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3" r:id="rId3"/>
    <p:sldId id="272" r:id="rId4"/>
    <p:sldId id="270" r:id="rId5"/>
    <p:sldId id="271" r:id="rId6"/>
  </p:sldIdLst>
  <p:sldSz cx="12192000" cy="6858000"/>
  <p:notesSz cx="7023100" cy="93091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424" autoAdjust="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86" d="100"/>
          <a:sy n="86" d="100"/>
        </p:scale>
        <p:origin x="30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13F7E-CB04-4AB2-B010-B2A7AB05C2C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DB6A273-9D3B-4FD3-AD8A-21F1FF21C0FC}">
      <dgm:prSet phldrT="[Text]"/>
      <dgm:spPr/>
      <dgm:t>
        <a:bodyPr/>
        <a:lstStyle/>
        <a:p>
          <a:r>
            <a:rPr lang="de-DE" dirty="0"/>
            <a:t>Moritz Kuttler</a:t>
          </a:r>
        </a:p>
      </dgm:t>
    </dgm:pt>
    <dgm:pt modelId="{4BF5D4FA-60E7-4BB2-83F6-A42FFBBF89AB}" type="parTrans" cxnId="{86B8C145-8A62-4B82-9706-17B9C45FF0BE}">
      <dgm:prSet/>
      <dgm:spPr/>
      <dgm:t>
        <a:bodyPr/>
        <a:lstStyle/>
        <a:p>
          <a:endParaRPr lang="de-DE"/>
        </a:p>
      </dgm:t>
    </dgm:pt>
    <dgm:pt modelId="{D8067855-6A90-482E-AC49-1EF34736D962}" type="sibTrans" cxnId="{86B8C145-8A62-4B82-9706-17B9C45FF0BE}">
      <dgm:prSet/>
      <dgm:spPr/>
      <dgm:t>
        <a:bodyPr/>
        <a:lstStyle/>
        <a:p>
          <a:r>
            <a:rPr lang="de-DE" dirty="0"/>
            <a:t>Benjamin Kanzler</a:t>
          </a:r>
        </a:p>
      </dgm:t>
    </dgm:pt>
    <dgm:pt modelId="{0FBBC0BF-8DA0-4A45-A9E7-B5F4F23A94C7}">
      <dgm:prSet phldrT="[Text]"/>
      <dgm:spPr/>
      <dgm:t>
        <a:bodyPr/>
        <a:lstStyle/>
        <a:p>
          <a:r>
            <a:rPr lang="de-DE" dirty="0"/>
            <a:t>Fabian Lieb</a:t>
          </a:r>
        </a:p>
      </dgm:t>
    </dgm:pt>
    <dgm:pt modelId="{9CE46CDD-C263-48AD-B471-A87CEB737D14}" type="parTrans" cxnId="{874ADC2C-086B-4DD5-836B-2EE9A25491E1}">
      <dgm:prSet/>
      <dgm:spPr/>
      <dgm:t>
        <a:bodyPr/>
        <a:lstStyle/>
        <a:p>
          <a:endParaRPr lang="de-DE"/>
        </a:p>
      </dgm:t>
    </dgm:pt>
    <dgm:pt modelId="{00A05DB2-42AF-441B-A2A6-1C9E9AD23BB6}" type="sibTrans" cxnId="{874ADC2C-086B-4DD5-836B-2EE9A25491E1}">
      <dgm:prSet/>
      <dgm:spPr/>
      <dgm:t>
        <a:bodyPr/>
        <a:lstStyle/>
        <a:p>
          <a:r>
            <a:rPr lang="de-DE" dirty="0"/>
            <a:t>Tamino Fischer</a:t>
          </a:r>
        </a:p>
      </dgm:t>
    </dgm:pt>
    <dgm:pt modelId="{3C07D3A8-33D3-4544-BDE9-83DF1B5BE02D}">
      <dgm:prSet/>
      <dgm:spPr/>
      <dgm:t>
        <a:bodyPr/>
        <a:lstStyle/>
        <a:p>
          <a:r>
            <a:rPr lang="de-DE" dirty="0"/>
            <a:t>Sven Hornung</a:t>
          </a:r>
        </a:p>
      </dgm:t>
    </dgm:pt>
    <dgm:pt modelId="{523BC600-979C-4293-93AB-848E4A826258}" type="parTrans" cxnId="{7FEEF0D1-BDA2-40DF-9CD8-5DC52ADAE275}">
      <dgm:prSet/>
      <dgm:spPr/>
      <dgm:t>
        <a:bodyPr/>
        <a:lstStyle/>
        <a:p>
          <a:endParaRPr lang="de-DE"/>
        </a:p>
      </dgm:t>
    </dgm:pt>
    <dgm:pt modelId="{D71469C4-9AE4-45FB-B691-5835097BF448}" type="sibTrans" cxnId="{7FEEF0D1-BDA2-40DF-9CD8-5DC52ADAE275}">
      <dgm:prSet/>
      <dgm:spPr/>
      <dgm:t>
        <a:bodyPr/>
        <a:lstStyle/>
        <a:p>
          <a:r>
            <a:rPr lang="de-DE" dirty="0"/>
            <a:t>Das Team</a:t>
          </a:r>
        </a:p>
      </dgm:t>
    </dgm:pt>
    <dgm:pt modelId="{9C8600A9-DEAE-4837-9124-23D856B8203B}" type="pres">
      <dgm:prSet presAssocID="{05F13F7E-CB04-4AB2-B010-B2A7AB05C2C7}" presName="Name0" presStyleCnt="0">
        <dgm:presLayoutVars>
          <dgm:chMax/>
          <dgm:chPref/>
          <dgm:dir/>
          <dgm:animLvl val="lvl"/>
        </dgm:presLayoutVars>
      </dgm:prSet>
      <dgm:spPr/>
    </dgm:pt>
    <dgm:pt modelId="{36C2E3F2-69F2-4ABD-8551-6CD83367D73F}" type="pres">
      <dgm:prSet presAssocID="{CDB6A273-9D3B-4FD3-AD8A-21F1FF21C0FC}" presName="composite" presStyleCnt="0"/>
      <dgm:spPr/>
    </dgm:pt>
    <dgm:pt modelId="{BAF5D9B2-64D3-4F68-9AAD-F4FCDFEBF426}" type="pres">
      <dgm:prSet presAssocID="{CDB6A273-9D3B-4FD3-AD8A-21F1FF21C0F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B0E4DE0-1DC5-4078-9AFA-EC3C56E7CC6D}" type="pres">
      <dgm:prSet presAssocID="{CDB6A273-9D3B-4FD3-AD8A-21F1FF21C0F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9841F1D-F12D-4B12-8363-E1B227C55114}" type="pres">
      <dgm:prSet presAssocID="{CDB6A273-9D3B-4FD3-AD8A-21F1FF21C0FC}" presName="BalanceSpacing" presStyleCnt="0"/>
      <dgm:spPr/>
    </dgm:pt>
    <dgm:pt modelId="{458122F4-74A6-4651-A842-468DC67BB989}" type="pres">
      <dgm:prSet presAssocID="{CDB6A273-9D3B-4FD3-AD8A-21F1FF21C0FC}" presName="BalanceSpacing1" presStyleCnt="0"/>
      <dgm:spPr/>
    </dgm:pt>
    <dgm:pt modelId="{66AD2F5E-45C5-49EA-A557-AB8EF439B430}" type="pres">
      <dgm:prSet presAssocID="{D8067855-6A90-482E-AC49-1EF34736D962}" presName="Accent1Text" presStyleLbl="node1" presStyleIdx="1" presStyleCnt="6"/>
      <dgm:spPr/>
    </dgm:pt>
    <dgm:pt modelId="{20062136-0EFE-4A6A-9000-1C010B9339A0}" type="pres">
      <dgm:prSet presAssocID="{D8067855-6A90-482E-AC49-1EF34736D962}" presName="spaceBetweenRectangles" presStyleCnt="0"/>
      <dgm:spPr/>
    </dgm:pt>
    <dgm:pt modelId="{98A6B265-1EF7-42DB-824D-A64C1C3D60F6}" type="pres">
      <dgm:prSet presAssocID="{3C07D3A8-33D3-4544-BDE9-83DF1B5BE02D}" presName="composite" presStyleCnt="0"/>
      <dgm:spPr/>
    </dgm:pt>
    <dgm:pt modelId="{56401444-E606-4AE7-A6A3-9EA038CA5D80}" type="pres">
      <dgm:prSet presAssocID="{3C07D3A8-33D3-4544-BDE9-83DF1B5BE02D}" presName="Parent1" presStyleLbl="node1" presStyleIdx="2" presStyleCnt="6" custLinFactX="7168" custLinFactNeighborX="100000" custLinFactNeighborY="-18">
        <dgm:presLayoutVars>
          <dgm:chMax val="1"/>
          <dgm:chPref val="1"/>
          <dgm:bulletEnabled val="1"/>
        </dgm:presLayoutVars>
      </dgm:prSet>
      <dgm:spPr/>
    </dgm:pt>
    <dgm:pt modelId="{2F29F369-665E-44CC-8071-ED8D20D3764F}" type="pres">
      <dgm:prSet presAssocID="{3C07D3A8-33D3-4544-BDE9-83DF1B5BE02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29BC38F-EA54-438A-8C6C-B91EC981DF17}" type="pres">
      <dgm:prSet presAssocID="{3C07D3A8-33D3-4544-BDE9-83DF1B5BE02D}" presName="BalanceSpacing" presStyleCnt="0"/>
      <dgm:spPr/>
    </dgm:pt>
    <dgm:pt modelId="{BC21016F-C0DF-4295-A415-3D8E80E7C97A}" type="pres">
      <dgm:prSet presAssocID="{3C07D3A8-33D3-4544-BDE9-83DF1B5BE02D}" presName="BalanceSpacing1" presStyleCnt="0"/>
      <dgm:spPr/>
    </dgm:pt>
    <dgm:pt modelId="{E43DA408-567D-4801-9259-0D18244CAF73}" type="pres">
      <dgm:prSet presAssocID="{D71469C4-9AE4-45FB-B691-5835097BF448}" presName="Accent1Text" presStyleLbl="node1" presStyleIdx="3" presStyleCnt="6" custLinFactX="-100000" custLinFactNeighborX="-120760" custLinFactNeighborY="-1189"/>
      <dgm:spPr/>
    </dgm:pt>
    <dgm:pt modelId="{1F57473E-61F6-4BC1-A01C-8FD425064797}" type="pres">
      <dgm:prSet presAssocID="{D71469C4-9AE4-45FB-B691-5835097BF448}" presName="spaceBetweenRectangles" presStyleCnt="0"/>
      <dgm:spPr/>
    </dgm:pt>
    <dgm:pt modelId="{07C8F0F0-31A1-412A-BC00-FBA77B004791}" type="pres">
      <dgm:prSet presAssocID="{0FBBC0BF-8DA0-4A45-A9E7-B5F4F23A94C7}" presName="composite" presStyleCnt="0"/>
      <dgm:spPr/>
    </dgm:pt>
    <dgm:pt modelId="{BF0DEF9D-FED1-4C9A-BC0B-D8035FA65214}" type="pres">
      <dgm:prSet presAssocID="{0FBBC0BF-8DA0-4A45-A9E7-B5F4F23A94C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ABE909B-833D-47C2-B3E1-4A961A4F8B42}" type="pres">
      <dgm:prSet presAssocID="{0FBBC0BF-8DA0-4A45-A9E7-B5F4F23A94C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95E9C9D-2280-4F37-85E2-13CDA5D62364}" type="pres">
      <dgm:prSet presAssocID="{0FBBC0BF-8DA0-4A45-A9E7-B5F4F23A94C7}" presName="BalanceSpacing" presStyleCnt="0"/>
      <dgm:spPr/>
    </dgm:pt>
    <dgm:pt modelId="{C0FC3DF8-1C2F-40B5-A0A9-07DDCCB40C94}" type="pres">
      <dgm:prSet presAssocID="{0FBBC0BF-8DA0-4A45-A9E7-B5F4F23A94C7}" presName="BalanceSpacing1" presStyleCnt="0"/>
      <dgm:spPr/>
    </dgm:pt>
    <dgm:pt modelId="{0409ABC8-FDF6-4CAC-9560-D8AB392D2E13}" type="pres">
      <dgm:prSet presAssocID="{00A05DB2-42AF-441B-A2A6-1C9E9AD23BB6}" presName="Accent1Text" presStyleLbl="node1" presStyleIdx="5" presStyleCnt="6"/>
      <dgm:spPr/>
    </dgm:pt>
  </dgm:ptLst>
  <dgm:cxnLst>
    <dgm:cxn modelId="{EC91811B-498A-4E7C-8AE0-A1C8F6EE1570}" type="presOf" srcId="{CDB6A273-9D3B-4FD3-AD8A-21F1FF21C0FC}" destId="{BAF5D9B2-64D3-4F68-9AAD-F4FCDFEBF426}" srcOrd="0" destOrd="0" presId="urn:microsoft.com/office/officeart/2008/layout/AlternatingHexagons"/>
    <dgm:cxn modelId="{874ADC2C-086B-4DD5-836B-2EE9A25491E1}" srcId="{05F13F7E-CB04-4AB2-B010-B2A7AB05C2C7}" destId="{0FBBC0BF-8DA0-4A45-A9E7-B5F4F23A94C7}" srcOrd="2" destOrd="0" parTransId="{9CE46CDD-C263-48AD-B471-A87CEB737D14}" sibTransId="{00A05DB2-42AF-441B-A2A6-1C9E9AD23BB6}"/>
    <dgm:cxn modelId="{D9D7F12F-E341-4E54-8F0B-6C85533BDEB6}" type="presOf" srcId="{3C07D3A8-33D3-4544-BDE9-83DF1B5BE02D}" destId="{56401444-E606-4AE7-A6A3-9EA038CA5D80}" srcOrd="0" destOrd="0" presId="urn:microsoft.com/office/officeart/2008/layout/AlternatingHexagons"/>
    <dgm:cxn modelId="{86B8C145-8A62-4B82-9706-17B9C45FF0BE}" srcId="{05F13F7E-CB04-4AB2-B010-B2A7AB05C2C7}" destId="{CDB6A273-9D3B-4FD3-AD8A-21F1FF21C0FC}" srcOrd="0" destOrd="0" parTransId="{4BF5D4FA-60E7-4BB2-83F6-A42FFBBF89AB}" sibTransId="{D8067855-6A90-482E-AC49-1EF34736D962}"/>
    <dgm:cxn modelId="{82049899-60CE-4A54-8568-13FCB5A908C5}" type="presOf" srcId="{05F13F7E-CB04-4AB2-B010-B2A7AB05C2C7}" destId="{9C8600A9-DEAE-4837-9124-23D856B8203B}" srcOrd="0" destOrd="0" presId="urn:microsoft.com/office/officeart/2008/layout/AlternatingHexagons"/>
    <dgm:cxn modelId="{E9169DA3-979C-477F-A071-6011F0A1091F}" type="presOf" srcId="{D8067855-6A90-482E-AC49-1EF34736D962}" destId="{66AD2F5E-45C5-49EA-A557-AB8EF439B430}" srcOrd="0" destOrd="0" presId="urn:microsoft.com/office/officeart/2008/layout/AlternatingHexagons"/>
    <dgm:cxn modelId="{61CD8DAB-E345-48F3-8067-93EB0DB0A28D}" type="presOf" srcId="{D71469C4-9AE4-45FB-B691-5835097BF448}" destId="{E43DA408-567D-4801-9259-0D18244CAF73}" srcOrd="0" destOrd="0" presId="urn:microsoft.com/office/officeart/2008/layout/AlternatingHexagons"/>
    <dgm:cxn modelId="{C22A08BE-01E5-45CF-AD92-D39A7FCD735B}" type="presOf" srcId="{00A05DB2-42AF-441B-A2A6-1C9E9AD23BB6}" destId="{0409ABC8-FDF6-4CAC-9560-D8AB392D2E13}" srcOrd="0" destOrd="0" presId="urn:microsoft.com/office/officeart/2008/layout/AlternatingHexagons"/>
    <dgm:cxn modelId="{7FEEF0D1-BDA2-40DF-9CD8-5DC52ADAE275}" srcId="{05F13F7E-CB04-4AB2-B010-B2A7AB05C2C7}" destId="{3C07D3A8-33D3-4544-BDE9-83DF1B5BE02D}" srcOrd="1" destOrd="0" parTransId="{523BC600-979C-4293-93AB-848E4A826258}" sibTransId="{D71469C4-9AE4-45FB-B691-5835097BF448}"/>
    <dgm:cxn modelId="{8DBDB4DE-9A6C-4938-A014-07301CE61815}" type="presOf" srcId="{0FBBC0BF-8DA0-4A45-A9E7-B5F4F23A94C7}" destId="{BF0DEF9D-FED1-4C9A-BC0B-D8035FA65214}" srcOrd="0" destOrd="0" presId="urn:microsoft.com/office/officeart/2008/layout/AlternatingHexagons"/>
    <dgm:cxn modelId="{702218CB-880A-44CA-B458-BD7249885591}" type="presParOf" srcId="{9C8600A9-DEAE-4837-9124-23D856B8203B}" destId="{36C2E3F2-69F2-4ABD-8551-6CD83367D73F}" srcOrd="0" destOrd="0" presId="urn:microsoft.com/office/officeart/2008/layout/AlternatingHexagons"/>
    <dgm:cxn modelId="{7A4F7ED0-0033-412F-9AC3-303A04476A7D}" type="presParOf" srcId="{36C2E3F2-69F2-4ABD-8551-6CD83367D73F}" destId="{BAF5D9B2-64D3-4F68-9AAD-F4FCDFEBF426}" srcOrd="0" destOrd="0" presId="urn:microsoft.com/office/officeart/2008/layout/AlternatingHexagons"/>
    <dgm:cxn modelId="{A6BA6F64-EF49-43FA-9F87-6E4F22345FC1}" type="presParOf" srcId="{36C2E3F2-69F2-4ABD-8551-6CD83367D73F}" destId="{AB0E4DE0-1DC5-4078-9AFA-EC3C56E7CC6D}" srcOrd="1" destOrd="0" presId="urn:microsoft.com/office/officeart/2008/layout/AlternatingHexagons"/>
    <dgm:cxn modelId="{DD7C4DBF-0D02-43A4-9BFD-4E57499E5C5C}" type="presParOf" srcId="{36C2E3F2-69F2-4ABD-8551-6CD83367D73F}" destId="{19841F1D-F12D-4B12-8363-E1B227C55114}" srcOrd="2" destOrd="0" presId="urn:microsoft.com/office/officeart/2008/layout/AlternatingHexagons"/>
    <dgm:cxn modelId="{D0D86E89-379C-41C5-ACB2-9505D4C755E1}" type="presParOf" srcId="{36C2E3F2-69F2-4ABD-8551-6CD83367D73F}" destId="{458122F4-74A6-4651-A842-468DC67BB989}" srcOrd="3" destOrd="0" presId="urn:microsoft.com/office/officeart/2008/layout/AlternatingHexagons"/>
    <dgm:cxn modelId="{77F3781D-C339-4936-B01F-6AE99F8CA9FB}" type="presParOf" srcId="{36C2E3F2-69F2-4ABD-8551-6CD83367D73F}" destId="{66AD2F5E-45C5-49EA-A557-AB8EF439B430}" srcOrd="4" destOrd="0" presId="urn:microsoft.com/office/officeart/2008/layout/AlternatingHexagons"/>
    <dgm:cxn modelId="{FE52C123-3749-4A59-8363-A8B4ADA84071}" type="presParOf" srcId="{9C8600A9-DEAE-4837-9124-23D856B8203B}" destId="{20062136-0EFE-4A6A-9000-1C010B9339A0}" srcOrd="1" destOrd="0" presId="urn:microsoft.com/office/officeart/2008/layout/AlternatingHexagons"/>
    <dgm:cxn modelId="{C002D67B-8AD0-4055-AF1D-2010455DC680}" type="presParOf" srcId="{9C8600A9-DEAE-4837-9124-23D856B8203B}" destId="{98A6B265-1EF7-42DB-824D-A64C1C3D60F6}" srcOrd="2" destOrd="0" presId="urn:microsoft.com/office/officeart/2008/layout/AlternatingHexagons"/>
    <dgm:cxn modelId="{F96CAEE5-3436-4224-B949-77B35B717A32}" type="presParOf" srcId="{98A6B265-1EF7-42DB-824D-A64C1C3D60F6}" destId="{56401444-E606-4AE7-A6A3-9EA038CA5D80}" srcOrd="0" destOrd="0" presId="urn:microsoft.com/office/officeart/2008/layout/AlternatingHexagons"/>
    <dgm:cxn modelId="{8D2207AA-AF02-4108-BEA0-9DBB999ADCA6}" type="presParOf" srcId="{98A6B265-1EF7-42DB-824D-A64C1C3D60F6}" destId="{2F29F369-665E-44CC-8071-ED8D20D3764F}" srcOrd="1" destOrd="0" presId="urn:microsoft.com/office/officeart/2008/layout/AlternatingHexagons"/>
    <dgm:cxn modelId="{889DD504-D0B5-4D34-B2C4-02CDB12FFC58}" type="presParOf" srcId="{98A6B265-1EF7-42DB-824D-A64C1C3D60F6}" destId="{A29BC38F-EA54-438A-8C6C-B91EC981DF17}" srcOrd="2" destOrd="0" presId="urn:microsoft.com/office/officeart/2008/layout/AlternatingHexagons"/>
    <dgm:cxn modelId="{2061CC2A-DCFE-4156-AD43-699E2DC6404D}" type="presParOf" srcId="{98A6B265-1EF7-42DB-824D-A64C1C3D60F6}" destId="{BC21016F-C0DF-4295-A415-3D8E80E7C97A}" srcOrd="3" destOrd="0" presId="urn:microsoft.com/office/officeart/2008/layout/AlternatingHexagons"/>
    <dgm:cxn modelId="{6ABD67B9-E0D6-4049-85D5-95464CCEBF33}" type="presParOf" srcId="{98A6B265-1EF7-42DB-824D-A64C1C3D60F6}" destId="{E43DA408-567D-4801-9259-0D18244CAF73}" srcOrd="4" destOrd="0" presId="urn:microsoft.com/office/officeart/2008/layout/AlternatingHexagons"/>
    <dgm:cxn modelId="{57C4CF0A-531C-410A-A5B4-269D2D2FE883}" type="presParOf" srcId="{9C8600A9-DEAE-4837-9124-23D856B8203B}" destId="{1F57473E-61F6-4BC1-A01C-8FD425064797}" srcOrd="3" destOrd="0" presId="urn:microsoft.com/office/officeart/2008/layout/AlternatingHexagons"/>
    <dgm:cxn modelId="{99AC5168-A955-43BC-94AB-68F216D69A8C}" type="presParOf" srcId="{9C8600A9-DEAE-4837-9124-23D856B8203B}" destId="{07C8F0F0-31A1-412A-BC00-FBA77B004791}" srcOrd="4" destOrd="0" presId="urn:microsoft.com/office/officeart/2008/layout/AlternatingHexagons"/>
    <dgm:cxn modelId="{1076FF01-DCE7-4642-90E6-809647A6E6E7}" type="presParOf" srcId="{07C8F0F0-31A1-412A-BC00-FBA77B004791}" destId="{BF0DEF9D-FED1-4C9A-BC0B-D8035FA65214}" srcOrd="0" destOrd="0" presId="urn:microsoft.com/office/officeart/2008/layout/AlternatingHexagons"/>
    <dgm:cxn modelId="{51906AD0-B023-4148-B044-40F273668E10}" type="presParOf" srcId="{07C8F0F0-31A1-412A-BC00-FBA77B004791}" destId="{8ABE909B-833D-47C2-B3E1-4A961A4F8B42}" srcOrd="1" destOrd="0" presId="urn:microsoft.com/office/officeart/2008/layout/AlternatingHexagons"/>
    <dgm:cxn modelId="{61C8DC11-677F-43F5-802B-78133E4E468F}" type="presParOf" srcId="{07C8F0F0-31A1-412A-BC00-FBA77B004791}" destId="{895E9C9D-2280-4F37-85E2-13CDA5D62364}" srcOrd="2" destOrd="0" presId="urn:microsoft.com/office/officeart/2008/layout/AlternatingHexagons"/>
    <dgm:cxn modelId="{2B262101-99C5-4787-BCE8-5475B16D904A}" type="presParOf" srcId="{07C8F0F0-31A1-412A-BC00-FBA77B004791}" destId="{C0FC3DF8-1C2F-40B5-A0A9-07DDCCB40C94}" srcOrd="3" destOrd="0" presId="urn:microsoft.com/office/officeart/2008/layout/AlternatingHexagons"/>
    <dgm:cxn modelId="{8CEBE592-68EF-4814-9FC6-3BC04BC338C4}" type="presParOf" srcId="{07C8F0F0-31A1-412A-BC00-FBA77B004791}" destId="{0409ABC8-FDF6-4CAC-9560-D8AB392D2E1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5D9B2-64D3-4F68-9AAD-F4FCDFEBF426}">
      <dsp:nvSpPr>
        <dsp:cNvPr id="0" name=""/>
        <dsp:cNvSpPr/>
      </dsp:nvSpPr>
      <dsp:spPr>
        <a:xfrm rot="5400000">
          <a:off x="4042682" y="103722"/>
          <a:ext cx="1553324" cy="13513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Moritz Kuttler</a:t>
          </a:r>
        </a:p>
      </dsp:txBody>
      <dsp:txXfrm rot="-5400000">
        <a:off x="4354240" y="244816"/>
        <a:ext cx="930208" cy="1069204"/>
      </dsp:txXfrm>
    </dsp:sp>
    <dsp:sp modelId="{AB0E4DE0-1DC5-4078-9AFA-EC3C56E7CC6D}">
      <dsp:nvSpPr>
        <dsp:cNvPr id="0" name=""/>
        <dsp:cNvSpPr/>
      </dsp:nvSpPr>
      <dsp:spPr>
        <a:xfrm>
          <a:off x="5536049" y="313421"/>
          <a:ext cx="1733510" cy="93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D2F5E-45C5-49EA-A557-AB8EF439B430}">
      <dsp:nvSpPr>
        <dsp:cNvPr id="0" name=""/>
        <dsp:cNvSpPr/>
      </dsp:nvSpPr>
      <dsp:spPr>
        <a:xfrm rot="5400000">
          <a:off x="2583178" y="103722"/>
          <a:ext cx="1553324" cy="13513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Benjamin Kanzler</a:t>
          </a:r>
        </a:p>
      </dsp:txBody>
      <dsp:txXfrm rot="-5400000">
        <a:off x="2894736" y="244816"/>
        <a:ext cx="930208" cy="1069204"/>
      </dsp:txXfrm>
    </dsp:sp>
    <dsp:sp modelId="{56401444-E606-4AE7-A6A3-9EA038CA5D80}">
      <dsp:nvSpPr>
        <dsp:cNvPr id="0" name=""/>
        <dsp:cNvSpPr/>
      </dsp:nvSpPr>
      <dsp:spPr>
        <a:xfrm rot="5400000">
          <a:off x="4758395" y="1421905"/>
          <a:ext cx="1553324" cy="13513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Sven Hornung</a:t>
          </a:r>
        </a:p>
      </dsp:txBody>
      <dsp:txXfrm rot="-5400000">
        <a:off x="5069953" y="1562999"/>
        <a:ext cx="930208" cy="1069204"/>
      </dsp:txXfrm>
    </dsp:sp>
    <dsp:sp modelId="{2F29F369-665E-44CC-8071-ED8D20D3764F}">
      <dsp:nvSpPr>
        <dsp:cNvPr id="0" name=""/>
        <dsp:cNvSpPr/>
      </dsp:nvSpPr>
      <dsp:spPr>
        <a:xfrm>
          <a:off x="1677590" y="1631883"/>
          <a:ext cx="1677590" cy="93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DA408-567D-4801-9259-0D18244CAF73}">
      <dsp:nvSpPr>
        <dsp:cNvPr id="0" name=""/>
        <dsp:cNvSpPr/>
      </dsp:nvSpPr>
      <dsp:spPr>
        <a:xfrm rot="5400000">
          <a:off x="1786304" y="1403715"/>
          <a:ext cx="1553324" cy="13513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Das Team</a:t>
          </a:r>
        </a:p>
      </dsp:txBody>
      <dsp:txXfrm rot="-5400000">
        <a:off x="2097862" y="1544809"/>
        <a:ext cx="930208" cy="1069204"/>
      </dsp:txXfrm>
    </dsp:sp>
    <dsp:sp modelId="{BF0DEF9D-FED1-4C9A-BC0B-D8035FA65214}">
      <dsp:nvSpPr>
        <dsp:cNvPr id="0" name=""/>
        <dsp:cNvSpPr/>
      </dsp:nvSpPr>
      <dsp:spPr>
        <a:xfrm rot="5400000">
          <a:off x="4042682" y="2740646"/>
          <a:ext cx="1553324" cy="13513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Fabian Lieb</a:t>
          </a:r>
        </a:p>
      </dsp:txBody>
      <dsp:txXfrm rot="-5400000">
        <a:off x="4354240" y="2881740"/>
        <a:ext cx="930208" cy="1069204"/>
      </dsp:txXfrm>
    </dsp:sp>
    <dsp:sp modelId="{8ABE909B-833D-47C2-B3E1-4A961A4F8B42}">
      <dsp:nvSpPr>
        <dsp:cNvPr id="0" name=""/>
        <dsp:cNvSpPr/>
      </dsp:nvSpPr>
      <dsp:spPr>
        <a:xfrm>
          <a:off x="5536049" y="2950345"/>
          <a:ext cx="1733510" cy="931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9ABC8-FDF6-4CAC-9560-D8AB392D2E13}">
      <dsp:nvSpPr>
        <dsp:cNvPr id="0" name=""/>
        <dsp:cNvSpPr/>
      </dsp:nvSpPr>
      <dsp:spPr>
        <a:xfrm rot="5400000">
          <a:off x="2583178" y="2740646"/>
          <a:ext cx="1553324" cy="13513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Tamino Fischer</a:t>
          </a:r>
        </a:p>
      </dsp:txBody>
      <dsp:txXfrm rot="-5400000">
        <a:off x="2894736" y="2881740"/>
        <a:ext cx="930208" cy="1069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F1AAC487-3EA5-46FB-837A-ECFDDE142C7C}" type="datetime1">
              <a:rPr lang="de-DE" smtClean="0"/>
              <a:t>14.09.2018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40EB1730-C652-45C1-B285-01E87B85C527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33E963C-1534-4F8D-B2A7-66D81AA25953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50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90576B-A7E7-4AA1-86B9-489D69FB07CC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4710C7-5C58-401B-8A2E-DB5700D25224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E9735-EDB2-48A0-8F1C-6EE99C573417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de-DE" noProof="0" dirty="0"/>
              <a:t>“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de-DE" noProof="0" dirty="0"/>
              <a:t>”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218388-35D7-4EA8-A7CA-583CFB4AC326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06F89-94AD-4578-B7E0-4049B1D55A62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de-DE" noProof="0" dirty="0"/>
              <a:t>“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de-DE" noProof="0" dirty="0"/>
              <a:t>”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70E726-2473-4166-8F68-F07D782C2EB9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EFB55C-5BB2-4621-A2FF-541532052A07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75000"/>
              </a:lnSpc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75000"/>
              </a:lnSpc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18" name="Gerader Verbinde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75000"/>
              </a:lnSpc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3CB95E-9059-415C-8CED-AB03F9C7B611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19" name="Gerader Verbinde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0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20" name="Gerader Verbinde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1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7FCF6-2B96-4756-B4F3-F592793E5C14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A328D-A9FD-49B1-8960-85D91C3B83A7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604D43-FDA7-4097-9F1E-BEB227490DA7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14724-5FB2-4518-9DE2-01C5D25E9D6C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A2CB5-6B76-42A9-9372-FA470D46F8C9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1CE2F8-B295-4C69-BB63-A6F839A25417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2F464C-74FA-4D39-93C5-C5D90D155C75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C06CDE-9CB0-44E2-B0E7-62A5996B9BD4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91F767-75EB-43A7-BC29-494F65E55280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2C0C10-8771-47E8-8AD0-07FFA0A2BAA4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6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726FB-0024-4F78-87F2-8B4ECA05FA4E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Ellipse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pic>
        <p:nvPicPr>
          <p:cNvPr id="18" name="Bild 17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fld id="{C6E2C769-EF94-4433-99A4-EED051099902}" type="datetime1">
              <a:rPr lang="de-DE" noProof="0" smtClean="0"/>
              <a:t>14.09.2018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Fußzeile hinzufügen</a:t>
            </a:r>
          </a:p>
        </p:txBody>
      </p:sp>
      <p:sp>
        <p:nvSpPr>
          <p:cNvPr id="14" name="Rechteck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err="1"/>
              <a:t>MyVitality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Lagebericht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Geschäftskonzept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04293" y="1683464"/>
            <a:ext cx="8946541" cy="4195481"/>
          </a:xfrm>
        </p:spPr>
        <p:txBody>
          <a:bodyPr rtlCol="0"/>
          <a:lstStyle/>
          <a:p>
            <a:pPr rtl="0"/>
            <a:r>
              <a:rPr lang="de-DE" dirty="0"/>
              <a:t>Ernährungs-App zum Training</a:t>
            </a:r>
          </a:p>
          <a:p>
            <a:pPr rtl="0"/>
            <a:endParaRPr lang="de-DE" dirty="0"/>
          </a:p>
          <a:p>
            <a:pPr lvl="1"/>
            <a:r>
              <a:rPr lang="de-DE" dirty="0"/>
              <a:t>Individuelle Auswahl von Supplements </a:t>
            </a:r>
          </a:p>
          <a:p>
            <a:pPr lvl="2"/>
            <a:r>
              <a:rPr lang="de-DE" dirty="0"/>
              <a:t>Durch Konfigurator </a:t>
            </a:r>
          </a:p>
          <a:p>
            <a:pPr rtl="0"/>
            <a:endParaRPr lang="de-DE" dirty="0"/>
          </a:p>
          <a:p>
            <a:pPr lvl="1"/>
            <a:r>
              <a:rPr lang="de-DE" dirty="0"/>
              <a:t>Individualisierten Trainingsplan</a:t>
            </a:r>
          </a:p>
          <a:p>
            <a:pPr marL="0" indent="0" rtl="0">
              <a:buNone/>
            </a:pPr>
            <a:endParaRPr lang="de-DE" dirty="0"/>
          </a:p>
          <a:p>
            <a:pPr rtl="0"/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14BA0-5700-4988-883F-EB79C310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EPKs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64CCDB-08E6-4A59-B9FD-3ED3D63B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Warenbestellung</a:t>
            </a:r>
          </a:p>
          <a:p>
            <a:r>
              <a:rPr lang="de-DE" dirty="0"/>
              <a:t>Kunde anlegen</a:t>
            </a:r>
          </a:p>
          <a:p>
            <a:r>
              <a:rPr lang="de-DE" dirty="0"/>
              <a:t>Konfigurieren</a:t>
            </a:r>
          </a:p>
          <a:p>
            <a:pPr lvl="1"/>
            <a:r>
              <a:rPr lang="de-DE" dirty="0"/>
              <a:t>Muss verfeinert werden</a:t>
            </a:r>
          </a:p>
          <a:p>
            <a:r>
              <a:rPr lang="de-DE" dirty="0"/>
              <a:t>Lieferungsprozess</a:t>
            </a:r>
          </a:p>
          <a:p>
            <a:r>
              <a:rPr lang="de-DE" dirty="0"/>
              <a:t>Beratungsprozess </a:t>
            </a:r>
          </a:p>
          <a:p>
            <a:r>
              <a:rPr lang="de-DE" dirty="0"/>
              <a:t>Trainingsplan erstellen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29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Das Team – Organigramm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762EB98-80E6-4B9D-8CEE-78C561962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779895"/>
              </p:ext>
            </p:extLst>
          </p:nvPr>
        </p:nvGraphicFramePr>
        <p:xfrm>
          <a:off x="1934585" y="1618529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484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7D8A4-938A-4AE5-9693-8661C371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-Do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1777C3-9C2E-4C53-A4F8-07685B3E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E-Mail an Frau Dietrich bzgl. Interviews </a:t>
            </a:r>
          </a:p>
          <a:p>
            <a:r>
              <a:rPr lang="de-DE" dirty="0"/>
              <a:t>EPKs entwickeln </a:t>
            </a:r>
          </a:p>
          <a:p>
            <a:r>
              <a:rPr lang="de-DE" dirty="0"/>
              <a:t>Interviewprüfung </a:t>
            </a:r>
          </a:p>
          <a:p>
            <a:pPr lvl="1"/>
            <a:r>
              <a:rPr lang="de-DE" dirty="0"/>
              <a:t>Eine EPK vorstellen</a:t>
            </a:r>
          </a:p>
          <a:p>
            <a:pPr lvl="1"/>
            <a:r>
              <a:rPr lang="de-DE" dirty="0"/>
              <a:t>Eine UML vorstellen</a:t>
            </a:r>
          </a:p>
          <a:p>
            <a:pPr lvl="1"/>
            <a:r>
              <a:rPr lang="de-DE" dirty="0"/>
              <a:t>Sehen, dass man es selbst gemacht hab und verstanden hat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88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chäftsstrategi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078604_TF03417222.potx" id="{0EF0EFCD-58E3-4993-BF22-B3FC5B2EDA03}" vid="{112E85C7-671C-4690-A7AA-CF0A582D88A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Geschäftsplanpräsentation (grünes Ion-Design, Breitbild)</Template>
  <TotalTime>0</TotalTime>
  <Words>74</Words>
  <Application>Microsoft Office PowerPoint</Application>
  <PresentationFormat>Breitbild</PresentationFormat>
  <Paragraphs>34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Geschäftsstrategie</vt:lpstr>
      <vt:lpstr>MyVitality</vt:lpstr>
      <vt:lpstr>Geschäftskonzept</vt:lpstr>
      <vt:lpstr>Beispiel EPKs</vt:lpstr>
      <vt:lpstr>Das Team – Organigramm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MyVitality</dc:title>
  <dc:creator>Moritz Kuttler</dc:creator>
  <cp:lastModifiedBy>Moritz Kuttler</cp:lastModifiedBy>
  <cp:revision>7</cp:revision>
  <cp:lastPrinted>2012-08-15T21:38:02Z</cp:lastPrinted>
  <dcterms:created xsi:type="dcterms:W3CDTF">2018-09-13T12:36:10Z</dcterms:created>
  <dcterms:modified xsi:type="dcterms:W3CDTF">2018-09-14T05:31:23Z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