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83" r:id="rId2"/>
    <p:sldId id="284" r:id="rId3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37B"/>
    <a:srgbClr val="8D9E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0470E0B-3C24-4496-A60B-544EF92B7C83}" type="datetimeFigureOut">
              <a:rPr lang="de-DE"/>
              <a:pPr>
                <a:defRPr/>
              </a:pPr>
              <a:t>10.02.2019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D9A30A3-8C2E-43F9-8E65-9286F1BA9A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9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 userDrawn="1"/>
        </p:nvSpPr>
        <p:spPr bwMode="auto">
          <a:xfrm>
            <a:off x="6356791" y="4894795"/>
            <a:ext cx="27363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de-DE" sz="800" noProof="0" dirty="0">
                <a:solidFill>
                  <a:schemeClr val="bg1"/>
                </a:solidFill>
              </a:rPr>
              <a:t>© 2018 medavis GmbH. Alle</a:t>
            </a:r>
            <a:r>
              <a:rPr lang="de-DE" sz="800" baseline="0" noProof="0" dirty="0">
                <a:solidFill>
                  <a:schemeClr val="bg1"/>
                </a:solidFill>
              </a:rPr>
              <a:t> Rechte vorbehalten.</a:t>
            </a:r>
            <a:endParaRPr lang="de-DE" sz="800" noProof="0" dirty="0">
              <a:solidFill>
                <a:schemeClr val="bg1"/>
              </a:solidFill>
            </a:endParaRPr>
          </a:p>
        </p:txBody>
      </p:sp>
      <p:sp>
        <p:nvSpPr>
          <p:cNvPr id="6" name="Titel 8"/>
          <p:cNvSpPr>
            <a:spLocks noGrp="1"/>
          </p:cNvSpPr>
          <p:nvPr>
            <p:ph type="title"/>
          </p:nvPr>
        </p:nvSpPr>
        <p:spPr>
          <a:xfrm>
            <a:off x="553118" y="1427065"/>
            <a:ext cx="8123338" cy="1504725"/>
          </a:xfrm>
          <a:prstGeom prst="rect">
            <a:avLst/>
          </a:prstGeom>
        </p:spPr>
        <p:txBody>
          <a:bodyPr/>
          <a:lstStyle>
            <a:lvl1pPr marL="0" indent="0" algn="ctr">
              <a:tabLst/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 hasCustomPrompt="1"/>
          </p:nvPr>
        </p:nvSpPr>
        <p:spPr>
          <a:xfrm>
            <a:off x="553118" y="3220014"/>
            <a:ext cx="8123338" cy="107992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1200"/>
              </a:spcAft>
              <a:buClr>
                <a:srgbClr val="42637B"/>
              </a:buClr>
              <a:buSzPct val="100000"/>
              <a:buFont typeface="Wingdings" panose="05000000000000000000" pitchFamily="2" charset="2"/>
              <a:buNone/>
              <a:defRPr sz="3200" b="0">
                <a:solidFill>
                  <a:srgbClr val="8D9E08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Clr>
                <a:srgbClr val="42637B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rgbClr val="42637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0"/>
            <a:r>
              <a:rPr lang="de-DE" dirty="0"/>
              <a:t>Textmasterformat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285543367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39552" y="992275"/>
            <a:ext cx="8130070" cy="5400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8D9E08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539552" y="1580243"/>
            <a:ext cx="8130070" cy="3147045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Clr>
                <a:srgbClr val="42637B"/>
              </a:buClr>
              <a:buSzPct val="100000"/>
              <a:buFont typeface="Wingdings" panose="05000000000000000000" pitchFamily="2" charset="2"/>
              <a:buChar char="§"/>
              <a:defRPr sz="2000" b="0">
                <a:solidFill>
                  <a:srgbClr val="42637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Clr>
                <a:srgbClr val="42637B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rgbClr val="42637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42359154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39552" y="992275"/>
            <a:ext cx="8130070" cy="5400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8D9E08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539552" y="1580243"/>
            <a:ext cx="3960000" cy="3147045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Clr>
                <a:srgbClr val="42637B"/>
              </a:buClr>
              <a:buSzPct val="100000"/>
              <a:buFont typeface="Wingdings" panose="05000000000000000000" pitchFamily="2" charset="2"/>
              <a:buChar char="§"/>
              <a:defRPr sz="2000" b="0">
                <a:solidFill>
                  <a:srgbClr val="42637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Clr>
                <a:srgbClr val="42637B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rgbClr val="42637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0"/>
          </p:nvPr>
        </p:nvSpPr>
        <p:spPr>
          <a:xfrm>
            <a:off x="4709622" y="1580243"/>
            <a:ext cx="3960000" cy="3147045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Clr>
                <a:srgbClr val="42637B"/>
              </a:buClr>
              <a:buSzPct val="100000"/>
              <a:buFont typeface="Wingdings" panose="05000000000000000000" pitchFamily="2" charset="2"/>
              <a:buChar char="§"/>
              <a:defRPr sz="2000" b="0">
                <a:solidFill>
                  <a:srgbClr val="42637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Clr>
                <a:srgbClr val="42637B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rgbClr val="42637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962774960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39552" y="992275"/>
            <a:ext cx="8130070" cy="5400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8D9E08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70801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1"/>
          </p:nvPr>
        </p:nvSpPr>
        <p:spPr>
          <a:xfrm>
            <a:off x="539552" y="1995686"/>
            <a:ext cx="8136904" cy="129614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1200"/>
              </a:spcAft>
              <a:buClr>
                <a:srgbClr val="42637B"/>
              </a:buClr>
              <a:buSzPct val="100000"/>
              <a:buFont typeface="Wingdings" panose="05000000000000000000" pitchFamily="2" charset="2"/>
              <a:buNone/>
              <a:defRPr sz="32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Clr>
                <a:srgbClr val="42637B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rgbClr val="42637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7001017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539552" y="2685034"/>
            <a:ext cx="8136904" cy="150746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1200"/>
              </a:spcAft>
              <a:buClr>
                <a:srgbClr val="42637B"/>
              </a:buClr>
              <a:buSzPct val="100000"/>
              <a:buFont typeface="Wingdings" panose="05000000000000000000" pitchFamily="2" charset="2"/>
              <a:buNone/>
              <a:defRPr sz="32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Clr>
                <a:srgbClr val="42637B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rgbClr val="42637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0"/>
          </p:nvPr>
        </p:nvSpPr>
        <p:spPr>
          <a:xfrm>
            <a:off x="539552" y="1526060"/>
            <a:ext cx="8136904" cy="96107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1200"/>
              </a:spcAft>
              <a:buClr>
                <a:srgbClr val="42637B"/>
              </a:buClr>
              <a:buSzPct val="100000"/>
              <a:buFont typeface="Wingdings" panose="05000000000000000000" pitchFamily="2" charset="2"/>
              <a:buNone/>
              <a:defRPr sz="7200" b="0">
                <a:solidFill>
                  <a:srgbClr val="8D9E08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Clr>
                <a:srgbClr val="42637B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rgbClr val="42637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hteck 3"/>
          <p:cNvSpPr>
            <a:spLocks noChangeArrowheads="1"/>
          </p:cNvSpPr>
          <p:nvPr userDrawn="1"/>
        </p:nvSpPr>
        <p:spPr bwMode="auto">
          <a:xfrm>
            <a:off x="6356791" y="4894795"/>
            <a:ext cx="27363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de-DE" sz="800" noProof="0" dirty="0">
                <a:solidFill>
                  <a:schemeClr val="bg1"/>
                </a:solidFill>
              </a:rPr>
              <a:t>© 2018 medavis GmbH. Alle</a:t>
            </a:r>
            <a:r>
              <a:rPr lang="de-DE" sz="800" baseline="0" noProof="0" dirty="0">
                <a:solidFill>
                  <a:schemeClr val="bg1"/>
                </a:solidFill>
              </a:rPr>
              <a:t> Rechte vorbehalten.</a:t>
            </a:r>
            <a:endParaRPr lang="de-DE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9839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597166"/>
            <a:ext cx="9144000" cy="288000"/>
          </a:xfrm>
          <a:prstGeom prst="rect">
            <a:avLst/>
          </a:prstGeom>
          <a:solidFill>
            <a:srgbClr val="8D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539552" y="611019"/>
            <a:ext cx="322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noProof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RADIOLOGIE WORKFLOW LÖSUNGEN</a:t>
            </a:r>
          </a:p>
        </p:txBody>
      </p:sp>
      <p:pic>
        <p:nvPicPr>
          <p:cNvPr id="14" name="Grafik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000" y="89756"/>
            <a:ext cx="1800000" cy="43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968400" y="4855500"/>
            <a:ext cx="8175600" cy="288000"/>
          </a:xfrm>
          <a:prstGeom prst="rect">
            <a:avLst/>
          </a:prstGeom>
          <a:solidFill>
            <a:srgbClr val="8D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-1" y="4856916"/>
            <a:ext cx="608401" cy="288000"/>
          </a:xfrm>
          <a:prstGeom prst="rect">
            <a:avLst/>
          </a:prstGeom>
          <a:solidFill>
            <a:srgbClr val="8D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/>
          <p:cNvSpPr/>
          <p:nvPr/>
        </p:nvSpPr>
        <p:spPr>
          <a:xfrm>
            <a:off x="644400" y="4855500"/>
            <a:ext cx="288000" cy="288000"/>
          </a:xfrm>
          <a:prstGeom prst="rect">
            <a:avLst/>
          </a:prstGeom>
          <a:solidFill>
            <a:srgbClr val="426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ransition spd="slow"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Tamino Fischer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815D21A-FCCF-4F96-B536-5DBA5B1DC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Rolle im Unternehmen: Entwickler</a:t>
            </a:r>
          </a:p>
          <a:p>
            <a:r>
              <a:rPr lang="de-DE" dirty="0"/>
              <a:t>Projektrolle: Systemarchitekt</a:t>
            </a:r>
          </a:p>
          <a:p>
            <a:r>
              <a:rPr lang="de-DE" dirty="0"/>
              <a:t>Werdegang: </a:t>
            </a:r>
          </a:p>
          <a:p>
            <a:pPr lvl="4"/>
            <a:r>
              <a:rPr lang="de-DE" dirty="0"/>
              <a:t>Ausbildung + Arbeit als Sofa</a:t>
            </a:r>
          </a:p>
          <a:p>
            <a:pPr lvl="4"/>
            <a:r>
              <a:rPr lang="de-DE" dirty="0"/>
              <a:t>Fachabitur</a:t>
            </a:r>
          </a:p>
          <a:p>
            <a:pPr lvl="4"/>
            <a:r>
              <a:rPr lang="de-DE" dirty="0"/>
              <a:t>Studium Hochschule Karlsruhe</a:t>
            </a:r>
          </a:p>
          <a:p>
            <a:pPr lvl="4"/>
            <a:r>
              <a:rPr lang="de-DE" dirty="0"/>
              <a:t>Wechsel zur DHBW</a:t>
            </a:r>
          </a:p>
        </p:txBody>
      </p:sp>
      <p:pic>
        <p:nvPicPr>
          <p:cNvPr id="4" name="Grafik 3" descr="Ein Bild, das Vektorgrafiken enthält.&#10;&#10;Mit hoher Zuverlässigkeit generierte Beschreibung">
            <a:extLst>
              <a:ext uri="{FF2B5EF4-FFF2-40B4-BE49-F238E27FC236}">
                <a16:creationId xmlns:a16="http://schemas.microsoft.com/office/drawing/2014/main" id="{3E7C77CA-8218-4473-8A98-B93D1E2B91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132" y="1164031"/>
            <a:ext cx="712490" cy="71567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7267F6B-C384-440D-AB82-35F805E53C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167" y="2139702"/>
            <a:ext cx="388419" cy="6995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9B7DFCE-2156-4FE3-A79D-0EF25EA592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953724"/>
            <a:ext cx="1143568" cy="699542"/>
          </a:xfrm>
          <a:prstGeom prst="rect">
            <a:avLst/>
          </a:prstGeom>
        </p:spPr>
      </p:pic>
      <p:pic>
        <p:nvPicPr>
          <p:cNvPr id="10" name="Grafik 9" descr="Ein Bild, das Objekt, Erste Hilfe-Kasten enthält.&#10;&#10;Mit sehr hoher Zuverlässigkeit generierte Beschreibung">
            <a:extLst>
              <a:ext uri="{FF2B5EF4-FFF2-40B4-BE49-F238E27FC236}">
                <a16:creationId xmlns:a16="http://schemas.microsoft.com/office/drawing/2014/main" id="{938BD5F3-92D2-4083-AF8C-217EA4140D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08" y="3792896"/>
            <a:ext cx="1439672" cy="84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8299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FF25137A-DCB2-4D88-9011-88F81050A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598"/>
            <a:ext cx="90011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2847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medavis_Präsentationsvorlage_2017_de_16-9">
  <a:themeElements>
    <a:clrScheme name="medavis Farbschema 2">
      <a:dk1>
        <a:srgbClr val="42637B"/>
      </a:dk1>
      <a:lt1>
        <a:srgbClr val="FFFFFF"/>
      </a:lt1>
      <a:dk2>
        <a:srgbClr val="42637B"/>
      </a:dk2>
      <a:lt2>
        <a:srgbClr val="FFFFFF"/>
      </a:lt2>
      <a:accent1>
        <a:srgbClr val="8D9E08"/>
      </a:accent1>
      <a:accent2>
        <a:srgbClr val="42637B"/>
      </a:accent2>
      <a:accent3>
        <a:srgbClr val="DBDA99"/>
      </a:accent3>
      <a:accent4>
        <a:srgbClr val="5C87A8"/>
      </a:accent4>
      <a:accent5>
        <a:srgbClr val="F1F0D6"/>
      </a:accent5>
      <a:accent6>
        <a:srgbClr val="9BB5C9"/>
      </a:accent6>
      <a:hlink>
        <a:srgbClr val="0000FF"/>
      </a:hlink>
      <a:folHlink>
        <a:srgbClr val="800080"/>
      </a:folHlink>
    </a:clrScheme>
    <a:fontScheme name="Benutzerdefiniert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avis_Präsentationsvorlage_2017_de_16-9.potx" id="{DD7E556E-1F44-4E7A-AF81-8CCF6AE7476D}" vid="{6E1AC578-14B1-4C7A-8478-F28FCF6F926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medavis_Präsentationsvorlage_2018_de_16-9</Template>
  <TotalTime>0</TotalTime>
  <Words>24</Words>
  <Application>Microsoft Office PowerPoint</Application>
  <PresentationFormat>Bildschirmpräsentation (16:9)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Verdana</vt:lpstr>
      <vt:lpstr>Wingdings</vt:lpstr>
      <vt:lpstr>medavis_Präsentationsvorlage_2017_de_16-9</vt:lpstr>
      <vt:lpstr>Tamino Fischer</vt:lpstr>
      <vt:lpstr>PowerPoint-Präsentation</vt:lpstr>
    </vt:vector>
  </TitlesOfParts>
  <Company>medavis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Tamino Fischer</dc:title>
  <dc:creator>Tamino Fischer</dc:creator>
  <cp:lastModifiedBy>Tamino Fischer</cp:lastModifiedBy>
  <cp:revision>3</cp:revision>
  <dcterms:created xsi:type="dcterms:W3CDTF">2019-02-10T13:05:47Z</dcterms:created>
  <dcterms:modified xsi:type="dcterms:W3CDTF">2019-02-10T13:22:06Z</dcterms:modified>
</cp:coreProperties>
</file>