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moryani" userId="44c05091ca1060c6" providerId="LiveId" clId="{E8AB8137-4E7E-444D-97EA-717C698D0A0C}"/>
    <pc:docChg chg="custSel addSld modSld sldOrd">
      <pc:chgData name="jai moryani" userId="44c05091ca1060c6" providerId="LiveId" clId="{E8AB8137-4E7E-444D-97EA-717C698D0A0C}" dt="2022-01-17T05:28:23.899" v="144" actId="1076"/>
      <pc:docMkLst>
        <pc:docMk/>
      </pc:docMkLst>
      <pc:sldChg chg="modSp mod">
        <pc:chgData name="jai moryani" userId="44c05091ca1060c6" providerId="LiveId" clId="{E8AB8137-4E7E-444D-97EA-717C698D0A0C}" dt="2022-01-17T05:22:56.822" v="18" actId="1076"/>
        <pc:sldMkLst>
          <pc:docMk/>
          <pc:sldMk cId="2996832585" sldId="256"/>
        </pc:sldMkLst>
        <pc:spChg chg="mod">
          <ac:chgData name="jai moryani" userId="44c05091ca1060c6" providerId="LiveId" clId="{E8AB8137-4E7E-444D-97EA-717C698D0A0C}" dt="2022-01-17T05:22:56.822" v="18" actId="1076"/>
          <ac:spMkLst>
            <pc:docMk/>
            <pc:sldMk cId="2996832585" sldId="256"/>
            <ac:spMk id="2" creationId="{D2185E20-9496-4569-ADAA-5824085268C7}"/>
          </ac:spMkLst>
        </pc:spChg>
        <pc:spChg chg="mod">
          <ac:chgData name="jai moryani" userId="44c05091ca1060c6" providerId="LiveId" clId="{E8AB8137-4E7E-444D-97EA-717C698D0A0C}" dt="2022-01-17T05:22:50.207" v="17" actId="1076"/>
          <ac:spMkLst>
            <pc:docMk/>
            <pc:sldMk cId="2996832585" sldId="256"/>
            <ac:spMk id="3" creationId="{0115F9DA-9471-4474-90B0-34FE626B03D1}"/>
          </ac:spMkLst>
        </pc:spChg>
        <pc:spChg chg="mod">
          <ac:chgData name="jai moryani" userId="44c05091ca1060c6" providerId="LiveId" clId="{E8AB8137-4E7E-444D-97EA-717C698D0A0C}" dt="2022-01-17T05:22:39.648" v="16" actId="1076"/>
          <ac:spMkLst>
            <pc:docMk/>
            <pc:sldMk cId="2996832585" sldId="256"/>
            <ac:spMk id="5" creationId="{1D62AF0E-15D6-44E3-9CEC-A51FBDA56BDC}"/>
          </ac:spMkLst>
        </pc:spChg>
        <pc:spChg chg="mod">
          <ac:chgData name="jai moryani" userId="44c05091ca1060c6" providerId="LiveId" clId="{E8AB8137-4E7E-444D-97EA-717C698D0A0C}" dt="2022-01-17T05:22:32.135" v="15" actId="1076"/>
          <ac:spMkLst>
            <pc:docMk/>
            <pc:sldMk cId="2996832585" sldId="256"/>
            <ac:spMk id="6" creationId="{3053C051-864F-475A-9987-8A68C74C73D4}"/>
          </ac:spMkLst>
        </pc:spChg>
      </pc:sldChg>
      <pc:sldChg chg="modSp new mod">
        <pc:chgData name="jai moryani" userId="44c05091ca1060c6" providerId="LiveId" clId="{E8AB8137-4E7E-444D-97EA-717C698D0A0C}" dt="2022-01-17T05:26:47.167" v="123" actId="1076"/>
        <pc:sldMkLst>
          <pc:docMk/>
          <pc:sldMk cId="648782320" sldId="257"/>
        </pc:sldMkLst>
        <pc:spChg chg="mod">
          <ac:chgData name="jai moryani" userId="44c05091ca1060c6" providerId="LiveId" clId="{E8AB8137-4E7E-444D-97EA-717C698D0A0C}" dt="2022-01-17T05:26:47.167" v="123" actId="1076"/>
          <ac:spMkLst>
            <pc:docMk/>
            <pc:sldMk cId="648782320" sldId="257"/>
            <ac:spMk id="2" creationId="{23A7DB5C-9E9D-40CC-8D8C-DD4DCBDDE273}"/>
          </ac:spMkLst>
        </pc:spChg>
        <pc:spChg chg="mod">
          <ac:chgData name="jai moryani" userId="44c05091ca1060c6" providerId="LiveId" clId="{E8AB8137-4E7E-444D-97EA-717C698D0A0C}" dt="2022-01-17T05:26:43.090" v="122" actId="1076"/>
          <ac:spMkLst>
            <pc:docMk/>
            <pc:sldMk cId="648782320" sldId="257"/>
            <ac:spMk id="3" creationId="{EC8BC00E-CEB5-40C3-AAE4-70029B27F415}"/>
          </ac:spMkLst>
        </pc:spChg>
      </pc:sldChg>
      <pc:sldChg chg="addSp delSp modSp new mod ord">
        <pc:chgData name="jai moryani" userId="44c05091ca1060c6" providerId="LiveId" clId="{E8AB8137-4E7E-444D-97EA-717C698D0A0C}" dt="2022-01-17T05:28:23.899" v="144" actId="1076"/>
        <pc:sldMkLst>
          <pc:docMk/>
          <pc:sldMk cId="10632016" sldId="258"/>
        </pc:sldMkLst>
        <pc:spChg chg="mod">
          <ac:chgData name="jai moryani" userId="44c05091ca1060c6" providerId="LiveId" clId="{E8AB8137-4E7E-444D-97EA-717C698D0A0C}" dt="2022-01-17T05:28:23.899" v="144" actId="1076"/>
          <ac:spMkLst>
            <pc:docMk/>
            <pc:sldMk cId="10632016" sldId="258"/>
            <ac:spMk id="2" creationId="{E41879EB-3E27-4A91-AB98-03965104F097}"/>
          </ac:spMkLst>
        </pc:spChg>
        <pc:spChg chg="add del mod">
          <ac:chgData name="jai moryani" userId="44c05091ca1060c6" providerId="LiveId" clId="{E8AB8137-4E7E-444D-97EA-717C698D0A0C}" dt="2022-01-17T05:28:04.604" v="141"/>
          <ac:spMkLst>
            <pc:docMk/>
            <pc:sldMk cId="10632016" sldId="258"/>
            <ac:spMk id="3" creationId="{6548308C-5099-4EFA-87DF-798844080E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E20-9496-4569-ADAA-58240852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895" y="523926"/>
            <a:ext cx="8791575" cy="8833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programming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5F9DA-9471-4474-90B0-34FE626B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895" y="1407230"/>
            <a:ext cx="8791575" cy="1203044"/>
          </a:xfrm>
        </p:spPr>
        <p:txBody>
          <a:bodyPr>
            <a:normAutofit/>
          </a:bodyPr>
          <a:lstStyle/>
          <a:p>
            <a:r>
              <a:rPr lang="en-US" dirty="0"/>
              <a:t>Department of information technology</a:t>
            </a:r>
          </a:p>
          <a:p>
            <a:r>
              <a:rPr lang="en-US" dirty="0"/>
              <a:t>Indian institute of information technology, Allahabad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2AF0E-15D6-44E3-9CEC-A51FBDA56BDC}"/>
              </a:ext>
            </a:extLst>
          </p:cNvPr>
          <p:cNvSpPr txBox="1"/>
          <p:nvPr/>
        </p:nvSpPr>
        <p:spPr>
          <a:xfrm>
            <a:off x="5798764" y="2551837"/>
            <a:ext cx="178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TITLE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3C051-864F-475A-9987-8A68C74C73D4}"/>
              </a:ext>
            </a:extLst>
          </p:cNvPr>
          <p:cNvSpPr txBox="1"/>
          <p:nvPr/>
        </p:nvSpPr>
        <p:spPr>
          <a:xfrm>
            <a:off x="2772895" y="3247415"/>
            <a:ext cx="8441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program to find Upper and Lower Triangular Matrix.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1BCBE-02C8-4E6F-8318-C4F4B9E8915D}"/>
              </a:ext>
            </a:extLst>
          </p:cNvPr>
          <p:cNvSpPr txBox="1"/>
          <p:nvPr/>
        </p:nvSpPr>
        <p:spPr>
          <a:xfrm>
            <a:off x="2772895" y="4601322"/>
            <a:ext cx="21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CREATED BY -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46C83-9545-43E4-A08C-DC124EA524F2}"/>
              </a:ext>
            </a:extLst>
          </p:cNvPr>
          <p:cNvSpPr txBox="1"/>
          <p:nvPr/>
        </p:nvSpPr>
        <p:spPr>
          <a:xfrm>
            <a:off x="5507412" y="4601322"/>
            <a:ext cx="176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GUIDED BY -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AD2ED-AC0C-4DA5-BE27-AA247826663E}"/>
              </a:ext>
            </a:extLst>
          </p:cNvPr>
          <p:cNvSpPr txBox="1"/>
          <p:nvPr/>
        </p:nvSpPr>
        <p:spPr>
          <a:xfrm>
            <a:off x="8615081" y="4601322"/>
            <a:ext cx="294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PROFESSOR -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411BE-1E30-44D0-A488-1FF6B80A6122}"/>
              </a:ext>
            </a:extLst>
          </p:cNvPr>
          <p:cNvSpPr txBox="1"/>
          <p:nvPr/>
        </p:nvSpPr>
        <p:spPr>
          <a:xfrm>
            <a:off x="2772895" y="5081438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NO. 74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C04E8-A7C2-4F13-99A9-0250630D765B}"/>
              </a:ext>
            </a:extLst>
          </p:cNvPr>
          <p:cNvSpPr txBox="1"/>
          <p:nvPr/>
        </p:nvSpPr>
        <p:spPr>
          <a:xfrm>
            <a:off x="5507412" y="5081438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ABHINANDAN SIR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AA286-CA37-472C-A5BF-E669AC802E54}"/>
              </a:ext>
            </a:extLst>
          </p:cNvPr>
          <p:cNvSpPr txBox="1"/>
          <p:nvPr/>
        </p:nvSpPr>
        <p:spPr>
          <a:xfrm>
            <a:off x="8615081" y="5081438"/>
            <a:ext cx="276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MOHAMMED JAVED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79EB-3E27-4A91-AB98-03965104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719" y="681271"/>
            <a:ext cx="9905998" cy="147857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3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B5C-9E9D-40CC-8D8C-DD4DCBDD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84" y="618518"/>
            <a:ext cx="9905998" cy="1478570"/>
          </a:xfrm>
        </p:spPr>
        <p:txBody>
          <a:bodyPr/>
          <a:lstStyle/>
          <a:p>
            <a:r>
              <a:rPr lang="en-IN" dirty="0"/>
              <a:t>Contents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C00E-CEB5-40C3-AAE4-70029B27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683" y="2097088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TIME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782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54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 Light</vt:lpstr>
      <vt:lpstr>Tw Cen MT</vt:lpstr>
      <vt:lpstr>Circuit</vt:lpstr>
      <vt:lpstr>Introduction to programming</vt:lpstr>
      <vt:lpstr>INTRODUCTION</vt:lpstr>
      <vt:lpstr>Contents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jai moryani</dc:creator>
  <cp:lastModifiedBy>jai moryani</cp:lastModifiedBy>
  <cp:revision>1</cp:revision>
  <dcterms:created xsi:type="dcterms:W3CDTF">2022-01-17T04:42:54Z</dcterms:created>
  <dcterms:modified xsi:type="dcterms:W3CDTF">2022-01-17T05:28:39Z</dcterms:modified>
</cp:coreProperties>
</file>