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 moryani" userId="44c05091ca1060c6" providerId="LiveId" clId="{9B6B2FFA-4692-4332-BB50-A207D271276E}"/>
    <pc:docChg chg="undo custSel addSld delSld modSld sldOrd">
      <pc:chgData name="jai moryani" userId="44c05091ca1060c6" providerId="LiveId" clId="{9B6B2FFA-4692-4332-BB50-A207D271276E}" dt="2022-01-17T15:46:51.644" v="1040" actId="20577"/>
      <pc:docMkLst>
        <pc:docMk/>
      </pc:docMkLst>
      <pc:sldChg chg="modSp mod">
        <pc:chgData name="jai moryani" userId="44c05091ca1060c6" providerId="LiveId" clId="{9B6B2FFA-4692-4332-BB50-A207D271276E}" dt="2022-01-17T15:23:47.213" v="112" actId="20577"/>
        <pc:sldMkLst>
          <pc:docMk/>
          <pc:sldMk cId="2996832585" sldId="256"/>
        </pc:sldMkLst>
        <pc:spChg chg="mod">
          <ac:chgData name="jai moryani" userId="44c05091ca1060c6" providerId="LiveId" clId="{9B6B2FFA-4692-4332-BB50-A207D271276E}" dt="2022-01-17T15:23:47.213" v="112" actId="20577"/>
          <ac:spMkLst>
            <pc:docMk/>
            <pc:sldMk cId="2996832585" sldId="256"/>
            <ac:spMk id="6" creationId="{3053C051-864F-475A-9987-8A68C74C73D4}"/>
          </ac:spMkLst>
        </pc:spChg>
      </pc:sldChg>
      <pc:sldChg chg="modSp mod">
        <pc:chgData name="jai moryani" userId="44c05091ca1060c6" providerId="LiveId" clId="{9B6B2FFA-4692-4332-BB50-A207D271276E}" dt="2022-01-17T15:43:16.197" v="780" actId="20577"/>
        <pc:sldMkLst>
          <pc:docMk/>
          <pc:sldMk cId="648782320" sldId="257"/>
        </pc:sldMkLst>
        <pc:spChg chg="mod">
          <ac:chgData name="jai moryani" userId="44c05091ca1060c6" providerId="LiveId" clId="{9B6B2FFA-4692-4332-BB50-A207D271276E}" dt="2022-01-17T15:43:16.197" v="780" actId="20577"/>
          <ac:spMkLst>
            <pc:docMk/>
            <pc:sldMk cId="648782320" sldId="257"/>
            <ac:spMk id="2" creationId="{23A7DB5C-9E9D-40CC-8D8C-DD4DCBDDE273}"/>
          </ac:spMkLst>
        </pc:spChg>
        <pc:spChg chg="mod">
          <ac:chgData name="jai moryani" userId="44c05091ca1060c6" providerId="LiveId" clId="{9B6B2FFA-4692-4332-BB50-A207D271276E}" dt="2022-01-17T15:21:10.415" v="82" actId="1076"/>
          <ac:spMkLst>
            <pc:docMk/>
            <pc:sldMk cId="648782320" sldId="257"/>
            <ac:spMk id="3" creationId="{EC8BC00E-CEB5-40C3-AAE4-70029B27F415}"/>
          </ac:spMkLst>
        </pc:spChg>
      </pc:sldChg>
      <pc:sldChg chg="addSp modSp mod">
        <pc:chgData name="jai moryani" userId="44c05091ca1060c6" providerId="LiveId" clId="{9B6B2FFA-4692-4332-BB50-A207D271276E}" dt="2022-01-17T15:42:53.582" v="779" actId="20577"/>
        <pc:sldMkLst>
          <pc:docMk/>
          <pc:sldMk cId="10632016" sldId="258"/>
        </pc:sldMkLst>
        <pc:spChg chg="mod">
          <ac:chgData name="jai moryani" userId="44c05091ca1060c6" providerId="LiveId" clId="{9B6B2FFA-4692-4332-BB50-A207D271276E}" dt="2022-01-17T15:26:22.969" v="136" actId="255"/>
          <ac:spMkLst>
            <pc:docMk/>
            <pc:sldMk cId="10632016" sldId="258"/>
            <ac:spMk id="2" creationId="{E41879EB-3E27-4A91-AB98-03965104F097}"/>
          </ac:spMkLst>
        </pc:spChg>
        <pc:spChg chg="add mod">
          <ac:chgData name="jai moryani" userId="44c05091ca1060c6" providerId="LiveId" clId="{9B6B2FFA-4692-4332-BB50-A207D271276E}" dt="2022-01-17T15:42:53.582" v="779" actId="20577"/>
          <ac:spMkLst>
            <pc:docMk/>
            <pc:sldMk cId="10632016" sldId="258"/>
            <ac:spMk id="3" creationId="{E0645D6C-C7D4-425B-8E1D-F2D536DAB172}"/>
          </ac:spMkLst>
        </pc:spChg>
      </pc:sldChg>
      <pc:sldChg chg="modSp new mod">
        <pc:chgData name="jai moryani" userId="44c05091ca1060c6" providerId="LiveId" clId="{9B6B2FFA-4692-4332-BB50-A207D271276E}" dt="2022-01-17T15:26:29.772" v="137" actId="1076"/>
        <pc:sldMkLst>
          <pc:docMk/>
          <pc:sldMk cId="283000038" sldId="259"/>
        </pc:sldMkLst>
        <pc:spChg chg="mod">
          <ac:chgData name="jai moryani" userId="44c05091ca1060c6" providerId="LiveId" clId="{9B6B2FFA-4692-4332-BB50-A207D271276E}" dt="2022-01-17T15:26:29.772" v="137" actId="1076"/>
          <ac:spMkLst>
            <pc:docMk/>
            <pc:sldMk cId="283000038" sldId="259"/>
            <ac:spMk id="2" creationId="{6E6CF946-D281-41E8-B853-78510FE5FCD7}"/>
          </ac:spMkLst>
        </pc:spChg>
        <pc:spChg chg="mod">
          <ac:chgData name="jai moryani" userId="44c05091ca1060c6" providerId="LiveId" clId="{9B6B2FFA-4692-4332-BB50-A207D271276E}" dt="2022-01-17T15:21:29.821" v="83" actId="255"/>
          <ac:spMkLst>
            <pc:docMk/>
            <pc:sldMk cId="283000038" sldId="259"/>
            <ac:spMk id="3" creationId="{DF7E1040-D530-42C4-A5A6-A36FD17EEB8F}"/>
          </ac:spMkLst>
        </pc:spChg>
      </pc:sldChg>
      <pc:sldChg chg="modSp new mod">
        <pc:chgData name="jai moryani" userId="44c05091ca1060c6" providerId="LiveId" clId="{9B6B2FFA-4692-4332-BB50-A207D271276E}" dt="2022-01-17T15:26:52.780" v="140" actId="1076"/>
        <pc:sldMkLst>
          <pc:docMk/>
          <pc:sldMk cId="2032010797" sldId="260"/>
        </pc:sldMkLst>
        <pc:spChg chg="mod">
          <ac:chgData name="jai moryani" userId="44c05091ca1060c6" providerId="LiveId" clId="{9B6B2FFA-4692-4332-BB50-A207D271276E}" dt="2022-01-17T15:26:43.592" v="139" actId="14100"/>
          <ac:spMkLst>
            <pc:docMk/>
            <pc:sldMk cId="2032010797" sldId="260"/>
            <ac:spMk id="2" creationId="{C0979501-8AB7-4BFC-AC33-837738CEEFC3}"/>
          </ac:spMkLst>
        </pc:spChg>
        <pc:spChg chg="mod">
          <ac:chgData name="jai moryani" userId="44c05091ca1060c6" providerId="LiveId" clId="{9B6B2FFA-4692-4332-BB50-A207D271276E}" dt="2022-01-17T15:26:52.780" v="140" actId="1076"/>
          <ac:spMkLst>
            <pc:docMk/>
            <pc:sldMk cId="2032010797" sldId="260"/>
            <ac:spMk id="3" creationId="{552FC10F-ADB3-444D-B1F0-1EE0555EE304}"/>
          </ac:spMkLst>
        </pc:spChg>
      </pc:sldChg>
      <pc:sldChg chg="new del">
        <pc:chgData name="jai moryani" userId="44c05091ca1060c6" providerId="LiveId" clId="{9B6B2FFA-4692-4332-BB50-A207D271276E}" dt="2022-01-17T15:25:26.089" v="130" actId="680"/>
        <pc:sldMkLst>
          <pc:docMk/>
          <pc:sldMk cId="1293267590" sldId="261"/>
        </pc:sldMkLst>
      </pc:sldChg>
      <pc:sldChg chg="modSp new mod">
        <pc:chgData name="jai moryani" userId="44c05091ca1060c6" providerId="LiveId" clId="{9B6B2FFA-4692-4332-BB50-A207D271276E}" dt="2022-01-17T15:27:50.212" v="164" actId="1076"/>
        <pc:sldMkLst>
          <pc:docMk/>
          <pc:sldMk cId="3598835409" sldId="261"/>
        </pc:sldMkLst>
        <pc:spChg chg="mod">
          <ac:chgData name="jai moryani" userId="44c05091ca1060c6" providerId="LiveId" clId="{9B6B2FFA-4692-4332-BB50-A207D271276E}" dt="2022-01-17T15:27:46.528" v="163" actId="1076"/>
          <ac:spMkLst>
            <pc:docMk/>
            <pc:sldMk cId="3598835409" sldId="261"/>
            <ac:spMk id="2" creationId="{25C83C72-E067-4C96-9839-108CB0923BBC}"/>
          </ac:spMkLst>
        </pc:spChg>
        <pc:spChg chg="mod">
          <ac:chgData name="jai moryani" userId="44c05091ca1060c6" providerId="LiveId" clId="{9B6B2FFA-4692-4332-BB50-A207D271276E}" dt="2022-01-17T15:27:50.212" v="164" actId="1076"/>
          <ac:spMkLst>
            <pc:docMk/>
            <pc:sldMk cId="3598835409" sldId="261"/>
            <ac:spMk id="3" creationId="{BE16AF5B-AEF8-4C47-9999-051C03F5B4DE}"/>
          </ac:spMkLst>
        </pc:spChg>
      </pc:sldChg>
      <pc:sldChg chg="modSp new mod ord">
        <pc:chgData name="jai moryani" userId="44c05091ca1060c6" providerId="LiveId" clId="{9B6B2FFA-4692-4332-BB50-A207D271276E}" dt="2022-01-17T15:28:22.581" v="184" actId="1076"/>
        <pc:sldMkLst>
          <pc:docMk/>
          <pc:sldMk cId="3535352352" sldId="262"/>
        </pc:sldMkLst>
        <pc:spChg chg="mod">
          <ac:chgData name="jai moryani" userId="44c05091ca1060c6" providerId="LiveId" clId="{9B6B2FFA-4692-4332-BB50-A207D271276E}" dt="2022-01-17T15:28:18.172" v="183" actId="1076"/>
          <ac:spMkLst>
            <pc:docMk/>
            <pc:sldMk cId="3535352352" sldId="262"/>
            <ac:spMk id="2" creationId="{CDA3E519-0591-47C2-B763-9062DC1A6F1E}"/>
          </ac:spMkLst>
        </pc:spChg>
        <pc:spChg chg="mod">
          <ac:chgData name="jai moryani" userId="44c05091ca1060c6" providerId="LiveId" clId="{9B6B2FFA-4692-4332-BB50-A207D271276E}" dt="2022-01-17T15:28:22.581" v="184" actId="1076"/>
          <ac:spMkLst>
            <pc:docMk/>
            <pc:sldMk cId="3535352352" sldId="262"/>
            <ac:spMk id="3" creationId="{4BE6D68A-1203-4BAB-900F-34534C7E7128}"/>
          </ac:spMkLst>
        </pc:spChg>
      </pc:sldChg>
      <pc:sldChg chg="modSp new mod">
        <pc:chgData name="jai moryani" userId="44c05091ca1060c6" providerId="LiveId" clId="{9B6B2FFA-4692-4332-BB50-A207D271276E}" dt="2022-01-17T15:46:51.644" v="1040" actId="20577"/>
        <pc:sldMkLst>
          <pc:docMk/>
          <pc:sldMk cId="1586961705" sldId="263"/>
        </pc:sldMkLst>
        <pc:spChg chg="mod">
          <ac:chgData name="jai moryani" userId="44c05091ca1060c6" providerId="LiveId" clId="{9B6B2FFA-4692-4332-BB50-A207D271276E}" dt="2022-01-17T15:29:26.436" v="201" actId="1076"/>
          <ac:spMkLst>
            <pc:docMk/>
            <pc:sldMk cId="1586961705" sldId="263"/>
            <ac:spMk id="2" creationId="{407061FA-9CCF-43E8-8190-DCFDCFD09F79}"/>
          </ac:spMkLst>
        </pc:spChg>
        <pc:spChg chg="mod">
          <ac:chgData name="jai moryani" userId="44c05091ca1060c6" providerId="LiveId" clId="{9B6B2FFA-4692-4332-BB50-A207D271276E}" dt="2022-01-17T15:46:51.644" v="1040" actId="20577"/>
          <ac:spMkLst>
            <pc:docMk/>
            <pc:sldMk cId="1586961705" sldId="263"/>
            <ac:spMk id="3" creationId="{AC897ED5-EA84-429E-807F-EB3E9A006ADC}"/>
          </ac:spMkLst>
        </pc:spChg>
      </pc:sldChg>
      <pc:sldChg chg="modSp new mod">
        <pc:chgData name="jai moryani" userId="44c05091ca1060c6" providerId="LiveId" clId="{9B6B2FFA-4692-4332-BB50-A207D271276E}" dt="2022-01-17T15:30:19.016" v="219" actId="1076"/>
        <pc:sldMkLst>
          <pc:docMk/>
          <pc:sldMk cId="2413963632" sldId="264"/>
        </pc:sldMkLst>
        <pc:spChg chg="mod">
          <ac:chgData name="jai moryani" userId="44c05091ca1060c6" providerId="LiveId" clId="{9B6B2FFA-4692-4332-BB50-A207D271276E}" dt="2022-01-17T15:30:08.888" v="217" actId="1076"/>
          <ac:spMkLst>
            <pc:docMk/>
            <pc:sldMk cId="2413963632" sldId="264"/>
            <ac:spMk id="2" creationId="{167EEEAC-4B54-41C9-81D8-6681C2EE0657}"/>
          </ac:spMkLst>
        </pc:spChg>
        <pc:spChg chg="mod">
          <ac:chgData name="jai moryani" userId="44c05091ca1060c6" providerId="LiveId" clId="{9B6B2FFA-4692-4332-BB50-A207D271276E}" dt="2022-01-17T15:30:19.016" v="219" actId="1076"/>
          <ac:spMkLst>
            <pc:docMk/>
            <pc:sldMk cId="2413963632" sldId="264"/>
            <ac:spMk id="3" creationId="{0503C896-168A-478C-B184-D98211E9189D}"/>
          </ac:spMkLst>
        </pc:spChg>
      </pc:sldChg>
      <pc:sldChg chg="new del">
        <pc:chgData name="jai moryani" userId="44c05091ca1060c6" providerId="LiveId" clId="{9B6B2FFA-4692-4332-BB50-A207D271276E}" dt="2022-01-17T15:28:49.707" v="188" actId="680"/>
        <pc:sldMkLst>
          <pc:docMk/>
          <pc:sldMk cId="3144879756" sldId="264"/>
        </pc:sldMkLst>
      </pc:sldChg>
    </pc:docChg>
  </pc:docChgLst>
  <pc:docChgLst>
    <pc:chgData name="jai moryani" userId="44c05091ca1060c6" providerId="LiveId" clId="{E8AB8137-4E7E-444D-97EA-717C698D0A0C}"/>
    <pc:docChg chg="custSel addSld modSld sldOrd">
      <pc:chgData name="jai moryani" userId="44c05091ca1060c6" providerId="LiveId" clId="{E8AB8137-4E7E-444D-97EA-717C698D0A0C}" dt="2022-01-17T05:28:23.899" v="144" actId="1076"/>
      <pc:docMkLst>
        <pc:docMk/>
      </pc:docMkLst>
      <pc:sldChg chg="modSp mod">
        <pc:chgData name="jai moryani" userId="44c05091ca1060c6" providerId="LiveId" clId="{E8AB8137-4E7E-444D-97EA-717C698D0A0C}" dt="2022-01-17T05:22:56.822" v="18" actId="1076"/>
        <pc:sldMkLst>
          <pc:docMk/>
          <pc:sldMk cId="2996832585" sldId="256"/>
        </pc:sldMkLst>
        <pc:spChg chg="mod">
          <ac:chgData name="jai moryani" userId="44c05091ca1060c6" providerId="LiveId" clId="{E8AB8137-4E7E-444D-97EA-717C698D0A0C}" dt="2022-01-17T05:22:56.822" v="18" actId="1076"/>
          <ac:spMkLst>
            <pc:docMk/>
            <pc:sldMk cId="2996832585" sldId="256"/>
            <ac:spMk id="2" creationId="{D2185E20-9496-4569-ADAA-5824085268C7}"/>
          </ac:spMkLst>
        </pc:spChg>
        <pc:spChg chg="mod">
          <ac:chgData name="jai moryani" userId="44c05091ca1060c6" providerId="LiveId" clId="{E8AB8137-4E7E-444D-97EA-717C698D0A0C}" dt="2022-01-17T05:22:50.207" v="17" actId="1076"/>
          <ac:spMkLst>
            <pc:docMk/>
            <pc:sldMk cId="2996832585" sldId="256"/>
            <ac:spMk id="3" creationId="{0115F9DA-9471-4474-90B0-34FE626B03D1}"/>
          </ac:spMkLst>
        </pc:spChg>
        <pc:spChg chg="mod">
          <ac:chgData name="jai moryani" userId="44c05091ca1060c6" providerId="LiveId" clId="{E8AB8137-4E7E-444D-97EA-717C698D0A0C}" dt="2022-01-17T05:22:39.648" v="16" actId="1076"/>
          <ac:spMkLst>
            <pc:docMk/>
            <pc:sldMk cId="2996832585" sldId="256"/>
            <ac:spMk id="5" creationId="{1D62AF0E-15D6-44E3-9CEC-A51FBDA56BDC}"/>
          </ac:spMkLst>
        </pc:spChg>
        <pc:spChg chg="mod">
          <ac:chgData name="jai moryani" userId="44c05091ca1060c6" providerId="LiveId" clId="{E8AB8137-4E7E-444D-97EA-717C698D0A0C}" dt="2022-01-17T05:22:32.135" v="15" actId="1076"/>
          <ac:spMkLst>
            <pc:docMk/>
            <pc:sldMk cId="2996832585" sldId="256"/>
            <ac:spMk id="6" creationId="{3053C051-864F-475A-9987-8A68C74C73D4}"/>
          </ac:spMkLst>
        </pc:spChg>
      </pc:sldChg>
      <pc:sldChg chg="modSp new mod">
        <pc:chgData name="jai moryani" userId="44c05091ca1060c6" providerId="LiveId" clId="{E8AB8137-4E7E-444D-97EA-717C698D0A0C}" dt="2022-01-17T05:26:47.167" v="123" actId="1076"/>
        <pc:sldMkLst>
          <pc:docMk/>
          <pc:sldMk cId="648782320" sldId="257"/>
        </pc:sldMkLst>
        <pc:spChg chg="mod">
          <ac:chgData name="jai moryani" userId="44c05091ca1060c6" providerId="LiveId" clId="{E8AB8137-4E7E-444D-97EA-717C698D0A0C}" dt="2022-01-17T05:26:47.167" v="123" actId="1076"/>
          <ac:spMkLst>
            <pc:docMk/>
            <pc:sldMk cId="648782320" sldId="257"/>
            <ac:spMk id="2" creationId="{23A7DB5C-9E9D-40CC-8D8C-DD4DCBDDE273}"/>
          </ac:spMkLst>
        </pc:spChg>
        <pc:spChg chg="mod">
          <ac:chgData name="jai moryani" userId="44c05091ca1060c6" providerId="LiveId" clId="{E8AB8137-4E7E-444D-97EA-717C698D0A0C}" dt="2022-01-17T05:26:43.090" v="122" actId="1076"/>
          <ac:spMkLst>
            <pc:docMk/>
            <pc:sldMk cId="648782320" sldId="257"/>
            <ac:spMk id="3" creationId="{EC8BC00E-CEB5-40C3-AAE4-70029B27F415}"/>
          </ac:spMkLst>
        </pc:spChg>
      </pc:sldChg>
      <pc:sldChg chg="addSp delSp modSp new mod ord">
        <pc:chgData name="jai moryani" userId="44c05091ca1060c6" providerId="LiveId" clId="{E8AB8137-4E7E-444D-97EA-717C698D0A0C}" dt="2022-01-17T05:28:23.899" v="144" actId="1076"/>
        <pc:sldMkLst>
          <pc:docMk/>
          <pc:sldMk cId="10632016" sldId="258"/>
        </pc:sldMkLst>
        <pc:spChg chg="mod">
          <ac:chgData name="jai moryani" userId="44c05091ca1060c6" providerId="LiveId" clId="{E8AB8137-4E7E-444D-97EA-717C698D0A0C}" dt="2022-01-17T05:28:23.899" v="144" actId="1076"/>
          <ac:spMkLst>
            <pc:docMk/>
            <pc:sldMk cId="10632016" sldId="258"/>
            <ac:spMk id="2" creationId="{E41879EB-3E27-4A91-AB98-03965104F097}"/>
          </ac:spMkLst>
        </pc:spChg>
        <pc:spChg chg="add del mod">
          <ac:chgData name="jai moryani" userId="44c05091ca1060c6" providerId="LiveId" clId="{E8AB8137-4E7E-444D-97EA-717C698D0A0C}" dt="2022-01-17T05:28:04.604" v="141"/>
          <ac:spMkLst>
            <pc:docMk/>
            <pc:sldMk cId="10632016" sldId="258"/>
            <ac:spMk id="3" creationId="{6548308C-5099-4EFA-87DF-798844080E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E20-9496-4569-ADAA-58240852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895" y="523926"/>
            <a:ext cx="8791575" cy="8833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programming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5F9DA-9471-4474-90B0-34FE626B0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895" y="1407230"/>
            <a:ext cx="8791575" cy="1203044"/>
          </a:xfrm>
        </p:spPr>
        <p:txBody>
          <a:bodyPr>
            <a:normAutofit/>
          </a:bodyPr>
          <a:lstStyle/>
          <a:p>
            <a:r>
              <a:rPr lang="en-US" dirty="0"/>
              <a:t>Department of information technology</a:t>
            </a:r>
          </a:p>
          <a:p>
            <a:r>
              <a:rPr lang="en-US" dirty="0"/>
              <a:t>Indian institute of information technology, Allahabad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2AF0E-15D6-44E3-9CEC-A51FBDA56BDC}"/>
              </a:ext>
            </a:extLst>
          </p:cNvPr>
          <p:cNvSpPr txBox="1"/>
          <p:nvPr/>
        </p:nvSpPr>
        <p:spPr>
          <a:xfrm>
            <a:off x="5798764" y="2551837"/>
            <a:ext cx="178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TITLE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3C051-864F-475A-9987-8A68C74C73D4}"/>
              </a:ext>
            </a:extLst>
          </p:cNvPr>
          <p:cNvSpPr txBox="1"/>
          <p:nvPr/>
        </p:nvSpPr>
        <p:spPr>
          <a:xfrm>
            <a:off x="2772895" y="3247415"/>
            <a:ext cx="844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Program to find Upper and Lower Triangular Matrix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1BCBE-02C8-4E6F-8318-C4F4B9E8915D}"/>
              </a:ext>
            </a:extLst>
          </p:cNvPr>
          <p:cNvSpPr txBox="1"/>
          <p:nvPr/>
        </p:nvSpPr>
        <p:spPr>
          <a:xfrm>
            <a:off x="2772895" y="4601322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CREATED BY -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6C83-9545-43E4-A08C-DC124EA524F2}"/>
              </a:ext>
            </a:extLst>
          </p:cNvPr>
          <p:cNvSpPr txBox="1"/>
          <p:nvPr/>
        </p:nvSpPr>
        <p:spPr>
          <a:xfrm>
            <a:off x="5507412" y="4601322"/>
            <a:ext cx="176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GUIDED BY -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AD2ED-AC0C-4DA5-BE27-AA247826663E}"/>
              </a:ext>
            </a:extLst>
          </p:cNvPr>
          <p:cNvSpPr txBox="1"/>
          <p:nvPr/>
        </p:nvSpPr>
        <p:spPr>
          <a:xfrm>
            <a:off x="8615081" y="4601322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PROFESSOR -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411BE-1E30-44D0-A488-1FF6B80A6122}"/>
              </a:ext>
            </a:extLst>
          </p:cNvPr>
          <p:cNvSpPr txBox="1"/>
          <p:nvPr/>
        </p:nvSpPr>
        <p:spPr>
          <a:xfrm>
            <a:off x="2772895" y="5081438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NO. 74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C04E8-A7C2-4F13-99A9-0250630D765B}"/>
              </a:ext>
            </a:extLst>
          </p:cNvPr>
          <p:cNvSpPr txBox="1"/>
          <p:nvPr/>
        </p:nvSpPr>
        <p:spPr>
          <a:xfrm>
            <a:off x="5507412" y="5081438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ABHINANDAN SIR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AA286-CA37-472C-A5BF-E669AC802E54}"/>
              </a:ext>
            </a:extLst>
          </p:cNvPr>
          <p:cNvSpPr txBox="1"/>
          <p:nvPr/>
        </p:nvSpPr>
        <p:spPr>
          <a:xfrm>
            <a:off x="8615081" y="5081438"/>
            <a:ext cx="276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MOHAMMED JAVED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8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79EB-3E27-4A91-AB98-03965104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2" y="779883"/>
            <a:ext cx="9905998" cy="1478570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45D6C-C7D4-425B-8E1D-F2D536DAB172}"/>
              </a:ext>
            </a:extLst>
          </p:cNvPr>
          <p:cNvSpPr txBox="1"/>
          <p:nvPr/>
        </p:nvSpPr>
        <p:spPr>
          <a:xfrm>
            <a:off x="2115672" y="2052916"/>
            <a:ext cx="6481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were asked to write a C program to find upper and lower triangular matrix, we have designed an algorithm and particularly written a code for it. The Algorithm created is tested for different sample test cases for time complexity and space complexity. </a:t>
            </a:r>
          </a:p>
          <a:p>
            <a:r>
              <a:rPr lang="en-US" sz="2400" dirty="0"/>
              <a:t>We have discussed in brief about the algorithm created, time complexity for the code and space complexity, in the upcoming slides.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3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DB5C-9E9D-40CC-8D8C-DD4DCBDD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87" y="453019"/>
            <a:ext cx="9905999" cy="1478570"/>
          </a:xfrm>
        </p:spPr>
        <p:txBody>
          <a:bodyPr>
            <a:normAutofit/>
          </a:bodyPr>
          <a:lstStyle/>
          <a:p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C00E-CEB5-40C3-AAE4-70029B27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0587" y="2123982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TIME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SPACE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7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F946-D281-41E8-B853-78510FE5F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471" y="826527"/>
            <a:ext cx="8791575" cy="1082955"/>
          </a:xfrm>
        </p:spPr>
        <p:txBody>
          <a:bodyPr>
            <a:norm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1040-D530-42C4-A5A6-A36FD17E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471" y="2601119"/>
            <a:ext cx="5994588" cy="1655762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 A C program to find Upper and Lower Triangular Matrix.</a:t>
            </a:r>
            <a:endParaRPr lang="en-IN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0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9501-8AB7-4BFC-AC33-837738CE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43" y="618518"/>
            <a:ext cx="9905998" cy="1013058"/>
          </a:xfrm>
        </p:spPr>
        <p:txBody>
          <a:bodyPr>
            <a:normAutofit/>
          </a:bodyPr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C10F-ADB3-444D-B1F0-1EE0555E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43" y="1765393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01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3C72-E067-4C96-9839-108CB092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42" y="708165"/>
            <a:ext cx="9905998" cy="1075811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AF5B-AEF8-4C47-9999-051C03F5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41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E519-0591-47C2-B763-9062DC1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648" y="708165"/>
            <a:ext cx="9905998" cy="977200"/>
          </a:xfrm>
        </p:spPr>
        <p:txBody>
          <a:bodyPr/>
          <a:lstStyle/>
          <a:p>
            <a:r>
              <a:rPr lang="en-US" dirty="0"/>
              <a:t>SPACE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D68A-1203-4BAB-900F-34534C7E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648" y="2159840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35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61FA-9CCF-43E8-8190-DCFDCFD0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690236"/>
            <a:ext cx="9905998" cy="100409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7ED5-EA84-429E-807F-EB3E9A00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4" y="1828146"/>
            <a:ext cx="813705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written for the program to find upper and lower triangular matrix is written with the help of for loop, if-else functions and 2D Arrays.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96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EEAC-4B54-41C9-81D8-6681C2EE0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459" y="1013012"/>
            <a:ext cx="8791575" cy="815788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3C896-168A-478C-B184-D98211E9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9459" y="2248369"/>
            <a:ext cx="8791575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96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173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 Light</vt:lpstr>
      <vt:lpstr>Tw Cen MT</vt:lpstr>
      <vt:lpstr>Circuit</vt:lpstr>
      <vt:lpstr>Introduction to programming</vt:lpstr>
      <vt:lpstr>INTRODUCTION</vt:lpstr>
      <vt:lpstr>Contents </vt:lpstr>
      <vt:lpstr>PROBLEM STATEMENT</vt:lpstr>
      <vt:lpstr>ALGORITHM</vt:lpstr>
      <vt:lpstr>TIME COMPLEXITY</vt:lpstr>
      <vt:lpstr>SPACE COMPLEXITY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jai moryani</dc:creator>
  <cp:lastModifiedBy>jai moryani</cp:lastModifiedBy>
  <cp:revision>4</cp:revision>
  <dcterms:created xsi:type="dcterms:W3CDTF">2022-01-17T04:42:54Z</dcterms:created>
  <dcterms:modified xsi:type="dcterms:W3CDTF">2022-01-17T15:47:21Z</dcterms:modified>
</cp:coreProperties>
</file>