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Kulim Park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9565146-77AB-4C4E-A6D8-853F6326587D}">
          <p14:sldIdLst>
            <p14:sldId id="25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Untitled Section" id="{9E76B9FF-E33C-4223-A37A-724570CE83A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c6a1759d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c6a1759d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92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c6a1759d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c6a1759d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588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c6a1759d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c6a1759d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885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c6a1759d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c6a1759d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054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c6a1759d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c6a1759d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403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c6a1759d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c6a1759d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995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c6a1759d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c6a1759d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914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c6a1759d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c6a1759d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699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c6a1759d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c6a1759d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46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c6a1759d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c6a1759d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962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c6a1759d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c6a1759d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89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c6a1759d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c6a1759d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786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c6a1759d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c6a1759d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93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c6a1759d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c6a1759d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25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3-Mnw-z_BJUf_SAIYhY94lcEvA2AGyKlqZTei9Hmry4/copy#gid=1568067999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727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8675" y="857600"/>
            <a:ext cx="6854400" cy="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 panose="02020603050405020304" pitchFamily="18" charset="0"/>
                <a:ea typeface="IBM Plex Sans Medium"/>
                <a:cs typeface="Times New Roman" panose="02020603050405020304" pitchFamily="18" charset="0"/>
                <a:sym typeface="IBM Plex Sans Medium"/>
              </a:rPr>
              <a:t>Data Analytics Internship Program 2024</a:t>
            </a:r>
            <a:br>
              <a:rPr lang="en" sz="1800">
                <a:solidFill>
                  <a:schemeClr val="lt1"/>
                </a:solidFill>
                <a:latin typeface="Times New Roman" panose="02020603050405020304" pitchFamily="18" charset="0"/>
                <a:ea typeface="IBM Plex Sans Medium"/>
                <a:cs typeface="Times New Roman" panose="02020603050405020304" pitchFamily="18" charset="0"/>
                <a:sym typeface="IBM Plex Sans Medium"/>
              </a:rPr>
            </a:br>
            <a:r>
              <a:rPr lang="en" sz="1800">
                <a:solidFill>
                  <a:schemeClr val="lt1"/>
                </a:solidFill>
                <a:latin typeface="Times New Roman" panose="02020603050405020304" pitchFamily="18" charset="0"/>
                <a:ea typeface="IBM Plex Sans Medium"/>
                <a:cs typeface="Times New Roman" panose="02020603050405020304" pitchFamily="18" charset="0"/>
                <a:sym typeface="IBM Plex Sans Medium"/>
              </a:rPr>
              <a:t>Final Project Presentation</a:t>
            </a:r>
            <a:endParaRPr sz="1800">
              <a:solidFill>
                <a:schemeClr val="lt1"/>
              </a:solidFill>
              <a:latin typeface="Times New Roman" panose="02020603050405020304" pitchFamily="18" charset="0"/>
              <a:ea typeface="IBM Plex Sans Medium"/>
              <a:cs typeface="Times New Roman" panose="02020603050405020304" pitchFamily="18" charset="0"/>
              <a:sym typeface="IBM Plex Sans Medium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334400" y="50150"/>
            <a:ext cx="48096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IBM</a:t>
            </a:r>
            <a:r>
              <a:rPr lang="en" sz="1600">
                <a:solidFill>
                  <a:schemeClr val="lt1"/>
                </a:solidFill>
                <a:latin typeface="Times New Roman" panose="02020603050405020304" pitchFamily="18" charset="0"/>
                <a:ea typeface="IBM Plex Sans Medium"/>
                <a:cs typeface="Times New Roman" panose="02020603050405020304" pitchFamily="18" charset="0"/>
                <a:sym typeface="IBM Plex Sans Medium"/>
              </a:rPr>
              <a:t> </a:t>
            </a:r>
            <a:r>
              <a:rPr lang="en" sz="1600">
                <a:solidFill>
                  <a:schemeClr val="lt1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SkillsBuild</a:t>
            </a:r>
            <a:r>
              <a:rPr lang="en" sz="1600" b="1">
                <a:solidFill>
                  <a:schemeClr val="lt1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" sz="1600">
                <a:solidFill>
                  <a:schemeClr val="lt1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for Adult Learners - Data Analytics</a:t>
            </a:r>
            <a:endParaRPr sz="1600">
              <a:solidFill>
                <a:schemeClr val="lt1"/>
              </a:solidFill>
              <a:latin typeface="Times New Roman" panose="02020603050405020304" pitchFamily="18" charset="0"/>
              <a:ea typeface="IBM Plex Sans"/>
              <a:cs typeface="Times New Roman" panose="02020603050405020304" pitchFamily="18" charset="0"/>
              <a:sym typeface="IBM Plex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2046775"/>
            <a:ext cx="9144000" cy="207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Times New Roman" panose="02020603050405020304" pitchFamily="18" charset="0"/>
                <a:ea typeface="IBM Plex Sans Medium"/>
                <a:cs typeface="Times New Roman" panose="02020603050405020304" pitchFamily="18" charset="0"/>
                <a:sym typeface="IBM Plex Sans Medium"/>
              </a:rPr>
              <a:t>Project Name  </a:t>
            </a:r>
            <a:r>
              <a:rPr lang="en" sz="1600" dirty="0">
                <a:latin typeface="Times New Roman" panose="02020603050405020304" pitchFamily="18" charset="0"/>
                <a:ea typeface="IBM Plex Sans Medium"/>
                <a:cs typeface="Times New Roman" panose="02020603050405020304" pitchFamily="18" charset="0"/>
                <a:sym typeface="IBM Plex Sans Medium"/>
              </a:rPr>
              <a:t>:  Lung Cancer Detection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Times New Roman" panose="02020603050405020304" pitchFamily="18" charset="0"/>
                <a:ea typeface="IBM Plex Sans Medium"/>
                <a:cs typeface="Times New Roman" panose="02020603050405020304" pitchFamily="18" charset="0"/>
                <a:sym typeface="IBM Plex Sans Medium"/>
              </a:rPr>
              <a:t>Unique ID                 </a:t>
            </a:r>
            <a:r>
              <a:rPr lang="en" sz="1600" dirty="0">
                <a:latin typeface="Times New Roman" panose="02020603050405020304" pitchFamily="18" charset="0"/>
                <a:ea typeface="IBM Plex Sans Medium"/>
                <a:cs typeface="Times New Roman" panose="02020603050405020304" pitchFamily="18" charset="0"/>
                <a:sym typeface="IBM Plex Sans Medium"/>
              </a:rPr>
              <a:t>:  </a:t>
            </a:r>
            <a:r>
              <a:rPr lang="en-IN" sz="1600" dirty="0">
                <a:latin typeface="Times New Roman" panose="02020603050405020304" pitchFamily="18" charset="0"/>
                <a:ea typeface="IBM Plex Sans Medium"/>
                <a:cs typeface="Times New Roman" panose="02020603050405020304" pitchFamily="18" charset="0"/>
                <a:sym typeface="IBM Plex Sans Medium"/>
              </a:rPr>
              <a:t>IBM2364</a:t>
            </a:r>
            <a:endParaRPr lang="en" sz="1600" dirty="0">
              <a:latin typeface="Times New Roman" panose="02020603050405020304" pitchFamily="18" charset="0"/>
              <a:ea typeface="IBM Plex Sans Medium"/>
              <a:cs typeface="Times New Roman" panose="02020603050405020304" pitchFamily="18" charset="0"/>
              <a:sym typeface="IBM Plex San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ea typeface="IBM Plex Sans Medium"/>
                <a:cs typeface="Times New Roman" panose="02020603050405020304" pitchFamily="18" charset="0"/>
                <a:sym typeface="IBM Plex Sans Medium"/>
              </a:rPr>
              <a:t>Team Name</a:t>
            </a:r>
            <a:r>
              <a:rPr lang="en-US" sz="1600" dirty="0">
                <a:latin typeface="Times New Roman" panose="02020603050405020304" pitchFamily="18" charset="0"/>
                <a:ea typeface="IBM Plex Sans Medium"/>
                <a:cs typeface="Times New Roman" panose="02020603050405020304" pitchFamily="18" charset="0"/>
                <a:sym typeface="IBM Plex Sans Medium"/>
              </a:rPr>
              <a:t>	:Hash Byte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Times New Roman" panose="02020603050405020304" pitchFamily="18" charset="0"/>
                <a:ea typeface="IBM Plex Sans Medium"/>
                <a:cs typeface="Times New Roman" panose="02020603050405020304" pitchFamily="18" charset="0"/>
                <a:sym typeface="IBM Plex Sans Medium"/>
              </a:rPr>
              <a:t>College Name:   </a:t>
            </a:r>
            <a:r>
              <a:rPr lang="en" sz="1600" dirty="0">
                <a:latin typeface="Times New Roman" panose="02020603050405020304" pitchFamily="18" charset="0"/>
                <a:ea typeface="IBM Plex Sans Medium"/>
                <a:cs typeface="Times New Roman" panose="02020603050405020304" pitchFamily="18" charset="0"/>
                <a:sym typeface="IBM Plex Sans Medium"/>
              </a:rPr>
              <a:t>Lokmanya Tilak College Of Engineering</a:t>
            </a:r>
            <a:endParaRPr sz="1600" dirty="0">
              <a:latin typeface="Times New Roman" panose="02020603050405020304" pitchFamily="18" charset="0"/>
              <a:ea typeface="IBM Plex Sans Medium"/>
              <a:cs typeface="Times New Roman" panose="02020603050405020304" pitchFamily="18" charset="0"/>
              <a:sym typeface="IBM Plex Sans Medium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13000" y="1316675"/>
            <a:ext cx="6969300" cy="3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0" y="4018825"/>
            <a:ext cx="9144000" cy="959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2300" y="4288751"/>
            <a:ext cx="1711124" cy="5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1288;p104">
            <a:extLst>
              <a:ext uri="{FF2B5EF4-FFF2-40B4-BE49-F238E27FC236}">
                <a16:creationId xmlns:a16="http://schemas.microsoft.com/office/drawing/2014/main" id="{3987D2A3-D762-172D-071B-FA29443B528F}"/>
              </a:ext>
            </a:extLst>
          </p:cNvPr>
          <p:cNvSpPr txBox="1">
            <a:spLocks noGrp="1"/>
          </p:cNvSpPr>
          <p:nvPr/>
        </p:nvSpPr>
        <p:spPr>
          <a:xfrm>
            <a:off x="25651" y="-116715"/>
            <a:ext cx="55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" sz="4000" b="1" dirty="0">
                <a:solidFill>
                  <a:schemeClr val="accent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4000" b="1" dirty="0">
              <a:solidFill>
                <a:schemeClr val="accent2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oogle Shape;1279;p104">
            <a:extLst>
              <a:ext uri="{FF2B5EF4-FFF2-40B4-BE49-F238E27FC236}">
                <a16:creationId xmlns:a16="http://schemas.microsoft.com/office/drawing/2014/main" id="{5D3680D0-873C-B9A8-0431-7D8943292C6E}"/>
              </a:ext>
            </a:extLst>
          </p:cNvPr>
          <p:cNvGrpSpPr/>
          <p:nvPr/>
        </p:nvGrpSpPr>
        <p:grpSpPr>
          <a:xfrm>
            <a:off x="859562" y="1237747"/>
            <a:ext cx="554219" cy="402870"/>
            <a:chOff x="3173876" y="1739175"/>
            <a:chExt cx="1011000" cy="930000"/>
          </a:xfrm>
        </p:grpSpPr>
        <p:sp>
          <p:nvSpPr>
            <p:cNvPr id="7" name="Google Shape;1280;p104">
              <a:extLst>
                <a:ext uri="{FF2B5EF4-FFF2-40B4-BE49-F238E27FC236}">
                  <a16:creationId xmlns:a16="http://schemas.microsoft.com/office/drawing/2014/main" id="{DA2A63C9-E05E-819F-6F57-8ED2E13A8B8B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rgbClr val="F5F2EE"/>
            </a:solidFill>
            <a:ln w="28575" cap="flat" cmpd="sng">
              <a:solidFill>
                <a:srgbClr val="3F35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8" name="Google Shape;1281;p104">
              <a:extLst>
                <a:ext uri="{FF2B5EF4-FFF2-40B4-BE49-F238E27FC236}">
                  <a16:creationId xmlns:a16="http://schemas.microsoft.com/office/drawing/2014/main" id="{7903BD60-FE9F-2C32-27BB-288131225264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Vidaloka"/>
                  <a:cs typeface="Times New Roman" panose="02020603050405020304" pitchFamily="18" charset="0"/>
                  <a:sym typeface="Vidaloka"/>
                </a:rPr>
                <a:t>01</a:t>
              </a:r>
              <a:endParaRPr kumimoji="0" sz="3200" b="1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Times New Roman" panose="02020603050405020304" pitchFamily="18" charset="0"/>
                <a:ea typeface="Vidaloka"/>
                <a:cs typeface="Times New Roman" panose="02020603050405020304" pitchFamily="18" charset="0"/>
                <a:sym typeface="Vidaloka"/>
              </a:endParaRPr>
            </a:p>
          </p:txBody>
        </p:sp>
      </p:grpSp>
      <p:sp>
        <p:nvSpPr>
          <p:cNvPr id="25" name="Google Shape;1275;p104">
            <a:extLst>
              <a:ext uri="{FF2B5EF4-FFF2-40B4-BE49-F238E27FC236}">
                <a16:creationId xmlns:a16="http://schemas.microsoft.com/office/drawing/2014/main" id="{DE1AC496-F503-256C-9AF3-9869DE2590C3}"/>
              </a:ext>
            </a:extLst>
          </p:cNvPr>
          <p:cNvSpPr txBox="1">
            <a:spLocks noGrp="1"/>
          </p:cNvSpPr>
          <p:nvPr/>
        </p:nvSpPr>
        <p:spPr>
          <a:xfrm>
            <a:off x="1650783" y="1190782"/>
            <a:ext cx="2015400" cy="496800"/>
          </a:xfrm>
          <a:prstGeom prst="rect">
            <a:avLst/>
          </a:prstGeom>
          <a:noFill/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indent="0">
              <a:lnSpc>
                <a:spcPts val="2371"/>
              </a:lnSpc>
              <a:buNone/>
            </a:pPr>
            <a:r>
              <a:rPr lang="en-US" sz="1800" b="1" dirty="0">
                <a:solidFill>
                  <a:srgbClr val="46464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Analytical Tools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Google Shape;1276;p104">
            <a:extLst>
              <a:ext uri="{FF2B5EF4-FFF2-40B4-BE49-F238E27FC236}">
                <a16:creationId xmlns:a16="http://schemas.microsoft.com/office/drawing/2014/main" id="{FD2F0215-3E92-42A1-B272-AA4E063898E6}"/>
              </a:ext>
            </a:extLst>
          </p:cNvPr>
          <p:cNvSpPr txBox="1">
            <a:spLocks noGrp="1"/>
          </p:cNvSpPr>
          <p:nvPr/>
        </p:nvSpPr>
        <p:spPr>
          <a:xfrm>
            <a:off x="3666183" y="1197332"/>
            <a:ext cx="5060575" cy="484185"/>
          </a:xfrm>
          <a:prstGeom prst="rect">
            <a:avLst/>
          </a:prstGeom>
          <a:noFill/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46464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R, Python, SQL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oogle Shape;1279;p104">
            <a:extLst>
              <a:ext uri="{FF2B5EF4-FFF2-40B4-BE49-F238E27FC236}">
                <a16:creationId xmlns:a16="http://schemas.microsoft.com/office/drawing/2014/main" id="{89A9467C-26B0-9804-13A4-2A1EF47B4EA4}"/>
              </a:ext>
            </a:extLst>
          </p:cNvPr>
          <p:cNvGrpSpPr/>
          <p:nvPr/>
        </p:nvGrpSpPr>
        <p:grpSpPr>
          <a:xfrm>
            <a:off x="837360" y="3503446"/>
            <a:ext cx="554219" cy="402870"/>
            <a:chOff x="3173876" y="1739175"/>
            <a:chExt cx="1011000" cy="930000"/>
          </a:xfrm>
        </p:grpSpPr>
        <p:sp>
          <p:nvSpPr>
            <p:cNvPr id="4" name="Google Shape;1280;p104">
              <a:extLst>
                <a:ext uri="{FF2B5EF4-FFF2-40B4-BE49-F238E27FC236}">
                  <a16:creationId xmlns:a16="http://schemas.microsoft.com/office/drawing/2014/main" id="{F6A6B92A-60C8-94C0-F684-A47C05AA8740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rgbClr val="F5F2EE"/>
            </a:solidFill>
            <a:ln w="28575" cap="flat" cmpd="sng">
              <a:solidFill>
                <a:srgbClr val="3F35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5" name="Google Shape;1281;p104">
              <a:extLst>
                <a:ext uri="{FF2B5EF4-FFF2-40B4-BE49-F238E27FC236}">
                  <a16:creationId xmlns:a16="http://schemas.microsoft.com/office/drawing/2014/main" id="{41E51E60-A1B7-4120-EA59-9BC118B8D6EF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Vidaloka"/>
                  <a:cs typeface="Times New Roman" panose="02020603050405020304" pitchFamily="18" charset="0"/>
                  <a:sym typeface="Vidaloka"/>
                </a:rPr>
                <a:t>04</a:t>
              </a:r>
              <a:endParaRPr kumimoji="0" sz="3200" b="1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Times New Roman" panose="02020603050405020304" pitchFamily="18" charset="0"/>
                <a:ea typeface="Vidaloka"/>
                <a:cs typeface="Times New Roman" panose="02020603050405020304" pitchFamily="18" charset="0"/>
                <a:sym typeface="Vidaloka"/>
              </a:endParaRPr>
            </a:p>
          </p:txBody>
        </p:sp>
      </p:grpSp>
      <p:grpSp>
        <p:nvGrpSpPr>
          <p:cNvPr id="9" name="Google Shape;1279;p104">
            <a:extLst>
              <a:ext uri="{FF2B5EF4-FFF2-40B4-BE49-F238E27FC236}">
                <a16:creationId xmlns:a16="http://schemas.microsoft.com/office/drawing/2014/main" id="{DC0F8342-2471-E2AB-DE05-38CF5AB2532E}"/>
              </a:ext>
            </a:extLst>
          </p:cNvPr>
          <p:cNvGrpSpPr/>
          <p:nvPr/>
        </p:nvGrpSpPr>
        <p:grpSpPr>
          <a:xfrm>
            <a:off x="859562" y="2651586"/>
            <a:ext cx="576422" cy="402870"/>
            <a:chOff x="3173873" y="1672034"/>
            <a:chExt cx="1051502" cy="930000"/>
          </a:xfrm>
        </p:grpSpPr>
        <p:sp>
          <p:nvSpPr>
            <p:cNvPr id="10" name="Google Shape;1280;p104">
              <a:extLst>
                <a:ext uri="{FF2B5EF4-FFF2-40B4-BE49-F238E27FC236}">
                  <a16:creationId xmlns:a16="http://schemas.microsoft.com/office/drawing/2014/main" id="{37321A97-1D52-06FF-CBB8-E12C28DCCB2B}"/>
                </a:ext>
              </a:extLst>
            </p:cNvPr>
            <p:cNvSpPr/>
            <p:nvPr/>
          </p:nvSpPr>
          <p:spPr>
            <a:xfrm>
              <a:off x="3173873" y="1672034"/>
              <a:ext cx="930001" cy="930000"/>
            </a:xfrm>
            <a:prstGeom prst="rect">
              <a:avLst/>
            </a:prstGeom>
            <a:solidFill>
              <a:srgbClr val="F5F2EE"/>
            </a:solidFill>
            <a:ln w="28575" cap="flat" cmpd="sng">
              <a:solidFill>
                <a:srgbClr val="3F35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11" name="Google Shape;1281;p104">
              <a:extLst>
                <a:ext uri="{FF2B5EF4-FFF2-40B4-BE49-F238E27FC236}">
                  <a16:creationId xmlns:a16="http://schemas.microsoft.com/office/drawing/2014/main" id="{57D394E8-659E-A18D-1462-B86BE9247376}"/>
                </a:ext>
              </a:extLst>
            </p:cNvPr>
            <p:cNvSpPr txBox="1"/>
            <p:nvPr/>
          </p:nvSpPr>
          <p:spPr>
            <a:xfrm>
              <a:off x="3214375" y="1852369"/>
              <a:ext cx="1011000" cy="6675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Vidaloka"/>
                  <a:cs typeface="Times New Roman" panose="02020603050405020304" pitchFamily="18" charset="0"/>
                  <a:sym typeface="Vidaloka"/>
                </a:rPr>
                <a:t>03</a:t>
              </a:r>
              <a:endParaRPr kumimoji="0" sz="3200" b="1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Times New Roman" panose="02020603050405020304" pitchFamily="18" charset="0"/>
                <a:ea typeface="Vidaloka"/>
                <a:cs typeface="Times New Roman" panose="02020603050405020304" pitchFamily="18" charset="0"/>
                <a:sym typeface="Vidaloka"/>
              </a:endParaRPr>
            </a:p>
          </p:txBody>
        </p:sp>
      </p:grpSp>
      <p:grpSp>
        <p:nvGrpSpPr>
          <p:cNvPr id="12" name="Google Shape;1279;p104">
            <a:extLst>
              <a:ext uri="{FF2B5EF4-FFF2-40B4-BE49-F238E27FC236}">
                <a16:creationId xmlns:a16="http://schemas.microsoft.com/office/drawing/2014/main" id="{22F8019C-F6F0-8E6F-DBD6-F73FC7576B52}"/>
              </a:ext>
            </a:extLst>
          </p:cNvPr>
          <p:cNvGrpSpPr/>
          <p:nvPr/>
        </p:nvGrpSpPr>
        <p:grpSpPr>
          <a:xfrm>
            <a:off x="837359" y="1977373"/>
            <a:ext cx="554219" cy="402870"/>
            <a:chOff x="3166099" y="1976570"/>
            <a:chExt cx="1011000" cy="930000"/>
          </a:xfrm>
        </p:grpSpPr>
        <p:sp>
          <p:nvSpPr>
            <p:cNvPr id="13" name="Google Shape;1280;p104">
              <a:extLst>
                <a:ext uri="{FF2B5EF4-FFF2-40B4-BE49-F238E27FC236}">
                  <a16:creationId xmlns:a16="http://schemas.microsoft.com/office/drawing/2014/main" id="{1E932F31-AFC9-2902-601C-E93FCB2A3221}"/>
                </a:ext>
              </a:extLst>
            </p:cNvPr>
            <p:cNvSpPr/>
            <p:nvPr/>
          </p:nvSpPr>
          <p:spPr>
            <a:xfrm>
              <a:off x="3206600" y="1976570"/>
              <a:ext cx="930001" cy="930000"/>
            </a:xfrm>
            <a:prstGeom prst="rect">
              <a:avLst/>
            </a:prstGeom>
            <a:solidFill>
              <a:srgbClr val="F5F2EE"/>
            </a:solidFill>
            <a:ln w="28575" cap="flat" cmpd="sng">
              <a:solidFill>
                <a:srgbClr val="3F35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14" name="Google Shape;1281;p104">
              <a:extLst>
                <a:ext uri="{FF2B5EF4-FFF2-40B4-BE49-F238E27FC236}">
                  <a16:creationId xmlns:a16="http://schemas.microsoft.com/office/drawing/2014/main" id="{7E6B7F63-349B-000A-8268-DABAA3DFBB4E}"/>
                </a:ext>
              </a:extLst>
            </p:cNvPr>
            <p:cNvSpPr txBox="1"/>
            <p:nvPr/>
          </p:nvSpPr>
          <p:spPr>
            <a:xfrm>
              <a:off x="3166099" y="2063925"/>
              <a:ext cx="1011000" cy="667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Vidaloka"/>
                  <a:cs typeface="Times New Roman" panose="02020603050405020304" pitchFamily="18" charset="0"/>
                  <a:sym typeface="Vidaloka"/>
                </a:rPr>
                <a:t>02</a:t>
              </a:r>
              <a:endParaRPr kumimoji="0" sz="3200" b="1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Times New Roman" panose="02020603050405020304" pitchFamily="18" charset="0"/>
                <a:ea typeface="Vidaloka"/>
                <a:cs typeface="Times New Roman" panose="02020603050405020304" pitchFamily="18" charset="0"/>
                <a:sym typeface="Vidaloka"/>
              </a:endParaRPr>
            </a:p>
          </p:txBody>
        </p:sp>
      </p:grpSp>
      <p:sp>
        <p:nvSpPr>
          <p:cNvPr id="15" name="Google Shape;1275;p104">
            <a:extLst>
              <a:ext uri="{FF2B5EF4-FFF2-40B4-BE49-F238E27FC236}">
                <a16:creationId xmlns:a16="http://schemas.microsoft.com/office/drawing/2014/main" id="{EE5F2E95-81E5-035F-8F64-3074FA835907}"/>
              </a:ext>
            </a:extLst>
          </p:cNvPr>
          <p:cNvSpPr txBox="1">
            <a:spLocks noGrp="1"/>
          </p:cNvSpPr>
          <p:nvPr/>
        </p:nvSpPr>
        <p:spPr>
          <a:xfrm>
            <a:off x="1650783" y="3415860"/>
            <a:ext cx="2015400" cy="496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indent="0">
              <a:lnSpc>
                <a:spcPts val="2371"/>
              </a:lnSpc>
              <a:buNone/>
            </a:pPr>
            <a:r>
              <a:rPr lang="en-US" sz="1800" b="1" dirty="0">
                <a:solidFill>
                  <a:srgbClr val="46464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Insights Derived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Google Shape;1275;p104">
            <a:extLst>
              <a:ext uri="{FF2B5EF4-FFF2-40B4-BE49-F238E27FC236}">
                <a16:creationId xmlns:a16="http://schemas.microsoft.com/office/drawing/2014/main" id="{2A8B90E7-8193-3F0C-0607-4C0E429154FF}"/>
              </a:ext>
            </a:extLst>
          </p:cNvPr>
          <p:cNvSpPr txBox="1">
            <a:spLocks noGrp="1"/>
          </p:cNvSpPr>
          <p:nvPr/>
        </p:nvSpPr>
        <p:spPr>
          <a:xfrm>
            <a:off x="1650783" y="2657412"/>
            <a:ext cx="2015400" cy="496800"/>
          </a:xfrm>
          <a:prstGeom prst="rect">
            <a:avLst/>
          </a:prstGeom>
          <a:noFill/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indent="0">
              <a:lnSpc>
                <a:spcPts val="2371"/>
              </a:lnSpc>
              <a:buNone/>
            </a:pPr>
            <a:r>
              <a:rPr lang="en-US" sz="1800" b="1" dirty="0">
                <a:solidFill>
                  <a:srgbClr val="46464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Key Findings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Google Shape;1275;p104">
            <a:extLst>
              <a:ext uri="{FF2B5EF4-FFF2-40B4-BE49-F238E27FC236}">
                <a16:creationId xmlns:a16="http://schemas.microsoft.com/office/drawing/2014/main" id="{3A48E52A-C537-E567-94FF-4B53E3512FD2}"/>
              </a:ext>
            </a:extLst>
          </p:cNvPr>
          <p:cNvSpPr txBox="1">
            <a:spLocks noGrp="1"/>
          </p:cNvSpPr>
          <p:nvPr/>
        </p:nvSpPr>
        <p:spPr>
          <a:xfrm>
            <a:off x="1597442" y="1940142"/>
            <a:ext cx="2068739" cy="496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indent="0">
              <a:lnSpc>
                <a:spcPts val="2371"/>
              </a:lnSpc>
              <a:buNone/>
            </a:pPr>
            <a:r>
              <a:rPr lang="en-US" sz="1800" b="1" dirty="0">
                <a:solidFill>
                  <a:srgbClr val="46464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Methods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Google Shape;1276;p104">
            <a:extLst>
              <a:ext uri="{FF2B5EF4-FFF2-40B4-BE49-F238E27FC236}">
                <a16:creationId xmlns:a16="http://schemas.microsoft.com/office/drawing/2014/main" id="{BE059B3A-E954-F648-85C4-A502BF5E5314}"/>
              </a:ext>
            </a:extLst>
          </p:cNvPr>
          <p:cNvSpPr txBox="1">
            <a:spLocks noGrp="1"/>
          </p:cNvSpPr>
          <p:nvPr/>
        </p:nvSpPr>
        <p:spPr>
          <a:xfrm>
            <a:off x="3666182" y="3412585"/>
            <a:ext cx="5060576" cy="50334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46464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Development of a predictive model to assess individual risk and tailor screening recommendations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Google Shape;1276;p104">
            <a:extLst>
              <a:ext uri="{FF2B5EF4-FFF2-40B4-BE49-F238E27FC236}">
                <a16:creationId xmlns:a16="http://schemas.microsoft.com/office/drawing/2014/main" id="{85716236-C22E-A6EB-078F-88A461EB8A4D}"/>
              </a:ext>
            </a:extLst>
          </p:cNvPr>
          <p:cNvSpPr txBox="1">
            <a:spLocks noGrp="1"/>
          </p:cNvSpPr>
          <p:nvPr/>
        </p:nvSpPr>
        <p:spPr>
          <a:xfrm>
            <a:off x="3666182" y="2651586"/>
            <a:ext cx="5060576" cy="514087"/>
          </a:xfrm>
          <a:prstGeom prst="rect">
            <a:avLst/>
          </a:prstGeom>
          <a:noFill/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46464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Identification of significant predictors such as smoking frequency and environmental exposure.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Google Shape;1276;p104">
            <a:extLst>
              <a:ext uri="{FF2B5EF4-FFF2-40B4-BE49-F238E27FC236}">
                <a16:creationId xmlns:a16="http://schemas.microsoft.com/office/drawing/2014/main" id="{1FB38D6A-BA51-48CC-CBE1-1DAA1AAC60FC}"/>
              </a:ext>
            </a:extLst>
          </p:cNvPr>
          <p:cNvSpPr txBox="1">
            <a:spLocks noGrp="1"/>
          </p:cNvSpPr>
          <p:nvPr/>
        </p:nvSpPr>
        <p:spPr>
          <a:xfrm>
            <a:off x="3639511" y="1946453"/>
            <a:ext cx="5113916" cy="46736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464646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Regression Analysis, Machine Learning algorithms, Statistical Testing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19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514;p114">
            <a:extLst>
              <a:ext uri="{FF2B5EF4-FFF2-40B4-BE49-F238E27FC236}">
                <a16:creationId xmlns:a16="http://schemas.microsoft.com/office/drawing/2014/main" id="{5366AB9A-7B52-64FF-D39F-4C530F070F76}"/>
              </a:ext>
            </a:extLst>
          </p:cNvPr>
          <p:cNvSpPr txBox="1">
            <a:spLocks/>
          </p:cNvSpPr>
          <p:nvPr/>
        </p:nvSpPr>
        <p:spPr>
          <a:xfrm flipH="1">
            <a:off x="1139025" y="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800"/>
              <a:buFont typeface="Kulim Park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Kulim Park"/>
              </a:rPr>
              <a:t>Hypothesis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Kulim Park"/>
              </a:rPr>
              <a:t>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Kulim Park"/>
              </a:rPr>
              <a:t>Development</a:t>
            </a:r>
          </a:p>
        </p:txBody>
      </p:sp>
      <p:sp>
        <p:nvSpPr>
          <p:cNvPr id="4" name="Google Shape;1524;p114">
            <a:extLst>
              <a:ext uri="{FF2B5EF4-FFF2-40B4-BE49-F238E27FC236}">
                <a16:creationId xmlns:a16="http://schemas.microsoft.com/office/drawing/2014/main" id="{3DC79D71-D36D-A6A1-1D00-115C355FAC49}"/>
              </a:ext>
            </a:extLst>
          </p:cNvPr>
          <p:cNvSpPr/>
          <p:nvPr/>
        </p:nvSpPr>
        <p:spPr>
          <a:xfrm>
            <a:off x="1431929" y="1522019"/>
            <a:ext cx="676642" cy="487454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527;p114">
            <a:extLst>
              <a:ext uri="{FF2B5EF4-FFF2-40B4-BE49-F238E27FC236}">
                <a16:creationId xmlns:a16="http://schemas.microsoft.com/office/drawing/2014/main" id="{651BD9AC-4F77-90F7-407D-6843E79C428A}"/>
              </a:ext>
            </a:extLst>
          </p:cNvPr>
          <p:cNvSpPr/>
          <p:nvPr/>
        </p:nvSpPr>
        <p:spPr>
          <a:xfrm>
            <a:off x="3340000" y="2305405"/>
            <a:ext cx="534277" cy="474778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527;p114">
            <a:extLst>
              <a:ext uri="{FF2B5EF4-FFF2-40B4-BE49-F238E27FC236}">
                <a16:creationId xmlns:a16="http://schemas.microsoft.com/office/drawing/2014/main" id="{EE9594EA-5575-166E-C5DF-7D4BEA28F211}"/>
              </a:ext>
            </a:extLst>
          </p:cNvPr>
          <p:cNvSpPr/>
          <p:nvPr/>
        </p:nvSpPr>
        <p:spPr>
          <a:xfrm>
            <a:off x="4378662" y="1552946"/>
            <a:ext cx="534277" cy="474778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664B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525;p114">
            <a:extLst>
              <a:ext uri="{FF2B5EF4-FFF2-40B4-BE49-F238E27FC236}">
                <a16:creationId xmlns:a16="http://schemas.microsoft.com/office/drawing/2014/main" id="{305A493F-6D30-5399-0AFD-BB4925CE7BC6}"/>
              </a:ext>
            </a:extLst>
          </p:cNvPr>
          <p:cNvSpPr/>
          <p:nvPr/>
        </p:nvSpPr>
        <p:spPr>
          <a:xfrm flipH="1">
            <a:off x="7183030" y="1522019"/>
            <a:ext cx="676642" cy="487488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887C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Google Shape;1523;p114">
            <a:extLst>
              <a:ext uri="{FF2B5EF4-FFF2-40B4-BE49-F238E27FC236}">
                <a16:creationId xmlns:a16="http://schemas.microsoft.com/office/drawing/2014/main" id="{2291EFB9-96A9-B441-234A-F2F9F127DA6F}"/>
              </a:ext>
            </a:extLst>
          </p:cNvPr>
          <p:cNvCxnSpPr>
            <a:cxnSpLocks/>
          </p:cNvCxnSpPr>
          <p:nvPr/>
        </p:nvCxnSpPr>
        <p:spPr>
          <a:xfrm>
            <a:off x="1693350" y="1765763"/>
            <a:ext cx="5713290" cy="0"/>
          </a:xfrm>
          <a:prstGeom prst="straightConnector1">
            <a:avLst/>
          </a:prstGeom>
          <a:noFill/>
          <a:ln w="28575" cap="flat" cmpd="sng">
            <a:solidFill>
              <a:srgbClr val="887C6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515;p114">
            <a:extLst>
              <a:ext uri="{FF2B5EF4-FFF2-40B4-BE49-F238E27FC236}">
                <a16:creationId xmlns:a16="http://schemas.microsoft.com/office/drawing/2014/main" id="{A3140A69-790A-A355-A6D2-E2CBDD94816C}"/>
              </a:ext>
            </a:extLst>
          </p:cNvPr>
          <p:cNvSpPr txBox="1"/>
          <p:nvPr/>
        </p:nvSpPr>
        <p:spPr>
          <a:xfrm>
            <a:off x="859037" y="1978581"/>
            <a:ext cx="16785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800" b="1" dirty="0">
                <a:solidFill>
                  <a:srgbClr val="1E1E1E"/>
                </a:solidFill>
                <a:latin typeface="Times New Roman" panose="02020603050405020304" pitchFamily="18" charset="0"/>
                <a:ea typeface="Kulim Park"/>
                <a:cs typeface="Times New Roman" panose="02020603050405020304" pitchFamily="18" charset="0"/>
                <a:sym typeface="Kulim Park"/>
              </a:rPr>
              <a:t>Hypothesis</a:t>
            </a:r>
            <a:endParaRPr sz="1800" b="1" dirty="0">
              <a:solidFill>
                <a:srgbClr val="1E1E1E"/>
              </a:solidFill>
              <a:latin typeface="Times New Roman" panose="02020603050405020304" pitchFamily="18" charset="0"/>
              <a:ea typeface="Kulim Park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15" name="Google Shape;1515;p114">
            <a:extLst>
              <a:ext uri="{FF2B5EF4-FFF2-40B4-BE49-F238E27FC236}">
                <a16:creationId xmlns:a16="http://schemas.microsoft.com/office/drawing/2014/main" id="{FB4F7CF5-B273-C38D-5207-6200AF85933B}"/>
              </a:ext>
            </a:extLst>
          </p:cNvPr>
          <p:cNvSpPr txBox="1"/>
          <p:nvPr/>
        </p:nvSpPr>
        <p:spPr>
          <a:xfrm>
            <a:off x="3732751" y="2053794"/>
            <a:ext cx="16785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Times New Roman" panose="02020603050405020304" pitchFamily="18" charset="0"/>
                <a:ea typeface="Kulim Park"/>
                <a:cs typeface="Times New Roman" panose="02020603050405020304" pitchFamily="18" charset="0"/>
                <a:sym typeface="Kulim Park"/>
              </a:rPr>
              <a:t>Rationale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Kulim Park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16" name="Google Shape;1515;p114">
            <a:extLst>
              <a:ext uri="{FF2B5EF4-FFF2-40B4-BE49-F238E27FC236}">
                <a16:creationId xmlns:a16="http://schemas.microsoft.com/office/drawing/2014/main" id="{EA30A4C5-8ADE-2793-F0F0-B37589498602}"/>
              </a:ext>
            </a:extLst>
          </p:cNvPr>
          <p:cNvSpPr txBox="1"/>
          <p:nvPr/>
        </p:nvSpPr>
        <p:spPr>
          <a:xfrm>
            <a:off x="6469382" y="2060334"/>
            <a:ext cx="2541079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Method for Testing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Kulim Park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18" name="Google Shape;1516;p114">
            <a:extLst>
              <a:ext uri="{FF2B5EF4-FFF2-40B4-BE49-F238E27FC236}">
                <a16:creationId xmlns:a16="http://schemas.microsoft.com/office/drawing/2014/main" id="{215DE0F3-61A9-3AE5-D128-BD3382C7BBF5}"/>
              </a:ext>
            </a:extLst>
          </p:cNvPr>
          <p:cNvSpPr txBox="1"/>
          <p:nvPr/>
        </p:nvSpPr>
        <p:spPr>
          <a:xfrm>
            <a:off x="854100" y="2547833"/>
            <a:ext cx="1820520" cy="203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algorithms, especially convolutional neural networks (CNNs), can accurately detect lung cancer in medical imaging with high sensitivity and specificity.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Manrope"/>
              <a:cs typeface="Times New Roman" panose="02020603050405020304" pitchFamily="18" charset="0"/>
              <a:sym typeface="Manrope"/>
            </a:endParaRPr>
          </a:p>
        </p:txBody>
      </p:sp>
      <p:sp>
        <p:nvSpPr>
          <p:cNvPr id="20" name="Google Shape;1516;p114">
            <a:extLst>
              <a:ext uri="{FF2B5EF4-FFF2-40B4-BE49-F238E27FC236}">
                <a16:creationId xmlns:a16="http://schemas.microsoft.com/office/drawing/2014/main" id="{A68CB63A-A2F5-FB5E-4E54-D1892CCA1A49}"/>
              </a:ext>
            </a:extLst>
          </p:cNvPr>
          <p:cNvSpPr txBox="1"/>
          <p:nvPr/>
        </p:nvSpPr>
        <p:spPr>
          <a:xfrm>
            <a:off x="6469382" y="2536726"/>
            <a:ext cx="2129815" cy="20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IN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</a:t>
            </a:r>
            <a:endParaRPr lang="en-IN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Testing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Manrope"/>
              <a:cs typeface="Times New Roman" panose="02020603050405020304" pitchFamily="18" charset="0"/>
              <a:sym typeface="Manrope"/>
            </a:endParaRPr>
          </a:p>
        </p:txBody>
      </p:sp>
      <p:sp>
        <p:nvSpPr>
          <p:cNvPr id="21" name="Google Shape;1516;p114">
            <a:extLst>
              <a:ext uri="{FF2B5EF4-FFF2-40B4-BE49-F238E27FC236}">
                <a16:creationId xmlns:a16="http://schemas.microsoft.com/office/drawing/2014/main" id="{E76FF3E7-B659-4178-43E3-0A764982C74B}"/>
              </a:ext>
            </a:extLst>
          </p:cNvPr>
          <p:cNvSpPr txBox="1"/>
          <p:nvPr/>
        </p:nvSpPr>
        <p:spPr>
          <a:xfrm>
            <a:off x="3477083" y="2578061"/>
            <a:ext cx="2161717" cy="200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Technology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Availability</a:t>
            </a:r>
            <a:endParaRPr lang="en-IN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Clinical Importance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Manrope"/>
              <a:cs typeface="Times New Roman" panose="02020603050405020304" pitchFamily="18" charset="0"/>
              <a:sym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4208506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407;p40">
            <a:extLst>
              <a:ext uri="{FF2B5EF4-FFF2-40B4-BE49-F238E27FC236}">
                <a16:creationId xmlns:a16="http://schemas.microsoft.com/office/drawing/2014/main" id="{3E2E5FE2-B735-DF30-2446-B0D9D9A28624}"/>
              </a:ext>
            </a:extLst>
          </p:cNvPr>
          <p:cNvSpPr txBox="1">
            <a:spLocks/>
          </p:cNvSpPr>
          <p:nvPr/>
        </p:nvSpPr>
        <p:spPr>
          <a:xfrm>
            <a:off x="87540" y="-7313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F"/>
              </a:buClr>
              <a:buSzPts val="3000"/>
              <a:buFont typeface="Quicksand"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rgbClr val="5C5C5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Quicksand"/>
              </a:rPr>
              <a:t>Solution Design </a:t>
            </a:r>
          </a:p>
        </p:txBody>
      </p:sp>
      <p:sp>
        <p:nvSpPr>
          <p:cNvPr id="5" name="Google Shape;408;p40">
            <a:extLst>
              <a:ext uri="{FF2B5EF4-FFF2-40B4-BE49-F238E27FC236}">
                <a16:creationId xmlns:a16="http://schemas.microsoft.com/office/drawing/2014/main" id="{DE77FD41-43E9-611F-206E-540DC61237F7}"/>
              </a:ext>
            </a:extLst>
          </p:cNvPr>
          <p:cNvSpPr txBox="1"/>
          <p:nvPr/>
        </p:nvSpPr>
        <p:spPr>
          <a:xfrm>
            <a:off x="417691" y="1121741"/>
            <a:ext cx="2557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en" sz="2000" b="1" dirty="0">
                <a:solidFill>
                  <a:srgbClr val="5C5C5F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Proposed Solution</a:t>
            </a:r>
            <a:endParaRPr sz="2000" b="1" dirty="0">
              <a:solidFill>
                <a:srgbClr val="5C5C5F"/>
              </a:solidFill>
              <a:latin typeface="Times New Roman" panose="02020603050405020304" pitchFamily="18" charset="0"/>
              <a:ea typeface="Quicksand"/>
              <a:cs typeface="Times New Roman" panose="02020603050405020304" pitchFamily="18" charset="0"/>
              <a:sym typeface="Quicksand"/>
            </a:endParaRPr>
          </a:p>
        </p:txBody>
      </p:sp>
      <p:sp>
        <p:nvSpPr>
          <p:cNvPr id="6" name="Google Shape;409;p40">
            <a:extLst>
              <a:ext uri="{FF2B5EF4-FFF2-40B4-BE49-F238E27FC236}">
                <a16:creationId xmlns:a16="http://schemas.microsoft.com/office/drawing/2014/main" id="{9D3F3FEA-0372-7DB5-2DFC-0FE5B3AF3018}"/>
              </a:ext>
            </a:extLst>
          </p:cNvPr>
          <p:cNvSpPr txBox="1"/>
          <p:nvPr/>
        </p:nvSpPr>
        <p:spPr>
          <a:xfrm>
            <a:off x="205781" y="1539240"/>
            <a:ext cx="2557200" cy="2327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Develop a machine learning tool, primarily using Convolutional Neural Networks (CNNs), to analyze medical imaging (CT scans and X-rays) for early lung cancer detection.</a:t>
            </a:r>
            <a:endParaRPr sz="1100" dirty="0">
              <a:solidFill>
                <a:schemeClr val="dk1"/>
              </a:solidFill>
              <a:latin typeface="Times New Roman" panose="02020603050405020304" pitchFamily="18" charset="0"/>
              <a:ea typeface="Mulish"/>
              <a:cs typeface="Times New Roman" panose="02020603050405020304" pitchFamily="18" charset="0"/>
              <a:sym typeface="Mulish"/>
            </a:endParaRPr>
          </a:p>
        </p:txBody>
      </p:sp>
      <p:cxnSp>
        <p:nvCxnSpPr>
          <p:cNvPr id="7" name="Google Shape;442;p40">
            <a:extLst>
              <a:ext uri="{FF2B5EF4-FFF2-40B4-BE49-F238E27FC236}">
                <a16:creationId xmlns:a16="http://schemas.microsoft.com/office/drawing/2014/main" id="{6409CD4A-DBA2-C50D-73A3-539206FA5D0B}"/>
              </a:ext>
            </a:extLst>
          </p:cNvPr>
          <p:cNvCxnSpPr/>
          <p:nvPr/>
        </p:nvCxnSpPr>
        <p:spPr>
          <a:xfrm>
            <a:off x="3427825" y="1428350"/>
            <a:ext cx="0" cy="3004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" name="Google Shape;442;p40">
            <a:extLst>
              <a:ext uri="{FF2B5EF4-FFF2-40B4-BE49-F238E27FC236}">
                <a16:creationId xmlns:a16="http://schemas.microsoft.com/office/drawing/2014/main" id="{943D7D95-DCE3-F487-054C-16806D47E117}"/>
              </a:ext>
            </a:extLst>
          </p:cNvPr>
          <p:cNvCxnSpPr>
            <a:cxnSpLocks/>
          </p:cNvCxnSpPr>
          <p:nvPr/>
        </p:nvCxnSpPr>
        <p:spPr>
          <a:xfrm>
            <a:off x="2974891" y="1121741"/>
            <a:ext cx="0" cy="2968259"/>
          </a:xfrm>
          <a:prstGeom prst="straightConnector1">
            <a:avLst/>
          </a:prstGeom>
          <a:noFill/>
          <a:ln w="19050" cap="flat" cmpd="sng">
            <a:solidFill>
              <a:srgbClr val="D8CEC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" name="Google Shape;419;p40">
            <a:extLst>
              <a:ext uri="{FF2B5EF4-FFF2-40B4-BE49-F238E27FC236}">
                <a16:creationId xmlns:a16="http://schemas.microsoft.com/office/drawing/2014/main" id="{2F95E88A-E980-2EA6-8B61-85B74478EB5D}"/>
              </a:ext>
            </a:extLst>
          </p:cNvPr>
          <p:cNvSpPr txBox="1"/>
          <p:nvPr/>
        </p:nvSpPr>
        <p:spPr>
          <a:xfrm>
            <a:off x="5387343" y="856365"/>
            <a:ext cx="261365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IN" sz="1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Plan</a:t>
            </a:r>
          </a:p>
        </p:txBody>
      </p:sp>
      <p:cxnSp>
        <p:nvCxnSpPr>
          <p:cNvPr id="11" name="Google Shape;421;p40">
            <a:extLst>
              <a:ext uri="{FF2B5EF4-FFF2-40B4-BE49-F238E27FC236}">
                <a16:creationId xmlns:a16="http://schemas.microsoft.com/office/drawing/2014/main" id="{4A6C9149-ACDB-9236-9E38-3F361F6B5FC5}"/>
              </a:ext>
            </a:extLst>
          </p:cNvPr>
          <p:cNvCxnSpPr/>
          <p:nvPr/>
        </p:nvCxnSpPr>
        <p:spPr>
          <a:xfrm>
            <a:off x="6055100" y="1812625"/>
            <a:ext cx="0" cy="2619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421;p40">
            <a:extLst>
              <a:ext uri="{FF2B5EF4-FFF2-40B4-BE49-F238E27FC236}">
                <a16:creationId xmlns:a16="http://schemas.microsoft.com/office/drawing/2014/main" id="{CF82A11D-8ECC-4FDC-A4B5-013B24D38A94}"/>
              </a:ext>
            </a:extLst>
          </p:cNvPr>
          <p:cNvCxnSpPr>
            <a:cxnSpLocks/>
          </p:cNvCxnSpPr>
          <p:nvPr/>
        </p:nvCxnSpPr>
        <p:spPr>
          <a:xfrm>
            <a:off x="6504680" y="1202090"/>
            <a:ext cx="10572" cy="3230435"/>
          </a:xfrm>
          <a:prstGeom prst="straightConnector1">
            <a:avLst/>
          </a:prstGeom>
          <a:noFill/>
          <a:ln w="19050" cap="flat" cmpd="sng">
            <a:solidFill>
              <a:srgbClr val="D8CEC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422;p40">
            <a:extLst>
              <a:ext uri="{FF2B5EF4-FFF2-40B4-BE49-F238E27FC236}">
                <a16:creationId xmlns:a16="http://schemas.microsoft.com/office/drawing/2014/main" id="{A06F44DE-5C65-9910-AD80-767778610BD5}"/>
              </a:ext>
            </a:extLst>
          </p:cNvPr>
          <p:cNvCxnSpPr/>
          <p:nvPr/>
        </p:nvCxnSpPr>
        <p:spPr>
          <a:xfrm rot="10800000">
            <a:off x="5513552" y="2042603"/>
            <a:ext cx="1034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" name="Google Shape;422;p40">
            <a:extLst>
              <a:ext uri="{FF2B5EF4-FFF2-40B4-BE49-F238E27FC236}">
                <a16:creationId xmlns:a16="http://schemas.microsoft.com/office/drawing/2014/main" id="{9C61B0AE-A9F8-ECAB-8EFC-5D65448B7DFB}"/>
              </a:ext>
            </a:extLst>
          </p:cNvPr>
          <p:cNvCxnSpPr>
            <a:cxnSpLocks/>
          </p:cNvCxnSpPr>
          <p:nvPr/>
        </p:nvCxnSpPr>
        <p:spPr>
          <a:xfrm flipH="1" flipV="1">
            <a:off x="5902390" y="1414400"/>
            <a:ext cx="1222783" cy="9100"/>
          </a:xfrm>
          <a:prstGeom prst="straightConnector1">
            <a:avLst/>
          </a:prstGeom>
          <a:noFill/>
          <a:ln w="19050" cap="flat" cmpd="sng">
            <a:solidFill>
              <a:srgbClr val="D8CEC9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" name="Google Shape;422;p40">
            <a:extLst>
              <a:ext uri="{FF2B5EF4-FFF2-40B4-BE49-F238E27FC236}">
                <a16:creationId xmlns:a16="http://schemas.microsoft.com/office/drawing/2014/main" id="{2F544563-9E4D-DB36-340E-D04E13878DCD}"/>
              </a:ext>
            </a:extLst>
          </p:cNvPr>
          <p:cNvCxnSpPr/>
          <p:nvPr/>
        </p:nvCxnSpPr>
        <p:spPr>
          <a:xfrm rot="10800000">
            <a:off x="5665952" y="2195003"/>
            <a:ext cx="1034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" name="Google Shape;422;p40">
            <a:extLst>
              <a:ext uri="{FF2B5EF4-FFF2-40B4-BE49-F238E27FC236}">
                <a16:creationId xmlns:a16="http://schemas.microsoft.com/office/drawing/2014/main" id="{A64CE154-53FD-0C0E-6788-6AEEE052B195}"/>
              </a:ext>
            </a:extLst>
          </p:cNvPr>
          <p:cNvCxnSpPr/>
          <p:nvPr/>
        </p:nvCxnSpPr>
        <p:spPr>
          <a:xfrm rot="10800000">
            <a:off x="5907004" y="2294063"/>
            <a:ext cx="1034100" cy="0"/>
          </a:xfrm>
          <a:prstGeom prst="straightConnector1">
            <a:avLst/>
          </a:prstGeom>
          <a:noFill/>
          <a:ln w="19050" cap="flat" cmpd="sng">
            <a:solidFill>
              <a:srgbClr val="D8CEC9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" name="Google Shape;422;p40">
            <a:extLst>
              <a:ext uri="{FF2B5EF4-FFF2-40B4-BE49-F238E27FC236}">
                <a16:creationId xmlns:a16="http://schemas.microsoft.com/office/drawing/2014/main" id="{5EF8FE7A-D712-19FE-1255-6F82FE4CB85E}"/>
              </a:ext>
            </a:extLst>
          </p:cNvPr>
          <p:cNvCxnSpPr>
            <a:cxnSpLocks/>
          </p:cNvCxnSpPr>
          <p:nvPr/>
        </p:nvCxnSpPr>
        <p:spPr>
          <a:xfrm flipH="1">
            <a:off x="5838298" y="2402664"/>
            <a:ext cx="1371540" cy="104248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" name="Google Shape;422;p40">
            <a:extLst>
              <a:ext uri="{FF2B5EF4-FFF2-40B4-BE49-F238E27FC236}">
                <a16:creationId xmlns:a16="http://schemas.microsoft.com/office/drawing/2014/main" id="{811A01AF-8BF5-25A8-FFC4-8C84D3C0E520}"/>
              </a:ext>
            </a:extLst>
          </p:cNvPr>
          <p:cNvCxnSpPr>
            <a:cxnSpLocks/>
          </p:cNvCxnSpPr>
          <p:nvPr/>
        </p:nvCxnSpPr>
        <p:spPr>
          <a:xfrm flipH="1">
            <a:off x="5869006" y="3101148"/>
            <a:ext cx="1011335" cy="0"/>
          </a:xfrm>
          <a:prstGeom prst="straightConnector1">
            <a:avLst/>
          </a:prstGeom>
          <a:noFill/>
          <a:ln w="19050" cap="flat" cmpd="sng">
            <a:solidFill>
              <a:srgbClr val="D8CEC9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" name="Google Shape;422;p40">
            <a:extLst>
              <a:ext uri="{FF2B5EF4-FFF2-40B4-BE49-F238E27FC236}">
                <a16:creationId xmlns:a16="http://schemas.microsoft.com/office/drawing/2014/main" id="{2F433A71-6BFD-CB1D-D2C6-E4F2B02B7BA3}"/>
              </a:ext>
            </a:extLst>
          </p:cNvPr>
          <p:cNvCxnSpPr>
            <a:cxnSpLocks/>
          </p:cNvCxnSpPr>
          <p:nvPr/>
        </p:nvCxnSpPr>
        <p:spPr>
          <a:xfrm flipH="1">
            <a:off x="5882289" y="4090000"/>
            <a:ext cx="1310098" cy="4536"/>
          </a:xfrm>
          <a:prstGeom prst="straightConnector1">
            <a:avLst/>
          </a:prstGeom>
          <a:noFill/>
          <a:ln w="19050" cap="flat" cmpd="sng">
            <a:solidFill>
              <a:srgbClr val="D8CEC9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1" name="Google Shape;416;p40">
            <a:extLst>
              <a:ext uri="{FF2B5EF4-FFF2-40B4-BE49-F238E27FC236}">
                <a16:creationId xmlns:a16="http://schemas.microsoft.com/office/drawing/2014/main" id="{3CB2AAD7-3010-CE77-28C2-774926E62441}"/>
              </a:ext>
            </a:extLst>
          </p:cNvPr>
          <p:cNvSpPr/>
          <p:nvPr/>
        </p:nvSpPr>
        <p:spPr>
          <a:xfrm>
            <a:off x="6892889" y="2913455"/>
            <a:ext cx="405239" cy="333600"/>
          </a:xfrm>
          <a:prstGeom prst="ellipse">
            <a:avLst/>
          </a:prstGeom>
          <a:noFill/>
          <a:ln w="19050" cap="flat" cmpd="sng">
            <a:solidFill>
              <a:srgbClr val="D8CE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927C71"/>
                </a:solidFill>
                <a:effectLst/>
                <a:uLnTx/>
                <a:uFillTx/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3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927C71"/>
              </a:solidFill>
              <a:effectLst/>
              <a:uLnTx/>
              <a:uFillTx/>
              <a:latin typeface="Times New Roman" panose="02020603050405020304" pitchFamily="18" charset="0"/>
              <a:ea typeface="Quicksand"/>
              <a:cs typeface="Times New Roman" panose="02020603050405020304" pitchFamily="18" charset="0"/>
              <a:sym typeface="Quicksand"/>
            </a:endParaRPr>
          </a:p>
        </p:txBody>
      </p:sp>
      <p:sp>
        <p:nvSpPr>
          <p:cNvPr id="32" name="Google Shape;416;p40">
            <a:extLst>
              <a:ext uri="{FF2B5EF4-FFF2-40B4-BE49-F238E27FC236}">
                <a16:creationId xmlns:a16="http://schemas.microsoft.com/office/drawing/2014/main" id="{444078A5-EAE3-A753-7B3E-BD60E6479D15}"/>
              </a:ext>
            </a:extLst>
          </p:cNvPr>
          <p:cNvSpPr/>
          <p:nvPr/>
        </p:nvSpPr>
        <p:spPr>
          <a:xfrm>
            <a:off x="5600722" y="2097341"/>
            <a:ext cx="367800" cy="333600"/>
          </a:xfrm>
          <a:prstGeom prst="ellipse">
            <a:avLst/>
          </a:prstGeom>
          <a:noFill/>
          <a:ln w="19050" cap="flat" cmpd="sng">
            <a:solidFill>
              <a:srgbClr val="D8CE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800" b="1" dirty="0">
                <a:solidFill>
                  <a:srgbClr val="927C71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2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927C71"/>
              </a:solidFill>
              <a:effectLst/>
              <a:uLnTx/>
              <a:uFillTx/>
              <a:latin typeface="Times New Roman" panose="02020603050405020304" pitchFamily="18" charset="0"/>
              <a:ea typeface="Quicksand"/>
              <a:cs typeface="Times New Roman" panose="02020603050405020304" pitchFamily="18" charset="0"/>
              <a:sym typeface="Quicksand"/>
            </a:endParaRPr>
          </a:p>
        </p:txBody>
      </p:sp>
      <p:sp>
        <p:nvSpPr>
          <p:cNvPr id="33" name="Google Shape;416;p40">
            <a:extLst>
              <a:ext uri="{FF2B5EF4-FFF2-40B4-BE49-F238E27FC236}">
                <a16:creationId xmlns:a16="http://schemas.microsoft.com/office/drawing/2014/main" id="{6D86D4AD-1E8E-A941-7A6C-B3831746B618}"/>
              </a:ext>
            </a:extLst>
          </p:cNvPr>
          <p:cNvSpPr/>
          <p:nvPr/>
        </p:nvSpPr>
        <p:spPr>
          <a:xfrm>
            <a:off x="7130684" y="1247600"/>
            <a:ext cx="367800" cy="333600"/>
          </a:xfrm>
          <a:prstGeom prst="ellipse">
            <a:avLst/>
          </a:prstGeom>
          <a:noFill/>
          <a:ln w="19050" cap="flat" cmpd="sng">
            <a:solidFill>
              <a:srgbClr val="D8CE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927C71"/>
                </a:solidFill>
                <a:effectLst/>
                <a:uLnTx/>
                <a:uFillTx/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1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927C71"/>
              </a:solidFill>
              <a:effectLst/>
              <a:uLnTx/>
              <a:uFillTx/>
              <a:latin typeface="Times New Roman" panose="02020603050405020304" pitchFamily="18" charset="0"/>
              <a:ea typeface="Quicksand"/>
              <a:cs typeface="Times New Roman" panose="02020603050405020304" pitchFamily="18" charset="0"/>
              <a:sym typeface="Quicksand"/>
            </a:endParaRPr>
          </a:p>
        </p:txBody>
      </p:sp>
      <p:sp>
        <p:nvSpPr>
          <p:cNvPr id="34" name="Google Shape;416;p40">
            <a:extLst>
              <a:ext uri="{FF2B5EF4-FFF2-40B4-BE49-F238E27FC236}">
                <a16:creationId xmlns:a16="http://schemas.microsoft.com/office/drawing/2014/main" id="{B11B5A37-5D87-E493-A5C9-5B3BF98EE42F}"/>
              </a:ext>
            </a:extLst>
          </p:cNvPr>
          <p:cNvSpPr/>
          <p:nvPr/>
        </p:nvSpPr>
        <p:spPr>
          <a:xfrm>
            <a:off x="5522027" y="3871348"/>
            <a:ext cx="367800" cy="333600"/>
          </a:xfrm>
          <a:prstGeom prst="ellipse">
            <a:avLst/>
          </a:prstGeom>
          <a:noFill/>
          <a:ln w="19050" cap="flat" cmpd="sng">
            <a:solidFill>
              <a:srgbClr val="D8CE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800" b="1" dirty="0">
                <a:solidFill>
                  <a:srgbClr val="927C71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4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927C71"/>
              </a:solidFill>
              <a:effectLst/>
              <a:uLnTx/>
              <a:uFillTx/>
              <a:latin typeface="Times New Roman" panose="02020603050405020304" pitchFamily="18" charset="0"/>
              <a:ea typeface="Quicksand"/>
              <a:cs typeface="Times New Roman" panose="02020603050405020304" pitchFamily="18" charset="0"/>
              <a:sym typeface="Quicksand"/>
            </a:endParaRPr>
          </a:p>
        </p:txBody>
      </p:sp>
      <p:grpSp>
        <p:nvGrpSpPr>
          <p:cNvPr id="49" name="Google Shape;424;p40">
            <a:extLst>
              <a:ext uri="{FF2B5EF4-FFF2-40B4-BE49-F238E27FC236}">
                <a16:creationId xmlns:a16="http://schemas.microsoft.com/office/drawing/2014/main" id="{B1D52F25-6A02-0091-20C3-439886944ADE}"/>
              </a:ext>
            </a:extLst>
          </p:cNvPr>
          <p:cNvGrpSpPr/>
          <p:nvPr/>
        </p:nvGrpSpPr>
        <p:grpSpPr>
          <a:xfrm>
            <a:off x="5582248" y="1244252"/>
            <a:ext cx="320143" cy="392581"/>
            <a:chOff x="3086313" y="2877049"/>
            <a:chExt cx="320143" cy="392581"/>
          </a:xfrm>
        </p:grpSpPr>
        <p:sp>
          <p:nvSpPr>
            <p:cNvPr id="50" name="Google Shape;425;p40">
              <a:extLst>
                <a:ext uri="{FF2B5EF4-FFF2-40B4-BE49-F238E27FC236}">
                  <a16:creationId xmlns:a16="http://schemas.microsoft.com/office/drawing/2014/main" id="{AF8E07CD-68C8-A02B-71E8-A6B476BD7890}"/>
                </a:ext>
              </a:extLst>
            </p:cNvPr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rgbClr val="927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Google Shape;426;p40">
              <a:extLst>
                <a:ext uri="{FF2B5EF4-FFF2-40B4-BE49-F238E27FC236}">
                  <a16:creationId xmlns:a16="http://schemas.microsoft.com/office/drawing/2014/main" id="{F0BFF519-43F1-F684-2551-A6A7CC1026FB}"/>
                </a:ext>
              </a:extLst>
            </p:cNvPr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rgbClr val="927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Google Shape;427;p40">
              <a:extLst>
                <a:ext uri="{FF2B5EF4-FFF2-40B4-BE49-F238E27FC236}">
                  <a16:creationId xmlns:a16="http://schemas.microsoft.com/office/drawing/2014/main" id="{9A060AE9-4867-B36D-4D1C-1048B24D5387}"/>
                </a:ext>
              </a:extLst>
            </p:cNvPr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rgbClr val="927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Google Shape;428;p40">
              <a:extLst>
                <a:ext uri="{FF2B5EF4-FFF2-40B4-BE49-F238E27FC236}">
                  <a16:creationId xmlns:a16="http://schemas.microsoft.com/office/drawing/2014/main" id="{032624E0-00A1-6E2F-60B0-E7778F95B2E1}"/>
                </a:ext>
              </a:extLst>
            </p:cNvPr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rgbClr val="927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Google Shape;429;p40">
              <a:extLst>
                <a:ext uri="{FF2B5EF4-FFF2-40B4-BE49-F238E27FC236}">
                  <a16:creationId xmlns:a16="http://schemas.microsoft.com/office/drawing/2014/main" id="{96ECDD6B-631C-6B73-99CC-DAF6BD853030}"/>
                </a:ext>
              </a:extLst>
            </p:cNvPr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rgbClr val="927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Google Shape;430;p40">
              <a:extLst>
                <a:ext uri="{FF2B5EF4-FFF2-40B4-BE49-F238E27FC236}">
                  <a16:creationId xmlns:a16="http://schemas.microsoft.com/office/drawing/2014/main" id="{E0189A81-EBCD-FBA6-8B17-CE0ED9494001}"/>
                </a:ext>
              </a:extLst>
            </p:cNvPr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rgbClr val="927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Google Shape;431;p40">
              <a:extLst>
                <a:ext uri="{FF2B5EF4-FFF2-40B4-BE49-F238E27FC236}">
                  <a16:creationId xmlns:a16="http://schemas.microsoft.com/office/drawing/2014/main" id="{0F189D38-A3E6-3378-35F8-E09C4732F95E}"/>
                </a:ext>
              </a:extLst>
            </p:cNvPr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rgbClr val="927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Google Shape;432;p40">
              <a:extLst>
                <a:ext uri="{FF2B5EF4-FFF2-40B4-BE49-F238E27FC236}">
                  <a16:creationId xmlns:a16="http://schemas.microsoft.com/office/drawing/2014/main" id="{3159FC15-13A5-5234-E25B-26BC5594808A}"/>
                </a:ext>
              </a:extLst>
            </p:cNvPr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rgbClr val="927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Google Shape;433;p40">
              <a:extLst>
                <a:ext uri="{FF2B5EF4-FFF2-40B4-BE49-F238E27FC236}">
                  <a16:creationId xmlns:a16="http://schemas.microsoft.com/office/drawing/2014/main" id="{E1A57E0D-F5FF-103C-42C8-8461FAE1BC1E}"/>
                </a:ext>
              </a:extLst>
            </p:cNvPr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rgbClr val="927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Google Shape;434;p40">
              <a:extLst>
                <a:ext uri="{FF2B5EF4-FFF2-40B4-BE49-F238E27FC236}">
                  <a16:creationId xmlns:a16="http://schemas.microsoft.com/office/drawing/2014/main" id="{D041458E-6772-3F85-3746-E1E4C2004608}"/>
                </a:ext>
              </a:extLst>
            </p:cNvPr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rgbClr val="927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Google Shape;435;p40">
              <a:extLst>
                <a:ext uri="{FF2B5EF4-FFF2-40B4-BE49-F238E27FC236}">
                  <a16:creationId xmlns:a16="http://schemas.microsoft.com/office/drawing/2014/main" id="{395E2EE3-EBB9-822B-1CFC-50A37A5672D5}"/>
                </a:ext>
              </a:extLst>
            </p:cNvPr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rgbClr val="927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Google Shape;436;p40">
              <a:extLst>
                <a:ext uri="{FF2B5EF4-FFF2-40B4-BE49-F238E27FC236}">
                  <a16:creationId xmlns:a16="http://schemas.microsoft.com/office/drawing/2014/main" id="{0F5D7B0A-B143-F111-7DC6-7B9E3A9D80D0}"/>
                </a:ext>
              </a:extLst>
            </p:cNvPr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rgbClr val="927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oogle Shape;424;p40">
            <a:extLst>
              <a:ext uri="{FF2B5EF4-FFF2-40B4-BE49-F238E27FC236}">
                <a16:creationId xmlns:a16="http://schemas.microsoft.com/office/drawing/2014/main" id="{5F6C4B97-DA27-2A57-3868-F13C29F49F7B}"/>
              </a:ext>
            </a:extLst>
          </p:cNvPr>
          <p:cNvGrpSpPr/>
          <p:nvPr/>
        </p:nvGrpSpPr>
        <p:grpSpPr>
          <a:xfrm>
            <a:off x="7128609" y="3832178"/>
            <a:ext cx="320143" cy="392581"/>
            <a:chOff x="3086313" y="2877049"/>
            <a:chExt cx="320143" cy="392581"/>
          </a:xfrm>
        </p:grpSpPr>
        <p:sp>
          <p:nvSpPr>
            <p:cNvPr id="63" name="Google Shape;425;p40">
              <a:extLst>
                <a:ext uri="{FF2B5EF4-FFF2-40B4-BE49-F238E27FC236}">
                  <a16:creationId xmlns:a16="http://schemas.microsoft.com/office/drawing/2014/main" id="{B8B6F216-8F13-7349-1021-363AE2F17D14}"/>
                </a:ext>
              </a:extLst>
            </p:cNvPr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rgbClr val="927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Google Shape;426;p40">
              <a:extLst>
                <a:ext uri="{FF2B5EF4-FFF2-40B4-BE49-F238E27FC236}">
                  <a16:creationId xmlns:a16="http://schemas.microsoft.com/office/drawing/2014/main" id="{709E682A-E43F-540B-FE91-27591E1565AF}"/>
                </a:ext>
              </a:extLst>
            </p:cNvPr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rgbClr val="927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Google Shape;427;p40">
              <a:extLst>
                <a:ext uri="{FF2B5EF4-FFF2-40B4-BE49-F238E27FC236}">
                  <a16:creationId xmlns:a16="http://schemas.microsoft.com/office/drawing/2014/main" id="{00FF6B44-144F-B25E-7BD5-763BC1CF98DE}"/>
                </a:ext>
              </a:extLst>
            </p:cNvPr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rgbClr val="927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Google Shape;428;p40">
              <a:extLst>
                <a:ext uri="{FF2B5EF4-FFF2-40B4-BE49-F238E27FC236}">
                  <a16:creationId xmlns:a16="http://schemas.microsoft.com/office/drawing/2014/main" id="{12BEC69F-907C-C7E5-DB95-D3068B468386}"/>
                </a:ext>
              </a:extLst>
            </p:cNvPr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rgbClr val="927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Google Shape;429;p40">
              <a:extLst>
                <a:ext uri="{FF2B5EF4-FFF2-40B4-BE49-F238E27FC236}">
                  <a16:creationId xmlns:a16="http://schemas.microsoft.com/office/drawing/2014/main" id="{90DC0C68-4F1E-F853-37D5-48E9D733832D}"/>
                </a:ext>
              </a:extLst>
            </p:cNvPr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rgbClr val="927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Google Shape;430;p40">
              <a:extLst>
                <a:ext uri="{FF2B5EF4-FFF2-40B4-BE49-F238E27FC236}">
                  <a16:creationId xmlns:a16="http://schemas.microsoft.com/office/drawing/2014/main" id="{3173989E-5EE2-3B9A-D268-E504537542A7}"/>
                </a:ext>
              </a:extLst>
            </p:cNvPr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rgbClr val="927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Google Shape;431;p40">
              <a:extLst>
                <a:ext uri="{FF2B5EF4-FFF2-40B4-BE49-F238E27FC236}">
                  <a16:creationId xmlns:a16="http://schemas.microsoft.com/office/drawing/2014/main" id="{717C5A5F-760C-EF6C-FA58-59F66447A2FC}"/>
                </a:ext>
              </a:extLst>
            </p:cNvPr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rgbClr val="927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Google Shape;432;p40">
              <a:extLst>
                <a:ext uri="{FF2B5EF4-FFF2-40B4-BE49-F238E27FC236}">
                  <a16:creationId xmlns:a16="http://schemas.microsoft.com/office/drawing/2014/main" id="{96C07D6E-32EF-6EC0-AA94-D5C16267F869}"/>
                </a:ext>
              </a:extLst>
            </p:cNvPr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rgbClr val="927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Google Shape;433;p40">
              <a:extLst>
                <a:ext uri="{FF2B5EF4-FFF2-40B4-BE49-F238E27FC236}">
                  <a16:creationId xmlns:a16="http://schemas.microsoft.com/office/drawing/2014/main" id="{FCC520AD-920D-38BC-E740-83C18D709DB1}"/>
                </a:ext>
              </a:extLst>
            </p:cNvPr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rgbClr val="927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Google Shape;434;p40">
              <a:extLst>
                <a:ext uri="{FF2B5EF4-FFF2-40B4-BE49-F238E27FC236}">
                  <a16:creationId xmlns:a16="http://schemas.microsoft.com/office/drawing/2014/main" id="{235EA392-576D-0EC2-EE1F-A62BC5A82AA7}"/>
                </a:ext>
              </a:extLst>
            </p:cNvPr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rgbClr val="927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Google Shape;435;p40">
              <a:extLst>
                <a:ext uri="{FF2B5EF4-FFF2-40B4-BE49-F238E27FC236}">
                  <a16:creationId xmlns:a16="http://schemas.microsoft.com/office/drawing/2014/main" id="{39E11395-D733-2FC3-4425-C6051D823C9D}"/>
                </a:ext>
              </a:extLst>
            </p:cNvPr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rgbClr val="927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Google Shape;436;p40">
              <a:extLst>
                <a:ext uri="{FF2B5EF4-FFF2-40B4-BE49-F238E27FC236}">
                  <a16:creationId xmlns:a16="http://schemas.microsoft.com/office/drawing/2014/main" id="{CC544A1F-66C5-2C6D-2AC0-57878CCEBADE}"/>
                </a:ext>
              </a:extLst>
            </p:cNvPr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rgbClr val="927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4" name="Google Shape;439;p40">
            <a:extLst>
              <a:ext uri="{FF2B5EF4-FFF2-40B4-BE49-F238E27FC236}">
                <a16:creationId xmlns:a16="http://schemas.microsoft.com/office/drawing/2014/main" id="{2AFC1DB8-FD5F-EB6B-34BB-3CAC16BB9818}"/>
              </a:ext>
            </a:extLst>
          </p:cNvPr>
          <p:cNvGrpSpPr/>
          <p:nvPr/>
        </p:nvGrpSpPr>
        <p:grpSpPr>
          <a:xfrm>
            <a:off x="6953084" y="2057314"/>
            <a:ext cx="284847" cy="373627"/>
            <a:chOff x="1805901" y="1960358"/>
            <a:chExt cx="284847" cy="373627"/>
          </a:xfrm>
        </p:grpSpPr>
        <p:sp>
          <p:nvSpPr>
            <p:cNvPr id="145" name="Google Shape;440;p40">
              <a:extLst>
                <a:ext uri="{FF2B5EF4-FFF2-40B4-BE49-F238E27FC236}">
                  <a16:creationId xmlns:a16="http://schemas.microsoft.com/office/drawing/2014/main" id="{B848D71F-0858-D0AE-4B73-9EDA82DCE255}"/>
                </a:ext>
              </a:extLst>
            </p:cNvPr>
            <p:cNvSpPr/>
            <p:nvPr/>
          </p:nvSpPr>
          <p:spPr>
            <a:xfrm>
              <a:off x="1805901" y="1960358"/>
              <a:ext cx="284847" cy="373627"/>
            </a:xfrm>
            <a:custGeom>
              <a:avLst/>
              <a:gdLst/>
              <a:ahLst/>
              <a:cxnLst/>
              <a:rect l="l" t="t" r="r" b="b"/>
              <a:pathLst>
                <a:path w="8942" h="11729" extrusionOk="0">
                  <a:moveTo>
                    <a:pt x="8525" y="9395"/>
                  </a:moveTo>
                  <a:lnTo>
                    <a:pt x="8525" y="9764"/>
                  </a:lnTo>
                  <a:lnTo>
                    <a:pt x="3358" y="9764"/>
                  </a:lnTo>
                  <a:cubicBezTo>
                    <a:pt x="3239" y="9764"/>
                    <a:pt x="3155" y="9859"/>
                    <a:pt x="3155" y="9978"/>
                  </a:cubicBezTo>
                  <a:cubicBezTo>
                    <a:pt x="3155" y="10097"/>
                    <a:pt x="3239" y="10180"/>
                    <a:pt x="3358" y="10180"/>
                  </a:cubicBezTo>
                  <a:lnTo>
                    <a:pt x="8525" y="10180"/>
                  </a:lnTo>
                  <a:lnTo>
                    <a:pt x="8525" y="10490"/>
                  </a:lnTo>
                  <a:lnTo>
                    <a:pt x="6775" y="10490"/>
                  </a:lnTo>
                  <a:cubicBezTo>
                    <a:pt x="6656" y="10490"/>
                    <a:pt x="6561" y="10585"/>
                    <a:pt x="6561" y="10704"/>
                  </a:cubicBezTo>
                  <a:cubicBezTo>
                    <a:pt x="6561" y="10823"/>
                    <a:pt x="6656" y="10907"/>
                    <a:pt x="6775" y="10907"/>
                  </a:cubicBezTo>
                  <a:lnTo>
                    <a:pt x="8525" y="10907"/>
                  </a:lnTo>
                  <a:lnTo>
                    <a:pt x="8525" y="11264"/>
                  </a:lnTo>
                  <a:lnTo>
                    <a:pt x="1381" y="11264"/>
                  </a:lnTo>
                  <a:cubicBezTo>
                    <a:pt x="857" y="11264"/>
                    <a:pt x="441" y="10847"/>
                    <a:pt x="441" y="10335"/>
                  </a:cubicBezTo>
                  <a:cubicBezTo>
                    <a:pt x="441" y="10073"/>
                    <a:pt x="548" y="9835"/>
                    <a:pt x="715" y="9657"/>
                  </a:cubicBezTo>
                  <a:cubicBezTo>
                    <a:pt x="893" y="9478"/>
                    <a:pt x="1131" y="9395"/>
                    <a:pt x="1381" y="9395"/>
                  </a:cubicBezTo>
                  <a:close/>
                  <a:moveTo>
                    <a:pt x="1369" y="1"/>
                  </a:moveTo>
                  <a:cubicBezTo>
                    <a:pt x="619" y="1"/>
                    <a:pt x="0" y="620"/>
                    <a:pt x="0" y="1370"/>
                  </a:cubicBezTo>
                  <a:lnTo>
                    <a:pt x="0" y="10359"/>
                  </a:lnTo>
                  <a:cubicBezTo>
                    <a:pt x="0" y="11109"/>
                    <a:pt x="607" y="11728"/>
                    <a:pt x="1369" y="11728"/>
                  </a:cubicBezTo>
                  <a:lnTo>
                    <a:pt x="8739" y="11728"/>
                  </a:lnTo>
                  <a:cubicBezTo>
                    <a:pt x="8858" y="11728"/>
                    <a:pt x="8942" y="11645"/>
                    <a:pt x="8942" y="11526"/>
                  </a:cubicBezTo>
                  <a:lnTo>
                    <a:pt x="8942" y="2191"/>
                  </a:lnTo>
                  <a:cubicBezTo>
                    <a:pt x="8942" y="2072"/>
                    <a:pt x="8858" y="1989"/>
                    <a:pt x="8739" y="1989"/>
                  </a:cubicBezTo>
                  <a:cubicBezTo>
                    <a:pt x="8620" y="1989"/>
                    <a:pt x="8525" y="2072"/>
                    <a:pt x="8525" y="2191"/>
                  </a:cubicBezTo>
                  <a:lnTo>
                    <a:pt x="8525" y="8990"/>
                  </a:lnTo>
                  <a:lnTo>
                    <a:pt x="1596" y="8990"/>
                  </a:lnTo>
                  <a:lnTo>
                    <a:pt x="1596" y="7787"/>
                  </a:lnTo>
                  <a:cubicBezTo>
                    <a:pt x="1596" y="7668"/>
                    <a:pt x="1500" y="7585"/>
                    <a:pt x="1381" y="7585"/>
                  </a:cubicBezTo>
                  <a:cubicBezTo>
                    <a:pt x="1262" y="7585"/>
                    <a:pt x="1179" y="7668"/>
                    <a:pt x="1179" y="7787"/>
                  </a:cubicBezTo>
                  <a:lnTo>
                    <a:pt x="1179" y="9002"/>
                  </a:lnTo>
                  <a:cubicBezTo>
                    <a:pt x="905" y="9049"/>
                    <a:pt x="655" y="9168"/>
                    <a:pt x="441" y="9359"/>
                  </a:cubicBezTo>
                  <a:lnTo>
                    <a:pt x="441" y="1370"/>
                  </a:lnTo>
                  <a:cubicBezTo>
                    <a:pt x="441" y="929"/>
                    <a:pt x="762" y="548"/>
                    <a:pt x="1179" y="465"/>
                  </a:cubicBezTo>
                  <a:lnTo>
                    <a:pt x="1179" y="7109"/>
                  </a:lnTo>
                  <a:cubicBezTo>
                    <a:pt x="1179" y="7228"/>
                    <a:pt x="1262" y="7311"/>
                    <a:pt x="1381" y="7311"/>
                  </a:cubicBezTo>
                  <a:cubicBezTo>
                    <a:pt x="1500" y="7311"/>
                    <a:pt x="1596" y="7216"/>
                    <a:pt x="1596" y="7109"/>
                  </a:cubicBezTo>
                  <a:lnTo>
                    <a:pt x="1596" y="441"/>
                  </a:lnTo>
                  <a:lnTo>
                    <a:pt x="8525" y="441"/>
                  </a:lnTo>
                  <a:lnTo>
                    <a:pt x="8525" y="1489"/>
                  </a:lnTo>
                  <a:cubicBezTo>
                    <a:pt x="8525" y="1608"/>
                    <a:pt x="8620" y="1703"/>
                    <a:pt x="8739" y="1703"/>
                  </a:cubicBezTo>
                  <a:cubicBezTo>
                    <a:pt x="8847" y="1703"/>
                    <a:pt x="8942" y="1608"/>
                    <a:pt x="8942" y="1489"/>
                  </a:cubicBezTo>
                  <a:lnTo>
                    <a:pt x="8942" y="215"/>
                  </a:lnTo>
                  <a:cubicBezTo>
                    <a:pt x="8942" y="96"/>
                    <a:pt x="8847" y="1"/>
                    <a:pt x="8739" y="1"/>
                  </a:cubicBezTo>
                  <a:close/>
                </a:path>
              </a:pathLst>
            </a:custGeom>
            <a:solidFill>
              <a:srgbClr val="927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Google Shape;441;p40">
              <a:extLst>
                <a:ext uri="{FF2B5EF4-FFF2-40B4-BE49-F238E27FC236}">
                  <a16:creationId xmlns:a16="http://schemas.microsoft.com/office/drawing/2014/main" id="{EFE81242-A5F2-7AA2-D588-2D251B7AB287}"/>
                </a:ext>
              </a:extLst>
            </p:cNvPr>
            <p:cNvSpPr/>
            <p:nvPr/>
          </p:nvSpPr>
          <p:spPr>
            <a:xfrm>
              <a:off x="1841929" y="2295249"/>
              <a:ext cx="165773" cy="13315"/>
            </a:xfrm>
            <a:custGeom>
              <a:avLst/>
              <a:gdLst/>
              <a:ahLst/>
              <a:cxnLst/>
              <a:rect l="l" t="t" r="r" b="b"/>
              <a:pathLst>
                <a:path w="5204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8"/>
                    <a:pt x="203" y="418"/>
                  </a:cubicBezTo>
                  <a:lnTo>
                    <a:pt x="5001" y="418"/>
                  </a:lnTo>
                  <a:cubicBezTo>
                    <a:pt x="5120" y="418"/>
                    <a:pt x="5203" y="322"/>
                    <a:pt x="5203" y="203"/>
                  </a:cubicBezTo>
                  <a:cubicBezTo>
                    <a:pt x="5203" y="84"/>
                    <a:pt x="5120" y="1"/>
                    <a:pt x="5001" y="1"/>
                  </a:cubicBezTo>
                  <a:close/>
                </a:path>
              </a:pathLst>
            </a:custGeom>
            <a:solidFill>
              <a:srgbClr val="927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Google Shape;438;p40">
            <a:extLst>
              <a:ext uri="{FF2B5EF4-FFF2-40B4-BE49-F238E27FC236}">
                <a16:creationId xmlns:a16="http://schemas.microsoft.com/office/drawing/2014/main" id="{F378B7D9-F8B4-AE08-3281-3C25FE95F1FB}"/>
              </a:ext>
            </a:extLst>
          </p:cNvPr>
          <p:cNvSpPr/>
          <p:nvPr/>
        </p:nvSpPr>
        <p:spPr>
          <a:xfrm>
            <a:off x="5569936" y="2921192"/>
            <a:ext cx="358464" cy="356808"/>
          </a:xfrm>
          <a:custGeom>
            <a:avLst/>
            <a:gdLst/>
            <a:ahLst/>
            <a:cxnLst/>
            <a:rect l="l" t="t" r="r" b="b"/>
            <a:pathLst>
              <a:path w="11253" h="11201" extrusionOk="0">
                <a:moveTo>
                  <a:pt x="9133" y="0"/>
                </a:moveTo>
                <a:cubicBezTo>
                  <a:pt x="8990" y="0"/>
                  <a:pt x="8847" y="60"/>
                  <a:pt x="8740" y="167"/>
                </a:cubicBezTo>
                <a:lnTo>
                  <a:pt x="322" y="8584"/>
                </a:lnTo>
                <a:cubicBezTo>
                  <a:pt x="1" y="8894"/>
                  <a:pt x="1" y="9263"/>
                  <a:pt x="215" y="9465"/>
                </a:cubicBezTo>
                <a:lnTo>
                  <a:pt x="1787" y="11049"/>
                </a:lnTo>
                <a:cubicBezTo>
                  <a:pt x="1894" y="11150"/>
                  <a:pt x="2037" y="11201"/>
                  <a:pt x="2178" y="11201"/>
                </a:cubicBezTo>
                <a:cubicBezTo>
                  <a:pt x="2320" y="11201"/>
                  <a:pt x="2460" y="11150"/>
                  <a:pt x="2561" y="11049"/>
                </a:cubicBezTo>
                <a:lnTo>
                  <a:pt x="9371" y="4239"/>
                </a:lnTo>
                <a:cubicBezTo>
                  <a:pt x="9431" y="4179"/>
                  <a:pt x="9431" y="4084"/>
                  <a:pt x="9371" y="4001"/>
                </a:cubicBezTo>
                <a:cubicBezTo>
                  <a:pt x="9341" y="3971"/>
                  <a:pt x="9300" y="3956"/>
                  <a:pt x="9257" y="3956"/>
                </a:cubicBezTo>
                <a:cubicBezTo>
                  <a:pt x="9213" y="3956"/>
                  <a:pt x="9169" y="3971"/>
                  <a:pt x="9133" y="4001"/>
                </a:cubicBezTo>
                <a:lnTo>
                  <a:pt x="2323" y="10811"/>
                </a:lnTo>
                <a:cubicBezTo>
                  <a:pt x="2281" y="10853"/>
                  <a:pt x="2227" y="10873"/>
                  <a:pt x="2172" y="10873"/>
                </a:cubicBezTo>
                <a:cubicBezTo>
                  <a:pt x="2117" y="10873"/>
                  <a:pt x="2061" y="10853"/>
                  <a:pt x="2013" y="10811"/>
                </a:cubicBezTo>
                <a:lnTo>
                  <a:pt x="453" y="9227"/>
                </a:lnTo>
                <a:cubicBezTo>
                  <a:pt x="358" y="9144"/>
                  <a:pt x="358" y="9001"/>
                  <a:pt x="453" y="8918"/>
                </a:cubicBezTo>
                <a:lnTo>
                  <a:pt x="703" y="8656"/>
                </a:lnTo>
                <a:lnTo>
                  <a:pt x="1096" y="9049"/>
                </a:lnTo>
                <a:cubicBezTo>
                  <a:pt x="1126" y="9079"/>
                  <a:pt x="1165" y="9093"/>
                  <a:pt x="1206" y="9093"/>
                </a:cubicBezTo>
                <a:cubicBezTo>
                  <a:pt x="1248" y="9093"/>
                  <a:pt x="1293" y="9079"/>
                  <a:pt x="1334" y="9049"/>
                </a:cubicBezTo>
                <a:cubicBezTo>
                  <a:pt x="1394" y="8989"/>
                  <a:pt x="1394" y="8882"/>
                  <a:pt x="1334" y="8811"/>
                </a:cubicBezTo>
                <a:lnTo>
                  <a:pt x="942" y="8418"/>
                </a:lnTo>
                <a:lnTo>
                  <a:pt x="1477" y="7882"/>
                </a:lnTo>
                <a:lnTo>
                  <a:pt x="1870" y="8275"/>
                </a:lnTo>
                <a:cubicBezTo>
                  <a:pt x="1900" y="8305"/>
                  <a:pt x="1939" y="8319"/>
                  <a:pt x="1980" y="8319"/>
                </a:cubicBezTo>
                <a:cubicBezTo>
                  <a:pt x="2022" y="8319"/>
                  <a:pt x="2067" y="8305"/>
                  <a:pt x="2108" y="8275"/>
                </a:cubicBezTo>
                <a:cubicBezTo>
                  <a:pt x="2168" y="8215"/>
                  <a:pt x="2168" y="8108"/>
                  <a:pt x="2108" y="8037"/>
                </a:cubicBezTo>
                <a:lnTo>
                  <a:pt x="1715" y="7644"/>
                </a:lnTo>
                <a:lnTo>
                  <a:pt x="2251" y="7108"/>
                </a:lnTo>
                <a:lnTo>
                  <a:pt x="2858" y="7727"/>
                </a:lnTo>
                <a:cubicBezTo>
                  <a:pt x="2888" y="7757"/>
                  <a:pt x="2930" y="7772"/>
                  <a:pt x="2973" y="7772"/>
                </a:cubicBezTo>
                <a:cubicBezTo>
                  <a:pt x="3016" y="7772"/>
                  <a:pt x="3061" y="7757"/>
                  <a:pt x="3097" y="7727"/>
                </a:cubicBezTo>
                <a:cubicBezTo>
                  <a:pt x="3156" y="7668"/>
                  <a:pt x="3156" y="7560"/>
                  <a:pt x="3097" y="7489"/>
                </a:cubicBezTo>
                <a:lnTo>
                  <a:pt x="2489" y="6870"/>
                </a:lnTo>
                <a:lnTo>
                  <a:pt x="3025" y="6334"/>
                </a:lnTo>
                <a:lnTo>
                  <a:pt x="3418" y="6727"/>
                </a:lnTo>
                <a:cubicBezTo>
                  <a:pt x="3448" y="6757"/>
                  <a:pt x="3487" y="6772"/>
                  <a:pt x="3528" y="6772"/>
                </a:cubicBezTo>
                <a:cubicBezTo>
                  <a:pt x="3570" y="6772"/>
                  <a:pt x="3614" y="6757"/>
                  <a:pt x="3656" y="6727"/>
                </a:cubicBezTo>
                <a:cubicBezTo>
                  <a:pt x="3716" y="6668"/>
                  <a:pt x="3716" y="6560"/>
                  <a:pt x="3656" y="6489"/>
                </a:cubicBezTo>
                <a:lnTo>
                  <a:pt x="3263" y="6096"/>
                </a:lnTo>
                <a:lnTo>
                  <a:pt x="3799" y="5560"/>
                </a:lnTo>
                <a:lnTo>
                  <a:pt x="4192" y="5953"/>
                </a:lnTo>
                <a:cubicBezTo>
                  <a:pt x="4222" y="5983"/>
                  <a:pt x="4260" y="5998"/>
                  <a:pt x="4302" y="5998"/>
                </a:cubicBezTo>
                <a:cubicBezTo>
                  <a:pt x="4344" y="5998"/>
                  <a:pt x="4388" y="5983"/>
                  <a:pt x="4430" y="5953"/>
                </a:cubicBezTo>
                <a:cubicBezTo>
                  <a:pt x="4490" y="5894"/>
                  <a:pt x="4490" y="5786"/>
                  <a:pt x="4430" y="5715"/>
                </a:cubicBezTo>
                <a:lnTo>
                  <a:pt x="4037" y="5322"/>
                </a:lnTo>
                <a:lnTo>
                  <a:pt x="4573" y="4786"/>
                </a:lnTo>
                <a:lnTo>
                  <a:pt x="4966" y="5179"/>
                </a:lnTo>
                <a:cubicBezTo>
                  <a:pt x="4996" y="5209"/>
                  <a:pt x="5034" y="5224"/>
                  <a:pt x="5076" y="5224"/>
                </a:cubicBezTo>
                <a:cubicBezTo>
                  <a:pt x="5118" y="5224"/>
                  <a:pt x="5162" y="5209"/>
                  <a:pt x="5204" y="5179"/>
                </a:cubicBezTo>
                <a:cubicBezTo>
                  <a:pt x="5264" y="5120"/>
                  <a:pt x="5264" y="5013"/>
                  <a:pt x="5204" y="4941"/>
                </a:cubicBezTo>
                <a:lnTo>
                  <a:pt x="4811" y="4548"/>
                </a:lnTo>
                <a:lnTo>
                  <a:pt x="5347" y="4012"/>
                </a:lnTo>
                <a:lnTo>
                  <a:pt x="5954" y="4632"/>
                </a:lnTo>
                <a:cubicBezTo>
                  <a:pt x="5984" y="4661"/>
                  <a:pt x="6026" y="4676"/>
                  <a:pt x="6069" y="4676"/>
                </a:cubicBezTo>
                <a:cubicBezTo>
                  <a:pt x="6112" y="4676"/>
                  <a:pt x="6156" y="4661"/>
                  <a:pt x="6192" y="4632"/>
                </a:cubicBezTo>
                <a:cubicBezTo>
                  <a:pt x="6252" y="4572"/>
                  <a:pt x="6252" y="4465"/>
                  <a:pt x="6192" y="4393"/>
                </a:cubicBezTo>
                <a:lnTo>
                  <a:pt x="5585" y="3774"/>
                </a:lnTo>
                <a:lnTo>
                  <a:pt x="6121" y="3239"/>
                </a:lnTo>
                <a:lnTo>
                  <a:pt x="6514" y="3631"/>
                </a:lnTo>
                <a:cubicBezTo>
                  <a:pt x="6543" y="3661"/>
                  <a:pt x="6582" y="3676"/>
                  <a:pt x="6624" y="3676"/>
                </a:cubicBezTo>
                <a:cubicBezTo>
                  <a:pt x="6665" y="3676"/>
                  <a:pt x="6710" y="3661"/>
                  <a:pt x="6752" y="3631"/>
                </a:cubicBezTo>
                <a:cubicBezTo>
                  <a:pt x="6811" y="3572"/>
                  <a:pt x="6811" y="3465"/>
                  <a:pt x="6752" y="3393"/>
                </a:cubicBezTo>
                <a:lnTo>
                  <a:pt x="6359" y="3000"/>
                </a:lnTo>
                <a:lnTo>
                  <a:pt x="6895" y="2465"/>
                </a:lnTo>
                <a:lnTo>
                  <a:pt x="7288" y="2858"/>
                </a:lnTo>
                <a:cubicBezTo>
                  <a:pt x="7317" y="2887"/>
                  <a:pt x="7356" y="2902"/>
                  <a:pt x="7398" y="2902"/>
                </a:cubicBezTo>
                <a:cubicBezTo>
                  <a:pt x="7439" y="2902"/>
                  <a:pt x="7484" y="2887"/>
                  <a:pt x="7526" y="2858"/>
                </a:cubicBezTo>
                <a:cubicBezTo>
                  <a:pt x="7585" y="2798"/>
                  <a:pt x="7585" y="2691"/>
                  <a:pt x="7526" y="2619"/>
                </a:cubicBezTo>
                <a:lnTo>
                  <a:pt x="7133" y="2226"/>
                </a:lnTo>
                <a:lnTo>
                  <a:pt x="7669" y="1691"/>
                </a:lnTo>
                <a:lnTo>
                  <a:pt x="8061" y="2084"/>
                </a:lnTo>
                <a:cubicBezTo>
                  <a:pt x="8091" y="2113"/>
                  <a:pt x="8130" y="2128"/>
                  <a:pt x="8172" y="2128"/>
                </a:cubicBezTo>
                <a:cubicBezTo>
                  <a:pt x="8213" y="2128"/>
                  <a:pt x="8258" y="2113"/>
                  <a:pt x="8300" y="2084"/>
                </a:cubicBezTo>
                <a:cubicBezTo>
                  <a:pt x="8359" y="2024"/>
                  <a:pt x="8359" y="1917"/>
                  <a:pt x="8300" y="1845"/>
                </a:cubicBezTo>
                <a:lnTo>
                  <a:pt x="7907" y="1453"/>
                </a:lnTo>
                <a:lnTo>
                  <a:pt x="8442" y="917"/>
                </a:lnTo>
                <a:lnTo>
                  <a:pt x="9050" y="1536"/>
                </a:lnTo>
                <a:cubicBezTo>
                  <a:pt x="9079" y="1566"/>
                  <a:pt x="9121" y="1581"/>
                  <a:pt x="9164" y="1581"/>
                </a:cubicBezTo>
                <a:cubicBezTo>
                  <a:pt x="9207" y="1581"/>
                  <a:pt x="9252" y="1566"/>
                  <a:pt x="9288" y="1536"/>
                </a:cubicBezTo>
                <a:cubicBezTo>
                  <a:pt x="9371" y="1476"/>
                  <a:pt x="9347" y="1369"/>
                  <a:pt x="9288" y="1298"/>
                </a:cubicBezTo>
                <a:lnTo>
                  <a:pt x="8681" y="679"/>
                </a:lnTo>
                <a:lnTo>
                  <a:pt x="8966" y="405"/>
                </a:lnTo>
                <a:cubicBezTo>
                  <a:pt x="9008" y="357"/>
                  <a:pt x="9065" y="333"/>
                  <a:pt x="9121" y="333"/>
                </a:cubicBezTo>
                <a:cubicBezTo>
                  <a:pt x="9178" y="333"/>
                  <a:pt x="9234" y="357"/>
                  <a:pt x="9276" y="405"/>
                </a:cubicBezTo>
                <a:lnTo>
                  <a:pt x="10859" y="1976"/>
                </a:lnTo>
                <a:cubicBezTo>
                  <a:pt x="10895" y="2024"/>
                  <a:pt x="10919" y="2072"/>
                  <a:pt x="10919" y="2131"/>
                </a:cubicBezTo>
                <a:cubicBezTo>
                  <a:pt x="10919" y="2191"/>
                  <a:pt x="10883" y="2250"/>
                  <a:pt x="10859" y="2274"/>
                </a:cubicBezTo>
                <a:lnTo>
                  <a:pt x="9705" y="3417"/>
                </a:lnTo>
                <a:cubicBezTo>
                  <a:pt x="9645" y="3477"/>
                  <a:pt x="9645" y="3584"/>
                  <a:pt x="9705" y="3655"/>
                </a:cubicBezTo>
                <a:cubicBezTo>
                  <a:pt x="9734" y="3685"/>
                  <a:pt x="9776" y="3700"/>
                  <a:pt x="9819" y="3700"/>
                </a:cubicBezTo>
                <a:cubicBezTo>
                  <a:pt x="9862" y="3700"/>
                  <a:pt x="9907" y="3685"/>
                  <a:pt x="9943" y="3655"/>
                </a:cubicBezTo>
                <a:lnTo>
                  <a:pt x="11098" y="2512"/>
                </a:lnTo>
                <a:cubicBezTo>
                  <a:pt x="11193" y="2405"/>
                  <a:pt x="11252" y="2274"/>
                  <a:pt x="11252" y="2131"/>
                </a:cubicBezTo>
                <a:cubicBezTo>
                  <a:pt x="11252" y="1976"/>
                  <a:pt x="11193" y="1845"/>
                  <a:pt x="11098" y="1738"/>
                </a:cubicBezTo>
                <a:lnTo>
                  <a:pt x="9514" y="167"/>
                </a:lnTo>
                <a:cubicBezTo>
                  <a:pt x="9407" y="60"/>
                  <a:pt x="9264" y="0"/>
                  <a:pt x="9133" y="0"/>
                </a:cubicBezTo>
                <a:close/>
              </a:path>
            </a:pathLst>
          </a:custGeom>
          <a:solidFill>
            <a:srgbClr val="927C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Google Shape;411;p40">
            <a:extLst>
              <a:ext uri="{FF2B5EF4-FFF2-40B4-BE49-F238E27FC236}">
                <a16:creationId xmlns:a16="http://schemas.microsoft.com/office/drawing/2014/main" id="{6D123FC2-2A46-9C2D-311B-5934AD6F664C}"/>
              </a:ext>
            </a:extLst>
          </p:cNvPr>
          <p:cNvSpPr txBox="1"/>
          <p:nvPr/>
        </p:nvSpPr>
        <p:spPr>
          <a:xfrm>
            <a:off x="6775160" y="1481180"/>
            <a:ext cx="200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&amp; Preprocessing</a:t>
            </a:r>
            <a:endParaRPr sz="1100" dirty="0">
              <a:solidFill>
                <a:schemeClr val="dk1"/>
              </a:solidFill>
              <a:latin typeface="Times New Roman" panose="02020603050405020304" pitchFamily="18" charset="0"/>
              <a:ea typeface="Mulish"/>
              <a:cs typeface="Times New Roman" panose="02020603050405020304" pitchFamily="18" charset="0"/>
              <a:sym typeface="Mulish"/>
            </a:endParaRPr>
          </a:p>
        </p:txBody>
      </p:sp>
      <p:sp>
        <p:nvSpPr>
          <p:cNvPr id="153" name="Google Shape;411;p40">
            <a:extLst>
              <a:ext uri="{FF2B5EF4-FFF2-40B4-BE49-F238E27FC236}">
                <a16:creationId xmlns:a16="http://schemas.microsoft.com/office/drawing/2014/main" id="{CF0C4B98-F367-A8A1-DEDC-975936539A52}"/>
              </a:ext>
            </a:extLst>
          </p:cNvPr>
          <p:cNvSpPr txBox="1"/>
          <p:nvPr/>
        </p:nvSpPr>
        <p:spPr>
          <a:xfrm>
            <a:off x="4511852" y="2319011"/>
            <a:ext cx="200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Development:</a:t>
            </a:r>
            <a:endParaRPr sz="1100" dirty="0">
              <a:solidFill>
                <a:schemeClr val="dk1"/>
              </a:solidFill>
              <a:latin typeface="Times New Roman" panose="02020603050405020304" pitchFamily="18" charset="0"/>
              <a:ea typeface="Mulish"/>
              <a:cs typeface="Times New Roman" panose="02020603050405020304" pitchFamily="18" charset="0"/>
              <a:sym typeface="Mulish"/>
            </a:endParaRPr>
          </a:p>
        </p:txBody>
      </p:sp>
      <p:sp>
        <p:nvSpPr>
          <p:cNvPr id="154" name="Google Shape;411;p40">
            <a:extLst>
              <a:ext uri="{FF2B5EF4-FFF2-40B4-BE49-F238E27FC236}">
                <a16:creationId xmlns:a16="http://schemas.microsoft.com/office/drawing/2014/main" id="{AF6DDE77-9563-A044-A087-6C2E209C9609}"/>
              </a:ext>
            </a:extLst>
          </p:cNvPr>
          <p:cNvSpPr txBox="1"/>
          <p:nvPr/>
        </p:nvSpPr>
        <p:spPr>
          <a:xfrm>
            <a:off x="6699317" y="3188365"/>
            <a:ext cx="200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sz="1100" dirty="0">
              <a:solidFill>
                <a:schemeClr val="dk1"/>
              </a:solidFill>
              <a:latin typeface="Times New Roman" panose="02020603050405020304" pitchFamily="18" charset="0"/>
              <a:ea typeface="Mulish"/>
              <a:cs typeface="Times New Roman" panose="02020603050405020304" pitchFamily="18" charset="0"/>
              <a:sym typeface="Mulish"/>
            </a:endParaRPr>
          </a:p>
        </p:txBody>
      </p:sp>
      <p:sp>
        <p:nvSpPr>
          <p:cNvPr id="155" name="Google Shape;411;p40">
            <a:extLst>
              <a:ext uri="{FF2B5EF4-FFF2-40B4-BE49-F238E27FC236}">
                <a16:creationId xmlns:a16="http://schemas.microsoft.com/office/drawing/2014/main" id="{84502D1C-0370-7B9F-8C3E-4E8C015ED482}"/>
              </a:ext>
            </a:extLst>
          </p:cNvPr>
          <p:cNvSpPr txBox="1"/>
          <p:nvPr/>
        </p:nvSpPr>
        <p:spPr>
          <a:xfrm>
            <a:off x="4740236" y="4184161"/>
            <a:ext cx="200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sz="1100" dirty="0">
              <a:solidFill>
                <a:schemeClr val="dk1"/>
              </a:solidFill>
              <a:latin typeface="Times New Roman" panose="02020603050405020304" pitchFamily="18" charset="0"/>
              <a:ea typeface="Mulish"/>
              <a:cs typeface="Times New Roman" panose="02020603050405020304" pitchFamily="18" charset="0"/>
              <a:sym typeface="Mulish"/>
            </a:endParaRPr>
          </a:p>
        </p:txBody>
      </p:sp>
    </p:spTree>
    <p:extLst>
      <p:ext uri="{BB962C8B-B14F-4D97-AF65-F5344CB8AC3E}">
        <p14:creationId xmlns:p14="http://schemas.microsoft.com/office/powerpoint/2010/main" val="1354058842"/>
      </p:ext>
    </p:extLst>
  </p:cSld>
  <p:clrMapOvr>
    <a:masterClrMapping/>
  </p:clrMapOvr>
  <p:transition spd="slow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366;p104">
            <a:extLst>
              <a:ext uri="{FF2B5EF4-FFF2-40B4-BE49-F238E27FC236}">
                <a16:creationId xmlns:a16="http://schemas.microsoft.com/office/drawing/2014/main" id="{AE057E06-6545-C53F-2B37-0AB63FFDE33E}"/>
              </a:ext>
            </a:extLst>
          </p:cNvPr>
          <p:cNvSpPr txBox="1">
            <a:spLocks/>
          </p:cNvSpPr>
          <p:nvPr/>
        </p:nvSpPr>
        <p:spPr>
          <a:xfrm flipH="1">
            <a:off x="-51133" y="176149"/>
            <a:ext cx="8993931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algn="l"/>
            <a:r>
              <a:rPr lang="en-U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Alignment</a:t>
            </a:r>
            <a:r>
              <a:rPr lang="en-US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with Sustainable </a:t>
            </a:r>
            <a:r>
              <a:rPr lang="en-US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Development Goals (SDGs)</a:t>
            </a:r>
          </a:p>
        </p:txBody>
      </p:sp>
      <p:sp>
        <p:nvSpPr>
          <p:cNvPr id="7" name="Google Shape;1362;p104">
            <a:extLst>
              <a:ext uri="{FF2B5EF4-FFF2-40B4-BE49-F238E27FC236}">
                <a16:creationId xmlns:a16="http://schemas.microsoft.com/office/drawing/2014/main" id="{00BE8FFB-5CAC-1D0F-8D9B-1591041BAB6A}"/>
              </a:ext>
            </a:extLst>
          </p:cNvPr>
          <p:cNvSpPr/>
          <p:nvPr/>
        </p:nvSpPr>
        <p:spPr>
          <a:xfrm>
            <a:off x="663275" y="3235643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367;p104">
            <a:extLst>
              <a:ext uri="{FF2B5EF4-FFF2-40B4-BE49-F238E27FC236}">
                <a16:creationId xmlns:a16="http://schemas.microsoft.com/office/drawing/2014/main" id="{93C5313F-A33D-957E-CAE9-042B764CDC1F}"/>
              </a:ext>
            </a:extLst>
          </p:cNvPr>
          <p:cNvSpPr txBox="1"/>
          <p:nvPr/>
        </p:nvSpPr>
        <p:spPr>
          <a:xfrm>
            <a:off x="275827" y="3383549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Times New Roman" panose="02020603050405020304" pitchFamily="18" charset="0"/>
                <a:ea typeface="Kulim Park"/>
                <a:cs typeface="Times New Roman" panose="02020603050405020304" pitchFamily="18" charset="0"/>
                <a:sym typeface="Kulim Park"/>
              </a:rPr>
              <a:t>01</a:t>
            </a:r>
            <a:endParaRPr sz="2500" b="1" dirty="0">
              <a:solidFill>
                <a:schemeClr val="dk1"/>
              </a:solidFill>
              <a:latin typeface="Times New Roman" panose="02020603050405020304" pitchFamily="18" charset="0"/>
              <a:ea typeface="Kulim Park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10" name="Google Shape;1365;p104">
            <a:extLst>
              <a:ext uri="{FF2B5EF4-FFF2-40B4-BE49-F238E27FC236}">
                <a16:creationId xmlns:a16="http://schemas.microsoft.com/office/drawing/2014/main" id="{9E05E7F2-F71B-1BF8-B03A-026CB9906774}"/>
              </a:ext>
            </a:extLst>
          </p:cNvPr>
          <p:cNvSpPr/>
          <p:nvPr/>
        </p:nvSpPr>
        <p:spPr>
          <a:xfrm>
            <a:off x="3007703" y="3208739"/>
            <a:ext cx="1155176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E2B0A6">
              <a:alpha val="2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71;p104">
            <a:extLst>
              <a:ext uri="{FF2B5EF4-FFF2-40B4-BE49-F238E27FC236}">
                <a16:creationId xmlns:a16="http://schemas.microsoft.com/office/drawing/2014/main" id="{C1F7F9E0-B37B-4DA9-C781-AA9B22E39123}"/>
              </a:ext>
            </a:extLst>
          </p:cNvPr>
          <p:cNvSpPr txBox="1"/>
          <p:nvPr/>
        </p:nvSpPr>
        <p:spPr>
          <a:xfrm>
            <a:off x="5005058" y="3385211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Times New Roman" panose="02020603050405020304" pitchFamily="18" charset="0"/>
                <a:ea typeface="Kulim Park"/>
                <a:cs typeface="Times New Roman" panose="02020603050405020304" pitchFamily="18" charset="0"/>
                <a:sym typeface="Kulim Park"/>
              </a:rPr>
              <a:t>03</a:t>
            </a:r>
            <a:endParaRPr sz="2500" b="1" dirty="0">
              <a:solidFill>
                <a:schemeClr val="dk1"/>
              </a:solidFill>
              <a:latin typeface="Times New Roman" panose="02020603050405020304" pitchFamily="18" charset="0"/>
              <a:ea typeface="Kulim Park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13" name="Google Shape;1363;p104">
            <a:extLst>
              <a:ext uri="{FF2B5EF4-FFF2-40B4-BE49-F238E27FC236}">
                <a16:creationId xmlns:a16="http://schemas.microsoft.com/office/drawing/2014/main" id="{9BA0E435-2DCC-E629-CB88-81841A8F9E7C}"/>
              </a:ext>
            </a:extLst>
          </p:cNvPr>
          <p:cNvSpPr/>
          <p:nvPr/>
        </p:nvSpPr>
        <p:spPr>
          <a:xfrm flipH="1">
            <a:off x="5156470" y="3219384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1364;p104">
            <a:extLst>
              <a:ext uri="{FF2B5EF4-FFF2-40B4-BE49-F238E27FC236}">
                <a16:creationId xmlns:a16="http://schemas.microsoft.com/office/drawing/2014/main" id="{11A92214-10BB-BF8C-C16B-5B241A3A141C}"/>
              </a:ext>
            </a:extLst>
          </p:cNvPr>
          <p:cNvSpPr/>
          <p:nvPr/>
        </p:nvSpPr>
        <p:spPr>
          <a:xfrm flipH="1">
            <a:off x="7449802" y="3126547"/>
            <a:ext cx="1185692" cy="1032818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Google Shape;1371;p104">
            <a:extLst>
              <a:ext uri="{FF2B5EF4-FFF2-40B4-BE49-F238E27FC236}">
                <a16:creationId xmlns:a16="http://schemas.microsoft.com/office/drawing/2014/main" id="{EBFBC74C-0840-C950-970C-8FCAC50914A3}"/>
              </a:ext>
            </a:extLst>
          </p:cNvPr>
          <p:cNvSpPr txBox="1"/>
          <p:nvPr/>
        </p:nvSpPr>
        <p:spPr>
          <a:xfrm>
            <a:off x="7142498" y="3347206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Times New Roman" panose="02020603050405020304" pitchFamily="18" charset="0"/>
                <a:ea typeface="Kulim Park"/>
                <a:cs typeface="Times New Roman" panose="02020603050405020304" pitchFamily="18" charset="0"/>
                <a:sym typeface="Kulim Park"/>
              </a:rPr>
              <a:t>04</a:t>
            </a:r>
            <a:endParaRPr sz="2500" b="1" dirty="0">
              <a:solidFill>
                <a:schemeClr val="dk1"/>
              </a:solidFill>
              <a:latin typeface="Times New Roman" panose="02020603050405020304" pitchFamily="18" charset="0"/>
              <a:ea typeface="Kulim Park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17" name="Google Shape;1371;p104">
            <a:extLst>
              <a:ext uri="{FF2B5EF4-FFF2-40B4-BE49-F238E27FC236}">
                <a16:creationId xmlns:a16="http://schemas.microsoft.com/office/drawing/2014/main" id="{BA549E5C-B6EB-3228-E10D-D5A4E0B320B9}"/>
              </a:ext>
            </a:extLst>
          </p:cNvPr>
          <p:cNvSpPr txBox="1"/>
          <p:nvPr/>
        </p:nvSpPr>
        <p:spPr>
          <a:xfrm>
            <a:off x="2705350" y="3412924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Times New Roman" panose="02020603050405020304" pitchFamily="18" charset="0"/>
                <a:ea typeface="Kulim Park"/>
                <a:cs typeface="Times New Roman" panose="02020603050405020304" pitchFamily="18" charset="0"/>
                <a:sym typeface="Kulim Park"/>
              </a:rPr>
              <a:t>02</a:t>
            </a:r>
            <a:endParaRPr sz="2500" b="1" dirty="0">
              <a:solidFill>
                <a:schemeClr val="dk1"/>
              </a:solidFill>
              <a:latin typeface="Times New Roman" panose="02020603050405020304" pitchFamily="18" charset="0"/>
              <a:ea typeface="Kulim Park"/>
              <a:cs typeface="Times New Roman" panose="02020603050405020304" pitchFamily="18" charset="0"/>
              <a:sym typeface="Kulim Park"/>
            </a:endParaRPr>
          </a:p>
        </p:txBody>
      </p:sp>
      <p:cxnSp>
        <p:nvCxnSpPr>
          <p:cNvPr id="19" name="Google Shape;1379;p104">
            <a:extLst>
              <a:ext uri="{FF2B5EF4-FFF2-40B4-BE49-F238E27FC236}">
                <a16:creationId xmlns:a16="http://schemas.microsoft.com/office/drawing/2014/main" id="{6264CA3F-1CB7-2A14-4B48-C29C78F0C464}"/>
              </a:ext>
            </a:extLst>
          </p:cNvPr>
          <p:cNvCxnSpPr>
            <a:cxnSpLocks/>
          </p:cNvCxnSpPr>
          <p:nvPr/>
        </p:nvCxnSpPr>
        <p:spPr>
          <a:xfrm flipV="1">
            <a:off x="1007484" y="3135741"/>
            <a:ext cx="7129032" cy="6719"/>
          </a:xfrm>
          <a:prstGeom prst="straightConnector1">
            <a:avLst/>
          </a:prstGeom>
          <a:noFill/>
          <a:ln w="28575" cap="flat" cmpd="sng">
            <a:solidFill>
              <a:srgbClr val="887C6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375;p104">
            <a:extLst>
              <a:ext uri="{FF2B5EF4-FFF2-40B4-BE49-F238E27FC236}">
                <a16:creationId xmlns:a16="http://schemas.microsoft.com/office/drawing/2014/main" id="{FF2D367C-3DE3-763A-8C73-551F73F859E8}"/>
              </a:ext>
            </a:extLst>
          </p:cNvPr>
          <p:cNvSpPr txBox="1"/>
          <p:nvPr/>
        </p:nvSpPr>
        <p:spPr>
          <a:xfrm>
            <a:off x="275827" y="1556570"/>
            <a:ext cx="2344726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20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SDG 3</a:t>
            </a:r>
            <a:endParaRPr lang="en-IN" sz="1200" dirty="0">
              <a:solidFill>
                <a:srgbClr val="1E1E1E"/>
              </a:solidFill>
              <a:latin typeface="Times New Roman" panose="02020603050405020304" pitchFamily="18" charset="0"/>
              <a:ea typeface="Kulim Park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22" name="Google Shape;1375;p104">
            <a:extLst>
              <a:ext uri="{FF2B5EF4-FFF2-40B4-BE49-F238E27FC236}">
                <a16:creationId xmlns:a16="http://schemas.microsoft.com/office/drawing/2014/main" id="{36B2C990-ACA4-67B6-E6A5-4957C86E1B23}"/>
              </a:ext>
            </a:extLst>
          </p:cNvPr>
          <p:cNvSpPr txBox="1"/>
          <p:nvPr/>
        </p:nvSpPr>
        <p:spPr>
          <a:xfrm>
            <a:off x="2679732" y="1503235"/>
            <a:ext cx="2232498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20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SDG 9</a:t>
            </a:r>
            <a:endParaRPr sz="1200" dirty="0">
              <a:solidFill>
                <a:srgbClr val="1E1E1E"/>
              </a:solidFill>
              <a:latin typeface="Times New Roman" panose="02020603050405020304" pitchFamily="18" charset="0"/>
              <a:ea typeface="Kulim Park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23" name="Google Shape;1375;p104">
            <a:extLst>
              <a:ext uri="{FF2B5EF4-FFF2-40B4-BE49-F238E27FC236}">
                <a16:creationId xmlns:a16="http://schemas.microsoft.com/office/drawing/2014/main" id="{834E8204-7974-FAC1-D28D-E7FF718E9427}"/>
              </a:ext>
            </a:extLst>
          </p:cNvPr>
          <p:cNvSpPr txBox="1"/>
          <p:nvPr/>
        </p:nvSpPr>
        <p:spPr>
          <a:xfrm>
            <a:off x="4912230" y="1499730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20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SDG  10</a:t>
            </a:r>
            <a:endParaRPr sz="1200" dirty="0">
              <a:solidFill>
                <a:srgbClr val="1E1E1E"/>
              </a:solidFill>
              <a:latin typeface="Times New Roman" panose="02020603050405020304" pitchFamily="18" charset="0"/>
              <a:ea typeface="Kulim Park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24" name="Google Shape;1375;p104">
            <a:extLst>
              <a:ext uri="{FF2B5EF4-FFF2-40B4-BE49-F238E27FC236}">
                <a16:creationId xmlns:a16="http://schemas.microsoft.com/office/drawing/2014/main" id="{5950E54E-1571-CBE4-3794-9826F4D39665}"/>
              </a:ext>
            </a:extLst>
          </p:cNvPr>
          <p:cNvSpPr txBox="1"/>
          <p:nvPr/>
        </p:nvSpPr>
        <p:spPr>
          <a:xfrm>
            <a:off x="6774976" y="1556570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20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SDG 17</a:t>
            </a:r>
            <a:endParaRPr sz="1200" dirty="0">
              <a:solidFill>
                <a:srgbClr val="1E1E1E"/>
              </a:solidFill>
              <a:latin typeface="Times New Roman" panose="02020603050405020304" pitchFamily="18" charset="0"/>
              <a:ea typeface="Kulim Park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28" name="Google Shape;1368;p104">
            <a:extLst>
              <a:ext uri="{FF2B5EF4-FFF2-40B4-BE49-F238E27FC236}">
                <a16:creationId xmlns:a16="http://schemas.microsoft.com/office/drawing/2014/main" id="{25DA37C3-92D4-59C3-5D9D-1DD800F30650}"/>
              </a:ext>
            </a:extLst>
          </p:cNvPr>
          <p:cNvSpPr txBox="1"/>
          <p:nvPr/>
        </p:nvSpPr>
        <p:spPr>
          <a:xfrm>
            <a:off x="6805358" y="2060270"/>
            <a:ext cx="18003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Encourages partnerships for data sharing and development.</a:t>
            </a:r>
            <a:endParaRPr dirty="0">
              <a:solidFill>
                <a:srgbClr val="1E1E1E"/>
              </a:solidFill>
              <a:latin typeface="Times New Roman" panose="02020603050405020304" pitchFamily="18" charset="0"/>
              <a:ea typeface="Manrope"/>
              <a:cs typeface="Times New Roman" panose="02020603050405020304" pitchFamily="18" charset="0"/>
              <a:sym typeface="Manrope"/>
            </a:endParaRPr>
          </a:p>
        </p:txBody>
      </p:sp>
      <p:sp>
        <p:nvSpPr>
          <p:cNvPr id="29" name="Google Shape;1368;p104">
            <a:extLst>
              <a:ext uri="{FF2B5EF4-FFF2-40B4-BE49-F238E27FC236}">
                <a16:creationId xmlns:a16="http://schemas.microsoft.com/office/drawing/2014/main" id="{92E24118-91E5-E9E4-F61C-FA744FA8DDC1}"/>
              </a:ext>
            </a:extLst>
          </p:cNvPr>
          <p:cNvSpPr txBox="1"/>
          <p:nvPr/>
        </p:nvSpPr>
        <p:spPr>
          <a:xfrm>
            <a:off x="526367" y="2049079"/>
            <a:ext cx="18003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Enhances health outcomes through early diagnosis.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Manrope"/>
              <a:cs typeface="Times New Roman" panose="02020603050405020304" pitchFamily="18" charset="0"/>
              <a:sym typeface="Manrope"/>
            </a:endParaRPr>
          </a:p>
        </p:txBody>
      </p:sp>
      <p:sp>
        <p:nvSpPr>
          <p:cNvPr id="30" name="Google Shape;1368;p104">
            <a:extLst>
              <a:ext uri="{FF2B5EF4-FFF2-40B4-BE49-F238E27FC236}">
                <a16:creationId xmlns:a16="http://schemas.microsoft.com/office/drawing/2014/main" id="{EBE091A7-37F5-7BD6-F8EE-471A60B76AEB}"/>
              </a:ext>
            </a:extLst>
          </p:cNvPr>
          <p:cNvSpPr txBox="1"/>
          <p:nvPr/>
        </p:nvSpPr>
        <p:spPr>
          <a:xfrm>
            <a:off x="2821311" y="2064074"/>
            <a:ext cx="18003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Promotes innovation in the healthcare sector.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Manrope"/>
              <a:cs typeface="Times New Roman" panose="02020603050405020304" pitchFamily="18" charset="0"/>
              <a:sym typeface="Manrope"/>
            </a:endParaRPr>
          </a:p>
        </p:txBody>
      </p:sp>
      <p:sp>
        <p:nvSpPr>
          <p:cNvPr id="31" name="Google Shape;1368;p104">
            <a:extLst>
              <a:ext uri="{FF2B5EF4-FFF2-40B4-BE49-F238E27FC236}">
                <a16:creationId xmlns:a16="http://schemas.microsoft.com/office/drawing/2014/main" id="{1C7B20DE-8575-6553-0343-D00DA3862334}"/>
              </a:ext>
            </a:extLst>
          </p:cNvPr>
          <p:cNvSpPr txBox="1"/>
          <p:nvPr/>
        </p:nvSpPr>
        <p:spPr>
          <a:xfrm>
            <a:off x="4974676" y="2054395"/>
            <a:ext cx="18003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Reduces health disparities by improving access to diagnostics.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Manrope"/>
              <a:cs typeface="Times New Roman" panose="02020603050405020304" pitchFamily="18" charset="0"/>
              <a:sym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3551160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716;p71">
            <a:extLst>
              <a:ext uri="{FF2B5EF4-FFF2-40B4-BE49-F238E27FC236}">
                <a16:creationId xmlns:a16="http://schemas.microsoft.com/office/drawing/2014/main" id="{3AEF7031-2485-FD79-E2AB-6E68E79CC10F}"/>
              </a:ext>
            </a:extLst>
          </p:cNvPr>
          <p:cNvSpPr txBox="1">
            <a:spLocks noGrp="1"/>
          </p:cNvSpPr>
          <p:nvPr/>
        </p:nvSpPr>
        <p:spPr>
          <a:xfrm>
            <a:off x="461140" y="208204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algn="l"/>
            <a:r>
              <a:rPr lang="en-IN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  <a:r>
              <a:rPr lang="en-IN" sz="2800" b="1" i="0" dirty="0">
                <a:solidFill>
                  <a:schemeClr val="tx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</a:p>
        </p:txBody>
      </p:sp>
      <p:sp>
        <p:nvSpPr>
          <p:cNvPr id="6" name="Google Shape;717;p71">
            <a:extLst>
              <a:ext uri="{FF2B5EF4-FFF2-40B4-BE49-F238E27FC236}">
                <a16:creationId xmlns:a16="http://schemas.microsoft.com/office/drawing/2014/main" id="{D3D10E1B-0E09-6AC7-452F-412A7C810231}"/>
              </a:ext>
            </a:extLst>
          </p:cNvPr>
          <p:cNvSpPr txBox="1">
            <a:spLocks noGrp="1"/>
          </p:cNvSpPr>
          <p:nvPr/>
        </p:nvSpPr>
        <p:spPr>
          <a:xfrm>
            <a:off x="2100169" y="835244"/>
            <a:ext cx="2827740" cy="69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500"/>
              <a:buFont typeface="Kulim Park"/>
              <a:buNone/>
              <a:tabLst/>
              <a:defRPr/>
            </a:pPr>
            <a:r>
              <a:rPr lang="en-IN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Box Plots</a:t>
            </a:r>
            <a:endParaRPr kumimoji="0" lang="en-IN" b="0" i="0" u="none" strike="noStrike" kern="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9" name="Google Shape;896;p83">
            <a:extLst>
              <a:ext uri="{FF2B5EF4-FFF2-40B4-BE49-F238E27FC236}">
                <a16:creationId xmlns:a16="http://schemas.microsoft.com/office/drawing/2014/main" id="{73377211-D80F-2097-5031-DBACD25BE87C}"/>
              </a:ext>
            </a:extLst>
          </p:cNvPr>
          <p:cNvSpPr/>
          <p:nvPr/>
        </p:nvSpPr>
        <p:spPr>
          <a:xfrm>
            <a:off x="3656095" y="1556790"/>
            <a:ext cx="1981800" cy="19818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899;p83">
            <a:extLst>
              <a:ext uri="{FF2B5EF4-FFF2-40B4-BE49-F238E27FC236}">
                <a16:creationId xmlns:a16="http://schemas.microsoft.com/office/drawing/2014/main" id="{4C7013BF-6DA0-1F9E-B746-E43A692CF9BE}"/>
              </a:ext>
            </a:extLst>
          </p:cNvPr>
          <p:cNvSpPr/>
          <p:nvPr/>
        </p:nvSpPr>
        <p:spPr>
          <a:xfrm>
            <a:off x="3489850" y="1459088"/>
            <a:ext cx="932660" cy="828796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900;p83">
            <a:extLst>
              <a:ext uri="{FF2B5EF4-FFF2-40B4-BE49-F238E27FC236}">
                <a16:creationId xmlns:a16="http://schemas.microsoft.com/office/drawing/2014/main" id="{9536AEC6-A75A-D328-BEBC-C887BAAD214C}"/>
              </a:ext>
            </a:extLst>
          </p:cNvPr>
          <p:cNvSpPr/>
          <p:nvPr/>
        </p:nvSpPr>
        <p:spPr>
          <a:xfrm rot="10800000">
            <a:off x="4854497" y="1624276"/>
            <a:ext cx="1189160" cy="856707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D4CB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3" name="Google Shape;898;p83">
            <a:extLst>
              <a:ext uri="{FF2B5EF4-FFF2-40B4-BE49-F238E27FC236}">
                <a16:creationId xmlns:a16="http://schemas.microsoft.com/office/drawing/2014/main" id="{FA033471-3782-CC76-28AD-2476D61456B6}"/>
              </a:ext>
            </a:extLst>
          </p:cNvPr>
          <p:cNvSpPr/>
          <p:nvPr/>
        </p:nvSpPr>
        <p:spPr>
          <a:xfrm flipH="1">
            <a:off x="3123980" y="2700473"/>
            <a:ext cx="1189160" cy="856707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901;p83">
            <a:extLst>
              <a:ext uri="{FF2B5EF4-FFF2-40B4-BE49-F238E27FC236}">
                <a16:creationId xmlns:a16="http://schemas.microsoft.com/office/drawing/2014/main" id="{B05B921E-B426-6F83-043B-5082B1F608A4}"/>
              </a:ext>
            </a:extLst>
          </p:cNvPr>
          <p:cNvSpPr/>
          <p:nvPr/>
        </p:nvSpPr>
        <p:spPr>
          <a:xfrm rot="10800000" flipH="1">
            <a:off x="4732800" y="2858707"/>
            <a:ext cx="938302" cy="833810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664B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grpSp>
        <p:nvGrpSpPr>
          <p:cNvPr id="16" name="Google Shape;910;p83">
            <a:extLst>
              <a:ext uri="{FF2B5EF4-FFF2-40B4-BE49-F238E27FC236}">
                <a16:creationId xmlns:a16="http://schemas.microsoft.com/office/drawing/2014/main" id="{2EEF5E97-0FA6-EDE3-27F7-8ECC1C159CBA}"/>
              </a:ext>
            </a:extLst>
          </p:cNvPr>
          <p:cNvGrpSpPr/>
          <p:nvPr/>
        </p:nvGrpSpPr>
        <p:grpSpPr>
          <a:xfrm rot="-724352">
            <a:off x="4968965" y="3027667"/>
            <a:ext cx="439056" cy="439021"/>
            <a:chOff x="-65131525" y="1914325"/>
            <a:chExt cx="316650" cy="316625"/>
          </a:xfrm>
        </p:grpSpPr>
        <p:sp>
          <p:nvSpPr>
            <p:cNvPr id="17" name="Google Shape;911;p83">
              <a:extLst>
                <a:ext uri="{FF2B5EF4-FFF2-40B4-BE49-F238E27FC236}">
                  <a16:creationId xmlns:a16="http://schemas.microsoft.com/office/drawing/2014/main" id="{7F86E960-1958-55C9-6EC8-D3CA82A57691}"/>
                </a:ext>
              </a:extLst>
            </p:cNvPr>
            <p:cNvSpPr/>
            <p:nvPr/>
          </p:nvSpPr>
          <p:spPr>
            <a:xfrm>
              <a:off x="-65024400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Google Shape;912;p83">
              <a:extLst>
                <a:ext uri="{FF2B5EF4-FFF2-40B4-BE49-F238E27FC236}">
                  <a16:creationId xmlns:a16="http://schemas.microsoft.com/office/drawing/2014/main" id="{4870FCD6-963F-05E3-F60F-CF6EE5D7AD99}"/>
                </a:ext>
              </a:extLst>
            </p:cNvPr>
            <p:cNvSpPr/>
            <p:nvPr/>
          </p:nvSpPr>
          <p:spPr>
            <a:xfrm>
              <a:off x="-65131525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Google Shape;910;p83">
            <a:extLst>
              <a:ext uri="{FF2B5EF4-FFF2-40B4-BE49-F238E27FC236}">
                <a16:creationId xmlns:a16="http://schemas.microsoft.com/office/drawing/2014/main" id="{689EEEE4-58FD-9E14-9F81-34E4F84E9A6F}"/>
              </a:ext>
            </a:extLst>
          </p:cNvPr>
          <p:cNvGrpSpPr/>
          <p:nvPr/>
        </p:nvGrpSpPr>
        <p:grpSpPr>
          <a:xfrm rot="-724352">
            <a:off x="3689312" y="1631157"/>
            <a:ext cx="439056" cy="439021"/>
            <a:chOff x="-65131525" y="1914325"/>
            <a:chExt cx="316650" cy="316625"/>
          </a:xfrm>
        </p:grpSpPr>
        <p:sp>
          <p:nvSpPr>
            <p:cNvPr id="20" name="Google Shape;911;p83">
              <a:extLst>
                <a:ext uri="{FF2B5EF4-FFF2-40B4-BE49-F238E27FC236}">
                  <a16:creationId xmlns:a16="http://schemas.microsoft.com/office/drawing/2014/main" id="{20E8030D-0B75-FCA8-1885-E3C389AFB071}"/>
                </a:ext>
              </a:extLst>
            </p:cNvPr>
            <p:cNvSpPr/>
            <p:nvPr/>
          </p:nvSpPr>
          <p:spPr>
            <a:xfrm>
              <a:off x="-65024400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Google Shape;912;p83">
              <a:extLst>
                <a:ext uri="{FF2B5EF4-FFF2-40B4-BE49-F238E27FC236}">
                  <a16:creationId xmlns:a16="http://schemas.microsoft.com/office/drawing/2014/main" id="{A67533AD-4A40-CD53-03D0-3E7F0D94D6BC}"/>
                </a:ext>
              </a:extLst>
            </p:cNvPr>
            <p:cNvSpPr/>
            <p:nvPr/>
          </p:nvSpPr>
          <p:spPr>
            <a:xfrm>
              <a:off x="-65131525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Google Shape;920;p83">
            <a:extLst>
              <a:ext uri="{FF2B5EF4-FFF2-40B4-BE49-F238E27FC236}">
                <a16:creationId xmlns:a16="http://schemas.microsoft.com/office/drawing/2014/main" id="{2F9218D7-DAD2-686E-316D-8ECAD8F0EDC7}"/>
              </a:ext>
            </a:extLst>
          </p:cNvPr>
          <p:cNvSpPr/>
          <p:nvPr/>
        </p:nvSpPr>
        <p:spPr>
          <a:xfrm rot="611820">
            <a:off x="5278679" y="1816677"/>
            <a:ext cx="403780" cy="403748"/>
          </a:xfrm>
          <a:custGeom>
            <a:avLst/>
            <a:gdLst/>
            <a:ahLst/>
            <a:cxnLst/>
            <a:rect l="l" t="t" r="r" b="b"/>
            <a:pathLst>
              <a:path w="12635" h="12634" extrusionOk="0">
                <a:moveTo>
                  <a:pt x="6302" y="2741"/>
                </a:moveTo>
                <a:cubicBezTo>
                  <a:pt x="6774" y="2741"/>
                  <a:pt x="7152" y="3087"/>
                  <a:pt x="7152" y="3560"/>
                </a:cubicBezTo>
                <a:cubicBezTo>
                  <a:pt x="7152" y="4033"/>
                  <a:pt x="6774" y="4411"/>
                  <a:pt x="6302" y="4411"/>
                </a:cubicBezTo>
                <a:cubicBezTo>
                  <a:pt x="5861" y="4411"/>
                  <a:pt x="5483" y="4033"/>
                  <a:pt x="5483" y="3560"/>
                </a:cubicBezTo>
                <a:cubicBezTo>
                  <a:pt x="5483" y="3087"/>
                  <a:pt x="5829" y="2741"/>
                  <a:pt x="6302" y="2741"/>
                </a:cubicBezTo>
                <a:close/>
                <a:moveTo>
                  <a:pt x="11910" y="819"/>
                </a:moveTo>
                <a:lnTo>
                  <a:pt x="11910" y="5230"/>
                </a:lnTo>
                <a:lnTo>
                  <a:pt x="8161" y="5230"/>
                </a:lnTo>
                <a:cubicBezTo>
                  <a:pt x="7972" y="5041"/>
                  <a:pt x="7751" y="4820"/>
                  <a:pt x="7530" y="4726"/>
                </a:cubicBezTo>
                <a:cubicBezTo>
                  <a:pt x="7814" y="4411"/>
                  <a:pt x="8003" y="4001"/>
                  <a:pt x="8003" y="3560"/>
                </a:cubicBezTo>
                <a:cubicBezTo>
                  <a:pt x="8003" y="2678"/>
                  <a:pt x="7247" y="1922"/>
                  <a:pt x="6333" y="1922"/>
                </a:cubicBezTo>
                <a:cubicBezTo>
                  <a:pt x="5451" y="1922"/>
                  <a:pt x="4695" y="2678"/>
                  <a:pt x="4695" y="3560"/>
                </a:cubicBezTo>
                <a:cubicBezTo>
                  <a:pt x="4695" y="4001"/>
                  <a:pt x="4853" y="4411"/>
                  <a:pt x="5168" y="4726"/>
                </a:cubicBezTo>
                <a:cubicBezTo>
                  <a:pt x="4916" y="4820"/>
                  <a:pt x="4695" y="5041"/>
                  <a:pt x="4537" y="5230"/>
                </a:cubicBezTo>
                <a:lnTo>
                  <a:pt x="883" y="5230"/>
                </a:lnTo>
                <a:lnTo>
                  <a:pt x="883" y="819"/>
                </a:lnTo>
                <a:close/>
                <a:moveTo>
                  <a:pt x="6302" y="5230"/>
                </a:moveTo>
                <a:cubicBezTo>
                  <a:pt x="7215" y="5230"/>
                  <a:pt x="7972" y="5986"/>
                  <a:pt x="7972" y="6868"/>
                </a:cubicBezTo>
                <a:lnTo>
                  <a:pt x="4664" y="6868"/>
                </a:lnTo>
                <a:cubicBezTo>
                  <a:pt x="4664" y="5986"/>
                  <a:pt x="5388" y="5230"/>
                  <a:pt x="6302" y="5230"/>
                </a:cubicBezTo>
                <a:close/>
                <a:moveTo>
                  <a:pt x="8287" y="7719"/>
                </a:moveTo>
                <a:lnTo>
                  <a:pt x="7593" y="11846"/>
                </a:lnTo>
                <a:lnTo>
                  <a:pt x="5010" y="11846"/>
                </a:lnTo>
                <a:lnTo>
                  <a:pt x="4285" y="7719"/>
                </a:lnTo>
                <a:close/>
                <a:moveTo>
                  <a:pt x="410" y="0"/>
                </a:moveTo>
                <a:cubicBezTo>
                  <a:pt x="158" y="0"/>
                  <a:pt x="1" y="189"/>
                  <a:pt x="1" y="378"/>
                </a:cubicBezTo>
                <a:lnTo>
                  <a:pt x="1" y="5608"/>
                </a:lnTo>
                <a:cubicBezTo>
                  <a:pt x="1" y="5860"/>
                  <a:pt x="190" y="6017"/>
                  <a:pt x="410" y="6017"/>
                </a:cubicBezTo>
                <a:lnTo>
                  <a:pt x="3970" y="6017"/>
                </a:lnTo>
                <a:cubicBezTo>
                  <a:pt x="3907" y="6301"/>
                  <a:pt x="3813" y="6553"/>
                  <a:pt x="3813" y="6837"/>
                </a:cubicBezTo>
                <a:lnTo>
                  <a:pt x="2994" y="6837"/>
                </a:lnTo>
                <a:cubicBezTo>
                  <a:pt x="2773" y="6837"/>
                  <a:pt x="2616" y="7026"/>
                  <a:pt x="2616" y="7246"/>
                </a:cubicBezTo>
                <a:cubicBezTo>
                  <a:pt x="2616" y="7467"/>
                  <a:pt x="2805" y="7656"/>
                  <a:pt x="2994" y="7656"/>
                </a:cubicBezTo>
                <a:lnTo>
                  <a:pt x="3466" y="7656"/>
                </a:lnTo>
                <a:lnTo>
                  <a:pt x="4254" y="12255"/>
                </a:lnTo>
                <a:cubicBezTo>
                  <a:pt x="4285" y="12476"/>
                  <a:pt x="4443" y="12633"/>
                  <a:pt x="4664" y="12633"/>
                </a:cubicBezTo>
                <a:lnTo>
                  <a:pt x="7972" y="12633"/>
                </a:lnTo>
                <a:cubicBezTo>
                  <a:pt x="8161" y="12633"/>
                  <a:pt x="8350" y="12476"/>
                  <a:pt x="8350" y="12255"/>
                </a:cubicBezTo>
                <a:lnTo>
                  <a:pt x="9137" y="7656"/>
                </a:lnTo>
                <a:lnTo>
                  <a:pt x="9610" y="7656"/>
                </a:lnTo>
                <a:cubicBezTo>
                  <a:pt x="9862" y="7656"/>
                  <a:pt x="10019" y="7467"/>
                  <a:pt x="10019" y="7215"/>
                </a:cubicBezTo>
                <a:cubicBezTo>
                  <a:pt x="10019" y="6994"/>
                  <a:pt x="9799" y="6837"/>
                  <a:pt x="9610" y="6837"/>
                </a:cubicBezTo>
                <a:lnTo>
                  <a:pt x="8791" y="6837"/>
                </a:lnTo>
                <a:cubicBezTo>
                  <a:pt x="8791" y="6553"/>
                  <a:pt x="8759" y="6269"/>
                  <a:pt x="8633" y="6017"/>
                </a:cubicBezTo>
                <a:lnTo>
                  <a:pt x="12225" y="6017"/>
                </a:lnTo>
                <a:cubicBezTo>
                  <a:pt x="12445" y="6017"/>
                  <a:pt x="12603" y="5797"/>
                  <a:pt x="12603" y="5608"/>
                </a:cubicBezTo>
                <a:lnTo>
                  <a:pt x="12603" y="378"/>
                </a:lnTo>
                <a:cubicBezTo>
                  <a:pt x="12634" y="189"/>
                  <a:pt x="12445" y="0"/>
                  <a:pt x="122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Google Shape;920;p83">
            <a:extLst>
              <a:ext uri="{FF2B5EF4-FFF2-40B4-BE49-F238E27FC236}">
                <a16:creationId xmlns:a16="http://schemas.microsoft.com/office/drawing/2014/main" id="{436DDAF8-F44E-FEC0-2C93-CE9171EA5F4D}"/>
              </a:ext>
            </a:extLst>
          </p:cNvPr>
          <p:cNvSpPr/>
          <p:nvPr/>
        </p:nvSpPr>
        <p:spPr>
          <a:xfrm rot="611820">
            <a:off x="3655437" y="2895748"/>
            <a:ext cx="403780" cy="403748"/>
          </a:xfrm>
          <a:custGeom>
            <a:avLst/>
            <a:gdLst/>
            <a:ahLst/>
            <a:cxnLst/>
            <a:rect l="l" t="t" r="r" b="b"/>
            <a:pathLst>
              <a:path w="12635" h="12634" extrusionOk="0">
                <a:moveTo>
                  <a:pt x="6302" y="2741"/>
                </a:moveTo>
                <a:cubicBezTo>
                  <a:pt x="6774" y="2741"/>
                  <a:pt x="7152" y="3087"/>
                  <a:pt x="7152" y="3560"/>
                </a:cubicBezTo>
                <a:cubicBezTo>
                  <a:pt x="7152" y="4033"/>
                  <a:pt x="6774" y="4411"/>
                  <a:pt x="6302" y="4411"/>
                </a:cubicBezTo>
                <a:cubicBezTo>
                  <a:pt x="5861" y="4411"/>
                  <a:pt x="5483" y="4033"/>
                  <a:pt x="5483" y="3560"/>
                </a:cubicBezTo>
                <a:cubicBezTo>
                  <a:pt x="5483" y="3087"/>
                  <a:pt x="5829" y="2741"/>
                  <a:pt x="6302" y="2741"/>
                </a:cubicBezTo>
                <a:close/>
                <a:moveTo>
                  <a:pt x="11910" y="819"/>
                </a:moveTo>
                <a:lnTo>
                  <a:pt x="11910" y="5230"/>
                </a:lnTo>
                <a:lnTo>
                  <a:pt x="8161" y="5230"/>
                </a:lnTo>
                <a:cubicBezTo>
                  <a:pt x="7972" y="5041"/>
                  <a:pt x="7751" y="4820"/>
                  <a:pt x="7530" y="4726"/>
                </a:cubicBezTo>
                <a:cubicBezTo>
                  <a:pt x="7814" y="4411"/>
                  <a:pt x="8003" y="4001"/>
                  <a:pt x="8003" y="3560"/>
                </a:cubicBezTo>
                <a:cubicBezTo>
                  <a:pt x="8003" y="2678"/>
                  <a:pt x="7247" y="1922"/>
                  <a:pt x="6333" y="1922"/>
                </a:cubicBezTo>
                <a:cubicBezTo>
                  <a:pt x="5451" y="1922"/>
                  <a:pt x="4695" y="2678"/>
                  <a:pt x="4695" y="3560"/>
                </a:cubicBezTo>
                <a:cubicBezTo>
                  <a:pt x="4695" y="4001"/>
                  <a:pt x="4853" y="4411"/>
                  <a:pt x="5168" y="4726"/>
                </a:cubicBezTo>
                <a:cubicBezTo>
                  <a:pt x="4916" y="4820"/>
                  <a:pt x="4695" y="5041"/>
                  <a:pt x="4537" y="5230"/>
                </a:cubicBezTo>
                <a:lnTo>
                  <a:pt x="883" y="5230"/>
                </a:lnTo>
                <a:lnTo>
                  <a:pt x="883" y="819"/>
                </a:lnTo>
                <a:close/>
                <a:moveTo>
                  <a:pt x="6302" y="5230"/>
                </a:moveTo>
                <a:cubicBezTo>
                  <a:pt x="7215" y="5230"/>
                  <a:pt x="7972" y="5986"/>
                  <a:pt x="7972" y="6868"/>
                </a:cubicBezTo>
                <a:lnTo>
                  <a:pt x="4664" y="6868"/>
                </a:lnTo>
                <a:cubicBezTo>
                  <a:pt x="4664" y="5986"/>
                  <a:pt x="5388" y="5230"/>
                  <a:pt x="6302" y="5230"/>
                </a:cubicBezTo>
                <a:close/>
                <a:moveTo>
                  <a:pt x="8287" y="7719"/>
                </a:moveTo>
                <a:lnTo>
                  <a:pt x="7593" y="11846"/>
                </a:lnTo>
                <a:lnTo>
                  <a:pt x="5010" y="11846"/>
                </a:lnTo>
                <a:lnTo>
                  <a:pt x="4285" y="7719"/>
                </a:lnTo>
                <a:close/>
                <a:moveTo>
                  <a:pt x="410" y="0"/>
                </a:moveTo>
                <a:cubicBezTo>
                  <a:pt x="158" y="0"/>
                  <a:pt x="1" y="189"/>
                  <a:pt x="1" y="378"/>
                </a:cubicBezTo>
                <a:lnTo>
                  <a:pt x="1" y="5608"/>
                </a:lnTo>
                <a:cubicBezTo>
                  <a:pt x="1" y="5860"/>
                  <a:pt x="190" y="6017"/>
                  <a:pt x="410" y="6017"/>
                </a:cubicBezTo>
                <a:lnTo>
                  <a:pt x="3970" y="6017"/>
                </a:lnTo>
                <a:cubicBezTo>
                  <a:pt x="3907" y="6301"/>
                  <a:pt x="3813" y="6553"/>
                  <a:pt x="3813" y="6837"/>
                </a:cubicBezTo>
                <a:lnTo>
                  <a:pt x="2994" y="6837"/>
                </a:lnTo>
                <a:cubicBezTo>
                  <a:pt x="2773" y="6837"/>
                  <a:pt x="2616" y="7026"/>
                  <a:pt x="2616" y="7246"/>
                </a:cubicBezTo>
                <a:cubicBezTo>
                  <a:pt x="2616" y="7467"/>
                  <a:pt x="2805" y="7656"/>
                  <a:pt x="2994" y="7656"/>
                </a:cubicBezTo>
                <a:lnTo>
                  <a:pt x="3466" y="7656"/>
                </a:lnTo>
                <a:lnTo>
                  <a:pt x="4254" y="12255"/>
                </a:lnTo>
                <a:cubicBezTo>
                  <a:pt x="4285" y="12476"/>
                  <a:pt x="4443" y="12633"/>
                  <a:pt x="4664" y="12633"/>
                </a:cubicBezTo>
                <a:lnTo>
                  <a:pt x="7972" y="12633"/>
                </a:lnTo>
                <a:cubicBezTo>
                  <a:pt x="8161" y="12633"/>
                  <a:pt x="8350" y="12476"/>
                  <a:pt x="8350" y="12255"/>
                </a:cubicBezTo>
                <a:lnTo>
                  <a:pt x="9137" y="7656"/>
                </a:lnTo>
                <a:lnTo>
                  <a:pt x="9610" y="7656"/>
                </a:lnTo>
                <a:cubicBezTo>
                  <a:pt x="9862" y="7656"/>
                  <a:pt x="10019" y="7467"/>
                  <a:pt x="10019" y="7215"/>
                </a:cubicBezTo>
                <a:cubicBezTo>
                  <a:pt x="10019" y="6994"/>
                  <a:pt x="9799" y="6837"/>
                  <a:pt x="9610" y="6837"/>
                </a:cubicBezTo>
                <a:lnTo>
                  <a:pt x="8791" y="6837"/>
                </a:lnTo>
                <a:cubicBezTo>
                  <a:pt x="8791" y="6553"/>
                  <a:pt x="8759" y="6269"/>
                  <a:pt x="8633" y="6017"/>
                </a:cubicBezTo>
                <a:lnTo>
                  <a:pt x="12225" y="6017"/>
                </a:lnTo>
                <a:cubicBezTo>
                  <a:pt x="12445" y="6017"/>
                  <a:pt x="12603" y="5797"/>
                  <a:pt x="12603" y="5608"/>
                </a:cubicBezTo>
                <a:lnTo>
                  <a:pt x="12603" y="378"/>
                </a:lnTo>
                <a:cubicBezTo>
                  <a:pt x="12634" y="189"/>
                  <a:pt x="12445" y="0"/>
                  <a:pt x="122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Google Shape;717;p71">
            <a:extLst>
              <a:ext uri="{FF2B5EF4-FFF2-40B4-BE49-F238E27FC236}">
                <a16:creationId xmlns:a16="http://schemas.microsoft.com/office/drawing/2014/main" id="{50D70772-8D3D-5E75-BDA5-5F8746F207EF}"/>
              </a:ext>
            </a:extLst>
          </p:cNvPr>
          <p:cNvSpPr txBox="1">
            <a:spLocks noGrp="1"/>
          </p:cNvSpPr>
          <p:nvPr/>
        </p:nvSpPr>
        <p:spPr>
          <a:xfrm>
            <a:off x="5944697" y="904086"/>
            <a:ext cx="2827740" cy="69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500"/>
              <a:buFont typeface="Kulim Park"/>
              <a:buNone/>
              <a:tabLst/>
              <a:defRPr/>
            </a:pPr>
            <a:r>
              <a:rPr lang="en-IN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Geospatial Maps</a:t>
            </a:r>
            <a:endParaRPr kumimoji="0" lang="en-IN" b="0" i="0" u="none" strike="noStrike" kern="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29" name="Google Shape;717;p71">
            <a:extLst>
              <a:ext uri="{FF2B5EF4-FFF2-40B4-BE49-F238E27FC236}">
                <a16:creationId xmlns:a16="http://schemas.microsoft.com/office/drawing/2014/main" id="{CBEE2428-79F4-2AAA-6A81-A332EBE12EA4}"/>
              </a:ext>
            </a:extLst>
          </p:cNvPr>
          <p:cNvSpPr txBox="1">
            <a:spLocks noGrp="1"/>
          </p:cNvSpPr>
          <p:nvPr/>
        </p:nvSpPr>
        <p:spPr>
          <a:xfrm>
            <a:off x="5793418" y="2810332"/>
            <a:ext cx="3525841" cy="62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500"/>
              <a:buFont typeface="Kulim Park"/>
              <a:buNone/>
              <a:tabLst/>
              <a:defRPr/>
            </a:pPr>
            <a:r>
              <a:rPr lang="en-IN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Bar Charts </a:t>
            </a:r>
            <a:endParaRPr kumimoji="0" lang="en-IN" b="0" i="0" u="none" strike="noStrike" kern="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30" name="Google Shape;717;p71">
            <a:extLst>
              <a:ext uri="{FF2B5EF4-FFF2-40B4-BE49-F238E27FC236}">
                <a16:creationId xmlns:a16="http://schemas.microsoft.com/office/drawing/2014/main" id="{BA87B762-93D8-D7FB-39E1-F8C901F76A4E}"/>
              </a:ext>
            </a:extLst>
          </p:cNvPr>
          <p:cNvSpPr txBox="1">
            <a:spLocks noGrp="1"/>
          </p:cNvSpPr>
          <p:nvPr/>
        </p:nvSpPr>
        <p:spPr>
          <a:xfrm>
            <a:off x="1480246" y="2738463"/>
            <a:ext cx="2827740" cy="69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500"/>
              <a:buFont typeface="Kulim Park"/>
              <a:buNone/>
              <a:tabLst/>
              <a:defRPr/>
            </a:pPr>
            <a:r>
              <a:rPr lang="en-IN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Line Graphs:</a:t>
            </a:r>
            <a:endParaRPr kumimoji="0" lang="en-IN" b="0" i="0" u="none" strike="noStrike" kern="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2" name="Google Shape;1368;p104">
            <a:extLst>
              <a:ext uri="{FF2B5EF4-FFF2-40B4-BE49-F238E27FC236}">
                <a16:creationId xmlns:a16="http://schemas.microsoft.com/office/drawing/2014/main" id="{657D11B4-812C-101E-0BBB-5CCB5DE61E73}"/>
              </a:ext>
            </a:extLst>
          </p:cNvPr>
          <p:cNvSpPr txBox="1"/>
          <p:nvPr/>
        </p:nvSpPr>
        <p:spPr>
          <a:xfrm>
            <a:off x="1520640" y="1556427"/>
            <a:ext cx="18003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Displays feature distribution (e.g., tumor sizes) across classes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Manrope"/>
              <a:cs typeface="Times New Roman" panose="02020603050405020304" pitchFamily="18" charset="0"/>
              <a:sym typeface="Manrope"/>
            </a:endParaRPr>
          </a:p>
        </p:txBody>
      </p:sp>
      <p:sp>
        <p:nvSpPr>
          <p:cNvPr id="4" name="Google Shape;1368;p104">
            <a:extLst>
              <a:ext uri="{FF2B5EF4-FFF2-40B4-BE49-F238E27FC236}">
                <a16:creationId xmlns:a16="http://schemas.microsoft.com/office/drawing/2014/main" id="{C8F877D1-0ACB-B233-119F-8F1A6F03FE5E}"/>
              </a:ext>
            </a:extLst>
          </p:cNvPr>
          <p:cNvSpPr txBox="1"/>
          <p:nvPr/>
        </p:nvSpPr>
        <p:spPr>
          <a:xfrm>
            <a:off x="6183453" y="1477483"/>
            <a:ext cx="18003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Illustrates lung cancer incidence by region.</a:t>
            </a:r>
          </a:p>
        </p:txBody>
      </p:sp>
      <p:sp>
        <p:nvSpPr>
          <p:cNvPr id="5" name="Google Shape;1368;p104">
            <a:extLst>
              <a:ext uri="{FF2B5EF4-FFF2-40B4-BE49-F238E27FC236}">
                <a16:creationId xmlns:a16="http://schemas.microsoft.com/office/drawing/2014/main" id="{B78599C5-9BE3-A435-6EBA-7F3829B6DD57}"/>
              </a:ext>
            </a:extLst>
          </p:cNvPr>
          <p:cNvSpPr txBox="1"/>
          <p:nvPr/>
        </p:nvSpPr>
        <p:spPr>
          <a:xfrm>
            <a:off x="1689550" y="3489227"/>
            <a:ext cx="18003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Tracks model performance metrics over time.</a:t>
            </a:r>
          </a:p>
        </p:txBody>
      </p:sp>
      <p:sp>
        <p:nvSpPr>
          <p:cNvPr id="7" name="Google Shape;1368;p104">
            <a:extLst>
              <a:ext uri="{FF2B5EF4-FFF2-40B4-BE49-F238E27FC236}">
                <a16:creationId xmlns:a16="http://schemas.microsoft.com/office/drawing/2014/main" id="{8A44A0E6-E026-7EA2-9B57-DAC0D738B304}"/>
              </a:ext>
            </a:extLst>
          </p:cNvPr>
          <p:cNvSpPr txBox="1"/>
          <p:nvPr/>
        </p:nvSpPr>
        <p:spPr>
          <a:xfrm>
            <a:off x="6227460" y="3361090"/>
            <a:ext cx="18003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Shows predictive importance of different features.</a:t>
            </a:r>
          </a:p>
        </p:txBody>
      </p:sp>
      <p:pic>
        <p:nvPicPr>
          <p:cNvPr id="8" name="Google Shape;1392;p105" title="Chart">
            <a:hlinkClick r:id="rId3"/>
            <a:extLst>
              <a:ext uri="{FF2B5EF4-FFF2-40B4-BE49-F238E27FC236}">
                <a16:creationId xmlns:a16="http://schemas.microsoft.com/office/drawing/2014/main" id="{C0D77054-409D-8695-F7A6-2F43C1F397F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4226" y="1815498"/>
            <a:ext cx="1454131" cy="1092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1679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366;p104">
            <a:extLst>
              <a:ext uri="{FF2B5EF4-FFF2-40B4-BE49-F238E27FC236}">
                <a16:creationId xmlns:a16="http://schemas.microsoft.com/office/drawing/2014/main" id="{AE057E06-6545-C53F-2B37-0AB63FFDE33E}"/>
              </a:ext>
            </a:extLst>
          </p:cNvPr>
          <p:cNvSpPr txBox="1">
            <a:spLocks/>
          </p:cNvSpPr>
          <p:nvPr/>
        </p:nvSpPr>
        <p:spPr>
          <a:xfrm flipH="1">
            <a:off x="878053" y="-12183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800"/>
              <a:buFont typeface="Kulim Park"/>
              <a:buNone/>
              <a:tabLst/>
              <a:defRPr/>
            </a:pPr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kumimoji="0" lang="en-IN" sz="3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7" name="Google Shape;1362;p104">
            <a:extLst>
              <a:ext uri="{FF2B5EF4-FFF2-40B4-BE49-F238E27FC236}">
                <a16:creationId xmlns:a16="http://schemas.microsoft.com/office/drawing/2014/main" id="{00BE8FFB-5CAC-1D0F-8D9B-1591041BAB6A}"/>
              </a:ext>
            </a:extLst>
          </p:cNvPr>
          <p:cNvSpPr/>
          <p:nvPr/>
        </p:nvSpPr>
        <p:spPr>
          <a:xfrm>
            <a:off x="878053" y="1530963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365;p104">
            <a:extLst>
              <a:ext uri="{FF2B5EF4-FFF2-40B4-BE49-F238E27FC236}">
                <a16:creationId xmlns:a16="http://schemas.microsoft.com/office/drawing/2014/main" id="{9E05E7F2-F71B-1BF8-B03A-026CB9906774}"/>
              </a:ext>
            </a:extLst>
          </p:cNvPr>
          <p:cNvSpPr/>
          <p:nvPr/>
        </p:nvSpPr>
        <p:spPr>
          <a:xfrm>
            <a:off x="4190073" y="635062"/>
            <a:ext cx="1155176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E2B0A6">
              <a:alpha val="2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1363;p104">
            <a:extLst>
              <a:ext uri="{FF2B5EF4-FFF2-40B4-BE49-F238E27FC236}">
                <a16:creationId xmlns:a16="http://schemas.microsoft.com/office/drawing/2014/main" id="{9BA0E435-2DCC-E629-CB88-81841A8F9E7C}"/>
              </a:ext>
            </a:extLst>
          </p:cNvPr>
          <p:cNvSpPr/>
          <p:nvPr/>
        </p:nvSpPr>
        <p:spPr>
          <a:xfrm flipH="1">
            <a:off x="6927613" y="1505754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Google Shape;1379;p104">
            <a:extLst>
              <a:ext uri="{FF2B5EF4-FFF2-40B4-BE49-F238E27FC236}">
                <a16:creationId xmlns:a16="http://schemas.microsoft.com/office/drawing/2014/main" id="{6264CA3F-1CB7-2A14-4B48-C29C78F0C464}"/>
              </a:ext>
            </a:extLst>
          </p:cNvPr>
          <p:cNvCxnSpPr>
            <a:cxnSpLocks/>
          </p:cNvCxnSpPr>
          <p:nvPr/>
        </p:nvCxnSpPr>
        <p:spPr>
          <a:xfrm flipV="1">
            <a:off x="1200578" y="534448"/>
            <a:ext cx="7129032" cy="6719"/>
          </a:xfrm>
          <a:prstGeom prst="straightConnector1">
            <a:avLst/>
          </a:prstGeom>
          <a:noFill/>
          <a:ln w="28575" cap="flat" cmpd="sng">
            <a:solidFill>
              <a:srgbClr val="887C6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375;p104">
            <a:extLst>
              <a:ext uri="{FF2B5EF4-FFF2-40B4-BE49-F238E27FC236}">
                <a16:creationId xmlns:a16="http://schemas.microsoft.com/office/drawing/2014/main" id="{FF2D367C-3DE3-763A-8C73-551F73F859E8}"/>
              </a:ext>
            </a:extLst>
          </p:cNvPr>
          <p:cNvSpPr txBox="1"/>
          <p:nvPr/>
        </p:nvSpPr>
        <p:spPr>
          <a:xfrm>
            <a:off x="166330" y="2478899"/>
            <a:ext cx="3100217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sz="20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Summary of Findings</a:t>
            </a:r>
          </a:p>
        </p:txBody>
      </p:sp>
      <p:sp>
        <p:nvSpPr>
          <p:cNvPr id="22" name="Google Shape;1375;p104">
            <a:extLst>
              <a:ext uri="{FF2B5EF4-FFF2-40B4-BE49-F238E27FC236}">
                <a16:creationId xmlns:a16="http://schemas.microsoft.com/office/drawing/2014/main" id="{36B2C990-ACA4-67B6-E6A5-4957C86E1B23}"/>
              </a:ext>
            </a:extLst>
          </p:cNvPr>
          <p:cNvSpPr txBox="1"/>
          <p:nvPr/>
        </p:nvSpPr>
        <p:spPr>
          <a:xfrm>
            <a:off x="3729809" y="1542060"/>
            <a:ext cx="323087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sz="20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Impact of Proposed Solution</a:t>
            </a:r>
          </a:p>
        </p:txBody>
      </p:sp>
      <p:sp>
        <p:nvSpPr>
          <p:cNvPr id="23" name="Google Shape;1375;p104">
            <a:extLst>
              <a:ext uri="{FF2B5EF4-FFF2-40B4-BE49-F238E27FC236}">
                <a16:creationId xmlns:a16="http://schemas.microsoft.com/office/drawing/2014/main" id="{834E8204-7974-FAC1-D28D-E7FF718E9427}"/>
              </a:ext>
            </a:extLst>
          </p:cNvPr>
          <p:cNvSpPr txBox="1"/>
          <p:nvPr/>
        </p:nvSpPr>
        <p:spPr>
          <a:xfrm>
            <a:off x="6927613" y="2381068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sz="20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28" name="Google Shape;1368;p104">
            <a:extLst>
              <a:ext uri="{FF2B5EF4-FFF2-40B4-BE49-F238E27FC236}">
                <a16:creationId xmlns:a16="http://schemas.microsoft.com/office/drawing/2014/main" id="{25DA37C3-92D4-59C3-5D9D-1DD800F30650}"/>
              </a:ext>
            </a:extLst>
          </p:cNvPr>
          <p:cNvSpPr txBox="1"/>
          <p:nvPr/>
        </p:nvSpPr>
        <p:spPr>
          <a:xfrm>
            <a:off x="166331" y="2807849"/>
            <a:ext cx="2842260" cy="2025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IN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Enhanced Accuracy :</a:t>
            </a:r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Machine learning models improve lung cancer detection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b="1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Variability: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algorithms show varying performance, emphasizing proper model choice.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en-IN" dirty="0">
              <a:solidFill>
                <a:srgbClr val="1E1E1E"/>
              </a:solidFill>
              <a:latin typeface="Times New Roman" panose="02020603050405020304" pitchFamily="18" charset="0"/>
              <a:ea typeface="Manrope"/>
              <a:cs typeface="Times New Roman" panose="02020603050405020304" pitchFamily="18" charset="0"/>
              <a:sym typeface="Manrope"/>
            </a:endParaRPr>
          </a:p>
        </p:txBody>
      </p:sp>
      <p:sp>
        <p:nvSpPr>
          <p:cNvPr id="29" name="Google Shape;1368;p104">
            <a:extLst>
              <a:ext uri="{FF2B5EF4-FFF2-40B4-BE49-F238E27FC236}">
                <a16:creationId xmlns:a16="http://schemas.microsoft.com/office/drawing/2014/main" id="{92E24118-91E5-E9E4-F61C-FA744FA8DDC1}"/>
              </a:ext>
            </a:extLst>
          </p:cNvPr>
          <p:cNvSpPr txBox="1"/>
          <p:nvPr/>
        </p:nvSpPr>
        <p:spPr>
          <a:xfrm>
            <a:off x="3592731" y="2135905"/>
            <a:ext cx="2344726" cy="183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Cost Efficiency:</a:t>
            </a:r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Automation reduces manual review time and resources.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Timely Diagnosis:</a:t>
            </a:r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Early detection leads to better treatment outcomes.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Google Shape;1368;p104">
            <a:extLst>
              <a:ext uri="{FF2B5EF4-FFF2-40B4-BE49-F238E27FC236}">
                <a16:creationId xmlns:a16="http://schemas.microsoft.com/office/drawing/2014/main" id="{EBE091A7-37F5-7BD6-F8EE-471A60B76AEB}"/>
              </a:ext>
            </a:extLst>
          </p:cNvPr>
          <p:cNvSpPr txBox="1"/>
          <p:nvPr/>
        </p:nvSpPr>
        <p:spPr>
          <a:xfrm>
            <a:off x="6339840" y="2790207"/>
            <a:ext cx="2714029" cy="1796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Diverse Data:</a:t>
            </a:r>
            <a:r>
              <a:rPr lang="en-IN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Expanding datasets for better model generalizability.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Clinical Integration:</a:t>
            </a:r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Creating tools for easier implementation in clinical settings.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IN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751FD9AB-1515-5EDF-AA1E-10F2A0461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99413" y="1622541"/>
            <a:ext cx="1108115" cy="684862"/>
          </a:xfrm>
          <a:prstGeom prst="rect">
            <a:avLst/>
          </a:prstGeom>
        </p:spPr>
      </p:pic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82B460BF-6297-0062-5997-CC0B06842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843" y="1542061"/>
            <a:ext cx="1226022" cy="781980"/>
          </a:xfrm>
          <a:prstGeom prst="rect">
            <a:avLst/>
          </a:prstGeom>
        </p:spPr>
      </p:pic>
      <p:pic>
        <p:nvPicPr>
          <p:cNvPr id="5" name="Image 1">
            <a:extLst>
              <a:ext uri="{FF2B5EF4-FFF2-40B4-BE49-F238E27FC236}">
                <a16:creationId xmlns:a16="http://schemas.microsoft.com/office/drawing/2014/main" id="{D19BB532-0389-6D77-15A8-877C427CC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0073" y="682024"/>
            <a:ext cx="1236621" cy="95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2499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366;p104">
            <a:extLst>
              <a:ext uri="{FF2B5EF4-FFF2-40B4-BE49-F238E27FC236}">
                <a16:creationId xmlns:a16="http://schemas.microsoft.com/office/drawing/2014/main" id="{AE057E06-6545-C53F-2B37-0AB63FFDE33E}"/>
              </a:ext>
            </a:extLst>
          </p:cNvPr>
          <p:cNvSpPr txBox="1">
            <a:spLocks/>
          </p:cNvSpPr>
          <p:nvPr/>
        </p:nvSpPr>
        <p:spPr>
          <a:xfrm flipH="1">
            <a:off x="-51134" y="176149"/>
            <a:ext cx="7648273" cy="5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algn="l"/>
            <a:r>
              <a:rPr lang="en-U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Team Member</a:t>
            </a:r>
            <a:endParaRPr lang="en-US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362;p104">
            <a:extLst>
              <a:ext uri="{FF2B5EF4-FFF2-40B4-BE49-F238E27FC236}">
                <a16:creationId xmlns:a16="http://schemas.microsoft.com/office/drawing/2014/main" id="{00BE8FFB-5CAC-1D0F-8D9B-1591041BAB6A}"/>
              </a:ext>
            </a:extLst>
          </p:cNvPr>
          <p:cNvSpPr/>
          <p:nvPr/>
        </p:nvSpPr>
        <p:spPr>
          <a:xfrm>
            <a:off x="4509089" y="452556"/>
            <a:ext cx="967405" cy="611307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367;p104">
            <a:extLst>
              <a:ext uri="{FF2B5EF4-FFF2-40B4-BE49-F238E27FC236}">
                <a16:creationId xmlns:a16="http://schemas.microsoft.com/office/drawing/2014/main" id="{93C5313F-A33D-957E-CAE9-042B764CDC1F}"/>
              </a:ext>
            </a:extLst>
          </p:cNvPr>
          <p:cNvSpPr txBox="1"/>
          <p:nvPr/>
        </p:nvSpPr>
        <p:spPr>
          <a:xfrm>
            <a:off x="4272533" y="533470"/>
            <a:ext cx="1203961" cy="42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2000" b="1" dirty="0">
                <a:solidFill>
                  <a:schemeClr val="dk1"/>
                </a:solidFill>
                <a:latin typeface="Times New Roman" panose="02020603050405020304" pitchFamily="18" charset="0"/>
                <a:ea typeface="Kulim Park"/>
                <a:cs typeface="Times New Roman" panose="02020603050405020304" pitchFamily="18" charset="0"/>
                <a:sym typeface="Kulim Park"/>
              </a:rPr>
              <a:t>01</a:t>
            </a:r>
            <a:endParaRPr sz="2500" b="1" dirty="0">
              <a:solidFill>
                <a:schemeClr val="dk1"/>
              </a:solidFill>
              <a:latin typeface="Times New Roman" panose="02020603050405020304" pitchFamily="18" charset="0"/>
              <a:ea typeface="Kulim Park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21" name="Google Shape;1375;p104">
            <a:extLst>
              <a:ext uri="{FF2B5EF4-FFF2-40B4-BE49-F238E27FC236}">
                <a16:creationId xmlns:a16="http://schemas.microsoft.com/office/drawing/2014/main" id="{FF2D367C-3DE3-763A-8C73-551F73F859E8}"/>
              </a:ext>
            </a:extLst>
          </p:cNvPr>
          <p:cNvSpPr txBox="1"/>
          <p:nvPr/>
        </p:nvSpPr>
        <p:spPr>
          <a:xfrm>
            <a:off x="3451579" y="990828"/>
            <a:ext cx="2805118" cy="380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1800" b="1" dirty="0">
                <a:solidFill>
                  <a:srgbClr val="1E1E1E"/>
                </a:solidFill>
                <a:latin typeface="Times New Roman" panose="02020603050405020304" pitchFamily="18" charset="0"/>
                <a:ea typeface="Kulim Park"/>
                <a:cs typeface="Times New Roman" panose="02020603050405020304" pitchFamily="18" charset="0"/>
                <a:sym typeface="Kulim Park"/>
              </a:rPr>
              <a:t>Balram </a:t>
            </a:r>
            <a:r>
              <a:rPr lang="en-IN" sz="1800" b="1" dirty="0" err="1">
                <a:solidFill>
                  <a:srgbClr val="1E1E1E"/>
                </a:solidFill>
                <a:latin typeface="Times New Roman" panose="02020603050405020304" pitchFamily="18" charset="0"/>
                <a:ea typeface="Kulim Park"/>
                <a:cs typeface="Times New Roman" panose="02020603050405020304" pitchFamily="18" charset="0"/>
                <a:sym typeface="Kulim Park"/>
              </a:rPr>
              <a:t>Panigrahi</a:t>
            </a:r>
            <a:endParaRPr lang="en-IN" sz="1800" b="1" dirty="0">
              <a:solidFill>
                <a:srgbClr val="1E1E1E"/>
              </a:solidFill>
              <a:latin typeface="Times New Roman" panose="02020603050405020304" pitchFamily="18" charset="0"/>
              <a:ea typeface="Kulim Park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29" name="Google Shape;1368;p104">
            <a:extLst>
              <a:ext uri="{FF2B5EF4-FFF2-40B4-BE49-F238E27FC236}">
                <a16:creationId xmlns:a16="http://schemas.microsoft.com/office/drawing/2014/main" id="{92E24118-91E5-E9E4-F61C-FA744FA8DDC1}"/>
              </a:ext>
            </a:extLst>
          </p:cNvPr>
          <p:cNvSpPr txBox="1"/>
          <p:nvPr/>
        </p:nvSpPr>
        <p:spPr>
          <a:xfrm>
            <a:off x="3799684" y="1251435"/>
            <a:ext cx="2064433" cy="301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Team Leader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Manrope"/>
              <a:cs typeface="Times New Roman" panose="02020603050405020304" pitchFamily="18" charset="0"/>
              <a:sym typeface="Manrope"/>
            </a:endParaRPr>
          </a:p>
        </p:txBody>
      </p:sp>
      <p:sp>
        <p:nvSpPr>
          <p:cNvPr id="6" name="Google Shape;1362;p104">
            <a:extLst>
              <a:ext uri="{FF2B5EF4-FFF2-40B4-BE49-F238E27FC236}">
                <a16:creationId xmlns:a16="http://schemas.microsoft.com/office/drawing/2014/main" id="{62F68177-46CA-491E-841F-004162B24B60}"/>
              </a:ext>
            </a:extLst>
          </p:cNvPr>
          <p:cNvSpPr/>
          <p:nvPr/>
        </p:nvSpPr>
        <p:spPr>
          <a:xfrm>
            <a:off x="1899095" y="1292485"/>
            <a:ext cx="818595" cy="499001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Google Shape;1367;p104">
            <a:extLst>
              <a:ext uri="{FF2B5EF4-FFF2-40B4-BE49-F238E27FC236}">
                <a16:creationId xmlns:a16="http://schemas.microsoft.com/office/drawing/2014/main" id="{373A8E19-22A1-5C40-E6BE-F2AAF69558B6}"/>
              </a:ext>
            </a:extLst>
          </p:cNvPr>
          <p:cNvSpPr txBox="1"/>
          <p:nvPr/>
        </p:nvSpPr>
        <p:spPr>
          <a:xfrm>
            <a:off x="1635044" y="1287610"/>
            <a:ext cx="1203961" cy="42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2000" b="1" dirty="0">
                <a:solidFill>
                  <a:schemeClr val="dk1"/>
                </a:solidFill>
                <a:latin typeface="Times New Roman" panose="02020603050405020304" pitchFamily="18" charset="0"/>
                <a:ea typeface="Kulim Park"/>
                <a:cs typeface="Times New Roman" panose="02020603050405020304" pitchFamily="18" charset="0"/>
                <a:sym typeface="Kulim Park"/>
              </a:rPr>
              <a:t>02</a:t>
            </a:r>
            <a:endParaRPr sz="2500" b="1" dirty="0">
              <a:solidFill>
                <a:schemeClr val="dk1"/>
              </a:solidFill>
              <a:latin typeface="Times New Roman" panose="02020603050405020304" pitchFamily="18" charset="0"/>
              <a:ea typeface="Kulim Park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35" name="Google Shape;1362;p104">
            <a:extLst>
              <a:ext uri="{FF2B5EF4-FFF2-40B4-BE49-F238E27FC236}">
                <a16:creationId xmlns:a16="http://schemas.microsoft.com/office/drawing/2014/main" id="{002FF2E2-8581-E990-4A51-F16D19888FB4}"/>
              </a:ext>
            </a:extLst>
          </p:cNvPr>
          <p:cNvSpPr/>
          <p:nvPr/>
        </p:nvSpPr>
        <p:spPr>
          <a:xfrm>
            <a:off x="1851819" y="3506508"/>
            <a:ext cx="818595" cy="499001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Google Shape;1362;p104">
            <a:extLst>
              <a:ext uri="{FF2B5EF4-FFF2-40B4-BE49-F238E27FC236}">
                <a16:creationId xmlns:a16="http://schemas.microsoft.com/office/drawing/2014/main" id="{C4489DDF-2F52-A1E3-C757-1D6B7801FD3A}"/>
              </a:ext>
            </a:extLst>
          </p:cNvPr>
          <p:cNvSpPr/>
          <p:nvPr/>
        </p:nvSpPr>
        <p:spPr>
          <a:xfrm>
            <a:off x="1851820" y="2392657"/>
            <a:ext cx="818595" cy="499001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Google Shape;1362;p104">
            <a:extLst>
              <a:ext uri="{FF2B5EF4-FFF2-40B4-BE49-F238E27FC236}">
                <a16:creationId xmlns:a16="http://schemas.microsoft.com/office/drawing/2014/main" id="{B1181FF6-88A3-4BD0-55FD-D7311EF72E18}"/>
              </a:ext>
            </a:extLst>
          </p:cNvPr>
          <p:cNvSpPr/>
          <p:nvPr/>
        </p:nvSpPr>
        <p:spPr>
          <a:xfrm>
            <a:off x="6965620" y="3517530"/>
            <a:ext cx="818595" cy="499001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Google Shape;1362;p104">
            <a:extLst>
              <a:ext uri="{FF2B5EF4-FFF2-40B4-BE49-F238E27FC236}">
                <a16:creationId xmlns:a16="http://schemas.microsoft.com/office/drawing/2014/main" id="{71F66D5B-9ADD-3148-6991-212901F0AB60}"/>
              </a:ext>
            </a:extLst>
          </p:cNvPr>
          <p:cNvSpPr/>
          <p:nvPr/>
        </p:nvSpPr>
        <p:spPr>
          <a:xfrm>
            <a:off x="6879618" y="2464098"/>
            <a:ext cx="818595" cy="499001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Google Shape;1367;p104">
            <a:extLst>
              <a:ext uri="{FF2B5EF4-FFF2-40B4-BE49-F238E27FC236}">
                <a16:creationId xmlns:a16="http://schemas.microsoft.com/office/drawing/2014/main" id="{F60FD846-BAE4-02AD-EBD4-973C5E1C18D6}"/>
              </a:ext>
            </a:extLst>
          </p:cNvPr>
          <p:cNvSpPr txBox="1"/>
          <p:nvPr/>
        </p:nvSpPr>
        <p:spPr>
          <a:xfrm>
            <a:off x="1565047" y="3499679"/>
            <a:ext cx="1203961" cy="42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2000" b="1" dirty="0">
                <a:solidFill>
                  <a:schemeClr val="dk1"/>
                </a:solidFill>
                <a:latin typeface="Times New Roman" panose="02020603050405020304" pitchFamily="18" charset="0"/>
                <a:ea typeface="Kulim Park"/>
                <a:cs typeface="Times New Roman" panose="02020603050405020304" pitchFamily="18" charset="0"/>
                <a:sym typeface="Kulim Park"/>
              </a:rPr>
              <a:t>06</a:t>
            </a:r>
            <a:endParaRPr sz="2500" b="1" dirty="0">
              <a:solidFill>
                <a:schemeClr val="dk1"/>
              </a:solidFill>
              <a:latin typeface="Times New Roman" panose="02020603050405020304" pitchFamily="18" charset="0"/>
              <a:ea typeface="Kulim Park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34" name="Google Shape;1362;p104">
            <a:extLst>
              <a:ext uri="{FF2B5EF4-FFF2-40B4-BE49-F238E27FC236}">
                <a16:creationId xmlns:a16="http://schemas.microsoft.com/office/drawing/2014/main" id="{7B53EEF1-E630-4942-C8E1-C8768D6A31EE}"/>
              </a:ext>
            </a:extLst>
          </p:cNvPr>
          <p:cNvSpPr/>
          <p:nvPr/>
        </p:nvSpPr>
        <p:spPr>
          <a:xfrm>
            <a:off x="6879618" y="1294774"/>
            <a:ext cx="818595" cy="499001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Google Shape;1367;p104">
            <a:extLst>
              <a:ext uri="{FF2B5EF4-FFF2-40B4-BE49-F238E27FC236}">
                <a16:creationId xmlns:a16="http://schemas.microsoft.com/office/drawing/2014/main" id="{49C0234B-6A07-4209-D021-EE2E35D8652F}"/>
              </a:ext>
            </a:extLst>
          </p:cNvPr>
          <p:cNvSpPr txBox="1"/>
          <p:nvPr/>
        </p:nvSpPr>
        <p:spPr>
          <a:xfrm>
            <a:off x="6580253" y="1287610"/>
            <a:ext cx="1203961" cy="42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2000" b="1" dirty="0">
                <a:solidFill>
                  <a:schemeClr val="dk1"/>
                </a:solidFill>
                <a:latin typeface="Times New Roman" panose="02020603050405020304" pitchFamily="18" charset="0"/>
                <a:ea typeface="Kulim Park"/>
                <a:cs typeface="Times New Roman" panose="02020603050405020304" pitchFamily="18" charset="0"/>
                <a:sym typeface="Kulim Park"/>
              </a:rPr>
              <a:t>03</a:t>
            </a:r>
            <a:endParaRPr sz="2500" b="1" dirty="0">
              <a:solidFill>
                <a:schemeClr val="dk1"/>
              </a:solidFill>
              <a:latin typeface="Times New Roman" panose="02020603050405020304" pitchFamily="18" charset="0"/>
              <a:ea typeface="Kulim Park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41" name="Google Shape;1367;p104">
            <a:extLst>
              <a:ext uri="{FF2B5EF4-FFF2-40B4-BE49-F238E27FC236}">
                <a16:creationId xmlns:a16="http://schemas.microsoft.com/office/drawing/2014/main" id="{84F613D4-D9BA-E50A-1CC8-F84B4C73D5A6}"/>
              </a:ext>
            </a:extLst>
          </p:cNvPr>
          <p:cNvSpPr txBox="1"/>
          <p:nvPr/>
        </p:nvSpPr>
        <p:spPr>
          <a:xfrm>
            <a:off x="6686934" y="3497597"/>
            <a:ext cx="1203961" cy="42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2000" b="1" dirty="0">
                <a:solidFill>
                  <a:schemeClr val="dk1"/>
                </a:solidFill>
                <a:latin typeface="Times New Roman" panose="02020603050405020304" pitchFamily="18" charset="0"/>
                <a:ea typeface="Kulim Park"/>
                <a:cs typeface="Times New Roman" panose="02020603050405020304" pitchFamily="18" charset="0"/>
                <a:sym typeface="Kulim Park"/>
              </a:rPr>
              <a:t>07</a:t>
            </a:r>
            <a:endParaRPr sz="2500" b="1" dirty="0">
              <a:solidFill>
                <a:schemeClr val="dk1"/>
              </a:solidFill>
              <a:latin typeface="Times New Roman" panose="02020603050405020304" pitchFamily="18" charset="0"/>
              <a:ea typeface="Kulim Park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44" name="Google Shape;1367;p104">
            <a:extLst>
              <a:ext uri="{FF2B5EF4-FFF2-40B4-BE49-F238E27FC236}">
                <a16:creationId xmlns:a16="http://schemas.microsoft.com/office/drawing/2014/main" id="{ED32B209-64F2-A3B5-613F-1749951BB38A}"/>
              </a:ext>
            </a:extLst>
          </p:cNvPr>
          <p:cNvSpPr txBox="1"/>
          <p:nvPr/>
        </p:nvSpPr>
        <p:spPr>
          <a:xfrm>
            <a:off x="6575581" y="2423456"/>
            <a:ext cx="1203961" cy="42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2000" b="1" dirty="0">
                <a:solidFill>
                  <a:schemeClr val="dk1"/>
                </a:solidFill>
                <a:latin typeface="Times New Roman" panose="02020603050405020304" pitchFamily="18" charset="0"/>
                <a:ea typeface="Kulim Park"/>
                <a:cs typeface="Times New Roman" panose="02020603050405020304" pitchFamily="18" charset="0"/>
                <a:sym typeface="Kulim Park"/>
              </a:rPr>
              <a:t>05</a:t>
            </a:r>
            <a:endParaRPr sz="2500" b="1" dirty="0">
              <a:solidFill>
                <a:schemeClr val="dk1"/>
              </a:solidFill>
              <a:latin typeface="Times New Roman" panose="02020603050405020304" pitchFamily="18" charset="0"/>
              <a:ea typeface="Kulim Park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45" name="Google Shape;1367;p104">
            <a:extLst>
              <a:ext uri="{FF2B5EF4-FFF2-40B4-BE49-F238E27FC236}">
                <a16:creationId xmlns:a16="http://schemas.microsoft.com/office/drawing/2014/main" id="{2EF182ED-6622-6D92-E7CE-41840BA9C5B2}"/>
              </a:ext>
            </a:extLst>
          </p:cNvPr>
          <p:cNvSpPr txBox="1"/>
          <p:nvPr/>
        </p:nvSpPr>
        <p:spPr>
          <a:xfrm>
            <a:off x="1597848" y="2374739"/>
            <a:ext cx="1203961" cy="42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2000" b="1" dirty="0">
                <a:solidFill>
                  <a:schemeClr val="dk1"/>
                </a:solidFill>
                <a:latin typeface="Times New Roman" panose="02020603050405020304" pitchFamily="18" charset="0"/>
                <a:ea typeface="Kulim Park"/>
                <a:cs typeface="Times New Roman" panose="02020603050405020304" pitchFamily="18" charset="0"/>
                <a:sym typeface="Kulim Park"/>
              </a:rPr>
              <a:t>04</a:t>
            </a:r>
            <a:endParaRPr sz="2500" b="1" dirty="0">
              <a:solidFill>
                <a:schemeClr val="dk1"/>
              </a:solidFill>
              <a:latin typeface="Times New Roman" panose="02020603050405020304" pitchFamily="18" charset="0"/>
              <a:ea typeface="Kulim Park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46" name="Google Shape;1368;p104">
            <a:extLst>
              <a:ext uri="{FF2B5EF4-FFF2-40B4-BE49-F238E27FC236}">
                <a16:creationId xmlns:a16="http://schemas.microsoft.com/office/drawing/2014/main" id="{C7093F4B-3D82-D1AF-B660-6AF59AAE8373}"/>
              </a:ext>
            </a:extLst>
          </p:cNvPr>
          <p:cNvSpPr txBox="1"/>
          <p:nvPr/>
        </p:nvSpPr>
        <p:spPr>
          <a:xfrm>
            <a:off x="6145344" y="4278549"/>
            <a:ext cx="2064433" cy="301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Team Member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Manrope"/>
              <a:cs typeface="Times New Roman" panose="02020603050405020304" pitchFamily="18" charset="0"/>
              <a:sym typeface="Manrope"/>
            </a:endParaRPr>
          </a:p>
        </p:txBody>
      </p:sp>
      <p:sp>
        <p:nvSpPr>
          <p:cNvPr id="47" name="Google Shape;1368;p104">
            <a:extLst>
              <a:ext uri="{FF2B5EF4-FFF2-40B4-BE49-F238E27FC236}">
                <a16:creationId xmlns:a16="http://schemas.microsoft.com/office/drawing/2014/main" id="{F287C278-B8DD-BCE0-871D-A8575596004D}"/>
              </a:ext>
            </a:extLst>
          </p:cNvPr>
          <p:cNvSpPr txBox="1"/>
          <p:nvPr/>
        </p:nvSpPr>
        <p:spPr>
          <a:xfrm>
            <a:off x="1337602" y="4306373"/>
            <a:ext cx="2064433" cy="301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Team Member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Manrope"/>
              <a:cs typeface="Times New Roman" panose="02020603050405020304" pitchFamily="18" charset="0"/>
              <a:sym typeface="Manrope"/>
            </a:endParaRPr>
          </a:p>
        </p:txBody>
      </p:sp>
      <p:sp>
        <p:nvSpPr>
          <p:cNvPr id="48" name="Google Shape;1368;p104">
            <a:extLst>
              <a:ext uri="{FF2B5EF4-FFF2-40B4-BE49-F238E27FC236}">
                <a16:creationId xmlns:a16="http://schemas.microsoft.com/office/drawing/2014/main" id="{702BCEFD-A83E-0424-8A00-7185BEE45C65}"/>
              </a:ext>
            </a:extLst>
          </p:cNvPr>
          <p:cNvSpPr txBox="1"/>
          <p:nvPr/>
        </p:nvSpPr>
        <p:spPr>
          <a:xfrm>
            <a:off x="6156001" y="2010695"/>
            <a:ext cx="2064433" cy="301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Team Member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Manrope"/>
              <a:cs typeface="Times New Roman" panose="02020603050405020304" pitchFamily="18" charset="0"/>
              <a:sym typeface="Manrope"/>
            </a:endParaRPr>
          </a:p>
        </p:txBody>
      </p:sp>
      <p:sp>
        <p:nvSpPr>
          <p:cNvPr id="49" name="Google Shape;1368;p104">
            <a:extLst>
              <a:ext uri="{FF2B5EF4-FFF2-40B4-BE49-F238E27FC236}">
                <a16:creationId xmlns:a16="http://schemas.microsoft.com/office/drawing/2014/main" id="{D0413515-D8B4-3358-FF0E-6306E1AD4C0F}"/>
              </a:ext>
            </a:extLst>
          </p:cNvPr>
          <p:cNvSpPr txBox="1"/>
          <p:nvPr/>
        </p:nvSpPr>
        <p:spPr>
          <a:xfrm>
            <a:off x="6256697" y="3082699"/>
            <a:ext cx="2064433" cy="301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Team Member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Manrope"/>
              <a:cs typeface="Times New Roman" panose="02020603050405020304" pitchFamily="18" charset="0"/>
              <a:sym typeface="Manrope"/>
            </a:endParaRPr>
          </a:p>
        </p:txBody>
      </p:sp>
      <p:sp>
        <p:nvSpPr>
          <p:cNvPr id="50" name="Google Shape;1368;p104">
            <a:extLst>
              <a:ext uri="{FF2B5EF4-FFF2-40B4-BE49-F238E27FC236}">
                <a16:creationId xmlns:a16="http://schemas.microsoft.com/office/drawing/2014/main" id="{E92B4D3B-A14D-D8B7-D0D6-9F3F4B62772A}"/>
              </a:ext>
            </a:extLst>
          </p:cNvPr>
          <p:cNvSpPr txBox="1"/>
          <p:nvPr/>
        </p:nvSpPr>
        <p:spPr>
          <a:xfrm>
            <a:off x="1167611" y="3101833"/>
            <a:ext cx="2064433" cy="301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Team Member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Manrope"/>
              <a:cs typeface="Times New Roman" panose="02020603050405020304" pitchFamily="18" charset="0"/>
              <a:sym typeface="Manrope"/>
            </a:endParaRPr>
          </a:p>
        </p:txBody>
      </p:sp>
      <p:sp>
        <p:nvSpPr>
          <p:cNvPr id="51" name="Google Shape;1368;p104">
            <a:extLst>
              <a:ext uri="{FF2B5EF4-FFF2-40B4-BE49-F238E27FC236}">
                <a16:creationId xmlns:a16="http://schemas.microsoft.com/office/drawing/2014/main" id="{75CB716F-1763-2849-E19A-817EE7F07739}"/>
              </a:ext>
            </a:extLst>
          </p:cNvPr>
          <p:cNvSpPr txBox="1"/>
          <p:nvPr/>
        </p:nvSpPr>
        <p:spPr>
          <a:xfrm>
            <a:off x="1276175" y="1979573"/>
            <a:ext cx="2064433" cy="301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Team Member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Manrope"/>
              <a:cs typeface="Times New Roman" panose="02020603050405020304" pitchFamily="18" charset="0"/>
              <a:sym typeface="Manrope"/>
            </a:endParaRPr>
          </a:p>
        </p:txBody>
      </p:sp>
      <p:sp>
        <p:nvSpPr>
          <p:cNvPr id="52" name="Google Shape;1375;p104">
            <a:extLst>
              <a:ext uri="{FF2B5EF4-FFF2-40B4-BE49-F238E27FC236}">
                <a16:creationId xmlns:a16="http://schemas.microsoft.com/office/drawing/2014/main" id="{AA30728A-A6F0-1E02-ECC6-05DC7A682CCD}"/>
              </a:ext>
            </a:extLst>
          </p:cNvPr>
          <p:cNvSpPr txBox="1"/>
          <p:nvPr/>
        </p:nvSpPr>
        <p:spPr>
          <a:xfrm>
            <a:off x="5803394" y="1675236"/>
            <a:ext cx="2805118" cy="380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1800" b="1" dirty="0">
                <a:solidFill>
                  <a:srgbClr val="1E1E1E"/>
                </a:solidFill>
                <a:latin typeface="Times New Roman" panose="02020603050405020304" pitchFamily="18" charset="0"/>
                <a:ea typeface="Kulim Park"/>
                <a:cs typeface="Times New Roman" panose="02020603050405020304" pitchFamily="18" charset="0"/>
                <a:sym typeface="Kulim Park"/>
              </a:rPr>
              <a:t>Girish Patil</a:t>
            </a:r>
          </a:p>
        </p:txBody>
      </p:sp>
      <p:sp>
        <p:nvSpPr>
          <p:cNvPr id="53" name="Google Shape;1375;p104">
            <a:extLst>
              <a:ext uri="{FF2B5EF4-FFF2-40B4-BE49-F238E27FC236}">
                <a16:creationId xmlns:a16="http://schemas.microsoft.com/office/drawing/2014/main" id="{C7025B43-347E-7FBC-AB41-16C3C682DC76}"/>
              </a:ext>
            </a:extLst>
          </p:cNvPr>
          <p:cNvSpPr txBox="1"/>
          <p:nvPr/>
        </p:nvSpPr>
        <p:spPr>
          <a:xfrm>
            <a:off x="967259" y="1654824"/>
            <a:ext cx="2805118" cy="380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1800" b="1" dirty="0">
                <a:solidFill>
                  <a:srgbClr val="1E1E1E"/>
                </a:solidFill>
                <a:latin typeface="Times New Roman" panose="02020603050405020304" pitchFamily="18" charset="0"/>
                <a:ea typeface="Kulim Park"/>
                <a:cs typeface="Times New Roman" panose="02020603050405020304" pitchFamily="18" charset="0"/>
                <a:sym typeface="Kulim Park"/>
              </a:rPr>
              <a:t>Gopinath </a:t>
            </a:r>
            <a:r>
              <a:rPr lang="en-IN" sz="1800" b="1" dirty="0" err="1">
                <a:solidFill>
                  <a:srgbClr val="1E1E1E"/>
                </a:solidFill>
                <a:latin typeface="Times New Roman" panose="02020603050405020304" pitchFamily="18" charset="0"/>
                <a:ea typeface="Kulim Park"/>
                <a:cs typeface="Times New Roman" panose="02020603050405020304" pitchFamily="18" charset="0"/>
                <a:sym typeface="Kulim Park"/>
              </a:rPr>
              <a:t>Ghewade</a:t>
            </a:r>
            <a:endParaRPr lang="en-IN" sz="1800" b="1" dirty="0">
              <a:solidFill>
                <a:srgbClr val="1E1E1E"/>
              </a:solidFill>
              <a:latin typeface="Times New Roman" panose="02020603050405020304" pitchFamily="18" charset="0"/>
              <a:ea typeface="Kulim Park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54" name="Google Shape;1375;p104">
            <a:extLst>
              <a:ext uri="{FF2B5EF4-FFF2-40B4-BE49-F238E27FC236}">
                <a16:creationId xmlns:a16="http://schemas.microsoft.com/office/drawing/2014/main" id="{F6DB23A7-34C0-0E3E-4583-D199EF8A5774}"/>
              </a:ext>
            </a:extLst>
          </p:cNvPr>
          <p:cNvSpPr txBox="1"/>
          <p:nvPr/>
        </p:nvSpPr>
        <p:spPr>
          <a:xfrm>
            <a:off x="967259" y="3842984"/>
            <a:ext cx="2805118" cy="380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1800" b="1" dirty="0">
                <a:solidFill>
                  <a:srgbClr val="1E1E1E"/>
                </a:solidFill>
                <a:latin typeface="Times New Roman" panose="02020603050405020304" pitchFamily="18" charset="0"/>
                <a:ea typeface="Kulim Park"/>
                <a:cs typeface="Times New Roman" panose="02020603050405020304" pitchFamily="18" charset="0"/>
                <a:sym typeface="Kulim Park"/>
              </a:rPr>
              <a:t>Supriya Narkhede</a:t>
            </a:r>
          </a:p>
        </p:txBody>
      </p:sp>
      <p:sp>
        <p:nvSpPr>
          <p:cNvPr id="55" name="Google Shape;1375;p104">
            <a:extLst>
              <a:ext uri="{FF2B5EF4-FFF2-40B4-BE49-F238E27FC236}">
                <a16:creationId xmlns:a16="http://schemas.microsoft.com/office/drawing/2014/main" id="{67450113-D9AF-2E4B-8F41-72A48A5616F7}"/>
              </a:ext>
            </a:extLst>
          </p:cNvPr>
          <p:cNvSpPr txBox="1"/>
          <p:nvPr/>
        </p:nvSpPr>
        <p:spPr>
          <a:xfrm>
            <a:off x="967259" y="2737340"/>
            <a:ext cx="2805118" cy="380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1800" b="1" dirty="0">
                <a:solidFill>
                  <a:srgbClr val="1E1E1E"/>
                </a:solidFill>
                <a:latin typeface="Times New Roman" panose="02020603050405020304" pitchFamily="18" charset="0"/>
                <a:ea typeface="Kulim Park"/>
                <a:cs typeface="Times New Roman" panose="02020603050405020304" pitchFamily="18" charset="0"/>
                <a:sym typeface="Kulim Park"/>
              </a:rPr>
              <a:t>Lakshmi Rai</a:t>
            </a:r>
          </a:p>
        </p:txBody>
      </p:sp>
      <p:sp>
        <p:nvSpPr>
          <p:cNvPr id="56" name="Google Shape;1375;p104">
            <a:extLst>
              <a:ext uri="{FF2B5EF4-FFF2-40B4-BE49-F238E27FC236}">
                <a16:creationId xmlns:a16="http://schemas.microsoft.com/office/drawing/2014/main" id="{D47EE1FF-B39E-50A9-10D2-A4674BF6200A}"/>
              </a:ext>
            </a:extLst>
          </p:cNvPr>
          <p:cNvSpPr txBox="1"/>
          <p:nvPr/>
        </p:nvSpPr>
        <p:spPr>
          <a:xfrm>
            <a:off x="5886354" y="3858156"/>
            <a:ext cx="2805118" cy="380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1800" b="1" dirty="0">
                <a:solidFill>
                  <a:srgbClr val="1E1E1E"/>
                </a:solidFill>
                <a:latin typeface="Times New Roman" panose="02020603050405020304" pitchFamily="18" charset="0"/>
                <a:ea typeface="Kulim Park"/>
                <a:cs typeface="Times New Roman" panose="02020603050405020304" pitchFamily="18" charset="0"/>
                <a:sym typeface="Kulim Park"/>
              </a:rPr>
              <a:t>Apoorva Rajput</a:t>
            </a:r>
          </a:p>
        </p:txBody>
      </p:sp>
      <p:sp>
        <p:nvSpPr>
          <p:cNvPr id="57" name="Google Shape;1375;p104">
            <a:extLst>
              <a:ext uri="{FF2B5EF4-FFF2-40B4-BE49-F238E27FC236}">
                <a16:creationId xmlns:a16="http://schemas.microsoft.com/office/drawing/2014/main" id="{4A4B2576-8747-62DD-C0B0-AC9543C9912B}"/>
              </a:ext>
            </a:extLst>
          </p:cNvPr>
          <p:cNvSpPr txBox="1"/>
          <p:nvPr/>
        </p:nvSpPr>
        <p:spPr>
          <a:xfrm>
            <a:off x="5803394" y="2800969"/>
            <a:ext cx="2805118" cy="380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1800" b="1" dirty="0">
                <a:solidFill>
                  <a:srgbClr val="1E1E1E"/>
                </a:solidFill>
                <a:latin typeface="Times New Roman" panose="02020603050405020304" pitchFamily="18" charset="0"/>
                <a:ea typeface="Kulim Park"/>
                <a:cs typeface="Times New Roman" panose="02020603050405020304" pitchFamily="18" charset="0"/>
                <a:sym typeface="Kulim Park"/>
              </a:rPr>
              <a:t>Mansi </a:t>
            </a:r>
            <a:r>
              <a:rPr lang="en-IN" sz="1800" b="1" dirty="0" err="1">
                <a:solidFill>
                  <a:srgbClr val="1E1E1E"/>
                </a:solidFill>
                <a:latin typeface="Times New Roman" panose="02020603050405020304" pitchFamily="18" charset="0"/>
                <a:ea typeface="Kulim Park"/>
                <a:cs typeface="Times New Roman" panose="02020603050405020304" pitchFamily="18" charset="0"/>
                <a:sym typeface="Kulim Park"/>
              </a:rPr>
              <a:t>Kodag</a:t>
            </a:r>
            <a:endParaRPr lang="en-IN" sz="1800" b="1" dirty="0">
              <a:solidFill>
                <a:srgbClr val="1E1E1E"/>
              </a:solidFill>
              <a:latin typeface="Times New Roman" panose="02020603050405020304" pitchFamily="18" charset="0"/>
              <a:ea typeface="Kulim Park"/>
              <a:cs typeface="Times New Roman" panose="02020603050405020304" pitchFamily="18" charset="0"/>
              <a:sym typeface="Kulim Park"/>
            </a:endParaRPr>
          </a:p>
        </p:txBody>
      </p:sp>
    </p:spTree>
    <p:extLst>
      <p:ext uri="{BB962C8B-B14F-4D97-AF65-F5344CB8AC3E}">
        <p14:creationId xmlns:p14="http://schemas.microsoft.com/office/powerpoint/2010/main" val="213076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579;p70">
            <a:extLst>
              <a:ext uri="{FF2B5EF4-FFF2-40B4-BE49-F238E27FC236}">
                <a16:creationId xmlns:a16="http://schemas.microsoft.com/office/drawing/2014/main" id="{6FCFC9CD-5564-8BA5-F45C-2F2A55F2E1D0}"/>
              </a:ext>
            </a:extLst>
          </p:cNvPr>
          <p:cNvSpPr txBox="1">
            <a:spLocks noGrp="1"/>
          </p:cNvSpPr>
          <p:nvPr/>
        </p:nvSpPr>
        <p:spPr>
          <a:xfrm>
            <a:off x="83820" y="830490"/>
            <a:ext cx="352044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Vidaloka"/>
              <a:buNone/>
              <a:defRPr sz="5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 dirty="0">
                <a:solidFill>
                  <a:schemeClr val="accent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4800" b="1" dirty="0">
              <a:solidFill>
                <a:schemeClr val="accent2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80;p70">
            <a:extLst>
              <a:ext uri="{FF2B5EF4-FFF2-40B4-BE49-F238E27FC236}">
                <a16:creationId xmlns:a16="http://schemas.microsoft.com/office/drawing/2014/main" id="{3DEADDC5-44BC-3435-8EA2-6435B2E9E5EF}"/>
              </a:ext>
            </a:extLst>
          </p:cNvPr>
          <p:cNvSpPr txBox="1">
            <a:spLocks noGrp="1"/>
          </p:cNvSpPr>
          <p:nvPr/>
        </p:nvSpPr>
        <p:spPr>
          <a:xfrm>
            <a:off x="-200610" y="0"/>
            <a:ext cx="141219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idaloka"/>
              <a:buNone/>
              <a:defRPr sz="70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Vidaloka"/>
              <a:buNone/>
              <a:tabLst/>
              <a:defRPr/>
            </a:pPr>
            <a:r>
              <a:rPr kumimoji="0" lang="en" sz="7000" b="0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idaloka"/>
              </a:rPr>
              <a:t>01</a:t>
            </a:r>
            <a:endParaRPr kumimoji="0" sz="7000" b="0" i="0" u="none" strike="noStrike" kern="0" cap="none" spc="0" normalizeH="0" baseline="0" noProof="0" dirty="0">
              <a:ln>
                <a:noFill/>
              </a:ln>
              <a:solidFill>
                <a:srgbClr val="3F3533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idaloka"/>
            </a:endParaRPr>
          </a:p>
        </p:txBody>
      </p:sp>
      <p:sp>
        <p:nvSpPr>
          <p:cNvPr id="8" name="Google Shape;581;p70">
            <a:extLst>
              <a:ext uri="{FF2B5EF4-FFF2-40B4-BE49-F238E27FC236}">
                <a16:creationId xmlns:a16="http://schemas.microsoft.com/office/drawing/2014/main" id="{07E8EAAF-7998-97F1-8916-C6E8916E47A7}"/>
              </a:ext>
            </a:extLst>
          </p:cNvPr>
          <p:cNvSpPr txBox="1">
            <a:spLocks noGrp="1"/>
          </p:cNvSpPr>
          <p:nvPr/>
        </p:nvSpPr>
        <p:spPr>
          <a:xfrm>
            <a:off x="160020" y="1886504"/>
            <a:ext cx="5532120" cy="27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ung cancer is a leading cause of cancer-related deaths, making early detection vital for improving survival rates. Traditional diagnostic methods, while effective, can sometimes miss early-stage cancers, prompting the need for innovative approaches. Machine learning (ML) has emerged as a powerful tool in enhancing the diagnosis of lung cancer.</a:t>
            </a:r>
          </a:p>
        </p:txBody>
      </p:sp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C719FB0E-F485-4050-5365-281C51AB7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19" y="1292146"/>
            <a:ext cx="3129233" cy="305887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8752969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454;p41">
            <a:extLst>
              <a:ext uri="{FF2B5EF4-FFF2-40B4-BE49-F238E27FC236}">
                <a16:creationId xmlns:a16="http://schemas.microsoft.com/office/drawing/2014/main" id="{DAFB0DE2-8BB7-D72C-B7F2-D44C6DA45D71}"/>
              </a:ext>
            </a:extLst>
          </p:cNvPr>
          <p:cNvSpPr txBox="1">
            <a:spLocks noGrp="1"/>
          </p:cNvSpPr>
          <p:nvPr/>
        </p:nvSpPr>
        <p:spPr>
          <a:xfrm>
            <a:off x="947160" y="2249805"/>
            <a:ext cx="7042500" cy="333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machine learning model for predicting lung cancer risk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454;p41">
            <a:extLst>
              <a:ext uri="{FF2B5EF4-FFF2-40B4-BE49-F238E27FC236}">
                <a16:creationId xmlns:a16="http://schemas.microsoft.com/office/drawing/2014/main" id="{C3D4590A-DBB7-DF31-6752-87D4632B6676}"/>
              </a:ext>
            </a:extLst>
          </p:cNvPr>
          <p:cNvSpPr txBox="1">
            <a:spLocks noGrp="1"/>
          </p:cNvSpPr>
          <p:nvPr/>
        </p:nvSpPr>
        <p:spPr>
          <a:xfrm>
            <a:off x="934500" y="1100558"/>
            <a:ext cx="7042500" cy="333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collect and analyze health data from users and existing datasets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454;p41">
            <a:extLst>
              <a:ext uri="{FF2B5EF4-FFF2-40B4-BE49-F238E27FC236}">
                <a16:creationId xmlns:a16="http://schemas.microsoft.com/office/drawing/2014/main" id="{D2823D40-FA98-DDC5-EB7B-16A9BF88D8A6}"/>
              </a:ext>
            </a:extLst>
          </p:cNvPr>
          <p:cNvSpPr txBox="1">
            <a:spLocks noGrp="1"/>
          </p:cNvSpPr>
          <p:nvPr/>
        </p:nvSpPr>
        <p:spPr>
          <a:xfrm>
            <a:off x="934500" y="1627710"/>
            <a:ext cx="7042500" cy="333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key risk factors for lung cancer and their correlations.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454;p41">
            <a:extLst>
              <a:ext uri="{FF2B5EF4-FFF2-40B4-BE49-F238E27FC236}">
                <a16:creationId xmlns:a16="http://schemas.microsoft.com/office/drawing/2014/main" id="{D700F985-1998-1EBD-6D6C-92D9C53D2940}"/>
              </a:ext>
            </a:extLst>
          </p:cNvPr>
          <p:cNvSpPr txBox="1">
            <a:spLocks noGrp="1"/>
          </p:cNvSpPr>
          <p:nvPr/>
        </p:nvSpPr>
        <p:spPr>
          <a:xfrm>
            <a:off x="947160" y="3492892"/>
            <a:ext cx="7042500" cy="333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actionable recommendations for reducing lung cancer risk based on the analysis.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454;p41">
            <a:extLst>
              <a:ext uri="{FF2B5EF4-FFF2-40B4-BE49-F238E27FC236}">
                <a16:creationId xmlns:a16="http://schemas.microsoft.com/office/drawing/2014/main" id="{924F5658-F99F-E1B7-1BF3-E65DEB832B5C}"/>
              </a:ext>
            </a:extLst>
          </p:cNvPr>
          <p:cNvSpPr txBox="1">
            <a:spLocks noGrp="1"/>
          </p:cNvSpPr>
          <p:nvPr/>
        </p:nvSpPr>
        <p:spPr>
          <a:xfrm>
            <a:off x="947160" y="2860320"/>
            <a:ext cx="7042500" cy="333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validate and test the model using appropriate metrics.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451;p41">
            <a:extLst>
              <a:ext uri="{FF2B5EF4-FFF2-40B4-BE49-F238E27FC236}">
                <a16:creationId xmlns:a16="http://schemas.microsoft.com/office/drawing/2014/main" id="{5280B0F5-11FA-9121-E0BC-38DC3200F9EA}"/>
              </a:ext>
            </a:extLst>
          </p:cNvPr>
          <p:cNvSpPr/>
          <p:nvPr/>
        </p:nvSpPr>
        <p:spPr>
          <a:xfrm>
            <a:off x="196980" y="1023750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1</a:t>
            </a:r>
            <a:endParaRPr sz="2100" b="1" dirty="0">
              <a:solidFill>
                <a:schemeClr val="dk2"/>
              </a:solidFill>
              <a:latin typeface="Times New Roman" panose="02020603050405020304" pitchFamily="18" charset="0"/>
              <a:ea typeface="Quicksand"/>
              <a:cs typeface="Times New Roman" panose="02020603050405020304" pitchFamily="18" charset="0"/>
              <a:sym typeface="Quicksand"/>
            </a:endParaRPr>
          </a:p>
        </p:txBody>
      </p:sp>
      <p:sp>
        <p:nvSpPr>
          <p:cNvPr id="13" name="Google Shape;447;p41">
            <a:extLst>
              <a:ext uri="{FF2B5EF4-FFF2-40B4-BE49-F238E27FC236}">
                <a16:creationId xmlns:a16="http://schemas.microsoft.com/office/drawing/2014/main" id="{9CF0E982-89C7-F594-F46A-5F16EFE9A2E0}"/>
              </a:ext>
            </a:extLst>
          </p:cNvPr>
          <p:cNvSpPr txBox="1">
            <a:spLocks noGrp="1"/>
          </p:cNvSpPr>
          <p:nvPr/>
        </p:nvSpPr>
        <p:spPr>
          <a:xfrm>
            <a:off x="196980" y="20626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Project</a:t>
            </a:r>
            <a:endParaRPr sz="36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451;p41">
            <a:extLst>
              <a:ext uri="{FF2B5EF4-FFF2-40B4-BE49-F238E27FC236}">
                <a16:creationId xmlns:a16="http://schemas.microsoft.com/office/drawing/2014/main" id="{B2CC4091-0C37-2655-9519-9BD42EE80FF5}"/>
              </a:ext>
            </a:extLst>
          </p:cNvPr>
          <p:cNvSpPr/>
          <p:nvPr/>
        </p:nvSpPr>
        <p:spPr>
          <a:xfrm>
            <a:off x="196980" y="1023788"/>
            <a:ext cx="429000" cy="429000"/>
          </a:xfrm>
          <a:prstGeom prst="ellipse">
            <a:avLst/>
          </a:prstGeom>
          <a:noFill/>
          <a:ln w="19050" cap="flat" cmpd="sng">
            <a:solidFill>
              <a:srgbClr val="D8CE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100" b="1" i="0" u="none" strike="noStrike" kern="0" cap="none" spc="0" normalizeH="0" baseline="0" noProof="0" dirty="0">
                <a:ln>
                  <a:noFill/>
                </a:ln>
                <a:solidFill>
                  <a:srgbClr val="927C71"/>
                </a:solidFill>
                <a:effectLst/>
                <a:uLnTx/>
                <a:uFillTx/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1</a:t>
            </a:r>
            <a:endParaRPr kumimoji="0" sz="2100" b="1" i="0" u="none" strike="noStrike" kern="0" cap="none" spc="0" normalizeH="0" baseline="0" noProof="0" dirty="0">
              <a:ln>
                <a:noFill/>
              </a:ln>
              <a:solidFill>
                <a:srgbClr val="927C71"/>
              </a:solidFill>
              <a:effectLst/>
              <a:uLnTx/>
              <a:uFillTx/>
              <a:latin typeface="Times New Roman" panose="02020603050405020304" pitchFamily="18" charset="0"/>
              <a:ea typeface="Quicksand"/>
              <a:cs typeface="Times New Roman" panose="02020603050405020304" pitchFamily="18" charset="0"/>
              <a:sym typeface="Quicksand"/>
            </a:endParaRPr>
          </a:p>
        </p:txBody>
      </p:sp>
      <p:sp>
        <p:nvSpPr>
          <p:cNvPr id="17" name="Google Shape;451;p41">
            <a:extLst>
              <a:ext uri="{FF2B5EF4-FFF2-40B4-BE49-F238E27FC236}">
                <a16:creationId xmlns:a16="http://schemas.microsoft.com/office/drawing/2014/main" id="{AABADAD8-1FC1-4882-06ED-0B79D7FFFEC1}"/>
              </a:ext>
            </a:extLst>
          </p:cNvPr>
          <p:cNvSpPr/>
          <p:nvPr/>
        </p:nvSpPr>
        <p:spPr>
          <a:xfrm>
            <a:off x="196980" y="1662869"/>
            <a:ext cx="429000" cy="429000"/>
          </a:xfrm>
          <a:prstGeom prst="ellipse">
            <a:avLst/>
          </a:prstGeom>
          <a:noFill/>
          <a:ln w="19050" cap="flat" cmpd="sng">
            <a:solidFill>
              <a:srgbClr val="D8CE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100" b="1" dirty="0">
                <a:solidFill>
                  <a:srgbClr val="927C71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2</a:t>
            </a:r>
            <a:endParaRPr kumimoji="0" sz="2100" b="1" i="0" u="none" strike="noStrike" kern="0" cap="none" spc="0" normalizeH="0" baseline="0" noProof="0" dirty="0">
              <a:ln>
                <a:noFill/>
              </a:ln>
              <a:solidFill>
                <a:srgbClr val="927C71"/>
              </a:solidFill>
              <a:effectLst/>
              <a:uLnTx/>
              <a:uFillTx/>
              <a:latin typeface="Times New Roman" panose="02020603050405020304" pitchFamily="18" charset="0"/>
              <a:ea typeface="Quicksand"/>
              <a:cs typeface="Times New Roman" panose="02020603050405020304" pitchFamily="18" charset="0"/>
              <a:sym typeface="Quicksand"/>
            </a:endParaRPr>
          </a:p>
        </p:txBody>
      </p:sp>
      <p:sp>
        <p:nvSpPr>
          <p:cNvPr id="21" name="Google Shape;451;p41">
            <a:extLst>
              <a:ext uri="{FF2B5EF4-FFF2-40B4-BE49-F238E27FC236}">
                <a16:creationId xmlns:a16="http://schemas.microsoft.com/office/drawing/2014/main" id="{C05E852B-857B-F53F-12F8-85856B7F5FFA}"/>
              </a:ext>
            </a:extLst>
          </p:cNvPr>
          <p:cNvSpPr/>
          <p:nvPr/>
        </p:nvSpPr>
        <p:spPr>
          <a:xfrm>
            <a:off x="196980" y="2247910"/>
            <a:ext cx="429000" cy="429000"/>
          </a:xfrm>
          <a:prstGeom prst="ellipse">
            <a:avLst/>
          </a:prstGeom>
          <a:noFill/>
          <a:ln w="19050" cap="flat" cmpd="sng">
            <a:solidFill>
              <a:srgbClr val="D8CE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100" b="1" dirty="0">
                <a:solidFill>
                  <a:srgbClr val="927C71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3</a:t>
            </a:r>
            <a:endParaRPr kumimoji="0" sz="2100" b="1" i="0" u="none" strike="noStrike" kern="0" cap="none" spc="0" normalizeH="0" baseline="0" noProof="0" dirty="0">
              <a:ln>
                <a:noFill/>
              </a:ln>
              <a:solidFill>
                <a:srgbClr val="927C71"/>
              </a:solidFill>
              <a:effectLst/>
              <a:uLnTx/>
              <a:uFillTx/>
              <a:latin typeface="Times New Roman" panose="02020603050405020304" pitchFamily="18" charset="0"/>
              <a:ea typeface="Quicksand"/>
              <a:cs typeface="Times New Roman" panose="02020603050405020304" pitchFamily="18" charset="0"/>
              <a:sym typeface="Quicksand"/>
            </a:endParaRPr>
          </a:p>
        </p:txBody>
      </p:sp>
      <p:sp>
        <p:nvSpPr>
          <p:cNvPr id="22" name="Google Shape;451;p41">
            <a:extLst>
              <a:ext uri="{FF2B5EF4-FFF2-40B4-BE49-F238E27FC236}">
                <a16:creationId xmlns:a16="http://schemas.microsoft.com/office/drawing/2014/main" id="{C17A1AD6-CCBE-3543-540A-23DF8C572769}"/>
              </a:ext>
            </a:extLst>
          </p:cNvPr>
          <p:cNvSpPr/>
          <p:nvPr/>
        </p:nvSpPr>
        <p:spPr>
          <a:xfrm>
            <a:off x="196980" y="2850214"/>
            <a:ext cx="429000" cy="429000"/>
          </a:xfrm>
          <a:prstGeom prst="ellipse">
            <a:avLst/>
          </a:prstGeom>
          <a:noFill/>
          <a:ln w="19050" cap="flat" cmpd="sng">
            <a:solidFill>
              <a:srgbClr val="D8CE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100" b="1" dirty="0">
                <a:solidFill>
                  <a:srgbClr val="927C71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4</a:t>
            </a:r>
            <a:endParaRPr kumimoji="0" sz="2100" b="1" i="0" u="none" strike="noStrike" kern="0" cap="none" spc="0" normalizeH="0" baseline="0" noProof="0" dirty="0">
              <a:ln>
                <a:noFill/>
              </a:ln>
              <a:solidFill>
                <a:srgbClr val="927C71"/>
              </a:solidFill>
              <a:effectLst/>
              <a:uLnTx/>
              <a:uFillTx/>
              <a:latin typeface="Times New Roman" panose="02020603050405020304" pitchFamily="18" charset="0"/>
              <a:ea typeface="Quicksand"/>
              <a:cs typeface="Times New Roman" panose="02020603050405020304" pitchFamily="18" charset="0"/>
              <a:sym typeface="Quicksand"/>
            </a:endParaRPr>
          </a:p>
        </p:txBody>
      </p:sp>
      <p:sp>
        <p:nvSpPr>
          <p:cNvPr id="23" name="Google Shape;451;p41">
            <a:extLst>
              <a:ext uri="{FF2B5EF4-FFF2-40B4-BE49-F238E27FC236}">
                <a16:creationId xmlns:a16="http://schemas.microsoft.com/office/drawing/2014/main" id="{1743A641-E3F7-F182-110D-9D42926E1461}"/>
              </a:ext>
            </a:extLst>
          </p:cNvPr>
          <p:cNvSpPr/>
          <p:nvPr/>
        </p:nvSpPr>
        <p:spPr>
          <a:xfrm>
            <a:off x="196980" y="3492892"/>
            <a:ext cx="429000" cy="429000"/>
          </a:xfrm>
          <a:prstGeom prst="ellipse">
            <a:avLst/>
          </a:prstGeom>
          <a:noFill/>
          <a:ln w="19050" cap="flat" cmpd="sng">
            <a:solidFill>
              <a:srgbClr val="D8CE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100" b="1" dirty="0">
                <a:solidFill>
                  <a:srgbClr val="927C71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5</a:t>
            </a:r>
            <a:endParaRPr kumimoji="0" sz="2100" b="1" i="0" u="none" strike="noStrike" kern="0" cap="none" spc="0" normalizeH="0" baseline="0" noProof="0" dirty="0">
              <a:ln>
                <a:noFill/>
              </a:ln>
              <a:solidFill>
                <a:srgbClr val="927C71"/>
              </a:solidFill>
              <a:effectLst/>
              <a:uLnTx/>
              <a:uFillTx/>
              <a:latin typeface="Times New Roman" panose="02020603050405020304" pitchFamily="18" charset="0"/>
              <a:ea typeface="Quicksand"/>
              <a:cs typeface="Times New Roman" panose="02020603050405020304" pitchFamily="18" charset="0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456272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677;p69">
            <a:extLst>
              <a:ext uri="{FF2B5EF4-FFF2-40B4-BE49-F238E27FC236}">
                <a16:creationId xmlns:a16="http://schemas.microsoft.com/office/drawing/2014/main" id="{064086D2-6337-3CAD-3E0A-7CD881CF80BF}"/>
              </a:ext>
            </a:extLst>
          </p:cNvPr>
          <p:cNvSpPr txBox="1">
            <a:spLocks noGrp="1"/>
          </p:cNvSpPr>
          <p:nvPr/>
        </p:nvSpPr>
        <p:spPr>
          <a:xfrm>
            <a:off x="-519085" y="0"/>
            <a:ext cx="619637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800"/>
              <a:buFont typeface="Kulim Park"/>
              <a:buNone/>
              <a:tabLst/>
              <a:defRPr/>
            </a:pPr>
            <a: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srgbClr val="664B3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Kulim Park"/>
              </a:rPr>
              <a:t>PROBLEM STATEMENT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664B34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10" name="Google Shape;679;p69">
            <a:extLst>
              <a:ext uri="{FF2B5EF4-FFF2-40B4-BE49-F238E27FC236}">
                <a16:creationId xmlns:a16="http://schemas.microsoft.com/office/drawing/2014/main" id="{BD179A37-A9D0-F5C9-83ED-B59F36D50896}"/>
              </a:ext>
            </a:extLst>
          </p:cNvPr>
          <p:cNvSpPr txBox="1">
            <a:spLocks noGrp="1"/>
          </p:cNvSpPr>
          <p:nvPr/>
        </p:nvSpPr>
        <p:spPr>
          <a:xfrm>
            <a:off x="4534439" y="1447110"/>
            <a:ext cx="20457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r>
              <a:rPr lang="en-US" sz="1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 to large, annotated datasets for training models.</a:t>
            </a:r>
          </a:p>
        </p:txBody>
      </p:sp>
      <p:sp>
        <p:nvSpPr>
          <p:cNvPr id="11" name="Google Shape;679;p69">
            <a:extLst>
              <a:ext uri="{FF2B5EF4-FFF2-40B4-BE49-F238E27FC236}">
                <a16:creationId xmlns:a16="http://schemas.microsoft.com/office/drawing/2014/main" id="{77CB8F52-3CD7-7860-41DD-FAE40A8A1B80}"/>
              </a:ext>
            </a:extLst>
          </p:cNvPr>
          <p:cNvSpPr txBox="1">
            <a:spLocks noGrp="1"/>
          </p:cNvSpPr>
          <p:nvPr/>
        </p:nvSpPr>
        <p:spPr>
          <a:xfrm>
            <a:off x="2363971" y="1447110"/>
            <a:ext cx="20457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r>
              <a:rPr lang="en-US" sz="1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Variability in image interpretation among radiologists.</a:t>
            </a:r>
          </a:p>
        </p:txBody>
      </p:sp>
      <p:sp>
        <p:nvSpPr>
          <p:cNvPr id="12" name="Google Shape;679;p69">
            <a:extLst>
              <a:ext uri="{FF2B5EF4-FFF2-40B4-BE49-F238E27FC236}">
                <a16:creationId xmlns:a16="http://schemas.microsoft.com/office/drawing/2014/main" id="{98898001-7502-53C3-1441-599236E27985}"/>
              </a:ext>
            </a:extLst>
          </p:cNvPr>
          <p:cNvSpPr txBox="1">
            <a:spLocks noGrp="1"/>
          </p:cNvSpPr>
          <p:nvPr/>
        </p:nvSpPr>
        <p:spPr>
          <a:xfrm>
            <a:off x="6642870" y="1447110"/>
            <a:ext cx="20457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r>
              <a:rPr lang="en-US" sz="1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Ensuring the model's interpretability to aid clinical decision-making.</a:t>
            </a:r>
          </a:p>
        </p:txBody>
      </p:sp>
      <p:sp>
        <p:nvSpPr>
          <p:cNvPr id="13" name="Google Shape;679;p69">
            <a:extLst>
              <a:ext uri="{FF2B5EF4-FFF2-40B4-BE49-F238E27FC236}">
                <a16:creationId xmlns:a16="http://schemas.microsoft.com/office/drawing/2014/main" id="{95E2E2B5-DC6D-8BCE-E6C0-FA7D717D8D8C}"/>
              </a:ext>
            </a:extLst>
          </p:cNvPr>
          <p:cNvSpPr txBox="1">
            <a:spLocks noGrp="1"/>
          </p:cNvSpPr>
          <p:nvPr/>
        </p:nvSpPr>
        <p:spPr>
          <a:xfrm>
            <a:off x="133620" y="1447110"/>
            <a:ext cx="2045700" cy="166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r>
              <a:rPr lang="en-US" sz="1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 false-negative rates in current diagnostic methods</a:t>
            </a:r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7" name="Image 0" descr="preencoded.png">
            <a:extLst>
              <a:ext uri="{FF2B5EF4-FFF2-40B4-BE49-F238E27FC236}">
                <a16:creationId xmlns:a16="http://schemas.microsoft.com/office/drawing/2014/main" id="{3D223205-4D88-704F-30EB-DB261D8F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98075"/>
            <a:ext cx="9197340" cy="14786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338840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716;p71">
            <a:extLst>
              <a:ext uri="{FF2B5EF4-FFF2-40B4-BE49-F238E27FC236}">
                <a16:creationId xmlns:a16="http://schemas.microsoft.com/office/drawing/2014/main" id="{3AEF7031-2485-FD79-E2AB-6E68E79CC10F}"/>
              </a:ext>
            </a:extLst>
          </p:cNvPr>
          <p:cNvSpPr txBox="1">
            <a:spLocks noGrp="1"/>
          </p:cNvSpPr>
          <p:nvPr/>
        </p:nvSpPr>
        <p:spPr>
          <a:xfrm>
            <a:off x="794995" y="39645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800"/>
              <a:buFont typeface="Kulim Park"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rgbClr val="664B3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Kulim Park"/>
              </a:rPr>
              <a:t>Significance Of Problem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664B34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6" name="Google Shape;717;p71">
            <a:extLst>
              <a:ext uri="{FF2B5EF4-FFF2-40B4-BE49-F238E27FC236}">
                <a16:creationId xmlns:a16="http://schemas.microsoft.com/office/drawing/2014/main" id="{D3D10E1B-0E09-6AC7-452F-412A7C810231}"/>
              </a:ext>
            </a:extLst>
          </p:cNvPr>
          <p:cNvSpPr txBox="1">
            <a:spLocks noGrp="1"/>
          </p:cNvSpPr>
          <p:nvPr/>
        </p:nvSpPr>
        <p:spPr>
          <a:xfrm>
            <a:off x="976040" y="904086"/>
            <a:ext cx="2827740" cy="69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500"/>
              <a:buFont typeface="Kulim Park"/>
              <a:buNone/>
              <a:tabLst/>
              <a:defRPr/>
            </a:pPr>
            <a:r>
              <a:rPr lang="en-IN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 Mortality Rate:</a:t>
            </a:r>
            <a:r>
              <a:rPr lang="en-IN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IN" b="0" i="0" u="none" strike="noStrike" kern="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9" name="Google Shape;896;p83">
            <a:extLst>
              <a:ext uri="{FF2B5EF4-FFF2-40B4-BE49-F238E27FC236}">
                <a16:creationId xmlns:a16="http://schemas.microsoft.com/office/drawing/2014/main" id="{73377211-D80F-2097-5031-DBACD25BE87C}"/>
              </a:ext>
            </a:extLst>
          </p:cNvPr>
          <p:cNvSpPr/>
          <p:nvPr/>
        </p:nvSpPr>
        <p:spPr>
          <a:xfrm>
            <a:off x="3656095" y="1556790"/>
            <a:ext cx="1981800" cy="19818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899;p83">
            <a:extLst>
              <a:ext uri="{FF2B5EF4-FFF2-40B4-BE49-F238E27FC236}">
                <a16:creationId xmlns:a16="http://schemas.microsoft.com/office/drawing/2014/main" id="{4C7013BF-6DA0-1F9E-B746-E43A692CF9BE}"/>
              </a:ext>
            </a:extLst>
          </p:cNvPr>
          <p:cNvSpPr/>
          <p:nvPr/>
        </p:nvSpPr>
        <p:spPr>
          <a:xfrm>
            <a:off x="3489850" y="1459088"/>
            <a:ext cx="932660" cy="828796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900;p83">
            <a:extLst>
              <a:ext uri="{FF2B5EF4-FFF2-40B4-BE49-F238E27FC236}">
                <a16:creationId xmlns:a16="http://schemas.microsoft.com/office/drawing/2014/main" id="{9536AEC6-A75A-D328-BEBC-C887BAAD214C}"/>
              </a:ext>
            </a:extLst>
          </p:cNvPr>
          <p:cNvSpPr/>
          <p:nvPr/>
        </p:nvSpPr>
        <p:spPr>
          <a:xfrm rot="10800000">
            <a:off x="4854497" y="1624276"/>
            <a:ext cx="1189160" cy="856707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D4CB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3" name="Google Shape;898;p83">
            <a:extLst>
              <a:ext uri="{FF2B5EF4-FFF2-40B4-BE49-F238E27FC236}">
                <a16:creationId xmlns:a16="http://schemas.microsoft.com/office/drawing/2014/main" id="{FA033471-3782-CC76-28AD-2476D61456B6}"/>
              </a:ext>
            </a:extLst>
          </p:cNvPr>
          <p:cNvSpPr/>
          <p:nvPr/>
        </p:nvSpPr>
        <p:spPr>
          <a:xfrm flipH="1">
            <a:off x="3123980" y="2700473"/>
            <a:ext cx="1189160" cy="856707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901;p83">
            <a:extLst>
              <a:ext uri="{FF2B5EF4-FFF2-40B4-BE49-F238E27FC236}">
                <a16:creationId xmlns:a16="http://schemas.microsoft.com/office/drawing/2014/main" id="{B05B921E-B426-6F83-043B-5082B1F608A4}"/>
              </a:ext>
            </a:extLst>
          </p:cNvPr>
          <p:cNvSpPr/>
          <p:nvPr/>
        </p:nvSpPr>
        <p:spPr>
          <a:xfrm rot="10800000" flipH="1">
            <a:off x="4732800" y="2858707"/>
            <a:ext cx="938302" cy="833810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664B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grpSp>
        <p:nvGrpSpPr>
          <p:cNvPr id="16" name="Google Shape;910;p83">
            <a:extLst>
              <a:ext uri="{FF2B5EF4-FFF2-40B4-BE49-F238E27FC236}">
                <a16:creationId xmlns:a16="http://schemas.microsoft.com/office/drawing/2014/main" id="{2EEF5E97-0FA6-EDE3-27F7-8ECC1C159CBA}"/>
              </a:ext>
            </a:extLst>
          </p:cNvPr>
          <p:cNvGrpSpPr/>
          <p:nvPr/>
        </p:nvGrpSpPr>
        <p:grpSpPr>
          <a:xfrm rot="-724352">
            <a:off x="4968965" y="3027667"/>
            <a:ext cx="439056" cy="439021"/>
            <a:chOff x="-65131525" y="1914325"/>
            <a:chExt cx="316650" cy="316625"/>
          </a:xfrm>
        </p:grpSpPr>
        <p:sp>
          <p:nvSpPr>
            <p:cNvPr id="17" name="Google Shape;911;p83">
              <a:extLst>
                <a:ext uri="{FF2B5EF4-FFF2-40B4-BE49-F238E27FC236}">
                  <a16:creationId xmlns:a16="http://schemas.microsoft.com/office/drawing/2014/main" id="{7F86E960-1958-55C9-6EC8-D3CA82A57691}"/>
                </a:ext>
              </a:extLst>
            </p:cNvPr>
            <p:cNvSpPr/>
            <p:nvPr/>
          </p:nvSpPr>
          <p:spPr>
            <a:xfrm>
              <a:off x="-65024400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Google Shape;912;p83">
              <a:extLst>
                <a:ext uri="{FF2B5EF4-FFF2-40B4-BE49-F238E27FC236}">
                  <a16:creationId xmlns:a16="http://schemas.microsoft.com/office/drawing/2014/main" id="{4870FCD6-963F-05E3-F60F-CF6EE5D7AD99}"/>
                </a:ext>
              </a:extLst>
            </p:cNvPr>
            <p:cNvSpPr/>
            <p:nvPr/>
          </p:nvSpPr>
          <p:spPr>
            <a:xfrm>
              <a:off x="-65131525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Google Shape;910;p83">
            <a:extLst>
              <a:ext uri="{FF2B5EF4-FFF2-40B4-BE49-F238E27FC236}">
                <a16:creationId xmlns:a16="http://schemas.microsoft.com/office/drawing/2014/main" id="{689EEEE4-58FD-9E14-9F81-34E4F84E9A6F}"/>
              </a:ext>
            </a:extLst>
          </p:cNvPr>
          <p:cNvGrpSpPr/>
          <p:nvPr/>
        </p:nvGrpSpPr>
        <p:grpSpPr>
          <a:xfrm rot="-724352">
            <a:off x="3689312" y="1631157"/>
            <a:ext cx="439056" cy="439021"/>
            <a:chOff x="-65131525" y="1914325"/>
            <a:chExt cx="316650" cy="316625"/>
          </a:xfrm>
        </p:grpSpPr>
        <p:sp>
          <p:nvSpPr>
            <p:cNvPr id="20" name="Google Shape;911;p83">
              <a:extLst>
                <a:ext uri="{FF2B5EF4-FFF2-40B4-BE49-F238E27FC236}">
                  <a16:creationId xmlns:a16="http://schemas.microsoft.com/office/drawing/2014/main" id="{20E8030D-0B75-FCA8-1885-E3C389AFB071}"/>
                </a:ext>
              </a:extLst>
            </p:cNvPr>
            <p:cNvSpPr/>
            <p:nvPr/>
          </p:nvSpPr>
          <p:spPr>
            <a:xfrm>
              <a:off x="-65024400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Google Shape;912;p83">
              <a:extLst>
                <a:ext uri="{FF2B5EF4-FFF2-40B4-BE49-F238E27FC236}">
                  <a16:creationId xmlns:a16="http://schemas.microsoft.com/office/drawing/2014/main" id="{A67533AD-4A40-CD53-03D0-3E7F0D94D6BC}"/>
                </a:ext>
              </a:extLst>
            </p:cNvPr>
            <p:cNvSpPr/>
            <p:nvPr/>
          </p:nvSpPr>
          <p:spPr>
            <a:xfrm>
              <a:off x="-65131525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Google Shape;920;p83">
            <a:extLst>
              <a:ext uri="{FF2B5EF4-FFF2-40B4-BE49-F238E27FC236}">
                <a16:creationId xmlns:a16="http://schemas.microsoft.com/office/drawing/2014/main" id="{2F9218D7-DAD2-686E-316D-8ECAD8F0EDC7}"/>
              </a:ext>
            </a:extLst>
          </p:cNvPr>
          <p:cNvSpPr/>
          <p:nvPr/>
        </p:nvSpPr>
        <p:spPr>
          <a:xfrm rot="611820">
            <a:off x="5278679" y="1816677"/>
            <a:ext cx="403780" cy="403748"/>
          </a:xfrm>
          <a:custGeom>
            <a:avLst/>
            <a:gdLst/>
            <a:ahLst/>
            <a:cxnLst/>
            <a:rect l="l" t="t" r="r" b="b"/>
            <a:pathLst>
              <a:path w="12635" h="12634" extrusionOk="0">
                <a:moveTo>
                  <a:pt x="6302" y="2741"/>
                </a:moveTo>
                <a:cubicBezTo>
                  <a:pt x="6774" y="2741"/>
                  <a:pt x="7152" y="3087"/>
                  <a:pt x="7152" y="3560"/>
                </a:cubicBezTo>
                <a:cubicBezTo>
                  <a:pt x="7152" y="4033"/>
                  <a:pt x="6774" y="4411"/>
                  <a:pt x="6302" y="4411"/>
                </a:cubicBezTo>
                <a:cubicBezTo>
                  <a:pt x="5861" y="4411"/>
                  <a:pt x="5483" y="4033"/>
                  <a:pt x="5483" y="3560"/>
                </a:cubicBezTo>
                <a:cubicBezTo>
                  <a:pt x="5483" y="3087"/>
                  <a:pt x="5829" y="2741"/>
                  <a:pt x="6302" y="2741"/>
                </a:cubicBezTo>
                <a:close/>
                <a:moveTo>
                  <a:pt x="11910" y="819"/>
                </a:moveTo>
                <a:lnTo>
                  <a:pt x="11910" y="5230"/>
                </a:lnTo>
                <a:lnTo>
                  <a:pt x="8161" y="5230"/>
                </a:lnTo>
                <a:cubicBezTo>
                  <a:pt x="7972" y="5041"/>
                  <a:pt x="7751" y="4820"/>
                  <a:pt x="7530" y="4726"/>
                </a:cubicBezTo>
                <a:cubicBezTo>
                  <a:pt x="7814" y="4411"/>
                  <a:pt x="8003" y="4001"/>
                  <a:pt x="8003" y="3560"/>
                </a:cubicBezTo>
                <a:cubicBezTo>
                  <a:pt x="8003" y="2678"/>
                  <a:pt x="7247" y="1922"/>
                  <a:pt x="6333" y="1922"/>
                </a:cubicBezTo>
                <a:cubicBezTo>
                  <a:pt x="5451" y="1922"/>
                  <a:pt x="4695" y="2678"/>
                  <a:pt x="4695" y="3560"/>
                </a:cubicBezTo>
                <a:cubicBezTo>
                  <a:pt x="4695" y="4001"/>
                  <a:pt x="4853" y="4411"/>
                  <a:pt x="5168" y="4726"/>
                </a:cubicBezTo>
                <a:cubicBezTo>
                  <a:pt x="4916" y="4820"/>
                  <a:pt x="4695" y="5041"/>
                  <a:pt x="4537" y="5230"/>
                </a:cubicBezTo>
                <a:lnTo>
                  <a:pt x="883" y="5230"/>
                </a:lnTo>
                <a:lnTo>
                  <a:pt x="883" y="819"/>
                </a:lnTo>
                <a:close/>
                <a:moveTo>
                  <a:pt x="6302" y="5230"/>
                </a:moveTo>
                <a:cubicBezTo>
                  <a:pt x="7215" y="5230"/>
                  <a:pt x="7972" y="5986"/>
                  <a:pt x="7972" y="6868"/>
                </a:cubicBezTo>
                <a:lnTo>
                  <a:pt x="4664" y="6868"/>
                </a:lnTo>
                <a:cubicBezTo>
                  <a:pt x="4664" y="5986"/>
                  <a:pt x="5388" y="5230"/>
                  <a:pt x="6302" y="5230"/>
                </a:cubicBezTo>
                <a:close/>
                <a:moveTo>
                  <a:pt x="8287" y="7719"/>
                </a:moveTo>
                <a:lnTo>
                  <a:pt x="7593" y="11846"/>
                </a:lnTo>
                <a:lnTo>
                  <a:pt x="5010" y="11846"/>
                </a:lnTo>
                <a:lnTo>
                  <a:pt x="4285" y="7719"/>
                </a:lnTo>
                <a:close/>
                <a:moveTo>
                  <a:pt x="410" y="0"/>
                </a:moveTo>
                <a:cubicBezTo>
                  <a:pt x="158" y="0"/>
                  <a:pt x="1" y="189"/>
                  <a:pt x="1" y="378"/>
                </a:cubicBezTo>
                <a:lnTo>
                  <a:pt x="1" y="5608"/>
                </a:lnTo>
                <a:cubicBezTo>
                  <a:pt x="1" y="5860"/>
                  <a:pt x="190" y="6017"/>
                  <a:pt x="410" y="6017"/>
                </a:cubicBezTo>
                <a:lnTo>
                  <a:pt x="3970" y="6017"/>
                </a:lnTo>
                <a:cubicBezTo>
                  <a:pt x="3907" y="6301"/>
                  <a:pt x="3813" y="6553"/>
                  <a:pt x="3813" y="6837"/>
                </a:cubicBezTo>
                <a:lnTo>
                  <a:pt x="2994" y="6837"/>
                </a:lnTo>
                <a:cubicBezTo>
                  <a:pt x="2773" y="6837"/>
                  <a:pt x="2616" y="7026"/>
                  <a:pt x="2616" y="7246"/>
                </a:cubicBezTo>
                <a:cubicBezTo>
                  <a:pt x="2616" y="7467"/>
                  <a:pt x="2805" y="7656"/>
                  <a:pt x="2994" y="7656"/>
                </a:cubicBezTo>
                <a:lnTo>
                  <a:pt x="3466" y="7656"/>
                </a:lnTo>
                <a:lnTo>
                  <a:pt x="4254" y="12255"/>
                </a:lnTo>
                <a:cubicBezTo>
                  <a:pt x="4285" y="12476"/>
                  <a:pt x="4443" y="12633"/>
                  <a:pt x="4664" y="12633"/>
                </a:cubicBezTo>
                <a:lnTo>
                  <a:pt x="7972" y="12633"/>
                </a:lnTo>
                <a:cubicBezTo>
                  <a:pt x="8161" y="12633"/>
                  <a:pt x="8350" y="12476"/>
                  <a:pt x="8350" y="12255"/>
                </a:cubicBezTo>
                <a:lnTo>
                  <a:pt x="9137" y="7656"/>
                </a:lnTo>
                <a:lnTo>
                  <a:pt x="9610" y="7656"/>
                </a:lnTo>
                <a:cubicBezTo>
                  <a:pt x="9862" y="7656"/>
                  <a:pt x="10019" y="7467"/>
                  <a:pt x="10019" y="7215"/>
                </a:cubicBezTo>
                <a:cubicBezTo>
                  <a:pt x="10019" y="6994"/>
                  <a:pt x="9799" y="6837"/>
                  <a:pt x="9610" y="6837"/>
                </a:cubicBezTo>
                <a:lnTo>
                  <a:pt x="8791" y="6837"/>
                </a:lnTo>
                <a:cubicBezTo>
                  <a:pt x="8791" y="6553"/>
                  <a:pt x="8759" y="6269"/>
                  <a:pt x="8633" y="6017"/>
                </a:cubicBezTo>
                <a:lnTo>
                  <a:pt x="12225" y="6017"/>
                </a:lnTo>
                <a:cubicBezTo>
                  <a:pt x="12445" y="6017"/>
                  <a:pt x="12603" y="5797"/>
                  <a:pt x="12603" y="5608"/>
                </a:cubicBezTo>
                <a:lnTo>
                  <a:pt x="12603" y="378"/>
                </a:lnTo>
                <a:cubicBezTo>
                  <a:pt x="12634" y="189"/>
                  <a:pt x="12445" y="0"/>
                  <a:pt x="122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Google Shape;920;p83">
            <a:extLst>
              <a:ext uri="{FF2B5EF4-FFF2-40B4-BE49-F238E27FC236}">
                <a16:creationId xmlns:a16="http://schemas.microsoft.com/office/drawing/2014/main" id="{436DDAF8-F44E-FEC0-2C93-CE9171EA5F4D}"/>
              </a:ext>
            </a:extLst>
          </p:cNvPr>
          <p:cNvSpPr/>
          <p:nvPr/>
        </p:nvSpPr>
        <p:spPr>
          <a:xfrm rot="611820">
            <a:off x="3655437" y="2895748"/>
            <a:ext cx="403780" cy="403748"/>
          </a:xfrm>
          <a:custGeom>
            <a:avLst/>
            <a:gdLst/>
            <a:ahLst/>
            <a:cxnLst/>
            <a:rect l="l" t="t" r="r" b="b"/>
            <a:pathLst>
              <a:path w="12635" h="12634" extrusionOk="0">
                <a:moveTo>
                  <a:pt x="6302" y="2741"/>
                </a:moveTo>
                <a:cubicBezTo>
                  <a:pt x="6774" y="2741"/>
                  <a:pt x="7152" y="3087"/>
                  <a:pt x="7152" y="3560"/>
                </a:cubicBezTo>
                <a:cubicBezTo>
                  <a:pt x="7152" y="4033"/>
                  <a:pt x="6774" y="4411"/>
                  <a:pt x="6302" y="4411"/>
                </a:cubicBezTo>
                <a:cubicBezTo>
                  <a:pt x="5861" y="4411"/>
                  <a:pt x="5483" y="4033"/>
                  <a:pt x="5483" y="3560"/>
                </a:cubicBezTo>
                <a:cubicBezTo>
                  <a:pt x="5483" y="3087"/>
                  <a:pt x="5829" y="2741"/>
                  <a:pt x="6302" y="2741"/>
                </a:cubicBezTo>
                <a:close/>
                <a:moveTo>
                  <a:pt x="11910" y="819"/>
                </a:moveTo>
                <a:lnTo>
                  <a:pt x="11910" y="5230"/>
                </a:lnTo>
                <a:lnTo>
                  <a:pt x="8161" y="5230"/>
                </a:lnTo>
                <a:cubicBezTo>
                  <a:pt x="7972" y="5041"/>
                  <a:pt x="7751" y="4820"/>
                  <a:pt x="7530" y="4726"/>
                </a:cubicBezTo>
                <a:cubicBezTo>
                  <a:pt x="7814" y="4411"/>
                  <a:pt x="8003" y="4001"/>
                  <a:pt x="8003" y="3560"/>
                </a:cubicBezTo>
                <a:cubicBezTo>
                  <a:pt x="8003" y="2678"/>
                  <a:pt x="7247" y="1922"/>
                  <a:pt x="6333" y="1922"/>
                </a:cubicBezTo>
                <a:cubicBezTo>
                  <a:pt x="5451" y="1922"/>
                  <a:pt x="4695" y="2678"/>
                  <a:pt x="4695" y="3560"/>
                </a:cubicBezTo>
                <a:cubicBezTo>
                  <a:pt x="4695" y="4001"/>
                  <a:pt x="4853" y="4411"/>
                  <a:pt x="5168" y="4726"/>
                </a:cubicBezTo>
                <a:cubicBezTo>
                  <a:pt x="4916" y="4820"/>
                  <a:pt x="4695" y="5041"/>
                  <a:pt x="4537" y="5230"/>
                </a:cubicBezTo>
                <a:lnTo>
                  <a:pt x="883" y="5230"/>
                </a:lnTo>
                <a:lnTo>
                  <a:pt x="883" y="819"/>
                </a:lnTo>
                <a:close/>
                <a:moveTo>
                  <a:pt x="6302" y="5230"/>
                </a:moveTo>
                <a:cubicBezTo>
                  <a:pt x="7215" y="5230"/>
                  <a:pt x="7972" y="5986"/>
                  <a:pt x="7972" y="6868"/>
                </a:cubicBezTo>
                <a:lnTo>
                  <a:pt x="4664" y="6868"/>
                </a:lnTo>
                <a:cubicBezTo>
                  <a:pt x="4664" y="5986"/>
                  <a:pt x="5388" y="5230"/>
                  <a:pt x="6302" y="5230"/>
                </a:cubicBezTo>
                <a:close/>
                <a:moveTo>
                  <a:pt x="8287" y="7719"/>
                </a:moveTo>
                <a:lnTo>
                  <a:pt x="7593" y="11846"/>
                </a:lnTo>
                <a:lnTo>
                  <a:pt x="5010" y="11846"/>
                </a:lnTo>
                <a:lnTo>
                  <a:pt x="4285" y="7719"/>
                </a:lnTo>
                <a:close/>
                <a:moveTo>
                  <a:pt x="410" y="0"/>
                </a:moveTo>
                <a:cubicBezTo>
                  <a:pt x="158" y="0"/>
                  <a:pt x="1" y="189"/>
                  <a:pt x="1" y="378"/>
                </a:cubicBezTo>
                <a:lnTo>
                  <a:pt x="1" y="5608"/>
                </a:lnTo>
                <a:cubicBezTo>
                  <a:pt x="1" y="5860"/>
                  <a:pt x="190" y="6017"/>
                  <a:pt x="410" y="6017"/>
                </a:cubicBezTo>
                <a:lnTo>
                  <a:pt x="3970" y="6017"/>
                </a:lnTo>
                <a:cubicBezTo>
                  <a:pt x="3907" y="6301"/>
                  <a:pt x="3813" y="6553"/>
                  <a:pt x="3813" y="6837"/>
                </a:cubicBezTo>
                <a:lnTo>
                  <a:pt x="2994" y="6837"/>
                </a:lnTo>
                <a:cubicBezTo>
                  <a:pt x="2773" y="6837"/>
                  <a:pt x="2616" y="7026"/>
                  <a:pt x="2616" y="7246"/>
                </a:cubicBezTo>
                <a:cubicBezTo>
                  <a:pt x="2616" y="7467"/>
                  <a:pt x="2805" y="7656"/>
                  <a:pt x="2994" y="7656"/>
                </a:cubicBezTo>
                <a:lnTo>
                  <a:pt x="3466" y="7656"/>
                </a:lnTo>
                <a:lnTo>
                  <a:pt x="4254" y="12255"/>
                </a:lnTo>
                <a:cubicBezTo>
                  <a:pt x="4285" y="12476"/>
                  <a:pt x="4443" y="12633"/>
                  <a:pt x="4664" y="12633"/>
                </a:cubicBezTo>
                <a:lnTo>
                  <a:pt x="7972" y="12633"/>
                </a:lnTo>
                <a:cubicBezTo>
                  <a:pt x="8161" y="12633"/>
                  <a:pt x="8350" y="12476"/>
                  <a:pt x="8350" y="12255"/>
                </a:cubicBezTo>
                <a:lnTo>
                  <a:pt x="9137" y="7656"/>
                </a:lnTo>
                <a:lnTo>
                  <a:pt x="9610" y="7656"/>
                </a:lnTo>
                <a:cubicBezTo>
                  <a:pt x="9862" y="7656"/>
                  <a:pt x="10019" y="7467"/>
                  <a:pt x="10019" y="7215"/>
                </a:cubicBezTo>
                <a:cubicBezTo>
                  <a:pt x="10019" y="6994"/>
                  <a:pt x="9799" y="6837"/>
                  <a:pt x="9610" y="6837"/>
                </a:cubicBezTo>
                <a:lnTo>
                  <a:pt x="8791" y="6837"/>
                </a:lnTo>
                <a:cubicBezTo>
                  <a:pt x="8791" y="6553"/>
                  <a:pt x="8759" y="6269"/>
                  <a:pt x="8633" y="6017"/>
                </a:cubicBezTo>
                <a:lnTo>
                  <a:pt x="12225" y="6017"/>
                </a:lnTo>
                <a:cubicBezTo>
                  <a:pt x="12445" y="6017"/>
                  <a:pt x="12603" y="5797"/>
                  <a:pt x="12603" y="5608"/>
                </a:cubicBezTo>
                <a:lnTo>
                  <a:pt x="12603" y="378"/>
                </a:lnTo>
                <a:cubicBezTo>
                  <a:pt x="12634" y="189"/>
                  <a:pt x="12445" y="0"/>
                  <a:pt x="122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Google Shape;717;p71">
            <a:extLst>
              <a:ext uri="{FF2B5EF4-FFF2-40B4-BE49-F238E27FC236}">
                <a16:creationId xmlns:a16="http://schemas.microsoft.com/office/drawing/2014/main" id="{50D70772-8D3D-5E75-BDA5-5F8746F207EF}"/>
              </a:ext>
            </a:extLst>
          </p:cNvPr>
          <p:cNvSpPr txBox="1">
            <a:spLocks noGrp="1"/>
          </p:cNvSpPr>
          <p:nvPr/>
        </p:nvSpPr>
        <p:spPr>
          <a:xfrm>
            <a:off x="5921837" y="1121119"/>
            <a:ext cx="2827740" cy="69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500"/>
              <a:buFont typeface="Kulim Park"/>
              <a:buNone/>
              <a:tabLst/>
              <a:defRPr/>
            </a:pPr>
            <a:r>
              <a:rPr lang="en-IN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Resource Optimization:</a:t>
            </a:r>
            <a:endParaRPr kumimoji="0" lang="en-IN" b="0" i="0" u="none" strike="noStrike" kern="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29" name="Google Shape;717;p71">
            <a:extLst>
              <a:ext uri="{FF2B5EF4-FFF2-40B4-BE49-F238E27FC236}">
                <a16:creationId xmlns:a16="http://schemas.microsoft.com/office/drawing/2014/main" id="{CBEE2428-79F4-2AAA-6A81-A332EBE12EA4}"/>
              </a:ext>
            </a:extLst>
          </p:cNvPr>
          <p:cNvSpPr txBox="1">
            <a:spLocks noGrp="1"/>
          </p:cNvSpPr>
          <p:nvPr/>
        </p:nvSpPr>
        <p:spPr>
          <a:xfrm>
            <a:off x="5793418" y="2810332"/>
            <a:ext cx="3525841" cy="62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500"/>
              <a:buFont typeface="Kulim Park"/>
              <a:buNone/>
              <a:tabLst/>
              <a:defRPr/>
            </a:pPr>
            <a:r>
              <a:rPr lang="en-IN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Medicine</a:t>
            </a:r>
            <a:endParaRPr kumimoji="0" lang="en-IN" b="0" i="0" u="none" strike="noStrike" kern="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30" name="Google Shape;717;p71">
            <a:extLst>
              <a:ext uri="{FF2B5EF4-FFF2-40B4-BE49-F238E27FC236}">
                <a16:creationId xmlns:a16="http://schemas.microsoft.com/office/drawing/2014/main" id="{BA87B762-93D8-D7FB-39E1-F8C901F76A4E}"/>
              </a:ext>
            </a:extLst>
          </p:cNvPr>
          <p:cNvSpPr txBox="1">
            <a:spLocks noGrp="1"/>
          </p:cNvSpPr>
          <p:nvPr/>
        </p:nvSpPr>
        <p:spPr>
          <a:xfrm>
            <a:off x="639537" y="2970612"/>
            <a:ext cx="2827740" cy="69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500"/>
              <a:buFont typeface="Kulim Park"/>
              <a:buNone/>
              <a:tabLst/>
              <a:defRPr/>
            </a:pPr>
            <a:r>
              <a:rPr lang="en-IN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Current Methods</a:t>
            </a:r>
            <a:endParaRPr kumimoji="0" lang="en-IN" b="0" i="0" u="none" strike="noStrike" kern="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Kulim Park"/>
            </a:endParaRPr>
          </a:p>
        </p:txBody>
      </p:sp>
    </p:spTree>
    <p:extLst>
      <p:ext uri="{BB962C8B-B14F-4D97-AF65-F5344CB8AC3E}">
        <p14:creationId xmlns:p14="http://schemas.microsoft.com/office/powerpoint/2010/main" val="2093947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1288;p104">
            <a:extLst>
              <a:ext uri="{FF2B5EF4-FFF2-40B4-BE49-F238E27FC236}">
                <a16:creationId xmlns:a16="http://schemas.microsoft.com/office/drawing/2014/main" id="{3987D2A3-D762-172D-071B-FA29443B528F}"/>
              </a:ext>
            </a:extLst>
          </p:cNvPr>
          <p:cNvSpPr txBox="1">
            <a:spLocks noGrp="1"/>
          </p:cNvSpPr>
          <p:nvPr/>
        </p:nvSpPr>
        <p:spPr>
          <a:xfrm>
            <a:off x="2784451" y="0"/>
            <a:ext cx="57899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" sz="3600" b="1" dirty="0">
                <a:solidFill>
                  <a:schemeClr val="accent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sz="3600" b="1" dirty="0">
              <a:solidFill>
                <a:schemeClr val="accent2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oogle Shape;1279;p104">
            <a:extLst>
              <a:ext uri="{FF2B5EF4-FFF2-40B4-BE49-F238E27FC236}">
                <a16:creationId xmlns:a16="http://schemas.microsoft.com/office/drawing/2014/main" id="{5D3680D0-873C-B9A8-0431-7D8943292C6E}"/>
              </a:ext>
            </a:extLst>
          </p:cNvPr>
          <p:cNvGrpSpPr/>
          <p:nvPr/>
        </p:nvGrpSpPr>
        <p:grpSpPr>
          <a:xfrm>
            <a:off x="1274581" y="1326870"/>
            <a:ext cx="1011000" cy="930000"/>
            <a:chOff x="3173876" y="1739175"/>
            <a:chExt cx="1011000" cy="930000"/>
          </a:xfrm>
        </p:grpSpPr>
        <p:sp>
          <p:nvSpPr>
            <p:cNvPr id="7" name="Google Shape;1280;p104">
              <a:extLst>
                <a:ext uri="{FF2B5EF4-FFF2-40B4-BE49-F238E27FC236}">
                  <a16:creationId xmlns:a16="http://schemas.microsoft.com/office/drawing/2014/main" id="{DA2A63C9-E05E-819F-6F57-8ED2E13A8B8B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rgbClr val="F5F2EE"/>
            </a:solidFill>
            <a:ln w="28575" cap="flat" cmpd="sng">
              <a:solidFill>
                <a:srgbClr val="3F35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8" name="Google Shape;1281;p104">
              <a:extLst>
                <a:ext uri="{FF2B5EF4-FFF2-40B4-BE49-F238E27FC236}">
                  <a16:creationId xmlns:a16="http://schemas.microsoft.com/office/drawing/2014/main" id="{7903BD60-FE9F-2C32-27BB-288131225264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Vidaloka"/>
                  <a:cs typeface="Times New Roman" panose="02020603050405020304" pitchFamily="18" charset="0"/>
                  <a:sym typeface="Vidaloka"/>
                </a:rPr>
                <a:t>01</a:t>
              </a:r>
              <a:endParaRPr kumimoji="0" sz="3200" b="1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Times New Roman" panose="02020603050405020304" pitchFamily="18" charset="0"/>
                <a:ea typeface="Vidaloka"/>
                <a:cs typeface="Times New Roman" panose="02020603050405020304" pitchFamily="18" charset="0"/>
                <a:sym typeface="Vidaloka"/>
              </a:endParaRPr>
            </a:p>
          </p:txBody>
        </p:sp>
      </p:grpSp>
      <p:grpSp>
        <p:nvGrpSpPr>
          <p:cNvPr id="17" name="Google Shape;1279;p104">
            <a:extLst>
              <a:ext uri="{FF2B5EF4-FFF2-40B4-BE49-F238E27FC236}">
                <a16:creationId xmlns:a16="http://schemas.microsoft.com/office/drawing/2014/main" id="{C242F909-B8F5-B26E-BC6A-9F15B2AC7496}"/>
              </a:ext>
            </a:extLst>
          </p:cNvPr>
          <p:cNvGrpSpPr/>
          <p:nvPr/>
        </p:nvGrpSpPr>
        <p:grpSpPr>
          <a:xfrm>
            <a:off x="6670320" y="1358340"/>
            <a:ext cx="1011000" cy="930000"/>
            <a:chOff x="3173876" y="1739175"/>
            <a:chExt cx="1011000" cy="930000"/>
          </a:xfrm>
        </p:grpSpPr>
        <p:sp>
          <p:nvSpPr>
            <p:cNvPr id="18" name="Google Shape;1280;p104">
              <a:extLst>
                <a:ext uri="{FF2B5EF4-FFF2-40B4-BE49-F238E27FC236}">
                  <a16:creationId xmlns:a16="http://schemas.microsoft.com/office/drawing/2014/main" id="{A2C6AB7E-40EC-15C1-91ED-2ED9C6E14BB1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rgbClr val="F5F2EE"/>
            </a:solidFill>
            <a:ln w="28575" cap="flat" cmpd="sng">
              <a:solidFill>
                <a:srgbClr val="3F35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19" name="Google Shape;1281;p104">
              <a:extLst>
                <a:ext uri="{FF2B5EF4-FFF2-40B4-BE49-F238E27FC236}">
                  <a16:creationId xmlns:a16="http://schemas.microsoft.com/office/drawing/2014/main" id="{A11F8775-3D42-7B65-1118-53B3FA182BCE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Vidaloka"/>
                  <a:cs typeface="Times New Roman" panose="02020603050405020304" pitchFamily="18" charset="0"/>
                  <a:sym typeface="Vidaloka"/>
                </a:rPr>
                <a:t>03</a:t>
              </a:r>
              <a:endParaRPr kumimoji="0" sz="3200" b="1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Times New Roman" panose="02020603050405020304" pitchFamily="18" charset="0"/>
                <a:ea typeface="Vidaloka"/>
                <a:cs typeface="Times New Roman" panose="02020603050405020304" pitchFamily="18" charset="0"/>
                <a:sym typeface="Vidaloka"/>
              </a:endParaRPr>
            </a:p>
          </p:txBody>
        </p:sp>
      </p:grpSp>
      <p:grpSp>
        <p:nvGrpSpPr>
          <p:cNvPr id="20" name="Google Shape;1279;p104">
            <a:extLst>
              <a:ext uri="{FF2B5EF4-FFF2-40B4-BE49-F238E27FC236}">
                <a16:creationId xmlns:a16="http://schemas.microsoft.com/office/drawing/2014/main" id="{47D5A4DF-0DD1-02FA-6195-A5598D4D6DBF}"/>
              </a:ext>
            </a:extLst>
          </p:cNvPr>
          <p:cNvGrpSpPr/>
          <p:nvPr/>
        </p:nvGrpSpPr>
        <p:grpSpPr>
          <a:xfrm>
            <a:off x="4066500" y="1332615"/>
            <a:ext cx="1011000" cy="930000"/>
            <a:chOff x="3173876" y="1739175"/>
            <a:chExt cx="1011000" cy="930000"/>
          </a:xfrm>
        </p:grpSpPr>
        <p:sp>
          <p:nvSpPr>
            <p:cNvPr id="21" name="Google Shape;1280;p104">
              <a:extLst>
                <a:ext uri="{FF2B5EF4-FFF2-40B4-BE49-F238E27FC236}">
                  <a16:creationId xmlns:a16="http://schemas.microsoft.com/office/drawing/2014/main" id="{670B1771-8728-8B15-AE8F-A69B4B6F1188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rgbClr val="F5F2EE"/>
            </a:solidFill>
            <a:ln w="28575" cap="flat" cmpd="sng">
              <a:solidFill>
                <a:srgbClr val="3F35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22" name="Google Shape;1281;p104">
              <a:extLst>
                <a:ext uri="{FF2B5EF4-FFF2-40B4-BE49-F238E27FC236}">
                  <a16:creationId xmlns:a16="http://schemas.microsoft.com/office/drawing/2014/main" id="{F52EFBB9-BF37-C96A-71AA-66613B3EE4E0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Vidaloka"/>
                  <a:cs typeface="Times New Roman" panose="02020603050405020304" pitchFamily="18" charset="0"/>
                  <a:sym typeface="Vidaloka"/>
                </a:rPr>
                <a:t>02</a:t>
              </a:r>
              <a:endParaRPr kumimoji="0" sz="3200" b="1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Times New Roman" panose="02020603050405020304" pitchFamily="18" charset="0"/>
                <a:ea typeface="Vidaloka"/>
                <a:cs typeface="Times New Roman" panose="02020603050405020304" pitchFamily="18" charset="0"/>
                <a:sym typeface="Vidaloka"/>
              </a:endParaRPr>
            </a:p>
          </p:txBody>
        </p:sp>
      </p:grpSp>
      <p:sp>
        <p:nvSpPr>
          <p:cNvPr id="24" name="Google Shape;1275;p104">
            <a:extLst>
              <a:ext uri="{FF2B5EF4-FFF2-40B4-BE49-F238E27FC236}">
                <a16:creationId xmlns:a16="http://schemas.microsoft.com/office/drawing/2014/main" id="{8558DD54-D6C1-1841-F1ED-562162D6ECA0}"/>
              </a:ext>
            </a:extLst>
          </p:cNvPr>
          <p:cNvSpPr txBox="1">
            <a:spLocks noGrp="1"/>
          </p:cNvSpPr>
          <p:nvPr/>
        </p:nvSpPr>
        <p:spPr>
          <a:xfrm>
            <a:off x="3520742" y="2267340"/>
            <a:ext cx="2279938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idaloka"/>
              <a:buNone/>
              <a:tabLst/>
              <a:defRPr/>
            </a:pP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idaloka"/>
              </a:rPr>
              <a:t>Data Description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idaloka"/>
            </a:endParaRPr>
          </a:p>
        </p:txBody>
      </p:sp>
      <p:sp>
        <p:nvSpPr>
          <p:cNvPr id="25" name="Google Shape;1275;p104">
            <a:extLst>
              <a:ext uri="{FF2B5EF4-FFF2-40B4-BE49-F238E27FC236}">
                <a16:creationId xmlns:a16="http://schemas.microsoft.com/office/drawing/2014/main" id="{DE1AC496-F503-256C-9AF3-9869DE2590C3}"/>
              </a:ext>
            </a:extLst>
          </p:cNvPr>
          <p:cNvSpPr txBox="1">
            <a:spLocks noGrp="1"/>
          </p:cNvSpPr>
          <p:nvPr/>
        </p:nvSpPr>
        <p:spPr>
          <a:xfrm>
            <a:off x="769051" y="2256870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idaloka"/>
              <a:buNone/>
              <a:tabLst/>
              <a:defRPr/>
            </a:pP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idaloka"/>
              </a:rPr>
              <a:t>Data Source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idaloka"/>
            </a:endParaRPr>
          </a:p>
        </p:txBody>
      </p:sp>
      <p:sp>
        <p:nvSpPr>
          <p:cNvPr id="26" name="Google Shape;1275;p104">
            <a:extLst>
              <a:ext uri="{FF2B5EF4-FFF2-40B4-BE49-F238E27FC236}">
                <a16:creationId xmlns:a16="http://schemas.microsoft.com/office/drawing/2014/main" id="{4DAFDAA5-C7FD-73B9-8BF4-B9D7DCDD6DA9}"/>
              </a:ext>
            </a:extLst>
          </p:cNvPr>
          <p:cNvSpPr txBox="1">
            <a:spLocks noGrp="1"/>
          </p:cNvSpPr>
          <p:nvPr/>
        </p:nvSpPr>
        <p:spPr>
          <a:xfrm>
            <a:off x="5894070" y="2288340"/>
            <a:ext cx="3345180" cy="745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idaloka"/>
              <a:buNone/>
              <a:tabLst/>
              <a:defRPr/>
            </a:pP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idaloka"/>
              </a:rPr>
              <a:t>Data Collection Methods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idaloka"/>
            </a:endParaRPr>
          </a:p>
        </p:txBody>
      </p:sp>
      <p:sp>
        <p:nvSpPr>
          <p:cNvPr id="27" name="Google Shape;1276;p104">
            <a:extLst>
              <a:ext uri="{FF2B5EF4-FFF2-40B4-BE49-F238E27FC236}">
                <a16:creationId xmlns:a16="http://schemas.microsoft.com/office/drawing/2014/main" id="{FD2F0215-3E92-42A1-B272-AA4E063898E6}"/>
              </a:ext>
            </a:extLst>
          </p:cNvPr>
          <p:cNvSpPr txBox="1">
            <a:spLocks noGrp="1"/>
          </p:cNvSpPr>
          <p:nvPr/>
        </p:nvSpPr>
        <p:spPr>
          <a:xfrm>
            <a:off x="958260" y="2825250"/>
            <a:ext cx="2226900" cy="1982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IN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Medical Imaging Databases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IN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Genomic and Clinical Data:</a:t>
            </a:r>
            <a:endParaRPr lang="en-IN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IN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Clinical Databases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Google Shape;1276;p104">
            <a:extLst>
              <a:ext uri="{FF2B5EF4-FFF2-40B4-BE49-F238E27FC236}">
                <a16:creationId xmlns:a16="http://schemas.microsoft.com/office/drawing/2014/main" id="{2E617D6E-B9D2-8530-6F7D-13CBF0AC4C5F}"/>
              </a:ext>
            </a:extLst>
          </p:cNvPr>
          <p:cNvSpPr txBox="1">
            <a:spLocks noGrp="1"/>
          </p:cNvSpPr>
          <p:nvPr/>
        </p:nvSpPr>
        <p:spPr>
          <a:xfrm>
            <a:off x="3573780" y="2859300"/>
            <a:ext cx="2226900" cy="194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§"/>
              <a:tabLst/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Medical Imaging:</a:t>
            </a:r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CT scans, X-rays with tumor annotations</a:t>
            </a:r>
          </a:p>
          <a:p>
            <a:pPr marL="285750" indent="-285750">
              <a:buClr>
                <a:srgbClr val="000000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b="1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GenomicData</a:t>
            </a:r>
            <a:r>
              <a:rPr lang="en-US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Genetic mutations and expression profiles.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§"/>
              <a:tabLst/>
              <a:defRPr/>
            </a:pP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29" name="Google Shape;1276;p104">
            <a:extLst>
              <a:ext uri="{FF2B5EF4-FFF2-40B4-BE49-F238E27FC236}">
                <a16:creationId xmlns:a16="http://schemas.microsoft.com/office/drawing/2014/main" id="{02BBE593-D167-36ED-8DB7-CC331267C568}"/>
              </a:ext>
            </a:extLst>
          </p:cNvPr>
          <p:cNvSpPr txBox="1">
            <a:spLocks noGrp="1"/>
          </p:cNvSpPr>
          <p:nvPr/>
        </p:nvSpPr>
        <p:spPr>
          <a:xfrm>
            <a:off x="6347460" y="2855161"/>
            <a:ext cx="2226900" cy="198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§"/>
              <a:tabLst/>
              <a:defRPr/>
            </a:pPr>
            <a:r>
              <a:rPr lang="en-IN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 Datasets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§"/>
              <a:tabLst/>
              <a:defRPr/>
            </a:pPr>
            <a:r>
              <a:rPr lang="en-IN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Retrospective Studies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§"/>
              <a:tabLst/>
              <a:defRPr/>
            </a:pPr>
            <a:r>
              <a:rPr lang="en-IN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Clinical Trials</a:t>
            </a:r>
            <a:endParaRPr lang="en-IN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§"/>
              <a:tabLst/>
              <a:defRPr/>
            </a:pPr>
            <a:r>
              <a:rPr lang="en-IN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Crowdsourced Data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§"/>
              <a:tabLst/>
              <a:defRPr/>
            </a:pPr>
            <a:r>
              <a:rPr lang="en-IN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Real-time Acquisition:</a:t>
            </a:r>
            <a:endParaRPr kumimoji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24575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606;p48">
            <a:extLst>
              <a:ext uri="{FF2B5EF4-FFF2-40B4-BE49-F238E27FC236}">
                <a16:creationId xmlns:a16="http://schemas.microsoft.com/office/drawing/2014/main" id="{C27D6C46-9F7B-EBB7-9E0A-7F1DA96B70DC}"/>
              </a:ext>
            </a:extLst>
          </p:cNvPr>
          <p:cNvSpPr txBox="1">
            <a:spLocks/>
          </p:cNvSpPr>
          <p:nvPr/>
        </p:nvSpPr>
        <p:spPr>
          <a:xfrm>
            <a:off x="2221140" y="-7313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F"/>
              </a:buClr>
              <a:buSzPts val="3000"/>
              <a:buFont typeface="Quicksand"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rgbClr val="5C5C5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Quicksand"/>
              </a:rPr>
              <a:t>Data Pre-Processing</a:t>
            </a:r>
          </a:p>
        </p:txBody>
      </p:sp>
      <p:sp>
        <p:nvSpPr>
          <p:cNvPr id="5" name="Google Shape;609;p48">
            <a:extLst>
              <a:ext uri="{FF2B5EF4-FFF2-40B4-BE49-F238E27FC236}">
                <a16:creationId xmlns:a16="http://schemas.microsoft.com/office/drawing/2014/main" id="{F8E7CF69-B3C3-ACA4-4508-0E574F57F317}"/>
              </a:ext>
            </a:extLst>
          </p:cNvPr>
          <p:cNvSpPr txBox="1">
            <a:spLocks/>
          </p:cNvSpPr>
          <p:nvPr/>
        </p:nvSpPr>
        <p:spPr>
          <a:xfrm>
            <a:off x="586952" y="1080305"/>
            <a:ext cx="3698100" cy="422400"/>
          </a:xfrm>
          <a:prstGeom prst="rect">
            <a:avLst/>
          </a:prstGeom>
          <a:noFill/>
          <a:ln w="19050" cap="flat" cmpd="sng">
            <a:solidFill>
              <a:srgbClr val="D8CE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F"/>
              </a:buClr>
              <a:buSzPts val="2400"/>
              <a:buFont typeface="Bebas Neue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927C7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Data Cleaning Method</a:t>
            </a:r>
          </a:p>
        </p:txBody>
      </p:sp>
      <p:sp>
        <p:nvSpPr>
          <p:cNvPr id="6" name="Google Shape;609;p48">
            <a:extLst>
              <a:ext uri="{FF2B5EF4-FFF2-40B4-BE49-F238E27FC236}">
                <a16:creationId xmlns:a16="http://schemas.microsoft.com/office/drawing/2014/main" id="{688C4FAF-EE43-1F97-0B54-0E88E8CB37B4}"/>
              </a:ext>
            </a:extLst>
          </p:cNvPr>
          <p:cNvSpPr txBox="1">
            <a:spLocks/>
          </p:cNvSpPr>
          <p:nvPr/>
        </p:nvSpPr>
        <p:spPr>
          <a:xfrm>
            <a:off x="5080140" y="1080305"/>
            <a:ext cx="3698100" cy="422400"/>
          </a:xfrm>
          <a:prstGeom prst="rect">
            <a:avLst/>
          </a:prstGeom>
          <a:noFill/>
          <a:ln w="19050" cap="flat" cmpd="sng">
            <a:solidFill>
              <a:srgbClr val="D8CE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F"/>
              </a:buClr>
              <a:buSzPts val="2400"/>
              <a:buFont typeface="Bebas Neue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927C7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Handling Missing Values</a:t>
            </a:r>
          </a:p>
        </p:txBody>
      </p:sp>
      <p:sp>
        <p:nvSpPr>
          <p:cNvPr id="7" name="Google Shape;608;p48">
            <a:extLst>
              <a:ext uri="{FF2B5EF4-FFF2-40B4-BE49-F238E27FC236}">
                <a16:creationId xmlns:a16="http://schemas.microsoft.com/office/drawing/2014/main" id="{43C38AB8-8C7D-2682-CB49-37C1A282FDFC}"/>
              </a:ext>
            </a:extLst>
          </p:cNvPr>
          <p:cNvSpPr txBox="1">
            <a:spLocks/>
          </p:cNvSpPr>
          <p:nvPr/>
        </p:nvSpPr>
        <p:spPr>
          <a:xfrm>
            <a:off x="5080140" y="1870752"/>
            <a:ext cx="36981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Deletion: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Remove rows with a small percentage of missing values.</a:t>
            </a:r>
          </a:p>
          <a:p>
            <a:pPr algn="l"/>
            <a:endParaRPr lang="en-US" sz="1600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2.Imputation: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Replace missing values with mean, median, mode, or predictive models.</a:t>
            </a:r>
          </a:p>
          <a:p>
            <a:pPr algn="l"/>
            <a:endParaRPr lang="en-US" sz="1600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3.Flagging:</a:t>
            </a:r>
            <a:r>
              <a:rPr lang="en-IN" sz="16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Create binary flags for missing data.</a:t>
            </a:r>
          </a:p>
        </p:txBody>
      </p:sp>
      <p:sp>
        <p:nvSpPr>
          <p:cNvPr id="8" name="Google Shape;608;p48">
            <a:extLst>
              <a:ext uri="{FF2B5EF4-FFF2-40B4-BE49-F238E27FC236}">
                <a16:creationId xmlns:a16="http://schemas.microsoft.com/office/drawing/2014/main" id="{FA350C15-7205-9E2B-1C8B-74F62CC6E178}"/>
              </a:ext>
            </a:extLst>
          </p:cNvPr>
          <p:cNvSpPr txBox="1">
            <a:spLocks/>
          </p:cNvSpPr>
          <p:nvPr/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IN" sz="16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Remove Duplicates:</a:t>
            </a:r>
            <a:r>
              <a:rPr lang="en-IN" sz="16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Eliminate duplicate records.</a:t>
            </a:r>
          </a:p>
          <a:p>
            <a:pPr algn="l">
              <a:buFont typeface="+mj-lt"/>
              <a:buAutoNum type="arabicPeriod"/>
            </a:pPr>
            <a:endParaRPr lang="en-IN" sz="16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Standardize Formats: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Ensure consistency in data presentation</a:t>
            </a:r>
          </a:p>
          <a:p>
            <a:pPr algn="l"/>
            <a:endParaRPr lang="en-US" sz="1600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16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Detection: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Identify and manage outliers using Z-scores or IQR.</a:t>
            </a:r>
          </a:p>
          <a:p>
            <a:pPr algn="l"/>
            <a:endParaRPr lang="en-US" sz="16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063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366;p104">
            <a:extLst>
              <a:ext uri="{FF2B5EF4-FFF2-40B4-BE49-F238E27FC236}">
                <a16:creationId xmlns:a16="http://schemas.microsoft.com/office/drawing/2014/main" id="{AE057E06-6545-C53F-2B37-0AB63FFDE33E}"/>
              </a:ext>
            </a:extLst>
          </p:cNvPr>
          <p:cNvSpPr txBox="1">
            <a:spLocks/>
          </p:cNvSpPr>
          <p:nvPr/>
        </p:nvSpPr>
        <p:spPr>
          <a:xfrm flipH="1">
            <a:off x="-857415" y="109465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800"/>
              <a:buFont typeface="Kulim Park"/>
              <a:buNone/>
              <a:tabLst/>
              <a:defRPr/>
            </a:pPr>
            <a:r>
              <a:rPr lang="en-IN" sz="3200" b="1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 </a:t>
            </a:r>
            <a:r>
              <a:rPr lang="en-IN" sz="3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kumimoji="0" lang="en-IN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7" name="Google Shape;1362;p104">
            <a:extLst>
              <a:ext uri="{FF2B5EF4-FFF2-40B4-BE49-F238E27FC236}">
                <a16:creationId xmlns:a16="http://schemas.microsoft.com/office/drawing/2014/main" id="{00BE8FFB-5CAC-1D0F-8D9B-1591041BAB6A}"/>
              </a:ext>
            </a:extLst>
          </p:cNvPr>
          <p:cNvSpPr/>
          <p:nvPr/>
        </p:nvSpPr>
        <p:spPr>
          <a:xfrm>
            <a:off x="600047" y="1269837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367;p104">
            <a:extLst>
              <a:ext uri="{FF2B5EF4-FFF2-40B4-BE49-F238E27FC236}">
                <a16:creationId xmlns:a16="http://schemas.microsoft.com/office/drawing/2014/main" id="{93C5313F-A33D-957E-CAE9-042B764CDC1F}"/>
              </a:ext>
            </a:extLst>
          </p:cNvPr>
          <p:cNvSpPr txBox="1"/>
          <p:nvPr/>
        </p:nvSpPr>
        <p:spPr>
          <a:xfrm>
            <a:off x="63194" y="1462723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Times New Roman" panose="02020603050405020304" pitchFamily="18" charset="0"/>
                <a:ea typeface="Kulim Park"/>
                <a:cs typeface="Times New Roman" panose="02020603050405020304" pitchFamily="18" charset="0"/>
                <a:sym typeface="Kulim Park"/>
              </a:rPr>
              <a:t>01</a:t>
            </a:r>
            <a:endParaRPr sz="2500" b="1" dirty="0">
              <a:solidFill>
                <a:schemeClr val="dk1"/>
              </a:solidFill>
              <a:latin typeface="Times New Roman" panose="02020603050405020304" pitchFamily="18" charset="0"/>
              <a:ea typeface="Kulim Park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9" name="Google Shape;1365;p104">
            <a:extLst>
              <a:ext uri="{FF2B5EF4-FFF2-40B4-BE49-F238E27FC236}">
                <a16:creationId xmlns:a16="http://schemas.microsoft.com/office/drawing/2014/main" id="{AAB8EDD8-8C02-79F0-8ADB-EE3CEA3415B7}"/>
              </a:ext>
            </a:extLst>
          </p:cNvPr>
          <p:cNvSpPr/>
          <p:nvPr/>
        </p:nvSpPr>
        <p:spPr>
          <a:xfrm>
            <a:off x="2903175" y="1210164"/>
            <a:ext cx="1155176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365;p104">
            <a:extLst>
              <a:ext uri="{FF2B5EF4-FFF2-40B4-BE49-F238E27FC236}">
                <a16:creationId xmlns:a16="http://schemas.microsoft.com/office/drawing/2014/main" id="{9E05E7F2-F71B-1BF8-B03A-026CB9906774}"/>
              </a:ext>
            </a:extLst>
          </p:cNvPr>
          <p:cNvSpPr/>
          <p:nvPr/>
        </p:nvSpPr>
        <p:spPr>
          <a:xfrm>
            <a:off x="2826090" y="1240001"/>
            <a:ext cx="1155176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E2B0A6">
              <a:alpha val="2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71;p104">
            <a:extLst>
              <a:ext uri="{FF2B5EF4-FFF2-40B4-BE49-F238E27FC236}">
                <a16:creationId xmlns:a16="http://schemas.microsoft.com/office/drawing/2014/main" id="{C1F7F9E0-B37B-4DA9-C781-AA9B22E39123}"/>
              </a:ext>
            </a:extLst>
          </p:cNvPr>
          <p:cNvSpPr txBox="1"/>
          <p:nvPr/>
        </p:nvSpPr>
        <p:spPr>
          <a:xfrm>
            <a:off x="4856472" y="1359412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Times New Roman" panose="02020603050405020304" pitchFamily="18" charset="0"/>
                <a:ea typeface="Kulim Park"/>
                <a:cs typeface="Times New Roman" panose="02020603050405020304" pitchFamily="18" charset="0"/>
                <a:sym typeface="Kulim Park"/>
              </a:rPr>
              <a:t>03</a:t>
            </a:r>
            <a:endParaRPr sz="2500" b="1" dirty="0">
              <a:solidFill>
                <a:schemeClr val="dk1"/>
              </a:solidFill>
              <a:latin typeface="Times New Roman" panose="02020603050405020304" pitchFamily="18" charset="0"/>
              <a:ea typeface="Kulim Park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12" name="Google Shape;1363;p104">
            <a:extLst>
              <a:ext uri="{FF2B5EF4-FFF2-40B4-BE49-F238E27FC236}">
                <a16:creationId xmlns:a16="http://schemas.microsoft.com/office/drawing/2014/main" id="{7FA2F3BF-83A2-1F56-EEDF-56606E70EAFD}"/>
              </a:ext>
            </a:extLst>
          </p:cNvPr>
          <p:cNvSpPr/>
          <p:nvPr/>
        </p:nvSpPr>
        <p:spPr>
          <a:xfrm flipH="1">
            <a:off x="4885555" y="1210163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1363;p104">
            <a:extLst>
              <a:ext uri="{FF2B5EF4-FFF2-40B4-BE49-F238E27FC236}">
                <a16:creationId xmlns:a16="http://schemas.microsoft.com/office/drawing/2014/main" id="{9BA0E435-2DCC-E629-CB88-81841A8F9E7C}"/>
              </a:ext>
            </a:extLst>
          </p:cNvPr>
          <p:cNvSpPr/>
          <p:nvPr/>
        </p:nvSpPr>
        <p:spPr>
          <a:xfrm flipH="1">
            <a:off x="5009191" y="1199431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1364;p104">
            <a:extLst>
              <a:ext uri="{FF2B5EF4-FFF2-40B4-BE49-F238E27FC236}">
                <a16:creationId xmlns:a16="http://schemas.microsoft.com/office/drawing/2014/main" id="{009042A8-8756-A218-9705-49AD7C87B9D7}"/>
              </a:ext>
            </a:extLst>
          </p:cNvPr>
          <p:cNvSpPr/>
          <p:nvPr/>
        </p:nvSpPr>
        <p:spPr>
          <a:xfrm flipH="1">
            <a:off x="7435346" y="1150490"/>
            <a:ext cx="1185692" cy="1032818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1364;p104">
            <a:extLst>
              <a:ext uri="{FF2B5EF4-FFF2-40B4-BE49-F238E27FC236}">
                <a16:creationId xmlns:a16="http://schemas.microsoft.com/office/drawing/2014/main" id="{11A92214-10BB-BF8C-C16B-5B241A3A141C}"/>
              </a:ext>
            </a:extLst>
          </p:cNvPr>
          <p:cNvSpPr/>
          <p:nvPr/>
        </p:nvSpPr>
        <p:spPr>
          <a:xfrm flipH="1">
            <a:off x="7358261" y="1161653"/>
            <a:ext cx="1185692" cy="1032818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Google Shape;1371;p104">
            <a:extLst>
              <a:ext uri="{FF2B5EF4-FFF2-40B4-BE49-F238E27FC236}">
                <a16:creationId xmlns:a16="http://schemas.microsoft.com/office/drawing/2014/main" id="{EBFBC74C-0840-C950-970C-8FCAC50914A3}"/>
              </a:ext>
            </a:extLst>
          </p:cNvPr>
          <p:cNvSpPr txBox="1"/>
          <p:nvPr/>
        </p:nvSpPr>
        <p:spPr>
          <a:xfrm>
            <a:off x="7068010" y="1393126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Times New Roman" panose="02020603050405020304" pitchFamily="18" charset="0"/>
                <a:ea typeface="Kulim Park"/>
                <a:cs typeface="Times New Roman" panose="02020603050405020304" pitchFamily="18" charset="0"/>
                <a:sym typeface="Kulim Park"/>
              </a:rPr>
              <a:t>04</a:t>
            </a:r>
            <a:endParaRPr sz="2500" b="1" dirty="0">
              <a:solidFill>
                <a:schemeClr val="dk1"/>
              </a:solidFill>
              <a:latin typeface="Times New Roman" panose="02020603050405020304" pitchFamily="18" charset="0"/>
              <a:ea typeface="Kulim Park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17" name="Google Shape;1371;p104">
            <a:extLst>
              <a:ext uri="{FF2B5EF4-FFF2-40B4-BE49-F238E27FC236}">
                <a16:creationId xmlns:a16="http://schemas.microsoft.com/office/drawing/2014/main" id="{BA549E5C-B6EB-3228-E10D-D5A4E0B320B9}"/>
              </a:ext>
            </a:extLst>
          </p:cNvPr>
          <p:cNvSpPr txBox="1"/>
          <p:nvPr/>
        </p:nvSpPr>
        <p:spPr>
          <a:xfrm>
            <a:off x="2533780" y="1406677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Times New Roman" panose="02020603050405020304" pitchFamily="18" charset="0"/>
                <a:ea typeface="Kulim Park"/>
                <a:cs typeface="Times New Roman" panose="02020603050405020304" pitchFamily="18" charset="0"/>
                <a:sym typeface="Kulim Park"/>
              </a:rPr>
              <a:t>02</a:t>
            </a:r>
            <a:endParaRPr sz="2500" b="1" dirty="0">
              <a:solidFill>
                <a:schemeClr val="dk1"/>
              </a:solidFill>
              <a:latin typeface="Times New Roman" panose="02020603050405020304" pitchFamily="18" charset="0"/>
              <a:ea typeface="Kulim Park"/>
              <a:cs typeface="Times New Roman" panose="02020603050405020304" pitchFamily="18" charset="0"/>
              <a:sym typeface="Kulim Park"/>
            </a:endParaRPr>
          </a:p>
        </p:txBody>
      </p:sp>
      <p:cxnSp>
        <p:nvCxnSpPr>
          <p:cNvPr id="19" name="Google Shape;1379;p104">
            <a:extLst>
              <a:ext uri="{FF2B5EF4-FFF2-40B4-BE49-F238E27FC236}">
                <a16:creationId xmlns:a16="http://schemas.microsoft.com/office/drawing/2014/main" id="{6264CA3F-1CB7-2A14-4B48-C29C78F0C464}"/>
              </a:ext>
            </a:extLst>
          </p:cNvPr>
          <p:cNvCxnSpPr>
            <a:cxnSpLocks/>
            <a:endCxn id="24" idx="0"/>
          </p:cNvCxnSpPr>
          <p:nvPr/>
        </p:nvCxnSpPr>
        <p:spPr>
          <a:xfrm flipV="1">
            <a:off x="899160" y="2478899"/>
            <a:ext cx="7129032" cy="6719"/>
          </a:xfrm>
          <a:prstGeom prst="straightConnector1">
            <a:avLst/>
          </a:prstGeom>
          <a:noFill/>
          <a:ln w="28575" cap="flat" cmpd="sng">
            <a:solidFill>
              <a:srgbClr val="887C6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375;p104">
            <a:extLst>
              <a:ext uri="{FF2B5EF4-FFF2-40B4-BE49-F238E27FC236}">
                <a16:creationId xmlns:a16="http://schemas.microsoft.com/office/drawing/2014/main" id="{FF2D367C-3DE3-763A-8C73-551F73F859E8}"/>
              </a:ext>
            </a:extLst>
          </p:cNvPr>
          <p:cNvSpPr txBox="1"/>
          <p:nvPr/>
        </p:nvSpPr>
        <p:spPr>
          <a:xfrm>
            <a:off x="166331" y="2478899"/>
            <a:ext cx="2344726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16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en-IN" sz="1200" dirty="0">
              <a:solidFill>
                <a:srgbClr val="1E1E1E"/>
              </a:solidFill>
              <a:latin typeface="Times New Roman" panose="02020603050405020304" pitchFamily="18" charset="0"/>
              <a:ea typeface="Kulim Park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22" name="Google Shape;1375;p104">
            <a:extLst>
              <a:ext uri="{FF2B5EF4-FFF2-40B4-BE49-F238E27FC236}">
                <a16:creationId xmlns:a16="http://schemas.microsoft.com/office/drawing/2014/main" id="{36B2C990-ACA4-67B6-E6A5-4957C86E1B23}"/>
              </a:ext>
            </a:extLst>
          </p:cNvPr>
          <p:cNvSpPr txBox="1"/>
          <p:nvPr/>
        </p:nvSpPr>
        <p:spPr>
          <a:xfrm>
            <a:off x="2469042" y="2492450"/>
            <a:ext cx="2232498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16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Encoding Categorical Variables</a:t>
            </a:r>
            <a:endParaRPr sz="1200" dirty="0">
              <a:solidFill>
                <a:srgbClr val="1E1E1E"/>
              </a:solidFill>
              <a:latin typeface="Times New Roman" panose="02020603050405020304" pitchFamily="18" charset="0"/>
              <a:ea typeface="Kulim Park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23" name="Google Shape;1375;p104">
            <a:extLst>
              <a:ext uri="{FF2B5EF4-FFF2-40B4-BE49-F238E27FC236}">
                <a16:creationId xmlns:a16="http://schemas.microsoft.com/office/drawing/2014/main" id="{834E8204-7974-FAC1-D28D-E7FF718E9427}"/>
              </a:ext>
            </a:extLst>
          </p:cNvPr>
          <p:cNvSpPr txBox="1"/>
          <p:nvPr/>
        </p:nvSpPr>
        <p:spPr>
          <a:xfrm>
            <a:off x="4798622" y="2496350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16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sz="1200" dirty="0">
              <a:solidFill>
                <a:srgbClr val="1E1E1E"/>
              </a:solidFill>
              <a:latin typeface="Times New Roman" panose="02020603050405020304" pitchFamily="18" charset="0"/>
              <a:ea typeface="Kulim Park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24" name="Google Shape;1375;p104">
            <a:extLst>
              <a:ext uri="{FF2B5EF4-FFF2-40B4-BE49-F238E27FC236}">
                <a16:creationId xmlns:a16="http://schemas.microsoft.com/office/drawing/2014/main" id="{5950E54E-1571-CBE4-3794-9826F4D39665}"/>
              </a:ext>
            </a:extLst>
          </p:cNvPr>
          <p:cNvSpPr txBox="1"/>
          <p:nvPr/>
        </p:nvSpPr>
        <p:spPr>
          <a:xfrm>
            <a:off x="7128042" y="2478899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16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  <a:endParaRPr sz="1200" dirty="0">
              <a:solidFill>
                <a:srgbClr val="1E1E1E"/>
              </a:solidFill>
              <a:latin typeface="Times New Roman" panose="02020603050405020304" pitchFamily="18" charset="0"/>
              <a:ea typeface="Kulim Park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28" name="Google Shape;1368;p104">
            <a:extLst>
              <a:ext uri="{FF2B5EF4-FFF2-40B4-BE49-F238E27FC236}">
                <a16:creationId xmlns:a16="http://schemas.microsoft.com/office/drawing/2014/main" id="{25DA37C3-92D4-59C3-5D9D-1DD800F30650}"/>
              </a:ext>
            </a:extLst>
          </p:cNvPr>
          <p:cNvSpPr txBox="1"/>
          <p:nvPr/>
        </p:nvSpPr>
        <p:spPr>
          <a:xfrm>
            <a:off x="375315" y="3179722"/>
            <a:ext cx="18003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Scale numerical features to improve model performance.</a:t>
            </a:r>
            <a:endParaRPr dirty="0">
              <a:solidFill>
                <a:srgbClr val="1E1E1E"/>
              </a:solidFill>
              <a:latin typeface="Times New Roman" panose="02020603050405020304" pitchFamily="18" charset="0"/>
              <a:ea typeface="Manrope"/>
              <a:cs typeface="Times New Roman" panose="02020603050405020304" pitchFamily="18" charset="0"/>
              <a:sym typeface="Manrope"/>
            </a:endParaRPr>
          </a:p>
        </p:txBody>
      </p:sp>
      <p:sp>
        <p:nvSpPr>
          <p:cNvPr id="29" name="Google Shape;1368;p104">
            <a:extLst>
              <a:ext uri="{FF2B5EF4-FFF2-40B4-BE49-F238E27FC236}">
                <a16:creationId xmlns:a16="http://schemas.microsoft.com/office/drawing/2014/main" id="{92E24118-91E5-E9E4-F61C-FA744FA8DDC1}"/>
              </a:ext>
            </a:extLst>
          </p:cNvPr>
          <p:cNvSpPr txBox="1"/>
          <p:nvPr/>
        </p:nvSpPr>
        <p:spPr>
          <a:xfrm>
            <a:off x="2580613" y="3157234"/>
            <a:ext cx="18003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Convert categorical data into numerical format using one-hot or label encoding.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Manrope"/>
              <a:cs typeface="Times New Roman" panose="02020603050405020304" pitchFamily="18" charset="0"/>
              <a:sym typeface="Manrope"/>
            </a:endParaRPr>
          </a:p>
        </p:txBody>
      </p:sp>
      <p:sp>
        <p:nvSpPr>
          <p:cNvPr id="30" name="Google Shape;1368;p104">
            <a:extLst>
              <a:ext uri="{FF2B5EF4-FFF2-40B4-BE49-F238E27FC236}">
                <a16:creationId xmlns:a16="http://schemas.microsoft.com/office/drawing/2014/main" id="{EBE091A7-37F5-7BD6-F8EE-471A60B76AEB}"/>
              </a:ext>
            </a:extLst>
          </p:cNvPr>
          <p:cNvSpPr txBox="1"/>
          <p:nvPr/>
        </p:nvSpPr>
        <p:spPr>
          <a:xfrm>
            <a:off x="4798622" y="3184730"/>
            <a:ext cx="18003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Create new features from existing data for better insights.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Manrope"/>
              <a:cs typeface="Times New Roman" panose="02020603050405020304" pitchFamily="18" charset="0"/>
              <a:sym typeface="Manrope"/>
            </a:endParaRPr>
          </a:p>
        </p:txBody>
      </p:sp>
      <p:sp>
        <p:nvSpPr>
          <p:cNvPr id="31" name="Google Shape;1368;p104">
            <a:extLst>
              <a:ext uri="{FF2B5EF4-FFF2-40B4-BE49-F238E27FC236}">
                <a16:creationId xmlns:a16="http://schemas.microsoft.com/office/drawing/2014/main" id="{1C7B20DE-8575-6553-0343-D00DA3862334}"/>
              </a:ext>
            </a:extLst>
          </p:cNvPr>
          <p:cNvSpPr txBox="1"/>
          <p:nvPr/>
        </p:nvSpPr>
        <p:spPr>
          <a:xfrm>
            <a:off x="7103408" y="3179626"/>
            <a:ext cx="18003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 methods like PCA to simplify data and reduce overfitting.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Manrope"/>
              <a:cs typeface="Times New Roman" panose="02020603050405020304" pitchFamily="18" charset="0"/>
              <a:sym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3441603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Microsoft Office PowerPoint</Application>
  <PresentationFormat>On-screen Show (16:9)</PresentationFormat>
  <Paragraphs>168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Times New Roman</vt:lpstr>
      <vt:lpstr>Kulim Park</vt:lpstr>
      <vt:lpstr>Vidaloka</vt:lpstr>
      <vt:lpstr>Quicksand</vt:lpstr>
      <vt:lpstr>Bebas Neue</vt:lpstr>
      <vt:lpstr>Arial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gopinath ghevade</dc:creator>
  <cp:lastModifiedBy>gopinath ghevade</cp:lastModifiedBy>
  <cp:revision>1</cp:revision>
  <dcterms:modified xsi:type="dcterms:W3CDTF">2024-08-03T04:50:33Z</dcterms:modified>
</cp:coreProperties>
</file>