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Poppins" charset="1" panose="00000500000000000000"/>
      <p:regular r:id="rId13"/>
    </p:embeddedFont>
    <p:embeddedFont>
      <p:font typeface="Poppins Bold" charset="1" panose="00000800000000000000"/>
      <p:regular r:id="rId14"/>
    </p:embeddedFont>
    <p:embeddedFont>
      <p:font typeface="Oswald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41112" y="5453662"/>
            <a:ext cx="8754442" cy="3382952"/>
            <a:chOff x="0" y="0"/>
            <a:chExt cx="1055465" cy="407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3923" y="5557"/>
              <a:ext cx="1027620" cy="402303"/>
            </a:xfrm>
            <a:custGeom>
              <a:avLst/>
              <a:gdLst/>
              <a:ahLst/>
              <a:cxnLst/>
              <a:rect r="r" b="b" t="t" l="l"/>
              <a:pathLst>
                <a:path h="402303" w="1027620">
                  <a:moveTo>
                    <a:pt x="531303" y="7963"/>
                  </a:moveTo>
                  <a:lnTo>
                    <a:pt x="1024049" y="388784"/>
                  </a:lnTo>
                  <a:cubicBezTo>
                    <a:pt x="1026604" y="390758"/>
                    <a:pt x="1027620" y="394139"/>
                    <a:pt x="1026577" y="397194"/>
                  </a:cubicBezTo>
                  <a:cubicBezTo>
                    <a:pt x="1025534" y="400250"/>
                    <a:pt x="1022663" y="402303"/>
                    <a:pt x="1019434" y="402303"/>
                  </a:cubicBezTo>
                  <a:lnTo>
                    <a:pt x="8186" y="402303"/>
                  </a:lnTo>
                  <a:cubicBezTo>
                    <a:pt x="4957" y="402303"/>
                    <a:pt x="2086" y="400250"/>
                    <a:pt x="1043" y="397194"/>
                  </a:cubicBezTo>
                  <a:cubicBezTo>
                    <a:pt x="0" y="394139"/>
                    <a:pt x="1015" y="390758"/>
                    <a:pt x="3570" y="388784"/>
                  </a:cubicBezTo>
                  <a:lnTo>
                    <a:pt x="496317" y="7963"/>
                  </a:lnTo>
                  <a:cubicBezTo>
                    <a:pt x="506620" y="0"/>
                    <a:pt x="521000" y="0"/>
                    <a:pt x="531303" y="7963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64916" y="132214"/>
              <a:ext cx="725633" cy="246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97446" y="1216918"/>
            <a:ext cx="5958708" cy="1664164"/>
            <a:chOff x="0" y="0"/>
            <a:chExt cx="3309801" cy="9243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09801" cy="924371"/>
            </a:xfrm>
            <a:custGeom>
              <a:avLst/>
              <a:gdLst/>
              <a:ahLst/>
              <a:cxnLst/>
              <a:rect r="r" b="b" t="t" l="l"/>
              <a:pathLst>
                <a:path h="924371" w="3309801">
                  <a:moveTo>
                    <a:pt x="129926" y="0"/>
                  </a:moveTo>
                  <a:lnTo>
                    <a:pt x="3179875" y="0"/>
                  </a:lnTo>
                  <a:cubicBezTo>
                    <a:pt x="3251631" y="0"/>
                    <a:pt x="3309801" y="58170"/>
                    <a:pt x="3309801" y="129926"/>
                  </a:cubicBezTo>
                  <a:lnTo>
                    <a:pt x="3309801" y="794444"/>
                  </a:lnTo>
                  <a:cubicBezTo>
                    <a:pt x="3309801" y="828903"/>
                    <a:pt x="3296113" y="861950"/>
                    <a:pt x="3271747" y="886316"/>
                  </a:cubicBezTo>
                  <a:cubicBezTo>
                    <a:pt x="3247381" y="910682"/>
                    <a:pt x="3214334" y="924371"/>
                    <a:pt x="3179875" y="924371"/>
                  </a:cubicBezTo>
                  <a:lnTo>
                    <a:pt x="129926" y="924371"/>
                  </a:lnTo>
                  <a:cubicBezTo>
                    <a:pt x="58170" y="924371"/>
                    <a:pt x="0" y="866201"/>
                    <a:pt x="0" y="794444"/>
                  </a:cubicBezTo>
                  <a:lnTo>
                    <a:pt x="0" y="129926"/>
                  </a:lnTo>
                  <a:cubicBezTo>
                    <a:pt x="0" y="58170"/>
                    <a:pt x="58170" y="0"/>
                    <a:pt x="129926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3309801" cy="991045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Personal Health Tracker using Automated Report Scanning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14633" y="3283383"/>
            <a:ext cx="7524334" cy="1806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sz="2955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Md. Mahfuz Ibne Ali Ayon</a:t>
            </a:r>
          </a:p>
          <a:p>
            <a:pPr algn="ctr">
              <a:lnSpc>
                <a:spcPts val="2755"/>
              </a:lnSpc>
            </a:pPr>
            <a:r>
              <a:rPr lang="en-US" sz="2755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BSSE 1421</a:t>
            </a:r>
          </a:p>
          <a:p>
            <a:pPr algn="ctr">
              <a:lnSpc>
                <a:spcPts val="2755"/>
              </a:lnSpc>
            </a:pPr>
          </a:p>
          <a:p>
            <a:pPr algn="ctr">
              <a:lnSpc>
                <a:spcPts val="2955"/>
              </a:lnSpc>
            </a:pPr>
            <a:r>
              <a:rPr lang="en-US" sz="2955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Mohammad Ismail Hossain </a:t>
            </a:r>
          </a:p>
          <a:p>
            <a:pPr algn="ctr">
              <a:lnSpc>
                <a:spcPts val="2755"/>
              </a:lnSpc>
            </a:pPr>
            <a:r>
              <a:rPr lang="en-US" sz="2755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BSSE 1433</a:t>
            </a: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7522314" y="84535"/>
            <a:ext cx="3466068" cy="1922787"/>
            <a:chOff x="0" y="0"/>
            <a:chExt cx="812800" cy="4508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9151" y="24845"/>
              <a:ext cx="754497" cy="426052"/>
            </a:xfrm>
            <a:custGeom>
              <a:avLst/>
              <a:gdLst/>
              <a:ahLst/>
              <a:cxnLst/>
              <a:rect r="r" b="b" t="t" l="l"/>
              <a:pathLst>
                <a:path h="426052" w="754497">
                  <a:moveTo>
                    <a:pt x="414635" y="16634"/>
                  </a:moveTo>
                  <a:lnTo>
                    <a:pt x="746263" y="384574"/>
                  </a:lnTo>
                  <a:cubicBezTo>
                    <a:pt x="752835" y="391864"/>
                    <a:pt x="754498" y="402340"/>
                    <a:pt x="750508" y="411307"/>
                  </a:cubicBezTo>
                  <a:cubicBezTo>
                    <a:pt x="746518" y="420274"/>
                    <a:pt x="737623" y="426053"/>
                    <a:pt x="727808" y="426053"/>
                  </a:cubicBezTo>
                  <a:lnTo>
                    <a:pt x="26690" y="426053"/>
                  </a:lnTo>
                  <a:cubicBezTo>
                    <a:pt x="16875" y="426053"/>
                    <a:pt x="7980" y="420274"/>
                    <a:pt x="3990" y="411307"/>
                  </a:cubicBezTo>
                  <a:cubicBezTo>
                    <a:pt x="0" y="402340"/>
                    <a:pt x="1664" y="391864"/>
                    <a:pt x="8235" y="384574"/>
                  </a:cubicBezTo>
                  <a:lnTo>
                    <a:pt x="339863" y="16634"/>
                  </a:lnTo>
                  <a:cubicBezTo>
                    <a:pt x="349407" y="6045"/>
                    <a:pt x="362994" y="0"/>
                    <a:pt x="377249" y="0"/>
                  </a:cubicBezTo>
                  <a:cubicBezTo>
                    <a:pt x="391504" y="0"/>
                    <a:pt x="405091" y="6045"/>
                    <a:pt x="414635" y="1663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152195"/>
              <a:ext cx="558800" cy="2664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-2797172" y="3504029"/>
            <a:ext cx="5683610" cy="3382952"/>
            <a:chOff x="0" y="0"/>
            <a:chExt cx="685236" cy="4078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7065" y="15868"/>
              <a:ext cx="651105" cy="391992"/>
            </a:xfrm>
            <a:custGeom>
              <a:avLst/>
              <a:gdLst/>
              <a:ahLst/>
              <a:cxnLst/>
              <a:rect r="r" b="b" t="t" l="l"/>
              <a:pathLst>
                <a:path h="391992" w="651105">
                  <a:moveTo>
                    <a:pt x="347456" y="10207"/>
                  </a:moveTo>
                  <a:lnTo>
                    <a:pt x="646267" y="365918"/>
                  </a:lnTo>
                  <a:cubicBezTo>
                    <a:pt x="650234" y="370641"/>
                    <a:pt x="651105" y="377235"/>
                    <a:pt x="648500" y="382826"/>
                  </a:cubicBezTo>
                  <a:cubicBezTo>
                    <a:pt x="645895" y="388418"/>
                    <a:pt x="640285" y="391992"/>
                    <a:pt x="634117" y="391992"/>
                  </a:cubicBezTo>
                  <a:lnTo>
                    <a:pt x="16989" y="391992"/>
                  </a:lnTo>
                  <a:cubicBezTo>
                    <a:pt x="10820" y="391992"/>
                    <a:pt x="5211" y="388418"/>
                    <a:pt x="2605" y="382826"/>
                  </a:cubicBezTo>
                  <a:cubicBezTo>
                    <a:pt x="0" y="377235"/>
                    <a:pt x="871" y="370641"/>
                    <a:pt x="4839" y="365918"/>
                  </a:cubicBezTo>
                  <a:lnTo>
                    <a:pt x="303649" y="10207"/>
                  </a:lnTo>
                  <a:cubicBezTo>
                    <a:pt x="309084" y="3736"/>
                    <a:pt x="317102" y="0"/>
                    <a:pt x="325553" y="0"/>
                  </a:cubicBezTo>
                  <a:cubicBezTo>
                    <a:pt x="334003" y="0"/>
                    <a:pt x="342021" y="3736"/>
                    <a:pt x="347456" y="10207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7068" y="132214"/>
              <a:ext cx="471099" cy="246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399999">
            <a:off x="8341547" y="5896014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2469640">
            <a:off x="8114523" y="3036802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63768" y="6055600"/>
            <a:ext cx="528080" cy="528080"/>
            <a:chOff x="0" y="0"/>
            <a:chExt cx="195585" cy="1955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250906" y="510540"/>
            <a:ext cx="4771815" cy="4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9"/>
              </a:lnSpc>
            </a:pPr>
            <a:r>
              <a:rPr lang="en-US" sz="3299" b="true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SPL - 2  Final 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758040" y="3024502"/>
            <a:ext cx="528080" cy="528080"/>
            <a:chOff x="0" y="0"/>
            <a:chExt cx="195585" cy="19558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165601" y="5338213"/>
            <a:ext cx="7490356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0"/>
              </a:lnSpc>
            </a:pPr>
            <a:r>
              <a:rPr lang="en-US" sz="2942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Supervised by</a:t>
            </a:r>
          </a:p>
          <a:p>
            <a:pPr algn="ctr">
              <a:lnSpc>
                <a:spcPts val="3530"/>
              </a:lnSpc>
            </a:pPr>
            <a:r>
              <a:rPr lang="en-US" sz="2942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Dr. Ahmedul Kabir</a:t>
            </a:r>
          </a:p>
          <a:p>
            <a:pPr algn="ctr">
              <a:lnSpc>
                <a:spcPts val="3530"/>
              </a:lnSpc>
            </a:pPr>
            <a:r>
              <a:rPr lang="en-US" sz="2942" b="true">
                <a:solidFill>
                  <a:srgbClr val="070707"/>
                </a:solidFill>
                <a:latin typeface="Poppins Bold"/>
                <a:ea typeface="Poppins Bold"/>
                <a:cs typeface="Poppins Bold"/>
                <a:sym typeface="Poppins Bold"/>
              </a:rPr>
              <a:t>   Associate Professor </a:t>
            </a:r>
          </a:p>
          <a:p>
            <a:pPr algn="ctr">
              <a:lnSpc>
                <a:spcPts val="353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408448" y="341083"/>
            <a:ext cx="5342969" cy="1090865"/>
            <a:chOff x="0" y="0"/>
            <a:chExt cx="2967785" cy="6059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67785" cy="605928"/>
            </a:xfrm>
            <a:custGeom>
              <a:avLst/>
              <a:gdLst/>
              <a:ahLst/>
              <a:cxnLst/>
              <a:rect r="r" b="b" t="t" l="l"/>
              <a:pathLst>
                <a:path h="605928" w="2967785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Normal Requirements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31520" y="1702058"/>
            <a:ext cx="8645402" cy="5318350"/>
            <a:chOff x="0" y="0"/>
            <a:chExt cx="3202001" cy="196975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02001" cy="1969759"/>
            </a:xfrm>
            <a:custGeom>
              <a:avLst/>
              <a:gdLst/>
              <a:ahLst/>
              <a:cxnLst/>
              <a:rect r="r" b="b" t="t" l="l"/>
              <a:pathLst>
                <a:path h="1969759" w="3202001">
                  <a:moveTo>
                    <a:pt x="26865" y="0"/>
                  </a:moveTo>
                  <a:lnTo>
                    <a:pt x="3175136" y="0"/>
                  </a:lnTo>
                  <a:cubicBezTo>
                    <a:pt x="3182261" y="0"/>
                    <a:pt x="3189094" y="2830"/>
                    <a:pt x="3194132" y="7869"/>
                  </a:cubicBezTo>
                  <a:cubicBezTo>
                    <a:pt x="3199170" y="12907"/>
                    <a:pt x="3202001" y="19740"/>
                    <a:pt x="3202001" y="26865"/>
                  </a:cubicBezTo>
                  <a:lnTo>
                    <a:pt x="3202001" y="1942895"/>
                  </a:lnTo>
                  <a:cubicBezTo>
                    <a:pt x="3202001" y="1957732"/>
                    <a:pt x="3189973" y="1969759"/>
                    <a:pt x="3175136" y="1969759"/>
                  </a:cubicBezTo>
                  <a:lnTo>
                    <a:pt x="26865" y="1969759"/>
                  </a:lnTo>
                  <a:cubicBezTo>
                    <a:pt x="19740" y="1969759"/>
                    <a:pt x="12907" y="1966929"/>
                    <a:pt x="7869" y="1961891"/>
                  </a:cubicBezTo>
                  <a:cubicBezTo>
                    <a:pt x="2830" y="1956853"/>
                    <a:pt x="0" y="1950020"/>
                    <a:pt x="0" y="1942895"/>
                  </a:cubicBezTo>
                  <a:lnTo>
                    <a:pt x="0" y="26865"/>
                  </a:lnTo>
                  <a:cubicBezTo>
                    <a:pt x="0" y="19740"/>
                    <a:pt x="2830" y="12907"/>
                    <a:pt x="7869" y="7869"/>
                  </a:cubicBezTo>
                  <a:cubicBezTo>
                    <a:pt x="12907" y="2830"/>
                    <a:pt x="19740" y="0"/>
                    <a:pt x="26865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14300"/>
              <a:ext cx="3202001" cy="20840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 Authentication</a:t>
              </a:r>
            </a:p>
            <a:p>
              <a:pPr algn="l"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 Profile</a:t>
              </a:r>
            </a:p>
            <a:p>
              <a:pPr algn="l"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Image Upload Capability</a:t>
              </a:r>
            </a:p>
            <a:p>
              <a:pPr algn="l"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scanning functionality</a:t>
              </a:r>
            </a:p>
            <a:p>
              <a:pPr algn="l" marL="820409" indent="-410205" lvl="1">
                <a:lnSpc>
                  <a:spcPts val="5319"/>
                </a:lnSpc>
                <a:buFont typeface="Arial"/>
                <a:buChar char="•"/>
              </a:pPr>
              <a:r>
                <a:rPr lang="en-US" sz="37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Storage and Retrieval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408448" y="341083"/>
            <a:ext cx="5342969" cy="1090865"/>
            <a:chOff x="0" y="0"/>
            <a:chExt cx="2967785" cy="6059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67785" cy="605928"/>
            </a:xfrm>
            <a:custGeom>
              <a:avLst/>
              <a:gdLst/>
              <a:ahLst/>
              <a:cxnLst/>
              <a:rect r="r" b="b" t="t" l="l"/>
              <a:pathLst>
                <a:path h="605928" w="2967785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Expected Requirements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39118" y="1647467"/>
            <a:ext cx="8481629" cy="5397116"/>
            <a:chOff x="0" y="0"/>
            <a:chExt cx="3141344" cy="19989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141344" cy="1998932"/>
            </a:xfrm>
            <a:custGeom>
              <a:avLst/>
              <a:gdLst/>
              <a:ahLst/>
              <a:cxnLst/>
              <a:rect r="r" b="b" t="t" l="l"/>
              <a:pathLst>
                <a:path h="1998932" w="3141344">
                  <a:moveTo>
                    <a:pt x="27384" y="0"/>
                  </a:moveTo>
                  <a:lnTo>
                    <a:pt x="3113960" y="0"/>
                  </a:lnTo>
                  <a:cubicBezTo>
                    <a:pt x="3129084" y="0"/>
                    <a:pt x="3141344" y="12260"/>
                    <a:pt x="3141344" y="27384"/>
                  </a:cubicBezTo>
                  <a:lnTo>
                    <a:pt x="3141344" y="1971548"/>
                  </a:lnTo>
                  <a:cubicBezTo>
                    <a:pt x="3141344" y="1978811"/>
                    <a:pt x="3138459" y="1985776"/>
                    <a:pt x="3133323" y="1990911"/>
                  </a:cubicBezTo>
                  <a:cubicBezTo>
                    <a:pt x="3128188" y="1996047"/>
                    <a:pt x="3121223" y="1998932"/>
                    <a:pt x="3113960" y="1998932"/>
                  </a:cubicBezTo>
                  <a:lnTo>
                    <a:pt x="27384" y="1998932"/>
                  </a:lnTo>
                  <a:cubicBezTo>
                    <a:pt x="12260" y="1998932"/>
                    <a:pt x="0" y="1986672"/>
                    <a:pt x="0" y="1971548"/>
                  </a:cubicBezTo>
                  <a:lnTo>
                    <a:pt x="0" y="27384"/>
                  </a:lnTo>
                  <a:cubicBezTo>
                    <a:pt x="0" y="20121"/>
                    <a:pt x="2885" y="13156"/>
                    <a:pt x="8020" y="8020"/>
                  </a:cubicBezTo>
                  <a:cubicBezTo>
                    <a:pt x="13156" y="2885"/>
                    <a:pt x="20121" y="0"/>
                    <a:pt x="27384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3141344" cy="2094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User-Friendly Interface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High Accuracy in Data Extraction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Fast Upload and Processing Time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Automatic Report Categorization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Search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History Visualization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sharing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Health condition warning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205316" y="500496"/>
            <a:ext cx="5342969" cy="1090865"/>
            <a:chOff x="0" y="0"/>
            <a:chExt cx="2967785" cy="60592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67785" cy="605928"/>
            </a:xfrm>
            <a:custGeom>
              <a:avLst/>
              <a:gdLst/>
              <a:ahLst/>
              <a:cxnLst/>
              <a:rect r="r" b="b" t="t" l="l"/>
              <a:pathLst>
                <a:path h="605928" w="2967785">
                  <a:moveTo>
                    <a:pt x="144899" y="0"/>
                  </a:moveTo>
                  <a:lnTo>
                    <a:pt x="2822886" y="0"/>
                  </a:lnTo>
                  <a:cubicBezTo>
                    <a:pt x="2861316" y="0"/>
                    <a:pt x="2898171" y="15266"/>
                    <a:pt x="2925345" y="42440"/>
                  </a:cubicBezTo>
                  <a:cubicBezTo>
                    <a:pt x="2952519" y="69614"/>
                    <a:pt x="2967785" y="106470"/>
                    <a:pt x="2967785" y="144899"/>
                  </a:cubicBezTo>
                  <a:lnTo>
                    <a:pt x="2967785" y="461029"/>
                  </a:lnTo>
                  <a:cubicBezTo>
                    <a:pt x="2967785" y="499458"/>
                    <a:pt x="2952519" y="536314"/>
                    <a:pt x="2925345" y="563488"/>
                  </a:cubicBezTo>
                  <a:cubicBezTo>
                    <a:pt x="2898171" y="590662"/>
                    <a:pt x="2861316" y="605928"/>
                    <a:pt x="2822886" y="605928"/>
                  </a:cubicBezTo>
                  <a:lnTo>
                    <a:pt x="144899" y="605928"/>
                  </a:lnTo>
                  <a:cubicBezTo>
                    <a:pt x="64874" y="605928"/>
                    <a:pt x="0" y="541054"/>
                    <a:pt x="0" y="461029"/>
                  </a:cubicBezTo>
                  <a:lnTo>
                    <a:pt x="0" y="144899"/>
                  </a:lnTo>
                  <a:cubicBezTo>
                    <a:pt x="0" y="64874"/>
                    <a:pt x="64874" y="0"/>
                    <a:pt x="144899" y="0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2967785" cy="672603"/>
            </a:xfrm>
            <a:prstGeom prst="rect">
              <a:avLst/>
            </a:prstGeom>
          </p:spPr>
          <p:txBody>
            <a:bodyPr anchor="ctr" rtlCol="false" tIns="24087" lIns="24087" bIns="24087" rIns="24087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Quality Function Deployment</a:t>
              </a:r>
            </a:p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Exciting Requirements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68381" y="2047702"/>
            <a:ext cx="8223103" cy="4748463"/>
            <a:chOff x="0" y="0"/>
            <a:chExt cx="3045594" cy="175869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045594" cy="1758690"/>
            </a:xfrm>
            <a:custGeom>
              <a:avLst/>
              <a:gdLst/>
              <a:ahLst/>
              <a:cxnLst/>
              <a:rect r="r" b="b" t="t" l="l"/>
              <a:pathLst>
                <a:path h="1758690" w="3045594">
                  <a:moveTo>
                    <a:pt x="28245" y="0"/>
                  </a:moveTo>
                  <a:lnTo>
                    <a:pt x="3017349" y="0"/>
                  </a:lnTo>
                  <a:cubicBezTo>
                    <a:pt x="3024840" y="0"/>
                    <a:pt x="3032024" y="2976"/>
                    <a:pt x="3037321" y="8273"/>
                  </a:cubicBezTo>
                  <a:cubicBezTo>
                    <a:pt x="3042618" y="13570"/>
                    <a:pt x="3045594" y="20754"/>
                    <a:pt x="3045594" y="28245"/>
                  </a:cubicBezTo>
                  <a:lnTo>
                    <a:pt x="3045594" y="1730446"/>
                  </a:lnTo>
                  <a:cubicBezTo>
                    <a:pt x="3045594" y="1737937"/>
                    <a:pt x="3042618" y="1745121"/>
                    <a:pt x="3037321" y="1750418"/>
                  </a:cubicBezTo>
                  <a:cubicBezTo>
                    <a:pt x="3032024" y="1755714"/>
                    <a:pt x="3024840" y="1758690"/>
                    <a:pt x="3017349" y="1758690"/>
                  </a:cubicBezTo>
                  <a:lnTo>
                    <a:pt x="28245" y="1758690"/>
                  </a:lnTo>
                  <a:cubicBezTo>
                    <a:pt x="20754" y="1758690"/>
                    <a:pt x="13570" y="1755714"/>
                    <a:pt x="8273" y="1750418"/>
                  </a:cubicBezTo>
                  <a:cubicBezTo>
                    <a:pt x="2976" y="1745121"/>
                    <a:pt x="0" y="1737937"/>
                    <a:pt x="0" y="1730446"/>
                  </a:cubicBezTo>
                  <a:lnTo>
                    <a:pt x="0" y="28245"/>
                  </a:lnTo>
                  <a:cubicBezTo>
                    <a:pt x="0" y="20754"/>
                    <a:pt x="2976" y="13570"/>
                    <a:pt x="8273" y="8273"/>
                  </a:cubicBezTo>
                  <a:cubicBezTo>
                    <a:pt x="13570" y="2976"/>
                    <a:pt x="20754" y="0"/>
                    <a:pt x="28245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3045594" cy="1853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Health Insights or Trends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Report Summarization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Notify connected users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Easily find other users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Offline Upload</a:t>
              </a:r>
            </a:p>
            <a:p>
              <a:pPr algn="l" marL="755641" indent="-377820" lvl="1">
                <a:lnSpc>
                  <a:spcPts val="4899"/>
                </a:lnSpc>
                <a:buFont typeface="Arial"/>
                <a:buChar char="•"/>
              </a:pPr>
              <a:r>
                <a:rPr lang="en-US" sz="3499">
                  <a:solidFill>
                    <a:srgbClr val="070707"/>
                  </a:solidFill>
                  <a:latin typeface="Poppins"/>
                  <a:ea typeface="Poppins"/>
                  <a:cs typeface="Poppins"/>
                  <a:sym typeface="Poppins"/>
                </a:rPr>
                <a:t>Cross-Platform Availability</a:t>
              </a:r>
            </a:p>
            <a:p>
              <a:pPr algn="l">
                <a:lnSpc>
                  <a:spcPts val="489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5592" y="3293582"/>
            <a:ext cx="8856016" cy="4582005"/>
            <a:chOff x="0" y="0"/>
            <a:chExt cx="1336482" cy="691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1866" y="9272"/>
              <a:ext cx="1312750" cy="682209"/>
            </a:xfrm>
            <a:custGeom>
              <a:avLst/>
              <a:gdLst/>
              <a:ahLst/>
              <a:cxnLst/>
              <a:rect r="r" b="b" t="t" l="l"/>
              <a:pathLst>
                <a:path h="682209" w="1312750">
                  <a:moveTo>
                    <a:pt x="671562" y="6444"/>
                  </a:moveTo>
                  <a:lnTo>
                    <a:pt x="1309428" y="666493"/>
                  </a:lnTo>
                  <a:cubicBezTo>
                    <a:pt x="1312015" y="669169"/>
                    <a:pt x="1312750" y="673132"/>
                    <a:pt x="1311297" y="676558"/>
                  </a:cubicBezTo>
                  <a:cubicBezTo>
                    <a:pt x="1309843" y="679984"/>
                    <a:pt x="1306482" y="682209"/>
                    <a:pt x="1302761" y="682209"/>
                  </a:cubicBezTo>
                  <a:lnTo>
                    <a:pt x="9989" y="682209"/>
                  </a:lnTo>
                  <a:cubicBezTo>
                    <a:pt x="6268" y="682209"/>
                    <a:pt x="2907" y="679984"/>
                    <a:pt x="1453" y="676558"/>
                  </a:cubicBezTo>
                  <a:cubicBezTo>
                    <a:pt x="0" y="673132"/>
                    <a:pt x="735" y="669169"/>
                    <a:pt x="3321" y="666493"/>
                  </a:cubicBezTo>
                  <a:lnTo>
                    <a:pt x="641188" y="6444"/>
                  </a:lnTo>
                  <a:cubicBezTo>
                    <a:pt x="645167" y="2326"/>
                    <a:pt x="650648" y="0"/>
                    <a:pt x="656375" y="0"/>
                  </a:cubicBezTo>
                  <a:cubicBezTo>
                    <a:pt x="662102" y="0"/>
                    <a:pt x="667583" y="2326"/>
                    <a:pt x="671562" y="6444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08825" y="263895"/>
              <a:ext cx="918831" cy="378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399999">
            <a:off x="783235" y="679805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8" y="0"/>
                </a:lnTo>
                <a:lnTo>
                  <a:pt x="628818" y="732248"/>
                </a:lnTo>
                <a:lnTo>
                  <a:pt x="0" y="7322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002392">
            <a:off x="3764214" y="6711043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5"/>
                </a:lnTo>
                <a:lnTo>
                  <a:pt x="0" y="17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494000" y="6055600"/>
            <a:ext cx="528080" cy="528080"/>
            <a:chOff x="0" y="0"/>
            <a:chExt cx="195585" cy="1955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585" cy="195585"/>
            </a:xfrm>
            <a:custGeom>
              <a:avLst/>
              <a:gdLst/>
              <a:ahLst/>
              <a:cxnLst/>
              <a:rect r="r" b="b" t="t" l="l"/>
              <a:pathLst>
                <a:path h="195585" w="195585">
                  <a:moveTo>
                    <a:pt x="97793" y="0"/>
                  </a:moveTo>
                  <a:lnTo>
                    <a:pt x="97793" y="0"/>
                  </a:lnTo>
                  <a:cubicBezTo>
                    <a:pt x="123729" y="0"/>
                    <a:pt x="148603" y="10303"/>
                    <a:pt x="166942" y="28643"/>
                  </a:cubicBezTo>
                  <a:cubicBezTo>
                    <a:pt x="185282" y="46982"/>
                    <a:pt x="195585" y="71856"/>
                    <a:pt x="195585" y="97793"/>
                  </a:cubicBezTo>
                  <a:lnTo>
                    <a:pt x="195585" y="97793"/>
                  </a:lnTo>
                  <a:cubicBezTo>
                    <a:pt x="195585" y="123729"/>
                    <a:pt x="185282" y="148603"/>
                    <a:pt x="166942" y="166942"/>
                  </a:cubicBezTo>
                  <a:cubicBezTo>
                    <a:pt x="148603" y="185282"/>
                    <a:pt x="123729" y="195585"/>
                    <a:pt x="97793" y="195585"/>
                  </a:cubicBezTo>
                  <a:lnTo>
                    <a:pt x="97793" y="195585"/>
                  </a:lnTo>
                  <a:cubicBezTo>
                    <a:pt x="71856" y="195585"/>
                    <a:pt x="46982" y="185282"/>
                    <a:pt x="28643" y="166942"/>
                  </a:cubicBezTo>
                  <a:cubicBezTo>
                    <a:pt x="10303" y="148603"/>
                    <a:pt x="0" y="123729"/>
                    <a:pt x="0" y="97793"/>
                  </a:cubicBezTo>
                  <a:lnTo>
                    <a:pt x="0" y="97793"/>
                  </a:lnTo>
                  <a:cubicBezTo>
                    <a:pt x="0" y="71856"/>
                    <a:pt x="10303" y="46982"/>
                    <a:pt x="28643" y="28643"/>
                  </a:cubicBezTo>
                  <a:cubicBezTo>
                    <a:pt x="46982" y="10303"/>
                    <a:pt x="71856" y="0"/>
                    <a:pt x="97793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95585" cy="252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89684" y="1360338"/>
            <a:ext cx="7174232" cy="4748463"/>
            <a:chOff x="0" y="0"/>
            <a:chExt cx="2657123" cy="175869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57123" cy="1758690"/>
            </a:xfrm>
            <a:custGeom>
              <a:avLst/>
              <a:gdLst/>
              <a:ahLst/>
              <a:cxnLst/>
              <a:rect r="r" b="b" t="t" l="l"/>
              <a:pathLst>
                <a:path h="1758690" w="2657123">
                  <a:moveTo>
                    <a:pt x="32374" y="0"/>
                  </a:moveTo>
                  <a:lnTo>
                    <a:pt x="2624749" y="0"/>
                  </a:lnTo>
                  <a:cubicBezTo>
                    <a:pt x="2633335" y="0"/>
                    <a:pt x="2641570" y="3411"/>
                    <a:pt x="2647641" y="9482"/>
                  </a:cubicBezTo>
                  <a:cubicBezTo>
                    <a:pt x="2653712" y="15553"/>
                    <a:pt x="2657123" y="23788"/>
                    <a:pt x="2657123" y="32374"/>
                  </a:cubicBezTo>
                  <a:lnTo>
                    <a:pt x="2657123" y="1726316"/>
                  </a:lnTo>
                  <a:cubicBezTo>
                    <a:pt x="2657123" y="1744196"/>
                    <a:pt x="2642629" y="1758690"/>
                    <a:pt x="2624749" y="1758690"/>
                  </a:cubicBezTo>
                  <a:lnTo>
                    <a:pt x="32374" y="1758690"/>
                  </a:lnTo>
                  <a:cubicBezTo>
                    <a:pt x="23788" y="1758690"/>
                    <a:pt x="15553" y="1755279"/>
                    <a:pt x="9482" y="1749208"/>
                  </a:cubicBezTo>
                  <a:cubicBezTo>
                    <a:pt x="3411" y="1743137"/>
                    <a:pt x="0" y="1734902"/>
                    <a:pt x="0" y="1726316"/>
                  </a:cubicBezTo>
                  <a:lnTo>
                    <a:pt x="0" y="32374"/>
                  </a:lnTo>
                  <a:cubicBezTo>
                    <a:pt x="0" y="23788"/>
                    <a:pt x="3411" y="15553"/>
                    <a:pt x="9482" y="9482"/>
                  </a:cubicBezTo>
                  <a:cubicBezTo>
                    <a:pt x="15553" y="3411"/>
                    <a:pt x="23788" y="0"/>
                    <a:pt x="32374" y="0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80975"/>
              <a:ext cx="2657123" cy="1939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959"/>
                </a:lnSpc>
              </a:pPr>
              <a:r>
                <a:rPr lang="en-US" sz="6399" b="true">
                  <a:solidFill>
                    <a:srgbClr val="070707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 Demonstration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99999">
            <a:off x="7892231" y="5594143"/>
            <a:ext cx="628818" cy="732248"/>
          </a:xfrm>
          <a:custGeom>
            <a:avLst/>
            <a:gdLst/>
            <a:ahLst/>
            <a:cxnLst/>
            <a:rect r="r" b="b" t="t" l="l"/>
            <a:pathLst>
              <a:path h="732248" w="628818">
                <a:moveTo>
                  <a:pt x="0" y="0"/>
                </a:moveTo>
                <a:lnTo>
                  <a:pt x="628817" y="0"/>
                </a:lnTo>
                <a:lnTo>
                  <a:pt x="628817" y="732247"/>
                </a:lnTo>
                <a:lnTo>
                  <a:pt x="0" y="732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7540661" y="3416593"/>
            <a:ext cx="3847088" cy="2182932"/>
            <a:chOff x="0" y="0"/>
            <a:chExt cx="812800" cy="4612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925" y="22724"/>
              <a:ext cx="760950" cy="438479"/>
            </a:xfrm>
            <a:custGeom>
              <a:avLst/>
              <a:gdLst/>
              <a:ahLst/>
              <a:cxnLst/>
              <a:rect r="r" b="b" t="t" l="l"/>
              <a:pathLst>
                <a:path h="438479" w="760950">
                  <a:moveTo>
                    <a:pt x="413736" y="15023"/>
                  </a:moveTo>
                  <a:lnTo>
                    <a:pt x="753614" y="400732"/>
                  </a:lnTo>
                  <a:cubicBezTo>
                    <a:pt x="759518" y="407432"/>
                    <a:pt x="760950" y="416970"/>
                    <a:pt x="757274" y="425109"/>
                  </a:cubicBezTo>
                  <a:cubicBezTo>
                    <a:pt x="753598" y="433248"/>
                    <a:pt x="745495" y="438479"/>
                    <a:pt x="736565" y="438479"/>
                  </a:cubicBezTo>
                  <a:lnTo>
                    <a:pt x="24385" y="438479"/>
                  </a:lnTo>
                  <a:cubicBezTo>
                    <a:pt x="15455" y="438479"/>
                    <a:pt x="7352" y="433248"/>
                    <a:pt x="3676" y="425109"/>
                  </a:cubicBezTo>
                  <a:cubicBezTo>
                    <a:pt x="0" y="416970"/>
                    <a:pt x="1432" y="407432"/>
                    <a:pt x="7336" y="400732"/>
                  </a:cubicBezTo>
                  <a:lnTo>
                    <a:pt x="347214" y="15023"/>
                  </a:lnTo>
                  <a:cubicBezTo>
                    <a:pt x="355630" y="5472"/>
                    <a:pt x="367745" y="0"/>
                    <a:pt x="380475" y="0"/>
                  </a:cubicBezTo>
                  <a:cubicBezTo>
                    <a:pt x="393205" y="0"/>
                    <a:pt x="405320" y="5472"/>
                    <a:pt x="413736" y="15023"/>
                  </a:cubicBezTo>
                  <a:close/>
                </a:path>
              </a:pathLst>
            </a:custGeom>
            <a:solidFill>
              <a:srgbClr val="1A0C6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156980"/>
              <a:ext cx="558800" cy="2712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2003" y="939832"/>
            <a:ext cx="771111" cy="796424"/>
            <a:chOff x="0" y="0"/>
            <a:chExt cx="285597" cy="2949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597" cy="294972"/>
            </a:xfrm>
            <a:custGeom>
              <a:avLst/>
              <a:gdLst/>
              <a:ahLst/>
              <a:cxnLst/>
              <a:rect r="r" b="b" t="t" l="l"/>
              <a:pathLst>
                <a:path h="294972" w="285597">
                  <a:moveTo>
                    <a:pt x="100400" y="0"/>
                  </a:moveTo>
                  <a:lnTo>
                    <a:pt x="185197" y="0"/>
                  </a:lnTo>
                  <a:cubicBezTo>
                    <a:pt x="211825" y="0"/>
                    <a:pt x="237362" y="10578"/>
                    <a:pt x="256190" y="29406"/>
                  </a:cubicBezTo>
                  <a:cubicBezTo>
                    <a:pt x="275019" y="48235"/>
                    <a:pt x="285597" y="73772"/>
                    <a:pt x="285597" y="100400"/>
                  </a:cubicBezTo>
                  <a:lnTo>
                    <a:pt x="285597" y="194572"/>
                  </a:lnTo>
                  <a:cubicBezTo>
                    <a:pt x="285597" y="221200"/>
                    <a:pt x="275019" y="246737"/>
                    <a:pt x="256190" y="265565"/>
                  </a:cubicBezTo>
                  <a:cubicBezTo>
                    <a:pt x="237362" y="284394"/>
                    <a:pt x="211825" y="294972"/>
                    <a:pt x="185197" y="294972"/>
                  </a:cubicBezTo>
                  <a:lnTo>
                    <a:pt x="100400" y="294972"/>
                  </a:lnTo>
                  <a:cubicBezTo>
                    <a:pt x="73772" y="294972"/>
                    <a:pt x="48235" y="284394"/>
                    <a:pt x="29406" y="265565"/>
                  </a:cubicBezTo>
                  <a:cubicBezTo>
                    <a:pt x="10578" y="246737"/>
                    <a:pt x="0" y="221200"/>
                    <a:pt x="0" y="194572"/>
                  </a:cubicBezTo>
                  <a:lnTo>
                    <a:pt x="0" y="100400"/>
                  </a:lnTo>
                  <a:cubicBezTo>
                    <a:pt x="0" y="73772"/>
                    <a:pt x="10578" y="48235"/>
                    <a:pt x="29406" y="29406"/>
                  </a:cubicBezTo>
                  <a:cubicBezTo>
                    <a:pt x="48235" y="10578"/>
                    <a:pt x="73772" y="0"/>
                    <a:pt x="100400" y="0"/>
                  </a:cubicBezTo>
                  <a:close/>
                </a:path>
              </a:pathLst>
            </a:custGeom>
            <a:solidFill>
              <a:srgbClr val="FFC61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85597" cy="352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-4218239" y="4465615"/>
            <a:ext cx="8436479" cy="4236130"/>
            <a:chOff x="0" y="0"/>
            <a:chExt cx="812800" cy="4081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662" y="9531"/>
              <a:ext cx="787475" cy="398592"/>
            </a:xfrm>
            <a:custGeom>
              <a:avLst/>
              <a:gdLst/>
              <a:ahLst/>
              <a:cxnLst/>
              <a:rect r="r" b="b" t="t" l="l"/>
              <a:pathLst>
                <a:path h="398592" w="787475">
                  <a:moveTo>
                    <a:pt x="409926" y="6726"/>
                  </a:moveTo>
                  <a:lnTo>
                    <a:pt x="783950" y="382336"/>
                  </a:lnTo>
                  <a:cubicBezTo>
                    <a:pt x="786668" y="385065"/>
                    <a:pt x="787476" y="389162"/>
                    <a:pt x="785998" y="392718"/>
                  </a:cubicBezTo>
                  <a:cubicBezTo>
                    <a:pt x="784520" y="396275"/>
                    <a:pt x="781048" y="398593"/>
                    <a:pt x="777196" y="398593"/>
                  </a:cubicBezTo>
                  <a:lnTo>
                    <a:pt x="10280" y="398593"/>
                  </a:lnTo>
                  <a:cubicBezTo>
                    <a:pt x="6428" y="398593"/>
                    <a:pt x="2956" y="396275"/>
                    <a:pt x="1478" y="392718"/>
                  </a:cubicBezTo>
                  <a:cubicBezTo>
                    <a:pt x="0" y="389162"/>
                    <a:pt x="808" y="385065"/>
                    <a:pt x="3526" y="382336"/>
                  </a:cubicBezTo>
                  <a:lnTo>
                    <a:pt x="377550" y="6726"/>
                  </a:lnTo>
                  <a:cubicBezTo>
                    <a:pt x="381837" y="2420"/>
                    <a:pt x="387662" y="0"/>
                    <a:pt x="393738" y="0"/>
                  </a:cubicBezTo>
                  <a:cubicBezTo>
                    <a:pt x="399814" y="0"/>
                    <a:pt x="405639" y="2420"/>
                    <a:pt x="409926" y="6726"/>
                  </a:cubicBezTo>
                  <a:close/>
                </a:path>
              </a:pathLst>
            </a:custGeom>
            <a:solidFill>
              <a:srgbClr val="EEEEE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132336"/>
              <a:ext cx="558800" cy="24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73114" y="3101190"/>
            <a:ext cx="6007372" cy="1293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6"/>
              </a:lnSpc>
            </a:pPr>
            <a:r>
              <a:rPr lang="en-US" sz="9686" b="true">
                <a:solidFill>
                  <a:srgbClr val="070707"/>
                </a:solidFill>
                <a:latin typeface="Oswald Bold"/>
                <a:ea typeface="Oswald Bold"/>
                <a:cs typeface="Oswald Bold"/>
                <a:sym typeface="Oswald Bold"/>
              </a:rPr>
              <a:t>Thank You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2926080" y="5645858"/>
            <a:ext cx="3901440" cy="170245"/>
          </a:xfrm>
          <a:custGeom>
            <a:avLst/>
            <a:gdLst/>
            <a:ahLst/>
            <a:cxnLst/>
            <a:rect r="r" b="b" t="t" l="l"/>
            <a:pathLst>
              <a:path h="170245" w="3901440">
                <a:moveTo>
                  <a:pt x="0" y="0"/>
                </a:moveTo>
                <a:lnTo>
                  <a:pt x="3901440" y="0"/>
                </a:lnTo>
                <a:lnTo>
                  <a:pt x="3901440" y="170244"/>
                </a:lnTo>
                <a:lnTo>
                  <a:pt x="0" y="1702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DAGhHHl6z44</dc:identifier>
  <dcterms:modified xsi:type="dcterms:W3CDTF">2011-08-01T06:04:30Z</dcterms:modified>
  <cp:revision>1</cp:revision>
  <dc:title>Copy of White and Blue Professional Career Development Presentation</dc:title>
</cp:coreProperties>
</file>