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8" r:id="rId2"/>
    <p:sldId id="273" r:id="rId3"/>
    <p:sldId id="259" r:id="rId4"/>
    <p:sldId id="274" r:id="rId5"/>
    <p:sldId id="260" r:id="rId6"/>
    <p:sldId id="263" r:id="rId7"/>
    <p:sldId id="262" r:id="rId8"/>
    <p:sldId id="265" r:id="rId9"/>
    <p:sldId id="264" r:id="rId10"/>
    <p:sldId id="261" r:id="rId11"/>
    <p:sldId id="266" r:id="rId12"/>
    <p:sldId id="267" r:id="rId13"/>
    <p:sldId id="275" r:id="rId14"/>
    <p:sldId id="268" r:id="rId15"/>
    <p:sldId id="269" r:id="rId16"/>
    <p:sldId id="277" r:id="rId17"/>
    <p:sldId id="270" r:id="rId18"/>
    <p:sldId id="272" r:id="rId19"/>
    <p:sldId id="27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ADBE3-1417-4B97-828D-BDCB742D4EDD}" type="datetimeFigureOut">
              <a:rPr lang="en-US" smtClean="0"/>
              <a:t>10-Sep-23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477B8-057A-423F-A078-B3064BC8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10-Sep-23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10-Sep-23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WithIsmail/SPL-1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ECC39-3A8A-4A83-B591-B7B372D3F416}"/>
              </a:ext>
            </a:extLst>
          </p:cNvPr>
          <p:cNvSpPr txBox="1"/>
          <p:nvPr/>
        </p:nvSpPr>
        <p:spPr>
          <a:xfrm>
            <a:off x="1431235" y="651165"/>
            <a:ext cx="8249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</a:t>
            </a:r>
            <a:r>
              <a:rPr lang="en-US" sz="4000" b="1" dirty="0"/>
              <a:t>SPL – 1 Midterm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A9848-2AB8-4F1F-9862-D0DC1239F3BA}"/>
              </a:ext>
            </a:extLst>
          </p:cNvPr>
          <p:cNvSpPr txBox="1"/>
          <p:nvPr/>
        </p:nvSpPr>
        <p:spPr>
          <a:xfrm>
            <a:off x="2887318" y="1545285"/>
            <a:ext cx="59137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         </a:t>
            </a:r>
            <a:r>
              <a:rPr lang="en-US" sz="2800" dirty="0"/>
              <a:t>Prepared by:</a:t>
            </a:r>
          </a:p>
          <a:p>
            <a:r>
              <a:rPr lang="en-US" sz="3200" b="1" dirty="0">
                <a:solidFill>
                  <a:schemeClr val="lt1"/>
                </a:solidFill>
                <a:latin typeface="Nunito"/>
                <a:sym typeface="Proxima Nova"/>
              </a:rPr>
              <a:t>Mohammad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lt1"/>
                </a:solidFill>
                <a:latin typeface="Nunito"/>
              </a:rPr>
              <a:t>Ismail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lt1"/>
                </a:solidFill>
                <a:latin typeface="Nunito"/>
              </a:rPr>
              <a:t>Hossain</a:t>
            </a:r>
          </a:p>
          <a:p>
            <a:r>
              <a:rPr lang="en-US" sz="2800" i="1" dirty="0"/>
              <a:t>             BSSE - 1433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E1509-8DDC-4CF3-A612-50D69920D9FF}"/>
              </a:ext>
            </a:extLst>
          </p:cNvPr>
          <p:cNvSpPr txBox="1"/>
          <p:nvPr/>
        </p:nvSpPr>
        <p:spPr>
          <a:xfrm>
            <a:off x="1431235" y="3429000"/>
            <a:ext cx="93626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Topic</a:t>
            </a:r>
            <a:r>
              <a:rPr lang="en-US" dirty="0"/>
              <a:t>:</a:t>
            </a:r>
          </a:p>
          <a:p>
            <a:r>
              <a:rPr lang="en-US" sz="3200" b="1" dirty="0">
                <a:solidFill>
                  <a:schemeClr val="lt1"/>
                </a:solidFill>
                <a:latin typeface="Nunito"/>
              </a:rPr>
              <a:t>Typing Master: An Interactive Typing Tutor and Typing Game</a:t>
            </a:r>
          </a:p>
          <a:p>
            <a:endParaRPr lang="en-US" sz="2800" b="1" dirty="0">
              <a:solidFill>
                <a:schemeClr val="lt1"/>
              </a:solidFill>
              <a:latin typeface="Nunito"/>
            </a:endParaRPr>
          </a:p>
          <a:p>
            <a:r>
              <a:rPr lang="en-US" sz="2400" dirty="0"/>
              <a:t>Supervised by:</a:t>
            </a:r>
          </a:p>
          <a:p>
            <a:r>
              <a:rPr lang="en-US" sz="3200" b="1" dirty="0">
                <a:solidFill>
                  <a:schemeClr val="lt1"/>
                </a:solidFill>
                <a:latin typeface="Nunito"/>
              </a:rPr>
              <a:t>Dr. </a:t>
            </a:r>
            <a:r>
              <a:rPr lang="en-US" sz="3200" b="1" dirty="0" err="1">
                <a:solidFill>
                  <a:schemeClr val="lt1"/>
                </a:solidFill>
                <a:latin typeface="Nunito"/>
              </a:rPr>
              <a:t>Emon</a:t>
            </a:r>
            <a:r>
              <a:rPr lang="en-US" sz="3200" b="1" dirty="0">
                <a:solidFill>
                  <a:schemeClr val="lt1"/>
                </a:solidFill>
                <a:latin typeface="Nunito"/>
              </a:rPr>
              <a:t> Kumar Dey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DE1EA-F844-4EAA-AEEE-B04ED1AFC13C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344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CA7B0D-E65E-47EA-BC36-C4D0A21E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382" y="157039"/>
            <a:ext cx="5345773" cy="2647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61980-BDD2-4250-A615-2E7A6E73F728}"/>
              </a:ext>
            </a:extLst>
          </p:cNvPr>
          <p:cNvSpPr txBox="1"/>
          <p:nvPr/>
        </p:nvSpPr>
        <p:spPr>
          <a:xfrm>
            <a:off x="1102324" y="391201"/>
            <a:ext cx="5332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Random Word Generate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0D01A-639E-4888-9FB3-737787375BDE}"/>
              </a:ext>
            </a:extLst>
          </p:cNvPr>
          <p:cNvSpPr txBox="1"/>
          <p:nvPr/>
        </p:nvSpPr>
        <p:spPr>
          <a:xfrm>
            <a:off x="1102324" y="1117861"/>
            <a:ext cx="4712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hnschrift SemiBold" panose="020B0502040204020203" pitchFamily="34" charset="0"/>
              </a:rPr>
              <a:t>One of the most important functionalities in my project was to generate a random word / alphabet.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FD605-C6CB-467F-9443-1352A54D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2" y="2922665"/>
            <a:ext cx="4970314" cy="3747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6E754-DED0-49BD-9C1A-21A7BE212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130" y="2958467"/>
            <a:ext cx="5620898" cy="3742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AE6E8-C3AA-44FF-B975-D5AFDBCD2345}"/>
              </a:ext>
            </a:extLst>
          </p:cNvPr>
          <p:cNvSpPr txBox="1"/>
          <p:nvPr/>
        </p:nvSpPr>
        <p:spPr>
          <a:xfrm>
            <a:off x="119270" y="288235"/>
            <a:ext cx="983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6130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9E0A9-CF0F-4B5C-8CB6-75B4FFC1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43" y="1349856"/>
            <a:ext cx="7563216" cy="5206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AFC13E-5BB4-4836-A1F2-27E0587850B5}"/>
              </a:ext>
            </a:extLst>
          </p:cNvPr>
          <p:cNvSpPr txBox="1"/>
          <p:nvPr/>
        </p:nvSpPr>
        <p:spPr>
          <a:xfrm>
            <a:off x="1143000" y="301789"/>
            <a:ext cx="7832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Performance Result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B2EFF-C74A-404A-A678-ECF7F8D23CCD}"/>
              </a:ext>
            </a:extLst>
          </p:cNvPr>
          <p:cNvSpPr txBox="1"/>
          <p:nvPr/>
        </p:nvSpPr>
        <p:spPr>
          <a:xfrm>
            <a:off x="964095" y="1163563"/>
            <a:ext cx="354827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Bahnschrift SemiBold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Gross Speed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Net Speed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Total Key 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Wrong Key 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Comment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Difficult Key Analysis using Histogram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D9209-7467-4CD9-A0BA-0F06E7C3C2F8}"/>
              </a:ext>
            </a:extLst>
          </p:cNvPr>
          <p:cNvSpPr txBox="1"/>
          <p:nvPr/>
        </p:nvSpPr>
        <p:spPr>
          <a:xfrm>
            <a:off x="119270" y="288235"/>
            <a:ext cx="1023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8168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B765C-7C33-497C-8A3C-A12FF7958380}"/>
              </a:ext>
            </a:extLst>
          </p:cNvPr>
          <p:cNvSpPr txBox="1"/>
          <p:nvPr/>
        </p:nvSpPr>
        <p:spPr>
          <a:xfrm>
            <a:off x="1818860" y="327992"/>
            <a:ext cx="744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Statistics: Performance History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CAD0D-6EE8-41AD-94A2-38D61A4D2DAD}"/>
              </a:ext>
            </a:extLst>
          </p:cNvPr>
          <p:cNvSpPr txBox="1"/>
          <p:nvPr/>
        </p:nvSpPr>
        <p:spPr>
          <a:xfrm>
            <a:off x="1212575" y="5454962"/>
            <a:ext cx="9044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Bahnschrift SemiBold" panose="020B0502040204020203" pitchFamily="34" charset="0"/>
            </a:endParaRPr>
          </a:p>
          <a:p>
            <a:r>
              <a:rPr lang="en-US" sz="2400" dirty="0">
                <a:latin typeface="Bahnschrift SemiBold" panose="020B0502040204020203" pitchFamily="34" charset="0"/>
              </a:rPr>
              <a:t>Users performance will be stored in a text file.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247A1-89CE-48A8-A300-1B1D3F85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09" y="1191062"/>
            <a:ext cx="11187129" cy="3985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334F62-DE90-4886-B058-6541719E18FC}"/>
              </a:ext>
            </a:extLst>
          </p:cNvPr>
          <p:cNvSpPr txBox="1"/>
          <p:nvPr/>
        </p:nvSpPr>
        <p:spPr>
          <a:xfrm>
            <a:off x="119270" y="288235"/>
            <a:ext cx="1093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1505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14670-BD49-4180-B2C0-88FD39418AE2}"/>
              </a:ext>
            </a:extLst>
          </p:cNvPr>
          <p:cNvSpPr txBox="1"/>
          <p:nvPr/>
        </p:nvSpPr>
        <p:spPr>
          <a:xfrm>
            <a:off x="3011095" y="308402"/>
            <a:ext cx="735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</a:rPr>
              <a:t>Game: Fast </a:t>
            </a:r>
            <a:r>
              <a:rPr lang="en-US" sz="3600" b="1" dirty="0" err="1">
                <a:latin typeface="Consolas" panose="020B0609020204030204" pitchFamily="49" charset="0"/>
              </a:rPr>
              <a:t>Typer</a:t>
            </a:r>
            <a:endParaRPr lang="en-US" sz="3600" b="1" dirty="0"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6B286-91AD-47C7-B301-B8A6D4A0D34C}"/>
              </a:ext>
            </a:extLst>
          </p:cNvPr>
          <p:cNvSpPr txBox="1"/>
          <p:nvPr/>
        </p:nvSpPr>
        <p:spPr>
          <a:xfrm>
            <a:off x="1013791" y="1054490"/>
            <a:ext cx="9889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user will play for 60 seconds to type word as much as he can.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Highest score will be saved.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Words are taken from a text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92BDA-C5CD-4A83-A0A0-DF22891E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82" y="3080923"/>
            <a:ext cx="6009767" cy="3557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3279B-9641-43F3-845E-518B03877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999" y="3566909"/>
            <a:ext cx="5353558" cy="3071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0877A3-41CD-4B69-A5A2-19BC7FCE3854}"/>
              </a:ext>
            </a:extLst>
          </p:cNvPr>
          <p:cNvSpPr txBox="1"/>
          <p:nvPr/>
        </p:nvSpPr>
        <p:spPr>
          <a:xfrm>
            <a:off x="119270" y="288235"/>
            <a:ext cx="95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2859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0E177-FC01-4B4E-A4B8-7DF46D57ECC3}"/>
              </a:ext>
            </a:extLst>
          </p:cNvPr>
          <p:cNvSpPr txBox="1"/>
          <p:nvPr/>
        </p:nvSpPr>
        <p:spPr>
          <a:xfrm>
            <a:off x="1272209" y="2733261"/>
            <a:ext cx="9462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latin typeface="Arial Rounded MT Bold" panose="020F0704030504030204" pitchFamily="34" charset="0"/>
                <a:ea typeface="+mj-ea"/>
                <a:cs typeface="+mj-cs"/>
              </a:rPr>
              <a:t>Next Plan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C1840-0925-445C-8568-7553FA6EDD88}"/>
              </a:ext>
            </a:extLst>
          </p:cNvPr>
          <p:cNvSpPr txBox="1"/>
          <p:nvPr/>
        </p:nvSpPr>
        <p:spPr>
          <a:xfrm>
            <a:off x="119270" y="288235"/>
            <a:ext cx="95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96218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3E2E6D-F572-4DD2-8C0D-2C1281A726CC}"/>
              </a:ext>
            </a:extLst>
          </p:cNvPr>
          <p:cNvSpPr txBox="1"/>
          <p:nvPr/>
        </p:nvSpPr>
        <p:spPr>
          <a:xfrm>
            <a:off x="1242392" y="440449"/>
            <a:ext cx="862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Sign Up &amp; Log In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62C06-6710-4D2A-9CFF-FC96A8D26D1A}"/>
              </a:ext>
            </a:extLst>
          </p:cNvPr>
          <p:cNvSpPr txBox="1"/>
          <p:nvPr/>
        </p:nvSpPr>
        <p:spPr>
          <a:xfrm>
            <a:off x="954156" y="1739347"/>
            <a:ext cx="10624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b="1" dirty="0"/>
              <a:t>User Registration: </a:t>
            </a:r>
            <a:r>
              <a:rPr lang="en-US" sz="2800" dirty="0"/>
              <a:t>Allow users to create an account by providing essential information like name, email, username and password.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Bahnschrift SemiBol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b="1" dirty="0"/>
              <a:t>Secure Authentication: Password Encryption technique</a:t>
            </a:r>
            <a:r>
              <a:rPr lang="en-US" sz="2800" dirty="0"/>
              <a:t> </a:t>
            </a:r>
            <a:r>
              <a:rPr lang="en-US" sz="2800" b="1" dirty="0"/>
              <a:t>to </a:t>
            </a:r>
            <a:r>
              <a:rPr lang="en-US" sz="2800" dirty="0"/>
              <a:t>store passwords securely.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 User Profile Management: </a:t>
            </a:r>
            <a:r>
              <a:rPr lang="en-US" sz="2800" dirty="0"/>
              <a:t>Allow users to update their profile information.</a:t>
            </a:r>
            <a:endParaRPr lang="en-US" sz="1600" dirty="0"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5536C-FA0C-411B-AF5A-05E7B2A3B239}"/>
              </a:ext>
            </a:extLst>
          </p:cNvPr>
          <p:cNvSpPr txBox="1"/>
          <p:nvPr/>
        </p:nvSpPr>
        <p:spPr>
          <a:xfrm>
            <a:off x="119270" y="288235"/>
            <a:ext cx="95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83355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AF674C-4CED-43EC-908D-C45C22140FEA}"/>
              </a:ext>
            </a:extLst>
          </p:cNvPr>
          <p:cNvSpPr txBox="1"/>
          <p:nvPr/>
        </p:nvSpPr>
        <p:spPr>
          <a:xfrm>
            <a:off x="1192695" y="477078"/>
            <a:ext cx="7116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Game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A2667-78DD-414C-8277-725D235BA256}"/>
              </a:ext>
            </a:extLst>
          </p:cNvPr>
          <p:cNvSpPr txBox="1"/>
          <p:nvPr/>
        </p:nvSpPr>
        <p:spPr>
          <a:xfrm>
            <a:off x="1071769" y="1560442"/>
            <a:ext cx="10048461" cy="453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A </a:t>
            </a:r>
            <a:r>
              <a:rPr lang="en-US" sz="2800" b="1" dirty="0"/>
              <a:t>console based game </a:t>
            </a:r>
            <a:r>
              <a:rPr lang="en-US" sz="2800" dirty="0"/>
              <a:t>where character / word will falling from up screen.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User have to type word correctly before they reach bottom of the screen.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Game will continue </a:t>
            </a:r>
            <a:r>
              <a:rPr lang="en-US" sz="2800" dirty="0" err="1"/>
              <a:t>upto</a:t>
            </a:r>
            <a:r>
              <a:rPr lang="en-US" sz="2800" dirty="0"/>
              <a:t> a certain number of chance.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Using </a:t>
            </a:r>
            <a:r>
              <a:rPr lang="en-US" sz="2800" b="1" dirty="0"/>
              <a:t>Multithreaded Programming </a:t>
            </a:r>
            <a:r>
              <a:rPr lang="en-US" sz="2800" dirty="0"/>
              <a:t>to show Speed, Accuracy, Score parallelly to the gameplay.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CE525-AA24-4BE7-8D16-B2036DE5F9CD}"/>
              </a:ext>
            </a:extLst>
          </p:cNvPr>
          <p:cNvSpPr txBox="1"/>
          <p:nvPr/>
        </p:nvSpPr>
        <p:spPr>
          <a:xfrm>
            <a:off x="119270" y="288235"/>
            <a:ext cx="95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9159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A34BD-B80F-4E46-90A2-12F638FCE7F6}"/>
              </a:ext>
            </a:extLst>
          </p:cNvPr>
          <p:cNvSpPr txBox="1"/>
          <p:nvPr/>
        </p:nvSpPr>
        <p:spPr>
          <a:xfrm>
            <a:off x="1282148" y="516835"/>
            <a:ext cx="7136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Performance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895FA-EAF2-42A3-859E-D1CEDE653ADE}"/>
              </a:ext>
            </a:extLst>
          </p:cNvPr>
          <p:cNvSpPr txBox="1"/>
          <p:nvPr/>
        </p:nvSpPr>
        <p:spPr>
          <a:xfrm>
            <a:off x="1212573" y="1806921"/>
            <a:ext cx="10446026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Use of </a:t>
            </a:r>
            <a:r>
              <a:rPr lang="en-US" sz="2800" b="1" dirty="0"/>
              <a:t>CSV</a:t>
            </a:r>
            <a:r>
              <a:rPr lang="en-US" sz="2800" dirty="0"/>
              <a:t> file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Each users’ performance will be stored in separate CSV file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Typing accuracy &amp; speed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Progress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Typing pattern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1B413-1F72-4909-82C9-6A64627BF4B6}"/>
              </a:ext>
            </a:extLst>
          </p:cNvPr>
          <p:cNvSpPr txBox="1"/>
          <p:nvPr/>
        </p:nvSpPr>
        <p:spPr>
          <a:xfrm>
            <a:off x="119270" y="288235"/>
            <a:ext cx="95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832209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B43BB9-BC84-4630-9E03-D8605995D8ED}"/>
              </a:ext>
            </a:extLst>
          </p:cNvPr>
          <p:cNvSpPr txBox="1"/>
          <p:nvPr/>
        </p:nvSpPr>
        <p:spPr>
          <a:xfrm>
            <a:off x="1421296" y="506896"/>
            <a:ext cx="7732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8F9AD-C44A-493A-98E3-B56DB7D5DE65}"/>
              </a:ext>
            </a:extLst>
          </p:cNvPr>
          <p:cNvSpPr txBox="1"/>
          <p:nvPr/>
        </p:nvSpPr>
        <p:spPr>
          <a:xfrm>
            <a:off x="1421296" y="1570383"/>
            <a:ext cx="9720469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Analyze performance data to show improvement.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/>
              <a:t>Regression analysis </a:t>
            </a:r>
            <a:r>
              <a:rPr lang="en-US" sz="2800" dirty="0"/>
              <a:t>between </a:t>
            </a:r>
            <a:r>
              <a:rPr lang="en-US" sz="2800" b="1" dirty="0"/>
              <a:t>Speed ( WPM)  </a:t>
            </a:r>
            <a:r>
              <a:rPr lang="en-US" sz="2800" dirty="0"/>
              <a:t>and   </a:t>
            </a:r>
            <a:r>
              <a:rPr lang="en-US" sz="2800" b="1" dirty="0"/>
              <a:t>Accuracy.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Check whether user is improving or not through regression analysis.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5C301-ECCF-4F62-AD0E-5CD79980A7F5}"/>
              </a:ext>
            </a:extLst>
          </p:cNvPr>
          <p:cNvSpPr txBox="1"/>
          <p:nvPr/>
        </p:nvSpPr>
        <p:spPr>
          <a:xfrm>
            <a:off x="119270" y="288235"/>
            <a:ext cx="95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984689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440DA-BDC4-480B-972E-E97E193BA961}"/>
              </a:ext>
            </a:extLst>
          </p:cNvPr>
          <p:cNvSpPr txBox="1"/>
          <p:nvPr/>
        </p:nvSpPr>
        <p:spPr>
          <a:xfrm>
            <a:off x="4204251" y="168966"/>
            <a:ext cx="1023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 panose="020F0704030504030204" pitchFamily="34" charset="0"/>
                <a:ea typeface="+mj-ea"/>
                <a:cs typeface="+mj-cs"/>
              </a:rPr>
              <a:t>Summary</a:t>
            </a:r>
            <a:endParaRPr lang="en-US" sz="65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35D3C-DC11-46B2-B2F0-F13F82298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7" y="1310957"/>
            <a:ext cx="11963645" cy="3151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0FF874-2503-4BE6-AC17-5D077790B27D}"/>
              </a:ext>
            </a:extLst>
          </p:cNvPr>
          <p:cNvSpPr txBox="1"/>
          <p:nvPr/>
        </p:nvSpPr>
        <p:spPr>
          <a:xfrm>
            <a:off x="2395331" y="5085378"/>
            <a:ext cx="8010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  <a:ea typeface="+mj-ea"/>
                <a:cs typeface="+mj-cs"/>
              </a:rPr>
              <a:t>           GitHub Repository of this Project: </a:t>
            </a:r>
            <a:r>
              <a:rPr lang="en-US" sz="2800" dirty="0">
                <a:latin typeface="Arial Rounded MT Bold" panose="020F0704030504030204" pitchFamily="34" charset="0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SPL - 1</a:t>
            </a:r>
            <a:endParaRPr lang="en-US" sz="2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BF224-6274-4CDF-9E2F-BB34B8399041}"/>
              </a:ext>
            </a:extLst>
          </p:cNvPr>
          <p:cNvSpPr txBox="1"/>
          <p:nvPr/>
        </p:nvSpPr>
        <p:spPr>
          <a:xfrm>
            <a:off x="119270" y="288235"/>
            <a:ext cx="95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33682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261483-AF2B-4F10-B587-594C96E219F3}"/>
              </a:ext>
            </a:extLst>
          </p:cNvPr>
          <p:cNvSpPr txBox="1"/>
          <p:nvPr/>
        </p:nvSpPr>
        <p:spPr>
          <a:xfrm>
            <a:off x="1212573" y="556592"/>
            <a:ext cx="109794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Importance of Typing proficiency</a:t>
            </a:r>
            <a:endParaRPr lang="x-none" sz="4800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9DF8E-9C15-4705-9B35-980B125F8FA5}"/>
              </a:ext>
            </a:extLst>
          </p:cNvPr>
          <p:cNvSpPr txBox="1"/>
          <p:nvPr/>
        </p:nvSpPr>
        <p:spPr>
          <a:xfrm>
            <a:off x="1416325" y="2183681"/>
            <a:ext cx="9144001" cy="249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Enhanced Typing Skill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Increase Productivity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Competitive Advantage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53D19-C03E-4098-8ABE-E5BA0A41432B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132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71F49E-7E92-4FEC-99A7-DC87E227310A}"/>
              </a:ext>
            </a:extLst>
          </p:cNvPr>
          <p:cNvSpPr txBox="1"/>
          <p:nvPr/>
        </p:nvSpPr>
        <p:spPr>
          <a:xfrm>
            <a:off x="2676938" y="2524539"/>
            <a:ext cx="8309113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ct val="0"/>
              </a:spcBef>
            </a:pPr>
            <a:r>
              <a:rPr lang="en" sz="8800" dirty="0">
                <a:latin typeface="Arial Rounded MT Bold" panose="020F0704030504030204" pitchFamily="34" charset="0"/>
                <a:ea typeface="+mj-ea"/>
                <a:cs typeface="+mj-cs"/>
                <a:sym typeface="Maven Pro"/>
              </a:rPr>
              <a:t>Thank You</a:t>
            </a:r>
            <a:endParaRPr lang="en-US" sz="88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A0B30-3AD0-46F5-B442-FC70006A4F8A}"/>
              </a:ext>
            </a:extLst>
          </p:cNvPr>
          <p:cNvSpPr txBox="1"/>
          <p:nvPr/>
        </p:nvSpPr>
        <p:spPr>
          <a:xfrm>
            <a:off x="119270" y="288235"/>
            <a:ext cx="95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53594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BF01C-0551-43BD-ABF9-9CE7422C8B2D}"/>
              </a:ext>
            </a:extLst>
          </p:cNvPr>
          <p:cNvSpPr txBox="1"/>
          <p:nvPr/>
        </p:nvSpPr>
        <p:spPr>
          <a:xfrm>
            <a:off x="1272209" y="550117"/>
            <a:ext cx="6152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 of this project </a:t>
            </a:r>
            <a:endParaRPr lang="x-none" sz="3200" b="1" dirty="0"/>
          </a:p>
          <a:p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75F47-6732-49A0-893E-D7EDCCA0B8FE}"/>
              </a:ext>
            </a:extLst>
          </p:cNvPr>
          <p:cNvSpPr txBox="1"/>
          <p:nvPr/>
        </p:nvSpPr>
        <p:spPr>
          <a:xfrm>
            <a:off x="1272209" y="1500808"/>
            <a:ext cx="9660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roxima Nova"/>
                <a:sym typeface="Proxima Nova"/>
              </a:rPr>
              <a:t>“Typing tutor and Typing Game” project is an interactive application that aims to improve users’ typing skill through 3 major features. </a:t>
            </a:r>
          </a:p>
          <a:p>
            <a:pPr algn="just"/>
            <a:endParaRPr lang="en-US" sz="2400" dirty="0">
              <a:latin typeface="Proxima Nova"/>
              <a:sym typeface="Proxima Nova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Proxima Nova"/>
                <a:sym typeface="Proxima Nova"/>
              </a:rPr>
              <a:t>Typing Tutorial </a:t>
            </a:r>
            <a:r>
              <a:rPr lang="en-US" sz="2400" dirty="0">
                <a:latin typeface="Proxima Nova"/>
                <a:sym typeface="Proxima Nova"/>
              </a:rPr>
              <a:t>feature provides some technique and helpful rules which can help users to improve typing skill.</a:t>
            </a:r>
          </a:p>
          <a:p>
            <a:pPr algn="just"/>
            <a:endParaRPr lang="en-US" sz="2400" b="1" dirty="0">
              <a:latin typeface="Proxima Nova"/>
              <a:sym typeface="Proxima Nova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Proxima Nova"/>
                <a:sym typeface="Proxima Nova"/>
              </a:rPr>
              <a:t>Practice mode </a:t>
            </a:r>
            <a:r>
              <a:rPr lang="en-US" sz="2400" dirty="0">
                <a:latin typeface="Proxima Nova"/>
                <a:sym typeface="Proxima Nova"/>
              </a:rPr>
              <a:t>provides</a:t>
            </a:r>
            <a:r>
              <a:rPr lang="en-US" sz="2400" b="1" dirty="0">
                <a:latin typeface="Proxima Nova"/>
                <a:sym typeface="Proxima Nova"/>
              </a:rPr>
              <a:t> </a:t>
            </a:r>
            <a:r>
              <a:rPr lang="en-US" sz="2400" dirty="0">
                <a:latin typeface="Proxima Nova"/>
                <a:sym typeface="Proxima Nova"/>
              </a:rPr>
              <a:t>some structured exercises like key typing, word typing, paragraph typing.</a:t>
            </a:r>
          </a:p>
          <a:p>
            <a:pPr algn="just"/>
            <a:endParaRPr lang="en-US" sz="2400" i="1" dirty="0">
              <a:latin typeface="Proxima Nova"/>
              <a:sym typeface="Proxima Nova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Proxima Nova"/>
                <a:sym typeface="Proxima Nova"/>
              </a:rPr>
              <a:t>Typing Game </a:t>
            </a:r>
            <a:r>
              <a:rPr lang="en-US" sz="2400" dirty="0">
                <a:latin typeface="Proxima Nova"/>
                <a:sym typeface="Proxima Nova"/>
              </a:rPr>
              <a:t>feature adds a fun and interesting experience for users to test their accuracy and speed in an exciting game environment.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40C26-4331-4115-8AD5-E015493AFFDB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878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221F9-C7B9-4128-9B68-6612EEE60BDD}"/>
              </a:ext>
            </a:extLst>
          </p:cNvPr>
          <p:cNvSpPr txBox="1"/>
          <p:nvPr/>
        </p:nvSpPr>
        <p:spPr>
          <a:xfrm>
            <a:off x="1242391" y="387626"/>
            <a:ext cx="84880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/>
              <a:t>Objective of this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D2C55-2922-40E1-8110-AD2920F589BA}"/>
              </a:ext>
            </a:extLst>
          </p:cNvPr>
          <p:cNvSpPr txBox="1"/>
          <p:nvPr/>
        </p:nvSpPr>
        <p:spPr>
          <a:xfrm>
            <a:off x="1610139" y="1649896"/>
            <a:ext cx="9342783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Improve Typing Speed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Improve Typing Accuracy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Performance Tracking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Performance Analysis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Provide Feedback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45578-3EDC-4AE0-8B46-6FF84EF5AED3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1281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06AAC-4EB6-4BA1-BA4C-831B5A2952EF}"/>
              </a:ext>
            </a:extLst>
          </p:cNvPr>
          <p:cNvSpPr txBox="1"/>
          <p:nvPr/>
        </p:nvSpPr>
        <p:spPr>
          <a:xfrm>
            <a:off x="1138031" y="335845"/>
            <a:ext cx="99159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sz="5200" b="1" dirty="0"/>
              <a:t>The Problems and Challenges</a:t>
            </a:r>
            <a:endParaRPr lang="en-US" sz="5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833E6-1DD8-43DE-979F-7B34E83E37DF}"/>
              </a:ext>
            </a:extLst>
          </p:cNvPr>
          <p:cNvSpPr txBox="1"/>
          <p:nvPr/>
        </p:nvSpPr>
        <p:spPr>
          <a:xfrm>
            <a:off x="1292087" y="1568995"/>
            <a:ext cx="10147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Register &amp; Login System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Accuracy &amp; Speed Test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Users Performance Tracking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Performance Analysis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Game Development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Multithreaded Programming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Regression Analysis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8ACE8-E925-4F70-B299-F79C99B14B8F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824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9B43-A57D-48A7-972D-AC5B152103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063" y="2757488"/>
            <a:ext cx="7958137" cy="107791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7200" dirty="0">
                <a:latin typeface="Arial Rounded MT Bold" panose="020F0704030504030204" pitchFamily="34" charset="0"/>
              </a:rPr>
              <a:t>Progress till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8B9F3-AD97-4B17-8E57-2208FFB2941C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7534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E6AD8F-F9DA-4DD5-8FB7-9241E7E5C3E9}"/>
              </a:ext>
            </a:extLst>
          </p:cNvPr>
          <p:cNvSpPr txBox="1"/>
          <p:nvPr/>
        </p:nvSpPr>
        <p:spPr>
          <a:xfrm>
            <a:off x="1292087" y="467140"/>
            <a:ext cx="6559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</a:rPr>
              <a:t>Main 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EC3E3-6E26-4C59-AA10-C8EB32928B40}"/>
              </a:ext>
            </a:extLst>
          </p:cNvPr>
          <p:cNvSpPr txBox="1"/>
          <p:nvPr/>
        </p:nvSpPr>
        <p:spPr>
          <a:xfrm>
            <a:off x="1292087" y="1858397"/>
            <a:ext cx="4969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Users can select their required part.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FCA88-0495-4EB3-BF05-BAE953153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86" y="651386"/>
            <a:ext cx="5489931" cy="5739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1F78E2-29C0-4FB0-9736-FE2A12BFE149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185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40C1A-BD3F-4459-BD9A-077147F1EA66}"/>
              </a:ext>
            </a:extLst>
          </p:cNvPr>
          <p:cNvSpPr txBox="1"/>
          <p:nvPr/>
        </p:nvSpPr>
        <p:spPr>
          <a:xfrm>
            <a:off x="1212574" y="464504"/>
            <a:ext cx="537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Typing Tutorial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41475-1A0A-41A8-A542-9C66DC7FEC92}"/>
              </a:ext>
            </a:extLst>
          </p:cNvPr>
          <p:cNvSpPr txBox="1"/>
          <p:nvPr/>
        </p:nvSpPr>
        <p:spPr>
          <a:xfrm>
            <a:off x="1270553" y="1467793"/>
            <a:ext cx="96508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All keys are divided into 5 lessons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Some common words to practice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3BE630-CD7E-4F9B-BF76-DF6478F4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79" y="2655748"/>
            <a:ext cx="7629241" cy="3984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96DE10-D473-409B-B43C-F5464A8B73C0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0599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845461-E331-4685-A6A3-630F91C40F9C}"/>
              </a:ext>
            </a:extLst>
          </p:cNvPr>
          <p:cNvSpPr txBox="1"/>
          <p:nvPr/>
        </p:nvSpPr>
        <p:spPr>
          <a:xfrm>
            <a:off x="1432346" y="575806"/>
            <a:ext cx="6914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</a:rPr>
              <a:t>Feature in each</a:t>
            </a:r>
            <a:r>
              <a:rPr lang="bn-IN" sz="4400" b="1" dirty="0">
                <a:latin typeface="Consolas" panose="020B0609020204030204" pitchFamily="49" charset="0"/>
              </a:rPr>
              <a:t> </a:t>
            </a:r>
            <a:r>
              <a:rPr lang="en-US" sz="4400" b="1" dirty="0">
                <a:latin typeface="Consolas" panose="020B0609020204030204" pitchFamily="49" charset="0"/>
              </a:rPr>
              <a:t>Lesson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1FE18-185D-4410-8941-3E39CD9B6F8B}"/>
              </a:ext>
            </a:extLst>
          </p:cNvPr>
          <p:cNvSpPr txBox="1"/>
          <p:nvPr/>
        </p:nvSpPr>
        <p:spPr>
          <a:xfrm>
            <a:off x="1432346" y="1639469"/>
            <a:ext cx="96299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Interactively learn the keys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Practice on some randomly generated keys / words</a:t>
            </a:r>
          </a:p>
          <a:p>
            <a:endParaRPr lang="en-US" sz="2200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EC3D3-8DF9-4127-8362-859CFF09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16" y="3012267"/>
            <a:ext cx="6287045" cy="3398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C9C5A0-F42A-4B0D-88F4-E98AA80B4074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91511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dison">
    <a:dk1>
      <a:sysClr val="windowText" lastClr="000000"/>
    </a:dk1>
    <a:lt1>
      <a:sysClr val="window" lastClr="FFFFFF"/>
    </a:lt1>
    <a:dk2>
      <a:srgbClr val="1F2D29"/>
    </a:dk2>
    <a:lt2>
      <a:srgbClr val="C5FAEB"/>
    </a:lt2>
    <a:accent1>
      <a:srgbClr val="A1D68B"/>
    </a:accent1>
    <a:accent2>
      <a:srgbClr val="5EC795"/>
    </a:accent2>
    <a:accent3>
      <a:srgbClr val="4DADCF"/>
    </a:accent3>
    <a:accent4>
      <a:srgbClr val="CDB756"/>
    </a:accent4>
    <a:accent5>
      <a:srgbClr val="E29C36"/>
    </a:accent5>
    <a:accent6>
      <a:srgbClr val="8EC0C1"/>
    </a:accent6>
    <a:hlink>
      <a:srgbClr val="6D9D9B"/>
    </a:hlink>
    <a:folHlink>
      <a:srgbClr val="6D85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Words>507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Rounded MT Bold</vt:lpstr>
      <vt:lpstr>Bahnschrift SemiBold</vt:lpstr>
      <vt:lpstr>Calibri</vt:lpstr>
      <vt:lpstr>Consolas</vt:lpstr>
      <vt:lpstr>MS Shell Dlg 2</vt:lpstr>
      <vt:lpstr>Nunito</vt:lpstr>
      <vt:lpstr>Proxima Nova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Progress till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Hossain</dc:creator>
  <cp:lastModifiedBy>Ismail Hossain</cp:lastModifiedBy>
  <cp:revision>14</cp:revision>
  <dcterms:created xsi:type="dcterms:W3CDTF">2023-09-05T09:13:06Z</dcterms:created>
  <dcterms:modified xsi:type="dcterms:W3CDTF">2023-09-10T06:45:19Z</dcterms:modified>
</cp:coreProperties>
</file>