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74" r:id="rId4"/>
    <p:sldId id="282" r:id="rId5"/>
    <p:sldId id="260" r:id="rId6"/>
    <p:sldId id="283" r:id="rId7"/>
    <p:sldId id="284" r:id="rId8"/>
    <p:sldId id="287" r:id="rId9"/>
    <p:sldId id="288" r:id="rId10"/>
    <p:sldId id="265" r:id="rId11"/>
    <p:sldId id="296" r:id="rId12"/>
    <p:sldId id="289" r:id="rId13"/>
    <p:sldId id="290" r:id="rId14"/>
    <p:sldId id="291" r:id="rId15"/>
    <p:sldId id="292" r:id="rId16"/>
    <p:sldId id="293" r:id="rId17"/>
    <p:sldId id="294" r:id="rId18"/>
    <p:sldId id="299" r:id="rId19"/>
    <p:sldId id="266" r:id="rId20"/>
    <p:sldId id="300" r:id="rId21"/>
    <p:sldId id="286" r:id="rId22"/>
    <p:sldId id="277" r:id="rId23"/>
    <p:sldId id="270" r:id="rId24"/>
    <p:sldId id="301" r:id="rId25"/>
    <p:sldId id="302" r:id="rId26"/>
    <p:sldId id="30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16-Dec-23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WithIsmail/SPL-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2136913" y="67295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Final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DE1EA-F844-4EAA-AEEE-B04ED1AFC13C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2027583" y="612206"/>
            <a:ext cx="860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Typing Tutorial (English</a:t>
            </a:r>
            <a:r>
              <a:rPr lang="en-US" sz="4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1" y="2655748"/>
            <a:ext cx="7156712" cy="37377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6DE10-D473-409B-B43C-F5464A8B73C0}"/>
              </a:ext>
            </a:extLst>
          </p:cNvPr>
          <p:cNvSpPr txBox="1"/>
          <p:nvPr/>
        </p:nvSpPr>
        <p:spPr>
          <a:xfrm>
            <a:off x="119270" y="288235"/>
            <a:ext cx="88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993138"/>
            <a:ext cx="691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Feature in each</a:t>
            </a:r>
            <a:r>
              <a:rPr lang="bn-IN" sz="3600" dirty="0"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9C5A0-F42A-4B0D-88F4-E98AA80B4074}"/>
              </a:ext>
            </a:extLst>
          </p:cNvPr>
          <p:cNvSpPr txBox="1"/>
          <p:nvPr/>
        </p:nvSpPr>
        <p:spPr>
          <a:xfrm>
            <a:off x="119269" y="288235"/>
            <a:ext cx="1010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786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08977-65C8-42F9-8315-A904A98371BC}"/>
              </a:ext>
            </a:extLst>
          </p:cNvPr>
          <p:cNvSpPr txBox="1"/>
          <p:nvPr/>
        </p:nvSpPr>
        <p:spPr>
          <a:xfrm>
            <a:off x="2107096" y="513686"/>
            <a:ext cx="860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Typing Tutorial (Bangla)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3FF4A-FCC1-4F89-8FC0-E38615D0DAE4}"/>
              </a:ext>
            </a:extLst>
          </p:cNvPr>
          <p:cNvSpPr txBox="1"/>
          <p:nvPr/>
        </p:nvSpPr>
        <p:spPr>
          <a:xfrm>
            <a:off x="1270553" y="1467793"/>
            <a:ext cx="96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Avro Phonetic Keyboard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FD18A-2CDC-4960-A8E1-45282A6C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70" y="4065104"/>
            <a:ext cx="6020907" cy="2622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BD365-14AB-4324-9B09-6982A3C5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15" y="1960236"/>
            <a:ext cx="6735271" cy="1866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CCCCB-E7F6-455C-8460-BE1F29F9803F}"/>
              </a:ext>
            </a:extLst>
          </p:cNvPr>
          <p:cNvSpPr txBox="1"/>
          <p:nvPr/>
        </p:nvSpPr>
        <p:spPr>
          <a:xfrm>
            <a:off x="69575" y="329019"/>
            <a:ext cx="874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7672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D32E6-90AE-4482-8C78-A43BDEFD1DFF}"/>
              </a:ext>
            </a:extLst>
          </p:cNvPr>
          <p:cNvSpPr txBox="1"/>
          <p:nvPr/>
        </p:nvSpPr>
        <p:spPr>
          <a:xfrm>
            <a:off x="3011556" y="360015"/>
            <a:ext cx="667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  <a:ea typeface="+mj-ea"/>
                <a:cs typeface="+mj-cs"/>
              </a:rPr>
              <a:t>Bangla Language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5CF9D-CD99-46FE-A2BE-2BDF5ECC5344}"/>
              </a:ext>
            </a:extLst>
          </p:cNvPr>
          <p:cNvSpPr txBox="1"/>
          <p:nvPr/>
        </p:nvSpPr>
        <p:spPr>
          <a:xfrm>
            <a:off x="897833" y="1936496"/>
            <a:ext cx="10601740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C++ doesn't have built-in support for the Bangla language specifically. Use of Unicode &amp; appropriate encoding is needed.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Bangla text to Hexadecimal Unicode Value conversion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Hexadecimal Unicode Value to Bangla Text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Unicode file read and output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73BB1-C4B6-4057-A93D-3B16D8663C46}"/>
              </a:ext>
            </a:extLst>
          </p:cNvPr>
          <p:cNvSpPr txBox="1"/>
          <p:nvPr/>
        </p:nvSpPr>
        <p:spPr>
          <a:xfrm>
            <a:off x="1255643" y="1351721"/>
            <a:ext cx="291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Challenges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F95A8-BA2F-4762-B3DD-7446AD51C4D2}"/>
              </a:ext>
            </a:extLst>
          </p:cNvPr>
          <p:cNvSpPr txBox="1"/>
          <p:nvPr/>
        </p:nvSpPr>
        <p:spPr>
          <a:xfrm>
            <a:off x="119270" y="288235"/>
            <a:ext cx="90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5265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DFD05-11ED-416D-B3ED-D6F09C658465}"/>
              </a:ext>
            </a:extLst>
          </p:cNvPr>
          <p:cNvSpPr txBox="1"/>
          <p:nvPr/>
        </p:nvSpPr>
        <p:spPr>
          <a:xfrm>
            <a:off x="1002195" y="478769"/>
            <a:ext cx="1018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  <a:ea typeface="+mj-ea"/>
                <a:cs typeface="+mj-cs"/>
              </a:rPr>
              <a:t>Convert Bangla text to Hexadecimal Unicode Value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A4DB8-0FD7-4199-83A0-C0A54DFBAB96}"/>
              </a:ext>
            </a:extLst>
          </p:cNvPr>
          <p:cNvSpPr txBox="1"/>
          <p:nvPr/>
        </p:nvSpPr>
        <p:spPr>
          <a:xfrm>
            <a:off x="1253863" y="1063544"/>
            <a:ext cx="9382539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Convert wide char to 4 digit Hexadecimal value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Convert the Hex value to UTF-8 encoded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B2132-C85D-4CE0-BED3-BB9FC37C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2431099"/>
            <a:ext cx="8747967" cy="3616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FBB1D-D20F-4781-B2AE-B35FC51AFC81}"/>
              </a:ext>
            </a:extLst>
          </p:cNvPr>
          <p:cNvSpPr txBox="1"/>
          <p:nvPr/>
        </p:nvSpPr>
        <p:spPr>
          <a:xfrm>
            <a:off x="3458817" y="6194565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Bangla text to Unicode conversion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8E7D-F2E2-4906-8687-5C5D5401EE23}"/>
              </a:ext>
            </a:extLst>
          </p:cNvPr>
          <p:cNvSpPr txBox="1"/>
          <p:nvPr/>
        </p:nvSpPr>
        <p:spPr>
          <a:xfrm>
            <a:off x="119270" y="288235"/>
            <a:ext cx="882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3430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93934E-F4AB-45FA-818B-8AD8733568E1}"/>
              </a:ext>
            </a:extLst>
          </p:cNvPr>
          <p:cNvSpPr txBox="1"/>
          <p:nvPr/>
        </p:nvSpPr>
        <p:spPr>
          <a:xfrm>
            <a:off x="1013791" y="677552"/>
            <a:ext cx="1036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  <a:ea typeface="+mj-ea"/>
                <a:cs typeface="+mj-cs"/>
              </a:rPr>
              <a:t>Convert Hexadecimal Unicode Value to Bangla Text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196B6-A0F4-49CA-935D-90E211862E0A}"/>
              </a:ext>
            </a:extLst>
          </p:cNvPr>
          <p:cNvSpPr txBox="1"/>
          <p:nvPr/>
        </p:nvSpPr>
        <p:spPr>
          <a:xfrm>
            <a:off x="1192634" y="1511666"/>
            <a:ext cx="10007172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Convert 4 digit Hexadecimal value to wide character (</a:t>
            </a:r>
            <a:r>
              <a:rPr lang="en-US" sz="26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wchar_t</a:t>
            </a: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Use </a:t>
            </a:r>
            <a:r>
              <a:rPr lang="en-US" sz="26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wprintf</a:t>
            </a: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() / </a:t>
            </a:r>
            <a:r>
              <a:rPr lang="en-US" sz="26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wcout</a:t>
            </a: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function instead of </a:t>
            </a:r>
            <a:r>
              <a:rPr lang="en-US" sz="26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BEFF-4170-4B1E-8E65-2D03E07C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39" y="3740655"/>
            <a:ext cx="8434227" cy="1605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557655-E116-460D-B8C7-BDC7DF8B9612}"/>
              </a:ext>
            </a:extLst>
          </p:cNvPr>
          <p:cNvSpPr txBox="1"/>
          <p:nvPr/>
        </p:nvSpPr>
        <p:spPr>
          <a:xfrm>
            <a:off x="3180521" y="5593354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Unicode to wide character conversion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26F43-1DEB-4D4B-98CA-985E93196360}"/>
              </a:ext>
            </a:extLst>
          </p:cNvPr>
          <p:cNvSpPr txBox="1"/>
          <p:nvPr/>
        </p:nvSpPr>
        <p:spPr>
          <a:xfrm>
            <a:off x="119270" y="288235"/>
            <a:ext cx="872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9026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5AEB4-44ED-40A5-B457-E0BFC00BDE9B}"/>
              </a:ext>
            </a:extLst>
          </p:cNvPr>
          <p:cNvSpPr txBox="1"/>
          <p:nvPr/>
        </p:nvSpPr>
        <p:spPr>
          <a:xfrm>
            <a:off x="1341782" y="389317"/>
            <a:ext cx="1036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  <a:ea typeface="+mj-ea"/>
                <a:cs typeface="+mj-cs"/>
              </a:rPr>
              <a:t>Unicode file read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474F4-D274-4F48-B8B9-D48D3CED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78" y="2331057"/>
            <a:ext cx="7551834" cy="3542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281E5-4540-4A7C-A1A4-B31C66B7BB64}"/>
              </a:ext>
            </a:extLst>
          </p:cNvPr>
          <p:cNvSpPr txBox="1"/>
          <p:nvPr/>
        </p:nvSpPr>
        <p:spPr>
          <a:xfrm>
            <a:off x="1092414" y="1223566"/>
            <a:ext cx="10614227" cy="611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Text file contains Unicode UTF-16 encoded Bangle 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7B29A-69D2-4F5D-B9CE-CFAA83D37F3C}"/>
              </a:ext>
            </a:extLst>
          </p:cNvPr>
          <p:cNvSpPr txBox="1"/>
          <p:nvPr/>
        </p:nvSpPr>
        <p:spPr>
          <a:xfrm>
            <a:off x="3091069" y="5971041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Unicode file read and output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BE320-8FCF-4DD6-ADAF-6CBC76A157BB}"/>
              </a:ext>
            </a:extLst>
          </p:cNvPr>
          <p:cNvSpPr txBox="1"/>
          <p:nvPr/>
        </p:nvSpPr>
        <p:spPr>
          <a:xfrm>
            <a:off x="119270" y="288235"/>
            <a:ext cx="86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005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DECE1-3CB0-461E-AAEE-466C907FA8F4}"/>
              </a:ext>
            </a:extLst>
          </p:cNvPr>
          <p:cNvSpPr txBox="1"/>
          <p:nvPr/>
        </p:nvSpPr>
        <p:spPr>
          <a:xfrm>
            <a:off x="3558208" y="20219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  <a:ea typeface="+mj-ea"/>
                <a:cs typeface="+mj-cs"/>
              </a:rPr>
              <a:t>Typing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2A008-3650-475D-B32B-999C82F6FA7D}"/>
              </a:ext>
            </a:extLst>
          </p:cNvPr>
          <p:cNvSpPr txBox="1"/>
          <p:nvPr/>
        </p:nvSpPr>
        <p:spPr>
          <a:xfrm>
            <a:off x="1138029" y="350077"/>
            <a:ext cx="9915941" cy="185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User can select practice type and set a time limit.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Words will be randomly generated or taken from text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0EF44-603D-449E-87DC-61EBA619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7688"/>
            <a:ext cx="5845811" cy="377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6557-5B8C-471C-8510-1FD4647A7FCA}"/>
              </a:ext>
            </a:extLst>
          </p:cNvPr>
          <p:cNvSpPr txBox="1"/>
          <p:nvPr/>
        </p:nvSpPr>
        <p:spPr>
          <a:xfrm>
            <a:off x="1540564" y="6160182"/>
            <a:ext cx="39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 page (English)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15E55-83B1-4946-8C6B-DB4D5AF7AD14}"/>
              </a:ext>
            </a:extLst>
          </p:cNvPr>
          <p:cNvSpPr txBox="1"/>
          <p:nvPr/>
        </p:nvSpPr>
        <p:spPr>
          <a:xfrm>
            <a:off x="7298635" y="6222792"/>
            <a:ext cx="39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 page (Bangla)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CA4D97-B781-480D-B478-C9FA6993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31" y="2417688"/>
            <a:ext cx="5620898" cy="3742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D1EC5-BB22-4B2A-91A9-5F6DF2645BD5}"/>
              </a:ext>
            </a:extLst>
          </p:cNvPr>
          <p:cNvSpPr txBox="1"/>
          <p:nvPr/>
        </p:nvSpPr>
        <p:spPr>
          <a:xfrm>
            <a:off x="119270" y="288235"/>
            <a:ext cx="924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463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8" y="3023091"/>
            <a:ext cx="5664434" cy="2805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AE6E8-C3AA-44FF-B975-D5AFDBCD2345}"/>
              </a:ext>
            </a:extLst>
          </p:cNvPr>
          <p:cNvSpPr txBox="1"/>
          <p:nvPr/>
        </p:nvSpPr>
        <p:spPr>
          <a:xfrm>
            <a:off x="119270" y="288235"/>
            <a:ext cx="98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3CC44-07FC-4F60-AC9A-5A9F7A9A8DD7}"/>
              </a:ext>
            </a:extLst>
          </p:cNvPr>
          <p:cNvSpPr txBox="1"/>
          <p:nvPr/>
        </p:nvSpPr>
        <p:spPr>
          <a:xfrm>
            <a:off x="1102324" y="5828218"/>
            <a:ext cx="45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Random word generate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D0D65-EE84-44C2-A5C7-FE7E25A2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82" y="2377458"/>
            <a:ext cx="5349230" cy="40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9209-7467-4CD9-A0BA-0F06E7C3C2F8}"/>
              </a:ext>
            </a:extLst>
          </p:cNvPr>
          <p:cNvSpPr txBox="1"/>
          <p:nvPr/>
        </p:nvSpPr>
        <p:spPr>
          <a:xfrm>
            <a:off x="119270" y="288235"/>
            <a:ext cx="1023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challenging mood.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40C26-4331-4115-8AD5-E015493AFFDB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176144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974035" y="788282"/>
            <a:ext cx="10436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Edit Distance (DP Algorithm) used to calculate score.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877A3-41CD-4B69-A5A2-19BC7FCE3854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6F018-86F3-4BCC-8A51-7B2148C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" y="2799039"/>
            <a:ext cx="6279204" cy="3609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06E14-DB32-42AC-B329-564C9D06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73" y="3326280"/>
            <a:ext cx="533446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7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865C06-71C9-4CBF-AB2E-13CACE24C584}"/>
              </a:ext>
            </a:extLst>
          </p:cNvPr>
          <p:cNvSpPr txBox="1"/>
          <p:nvPr/>
        </p:nvSpPr>
        <p:spPr>
          <a:xfrm>
            <a:off x="2981277" y="454440"/>
            <a:ext cx="735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7F90A9-B92D-4D6F-ADCD-B215C3C4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58" y="1442589"/>
            <a:ext cx="5535876" cy="4757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8FEF1-FE02-4625-BFF4-8E85F477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66" y="4162238"/>
            <a:ext cx="5789334" cy="1215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F39628-5ECF-4827-BF67-AEE655983152}"/>
              </a:ext>
            </a:extLst>
          </p:cNvPr>
          <p:cNvSpPr txBox="1"/>
          <p:nvPr/>
        </p:nvSpPr>
        <p:spPr>
          <a:xfrm>
            <a:off x="1400035" y="5457349"/>
            <a:ext cx="45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Score calculation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BA1F0-E370-4B7A-A16C-3E02AA36DEF9}"/>
              </a:ext>
            </a:extLst>
          </p:cNvPr>
          <p:cNvSpPr txBox="1"/>
          <p:nvPr/>
        </p:nvSpPr>
        <p:spPr>
          <a:xfrm>
            <a:off x="7045033" y="6199879"/>
            <a:ext cx="45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Edit Distance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C3BEE-1D6B-4F83-850F-E8C0C495F296}"/>
              </a:ext>
            </a:extLst>
          </p:cNvPr>
          <p:cNvSpPr txBox="1"/>
          <p:nvPr/>
        </p:nvSpPr>
        <p:spPr>
          <a:xfrm>
            <a:off x="902958" y="1305342"/>
            <a:ext cx="53984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 SemiBold" panose="020B0502040204020203" pitchFamily="34" charset="0"/>
              </a:rPr>
              <a:t>To make the game challenging, a score will be calculated.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200" dirty="0">
              <a:latin typeface="Bahnschrift SemiBol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 SemiBold" panose="020B0502040204020203" pitchFamily="34" charset="0"/>
              </a:rPr>
              <a:t>If user type correct word score will increase 5 * </a:t>
            </a:r>
            <a:r>
              <a:rPr lang="en-US" sz="2200" dirty="0" err="1">
                <a:latin typeface="Bahnschrift SemiBold" panose="020B0502040204020203" pitchFamily="34" charset="0"/>
              </a:rPr>
              <a:t>word_length</a:t>
            </a:r>
            <a:r>
              <a:rPr lang="en-US" sz="2200" dirty="0">
                <a:latin typeface="Bahnschrift SemiBold" panose="020B0502040204020203" pitchFamily="34" charset="0"/>
              </a:rPr>
              <a:t>. Otherwise will decrease by 5 * </a:t>
            </a:r>
            <a:r>
              <a:rPr lang="en-US" sz="2200" dirty="0" err="1">
                <a:latin typeface="Bahnschrift SemiBold" panose="020B0502040204020203" pitchFamily="34" charset="0"/>
              </a:rPr>
              <a:t>edit_distance</a:t>
            </a:r>
            <a:r>
              <a:rPr lang="en-US" sz="2200" dirty="0"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DA92B-5E7F-4B59-B6ED-485937BA1BD1}"/>
              </a:ext>
            </a:extLst>
          </p:cNvPr>
          <p:cNvSpPr txBox="1"/>
          <p:nvPr/>
        </p:nvSpPr>
        <p:spPr>
          <a:xfrm>
            <a:off x="119270" y="288235"/>
            <a:ext cx="88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03234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7FD6F-6BD8-41F7-8A9A-9EFEB9C3ED82}"/>
              </a:ext>
            </a:extLst>
          </p:cNvPr>
          <p:cNvSpPr txBox="1"/>
          <p:nvPr/>
        </p:nvSpPr>
        <p:spPr>
          <a:xfrm>
            <a:off x="2100470" y="432407"/>
            <a:ext cx="79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Typing Time Calculation and Timer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021D8-48D6-4702-813F-A5B25C01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55" y="1355791"/>
            <a:ext cx="6477561" cy="2027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1E8BDE-6777-4BD9-B052-5DC1BE72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19" y="4790340"/>
            <a:ext cx="6698560" cy="914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4FF4E-18DA-4C1C-87B0-B7B3883345D9}"/>
              </a:ext>
            </a:extLst>
          </p:cNvPr>
          <p:cNvSpPr txBox="1"/>
          <p:nvPr/>
        </p:nvSpPr>
        <p:spPr>
          <a:xfrm>
            <a:off x="2999269" y="5916920"/>
            <a:ext cx="619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Gross Speed &amp; Net Speed calculation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6022C-6F6F-4EC2-8959-61DF44133FBA}"/>
              </a:ext>
            </a:extLst>
          </p:cNvPr>
          <p:cNvSpPr txBox="1"/>
          <p:nvPr/>
        </p:nvSpPr>
        <p:spPr>
          <a:xfrm>
            <a:off x="3398492" y="3405896"/>
            <a:ext cx="539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 Calculation of typing duration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A71FB-4C7C-4D4A-B754-30F0F9937B02}"/>
              </a:ext>
            </a:extLst>
          </p:cNvPr>
          <p:cNvSpPr txBox="1"/>
          <p:nvPr/>
        </p:nvSpPr>
        <p:spPr>
          <a:xfrm>
            <a:off x="119270" y="288235"/>
            <a:ext cx="88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5428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2728291" y="58018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History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073426" y="1439173"/>
            <a:ext cx="10446026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200" dirty="0">
                <a:latin typeface="Bahnschrift SemiBold" panose="020B0502040204020203" pitchFamily="34" charset="0"/>
              </a:rPr>
              <a:t>Each users’ performance history will be stored in separate text 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B413-1F72-4909-82C9-6A64627BF4B6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56C47-39E7-45B7-818F-BFC1F6E9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2325743"/>
            <a:ext cx="1118712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94F770-A05C-46ED-A647-5764022E5A2D}"/>
              </a:ext>
            </a:extLst>
          </p:cNvPr>
          <p:cNvSpPr txBox="1"/>
          <p:nvPr/>
        </p:nvSpPr>
        <p:spPr>
          <a:xfrm>
            <a:off x="3548269" y="506896"/>
            <a:ext cx="6410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  <a:ea typeface="+mj-ea"/>
                <a:cs typeface="+mj-cs"/>
              </a:rPr>
              <a:t>Summery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7764D-D54E-47DA-BC1D-3BE31EBD41FD}"/>
              </a:ext>
            </a:extLst>
          </p:cNvPr>
          <p:cNvSpPr txBox="1"/>
          <p:nvPr/>
        </p:nvSpPr>
        <p:spPr>
          <a:xfrm>
            <a:off x="1639957" y="2276061"/>
            <a:ext cx="93427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Language: C++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Lines of code: 1500+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Project Link: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D8AA-D391-43EC-8CFD-250AEF614455}"/>
              </a:ext>
            </a:extLst>
          </p:cNvPr>
          <p:cNvSpPr txBox="1"/>
          <p:nvPr/>
        </p:nvSpPr>
        <p:spPr>
          <a:xfrm>
            <a:off x="5660334" y="4161038"/>
            <a:ext cx="218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n-US" sz="2800" dirty="0">
                <a:latin typeface="Arial Rounded MT Bold" panose="020F070403050403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 - 1</a:t>
            </a:r>
            <a:endParaRPr lang="en-US" sz="2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7B112-2A0E-4D4B-8C63-8114D0A83C63}"/>
              </a:ext>
            </a:extLst>
          </p:cNvPr>
          <p:cNvSpPr txBox="1"/>
          <p:nvPr/>
        </p:nvSpPr>
        <p:spPr>
          <a:xfrm>
            <a:off x="119270" y="321269"/>
            <a:ext cx="86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79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14E5F-1F80-47D2-8CCD-0374CFE80DAF}"/>
              </a:ext>
            </a:extLst>
          </p:cNvPr>
          <p:cNvSpPr txBox="1"/>
          <p:nvPr/>
        </p:nvSpPr>
        <p:spPr>
          <a:xfrm>
            <a:off x="3399183" y="934279"/>
            <a:ext cx="6410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  <a:ea typeface="+mj-ea"/>
                <a:cs typeface="+mj-cs"/>
              </a:rPr>
              <a:t>Future scope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8F6DC-012C-4DA3-9EBA-57C3604724BF}"/>
              </a:ext>
            </a:extLst>
          </p:cNvPr>
          <p:cNvSpPr txBox="1"/>
          <p:nvPr/>
        </p:nvSpPr>
        <p:spPr>
          <a:xfrm>
            <a:off x="1560444" y="2693505"/>
            <a:ext cx="9342783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Enhanced User Interface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Multiplayer Functionality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Additional Game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A792D-D06B-40BB-A6EA-1F9E340D5AF2}"/>
              </a:ext>
            </a:extLst>
          </p:cNvPr>
          <p:cNvSpPr txBox="1"/>
          <p:nvPr/>
        </p:nvSpPr>
        <p:spPr>
          <a:xfrm>
            <a:off x="119269" y="288235"/>
            <a:ext cx="9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4383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21">
            <a:extLst>
              <a:ext uri="{FF2B5EF4-FFF2-40B4-BE49-F238E27FC236}">
                <a16:creationId xmlns:a16="http://schemas.microsoft.com/office/drawing/2014/main" id="{34ED1CAA-8CEE-4D0A-8985-88E2660603F6}"/>
              </a:ext>
            </a:extLst>
          </p:cNvPr>
          <p:cNvSpPr txBox="1"/>
          <p:nvPr/>
        </p:nvSpPr>
        <p:spPr>
          <a:xfrm>
            <a:off x="1922061" y="2250059"/>
            <a:ext cx="8347878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Arial Rounded MT Bold" panose="020F0704030504030204" pitchFamily="34" charset="0"/>
                <a:ea typeface="+mj-ea"/>
                <a:cs typeface="+mj-cs"/>
                <a:sym typeface="Averia Sans Libre"/>
              </a:rPr>
              <a:t>Project Demonstration</a:t>
            </a:r>
            <a:endParaRPr sz="6000" dirty="0">
              <a:latin typeface="Arial Rounded MT Bold" panose="020F0704030504030204" pitchFamily="34" charset="0"/>
              <a:ea typeface="+mj-ea"/>
              <a:cs typeface="+mj-cs"/>
              <a:sym typeface="Averia Sans Libr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00FEB-CACA-4B8D-B355-EFD24AAE5C2E}"/>
              </a:ext>
            </a:extLst>
          </p:cNvPr>
          <p:cNvSpPr txBox="1"/>
          <p:nvPr/>
        </p:nvSpPr>
        <p:spPr>
          <a:xfrm>
            <a:off x="119270" y="28823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4664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A0B30-3AD0-46F5-B442-FC70006A4F8A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    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45578-3EDC-4AE0-8B46-6FF84EF5AED3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92769-F0E8-4603-9161-51480F94521F}"/>
              </a:ext>
            </a:extLst>
          </p:cNvPr>
          <p:cNvSpPr txBox="1"/>
          <p:nvPr/>
        </p:nvSpPr>
        <p:spPr>
          <a:xfrm>
            <a:off x="3150705" y="477077"/>
            <a:ext cx="7553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  <a:ea typeface="+mj-ea"/>
                <a:cs typeface="+mj-cs"/>
              </a:rPr>
              <a:t>Main Features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D839D-2996-425C-987F-E07235979014}"/>
              </a:ext>
            </a:extLst>
          </p:cNvPr>
          <p:cNvSpPr txBox="1"/>
          <p:nvPr/>
        </p:nvSpPr>
        <p:spPr>
          <a:xfrm>
            <a:off x="1500808" y="1838739"/>
            <a:ext cx="93825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Login System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Typing Tutorial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Typing Practice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Typing Game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History and Analysis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7DDAA-F040-4A65-8633-D4886BA9E759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96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623260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138031" y="2229730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Bangla language support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Develop a timer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File Handling Operations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ACE8-E925-4F70-B299-F79C99B14B8F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D6101-DD46-480F-A612-576FD385695C}"/>
              </a:ext>
            </a:extLst>
          </p:cNvPr>
          <p:cNvSpPr txBox="1"/>
          <p:nvPr/>
        </p:nvSpPr>
        <p:spPr>
          <a:xfrm>
            <a:off x="3130826" y="387626"/>
            <a:ext cx="611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z="4000" b="1" dirty="0">
                <a:latin typeface="Consolas" panose="020B0609020204030204" pitchFamily="49" charset="0"/>
              </a:rPr>
              <a:t>Login System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81B01-43EC-4FF8-9BCB-8BA7715D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5" y="1746360"/>
            <a:ext cx="5287275" cy="3998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C39B0-11F8-4432-BEE9-B3C3B620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30" y="1983988"/>
            <a:ext cx="5831978" cy="3522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5A867C-424B-43F2-AF48-B9580FA9F8A4}"/>
              </a:ext>
            </a:extLst>
          </p:cNvPr>
          <p:cNvSpPr txBox="1"/>
          <p:nvPr/>
        </p:nvSpPr>
        <p:spPr>
          <a:xfrm>
            <a:off x="1313210" y="5898730"/>
            <a:ext cx="47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Code Example: log In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1CF5E-8093-438E-9F70-98F9B5F67B61}"/>
              </a:ext>
            </a:extLst>
          </p:cNvPr>
          <p:cNvSpPr txBox="1"/>
          <p:nvPr/>
        </p:nvSpPr>
        <p:spPr>
          <a:xfrm>
            <a:off x="6654248" y="5837600"/>
            <a:ext cx="4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Code Example: 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EAB-5D33-4A90-9076-A23006285220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19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084F07-5F3A-445F-940E-87BCA64D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70" y="2298689"/>
            <a:ext cx="5363595" cy="417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D8C64-A036-4F56-9675-FD866A2F556C}"/>
              </a:ext>
            </a:extLst>
          </p:cNvPr>
          <p:cNvSpPr txBox="1"/>
          <p:nvPr/>
        </p:nvSpPr>
        <p:spPr>
          <a:xfrm>
            <a:off x="1152939" y="1431186"/>
            <a:ext cx="9452113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Consolas" panose="020B0609020204030204" pitchFamily="49" charset="0"/>
              </a:rPr>
              <a:t>Password Encryption: Caesar Cipher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1FC7D-55A2-4635-B67A-4EE73B3DA2F7}"/>
              </a:ext>
            </a:extLst>
          </p:cNvPr>
          <p:cNvSpPr txBox="1"/>
          <p:nvPr/>
        </p:nvSpPr>
        <p:spPr>
          <a:xfrm>
            <a:off x="3130826" y="387626"/>
            <a:ext cx="611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z="4000" b="1" dirty="0">
                <a:latin typeface="Consolas" panose="020B0609020204030204" pitchFamily="49" charset="0"/>
              </a:rPr>
              <a:t>Login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4000" b="1" dirty="0">
                <a:latin typeface="Consolas" panose="020B0609020204030204" pitchFamily="49" charset="0"/>
              </a:rPr>
              <a:t>System</a:t>
            </a:r>
            <a:r>
              <a:rPr lang="en-US" sz="2800" b="1" dirty="0">
                <a:latin typeface="Consolas" panose="020B0609020204030204" pitchFamily="49" charset="0"/>
              </a:rPr>
              <a:t> 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C0BD2-9B25-4CA8-9389-CA9CDE927BE9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247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1848B-6300-4255-8130-89E26113F3F5}"/>
              </a:ext>
            </a:extLst>
          </p:cNvPr>
          <p:cNvSpPr txBox="1"/>
          <p:nvPr/>
        </p:nvSpPr>
        <p:spPr>
          <a:xfrm>
            <a:off x="2425148" y="213002"/>
            <a:ext cx="784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User Interface of Login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26E22-70E8-4EA8-A792-7C3CD0DD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47" y="1090705"/>
            <a:ext cx="6599398" cy="2663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E9209-D139-49F1-8880-273B885E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0" y="3985388"/>
            <a:ext cx="5723116" cy="2507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78FF6-DD2F-4C39-BD16-F9AB8D39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96" y="3832974"/>
            <a:ext cx="5052498" cy="281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D20D0-E1D2-4F40-A533-E1C0196CA49F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1804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90E3D-0841-448E-9B59-1E5002F06680}"/>
              </a:ext>
            </a:extLst>
          </p:cNvPr>
          <p:cNvSpPr txBox="1"/>
          <p:nvPr/>
        </p:nvSpPr>
        <p:spPr>
          <a:xfrm>
            <a:off x="1668117" y="705678"/>
            <a:ext cx="9871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  <a:ea typeface="+mj-ea"/>
                <a:cs typeface="+mj-cs"/>
              </a:rPr>
              <a:t>User Interface: Language Selection page &amp; Home Page 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45245-F57B-40C0-996F-FC330525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01" y="2702629"/>
            <a:ext cx="3593952" cy="2681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822FB-9B7A-412B-BA5E-BEB02771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56" y="2702629"/>
            <a:ext cx="3632886" cy="3141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69F8B-193F-495E-875E-368547B9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6" y="2851716"/>
            <a:ext cx="4258822" cy="2992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4C46D-6781-4769-9843-A7F5B4A6A9A5}"/>
              </a:ext>
            </a:extLst>
          </p:cNvPr>
          <p:cNvSpPr txBox="1"/>
          <p:nvPr/>
        </p:nvSpPr>
        <p:spPr>
          <a:xfrm>
            <a:off x="1101587" y="6013174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Home Page (Bangla)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EAA41-7889-4180-8788-367CC77E5E60}"/>
              </a:ext>
            </a:extLst>
          </p:cNvPr>
          <p:cNvSpPr txBox="1"/>
          <p:nvPr/>
        </p:nvSpPr>
        <p:spPr>
          <a:xfrm>
            <a:off x="8877300" y="6013174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Home Page (English)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DBC64-9353-4E5D-B611-E6B8C9EE770E}"/>
              </a:ext>
            </a:extLst>
          </p:cNvPr>
          <p:cNvSpPr txBox="1"/>
          <p:nvPr/>
        </p:nvSpPr>
        <p:spPr>
          <a:xfrm>
            <a:off x="4958016" y="5687776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Language Selection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7F5E5-297B-48CA-A171-E2BC6A2DB3C6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005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676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21</cp:revision>
  <dcterms:created xsi:type="dcterms:W3CDTF">2023-09-05T09:13:06Z</dcterms:created>
  <dcterms:modified xsi:type="dcterms:W3CDTF">2023-12-16T13:46:30Z</dcterms:modified>
</cp:coreProperties>
</file>