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9" r:id="rId3"/>
    <p:sldId id="271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8" r:id="rId12"/>
    <p:sldId id="269" r:id="rId13"/>
    <p:sldId id="270" r:id="rId14"/>
    <p:sldId id="258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792-44C9-431A-8AEF-EB61EA7EB6C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6034-F9D0-4891-9B81-200281839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50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792-44C9-431A-8AEF-EB61EA7EB6C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6034-F9D0-4891-9B81-200281839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792-44C9-431A-8AEF-EB61EA7EB6C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6034-F9D0-4891-9B81-200281839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402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792-44C9-431A-8AEF-EB61EA7EB6C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6034-F9D0-4891-9B81-200281839FE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85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792-44C9-431A-8AEF-EB61EA7EB6C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6034-F9D0-4891-9B81-200281839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93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792-44C9-431A-8AEF-EB61EA7EB6C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6034-F9D0-4891-9B81-200281839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713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792-44C9-431A-8AEF-EB61EA7EB6C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6034-F9D0-4891-9B81-200281839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448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792-44C9-431A-8AEF-EB61EA7EB6C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6034-F9D0-4891-9B81-200281839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415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792-44C9-431A-8AEF-EB61EA7EB6C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6034-F9D0-4891-9B81-200281839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95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792-44C9-431A-8AEF-EB61EA7EB6C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6034-F9D0-4891-9B81-200281839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65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792-44C9-431A-8AEF-EB61EA7EB6C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6034-F9D0-4891-9B81-200281839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09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792-44C9-431A-8AEF-EB61EA7EB6C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6034-F9D0-4891-9B81-200281839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12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792-44C9-431A-8AEF-EB61EA7EB6C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6034-F9D0-4891-9B81-200281839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31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792-44C9-431A-8AEF-EB61EA7EB6C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6034-F9D0-4891-9B81-200281839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90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792-44C9-431A-8AEF-EB61EA7EB6C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6034-F9D0-4891-9B81-200281839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07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792-44C9-431A-8AEF-EB61EA7EB6C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6034-F9D0-4891-9B81-200281839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74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792-44C9-431A-8AEF-EB61EA7EB6C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6034-F9D0-4891-9B81-200281839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65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500792-44C9-431A-8AEF-EB61EA7EB6C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A986034-F9D0-4891-9B81-200281839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84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shersnow.com/hanu-software-solutions-walki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www.insight.com/en_US/learn/content/2017/04262017-azure-your-data-center-in-the-cloud.html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to-asp-net/" TargetMode="External"/><Relationship Id="rId2" Type="http://schemas.openxmlformats.org/officeDocument/2006/relationships/hyperlink" Target="https://learn.microsoft.com/en-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al.azure.com/#hom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nu.com/application-modernization/" TargetMode="External"/><Relationship Id="rId2" Type="http://schemas.openxmlformats.org/officeDocument/2006/relationships/hyperlink" Target="https://hanu.com/solutions/managed-transform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nu.com/data-ai-innov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94E4-0465-86CE-D1CD-EE10AA43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206169"/>
            <a:ext cx="8689976" cy="131900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IN" dirty="0"/>
            </a:b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Session: 2022-23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B60E0-493C-829B-86B8-DEBC362E9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403" y="5038786"/>
            <a:ext cx="8689976" cy="947408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upload system </a:t>
            </a:r>
          </a:p>
          <a:p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3961A-9285-0462-4F68-4FF5925E6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1494" y="210495"/>
            <a:ext cx="1281910" cy="109028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136D3-FFD2-3961-64BB-7F12D2934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36480" y="34075"/>
            <a:ext cx="2784026" cy="1266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5026E5-EDDB-02BE-9E3F-4C22E8073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39" y="755639"/>
            <a:ext cx="3081461" cy="19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1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1B22-4AA6-A7D5-6718-5A9E586B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glimpse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7A7ED-FAD7-E8F0-9EBC-51D7249C74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files: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05435-CC5C-1E05-DC5B-7FC32FB8B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87" y="2367092"/>
            <a:ext cx="7368209" cy="414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4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1B22-4AA6-A7D5-6718-5A9E586B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glimpse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7A7ED-FAD7-E8F0-9EBC-51D7249C74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server: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4CFFD9-AA62-E2E2-30D7-FEAC59B18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22" y="2214694"/>
            <a:ext cx="7646504" cy="430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6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1B22-4AA6-A7D5-6718-5A9E586B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glimpse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7A7ED-FAD7-E8F0-9EBC-51D7249C74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portal: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9E088-756E-412A-CD87-BC42A0643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83" y="2367092"/>
            <a:ext cx="7127228" cy="400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9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FD55-8B0B-5476-28FF-27E11598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B121-EBD9-A827-26AE-CE5D4FB169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 user will access the required URL.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they will be directed to the welcome page.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there they can upload a new file or can view the items already uploaded and can also preview any file just by clicking on its name.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accessing the upload new file page they can upload files of any type unless it is more than 5 MB and has already been uploaded.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also delete files directly from the welcome page which will directly remove files from both cloud storage and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23076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815E60-3B97-89D4-5E19-8FC141FA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4828A0-2DF5-7215-D6A2-82BA3B49C5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documentation: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https://learn.Microsoft.Com/en-in/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Geeks for geeks: 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https://www.Geeksforgeeks.Org/introduction-to-asp-net/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Udemy</a:t>
            </a:r>
          </a:p>
          <a:p>
            <a:pPr>
              <a:lnSpc>
                <a:spcPct val="150000"/>
              </a:lnSpc>
            </a:pPr>
            <a:r>
              <a:rPr lang="en-IN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endParaRPr lang="en-I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portal: </a:t>
            </a:r>
            <a:r>
              <a:rPr lang="en-IN" b="0" i="0" u="none" strike="noStrike" cap="none" dirty="0">
                <a:solidFill>
                  <a:srgbClr val="939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https://portal.azure.com/#home"/>
              </a:rPr>
              <a:t>Https://portal.Azure.Com/#home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19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48F05-1F89-98C9-70BE-6C62420D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87073"/>
            <a:ext cx="10364451" cy="1596177"/>
          </a:xfrm>
        </p:spPr>
        <p:txBody>
          <a:bodyPr>
            <a:normAutofit/>
          </a:bodyPr>
          <a:lstStyle/>
          <a:p>
            <a:r>
              <a:rPr lang="en-IN" sz="9600" b="1" dirty="0">
                <a:latin typeface="Bradley Hand ITC" panose="03070402050302030203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906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CE2A83-614F-4BD7-F212-23001968F9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24000"/>
            <a:ext cx="5106026" cy="4267200"/>
          </a:xfrm>
        </p:spPr>
        <p:txBody>
          <a:bodyPr/>
          <a:lstStyle/>
          <a:p>
            <a:pPr marL="0" indent="0">
              <a:buNone/>
            </a:pPr>
            <a:r>
              <a:rPr lang="en-IN" sz="24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Developer:-</a:t>
            </a:r>
          </a:p>
          <a:p>
            <a:pPr marL="0" indent="0">
              <a:buNone/>
            </a:pPr>
            <a:r>
              <a:rPr lang="en-IN" sz="18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Kartik Kathuria</a:t>
            </a:r>
          </a:p>
          <a:p>
            <a:pPr marL="0" indent="0">
              <a:buNone/>
            </a:pPr>
            <a:r>
              <a:rPr lang="en-IN" sz="18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191500384</a:t>
            </a:r>
          </a:p>
          <a:p>
            <a:pPr marL="0" indent="0">
              <a:buNone/>
            </a:pPr>
            <a:r>
              <a:rPr lang="en-IN" sz="1800" i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18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CSE</a:t>
            </a:r>
          </a:p>
          <a:p>
            <a:pPr marL="0" indent="0">
              <a:buNone/>
            </a:pPr>
            <a:r>
              <a:rPr lang="en-IN" sz="18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(Cloud Engineer – PAAS Developer)</a:t>
            </a:r>
          </a:p>
          <a:p>
            <a:pPr marL="0" indent="0">
              <a:buNone/>
            </a:pPr>
            <a:r>
              <a:rPr lang="en-IN" sz="18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(Azure Developer Associate – AZ204, AZ900 Certified)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7F8B7-89F4-5B03-6932-1CDB418742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1524000"/>
            <a:ext cx="5105400" cy="4267200"/>
          </a:xfrm>
        </p:spPr>
        <p:txBody>
          <a:bodyPr/>
          <a:lstStyle/>
          <a:p>
            <a:pPr marL="0" indent="0">
              <a:buNone/>
            </a:pPr>
            <a:r>
              <a:rPr lang="en-IN" sz="24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Mentor:-</a:t>
            </a:r>
          </a:p>
          <a:p>
            <a:pPr marL="0" indent="0">
              <a:buNone/>
            </a:pPr>
            <a:r>
              <a:rPr lang="en-IN" sz="18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Kunwar Singh</a:t>
            </a:r>
          </a:p>
          <a:p>
            <a:pPr marL="0" indent="0">
              <a:buNone/>
            </a:pPr>
            <a:r>
              <a:rPr lang="en-IN" sz="18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Technical Lead</a:t>
            </a:r>
          </a:p>
          <a:p>
            <a:pPr marL="0" indent="0">
              <a:buNone/>
            </a:pPr>
            <a:endParaRPr lang="en-IN" sz="1800" b="1" i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Manager:-</a:t>
            </a:r>
          </a:p>
          <a:p>
            <a:pPr marL="0" indent="0">
              <a:buNone/>
            </a:pPr>
            <a:r>
              <a:rPr lang="en-IN" sz="18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Kunwar Singh</a:t>
            </a:r>
          </a:p>
        </p:txBody>
      </p:sp>
    </p:spTree>
    <p:extLst>
      <p:ext uri="{BB962C8B-B14F-4D97-AF65-F5344CB8AC3E}">
        <p14:creationId xmlns:p14="http://schemas.microsoft.com/office/powerpoint/2010/main" val="289301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19F4C9-2369-5C7E-DB5A-FF95F743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590D6-2B18-5D93-C94B-FCECF114CA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89043"/>
            <a:ext cx="10363826" cy="457199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Ideology behind hanu an insight company</a:t>
            </a:r>
          </a:p>
          <a:p>
            <a:pPr lvl="2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mission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project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vision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and frameworks used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used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few glimpses from project insides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 of project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77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D8D89A-1338-C8FF-407C-73476EA5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Ideology behind Hanu software solutions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D68BD-AFFC-CB20-C916-0DC5CBF4C2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8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icrosoft partner for over 15 years and an azure expert managed service provider exclusively dedicated to azure migration and integration, hanu supports enterprises with unequaled intelligence and expertise providing </a:t>
            </a:r>
            <a:r>
              <a:rPr lang="en-US" sz="1800" b="0" i="0" u="none" strike="noStrike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https://hanu.com/solutions/managed-transforma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managed transformation</a:t>
            </a:r>
            <a:r>
              <a:rPr lang="en-US" sz="18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b="0" i="0" u="none" strike="noStrike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https://hanu.com/application-moderniza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 modernization</a:t>
            </a:r>
            <a:r>
              <a:rPr lang="en-US" sz="18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1800" b="0" i="0" u="none" strike="noStrike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https://hanu.com/data-ai-innova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enterprise IT innovation.</a:t>
            </a:r>
            <a:endParaRPr lang="en-IN" sz="1800" b="0" i="0" u="none" strike="noStrike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Mission:-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Hanu’s commitment is to deliver 100% scalability, transparency, and agility to guide, set, and keep organizations on a clear path to the cloud and to their transformation.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0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7CC1-0EA5-F5A5-5E5F-C8DF8382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ED61-A9EB-CB44-85DB-B1753D05DB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9674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helps us to upload any type of file on azure blob storage and store its path in the database server for direct access.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file upload system:-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Attached with SQL server Management for Database connection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with Azure blob Storage to upload files on the cloud.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can also be deleted from both Database and Azure storage.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size parameter also added.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files directly.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files are not allowed.</a:t>
            </a:r>
          </a:p>
        </p:txBody>
      </p:sp>
    </p:spTree>
    <p:extLst>
      <p:ext uri="{BB962C8B-B14F-4D97-AF65-F5344CB8AC3E}">
        <p14:creationId xmlns:p14="http://schemas.microsoft.com/office/powerpoint/2010/main" val="218701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7110-672C-73F2-6769-2D8ED635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A203-9381-6E4C-8A66-E8B4079899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project flow smooth by connecting it with the Azure cloud.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to know more about asp.net MVC and its benefits in the trending market.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user experience smooth.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 in a more organized way.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to know more about relational databases like SQL.</a:t>
            </a:r>
          </a:p>
        </p:txBody>
      </p:sp>
    </p:spTree>
    <p:extLst>
      <p:ext uri="{BB962C8B-B14F-4D97-AF65-F5344CB8AC3E}">
        <p14:creationId xmlns:p14="http://schemas.microsoft.com/office/powerpoint/2010/main" val="395658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84D5-8933-A32F-CF66-A146DA2A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frameworks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CF8F7-0320-42D7-21DD-EEEC555C15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portal:-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connection with azure blob storage</a:t>
            </a:r>
          </a:p>
          <a:p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studio:-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writing code</a:t>
            </a:r>
          </a:p>
          <a:p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studio:-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with the database</a:t>
            </a:r>
          </a:p>
          <a:p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maintaining repository</a:t>
            </a:r>
          </a:p>
          <a:p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Asp.net:-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Net framework used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code is written in </a:t>
            </a:r>
            <a:r>
              <a:rPr lang="en-IN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on </a:t>
            </a:r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MVC core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35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71B4-652A-CCF7-47A6-8B783915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7F03A-DAD4-943B-1D0D-59B2D8B958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used: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i5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 and windows 11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4gb (minimum required)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devices: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disk: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95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1B22-4AA6-A7D5-6718-5A9E586B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glimpse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7A7ED-FAD7-E8F0-9EBC-51D7249C74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page: 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8C37B-8176-8F3F-E26F-DCBFA1D0E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56" y="2367092"/>
            <a:ext cx="8586726" cy="425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752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134</TotalTime>
  <Words>570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Bradley Hand ITC</vt:lpstr>
      <vt:lpstr>Times New Roman</vt:lpstr>
      <vt:lpstr>Tw Cen MT</vt:lpstr>
      <vt:lpstr>Wingdings</vt:lpstr>
      <vt:lpstr>Droplet</vt:lpstr>
      <vt:lpstr> Session: 2022-23 Major Project</vt:lpstr>
      <vt:lpstr>PowerPoint Presentation</vt:lpstr>
      <vt:lpstr>Table of contents</vt:lpstr>
      <vt:lpstr>Ideology behind Hanu software solutions</vt:lpstr>
      <vt:lpstr>About the project</vt:lpstr>
      <vt:lpstr>Project vision</vt:lpstr>
      <vt:lpstr>Software and frameworks used</vt:lpstr>
      <vt:lpstr>Hardware used</vt:lpstr>
      <vt:lpstr>Few glimpse</vt:lpstr>
      <vt:lpstr>Few glimpse</vt:lpstr>
      <vt:lpstr>Few glimpse</vt:lpstr>
      <vt:lpstr>Few glimpse</vt:lpstr>
      <vt:lpstr>Flow of project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Session: 2022-23 Major Project</dc:title>
  <dc:creator>iamtanyaag@outlook.com</dc:creator>
  <cp:lastModifiedBy>Kartik Kathuria</cp:lastModifiedBy>
  <cp:revision>6</cp:revision>
  <dcterms:created xsi:type="dcterms:W3CDTF">2022-12-09T14:50:05Z</dcterms:created>
  <dcterms:modified xsi:type="dcterms:W3CDTF">2022-12-17T05:00:17Z</dcterms:modified>
</cp:coreProperties>
</file>