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1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754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04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33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129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276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1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7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3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1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7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93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4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51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55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F416-1B71-4418-8EB9-43EF82AE6858}" type="datetimeFigureOut">
              <a:rPr lang="en-GB" smtClean="0"/>
              <a:t>26/11/2022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160FB4-2DE7-42CB-B787-D78B2BEDA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6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21C6-42E8-2B97-444D-E2D092270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78" y="1710268"/>
            <a:ext cx="7766936" cy="1646302"/>
          </a:xfrm>
        </p:spPr>
        <p:txBody>
          <a:bodyPr/>
          <a:lstStyle/>
          <a:p>
            <a:pPr algn="ctr"/>
            <a:r>
              <a:rPr lang="en-GB" dirty="0"/>
              <a:t>Friends classes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2F6-33ED-DD45-F018-9B3E97BA1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: M Usama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6BFF5F-06D1-46AB-0B13-5DA9C59972BA}"/>
              </a:ext>
            </a:extLst>
          </p:cNvPr>
          <p:cNvSpPr/>
          <p:nvPr/>
        </p:nvSpPr>
        <p:spPr>
          <a:xfrm>
            <a:off x="6851560" y="6168980"/>
            <a:ext cx="2137893" cy="37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29776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C1E4-E071-645F-00F9-6C189416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6321"/>
          </a:xfrm>
        </p:spPr>
        <p:txBody>
          <a:bodyPr>
            <a:normAutofit/>
          </a:bodyPr>
          <a:lstStyle/>
          <a:p>
            <a:r>
              <a:rPr lang="en-GB" sz="4800" dirty="0"/>
              <a:t>Friends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741E-66C8-8A2B-8912-B2C08077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5921"/>
            <a:ext cx="8750001" cy="3880773"/>
          </a:xfrm>
        </p:spPr>
        <p:txBody>
          <a:bodyPr>
            <a:normAutofit/>
          </a:bodyPr>
          <a:lstStyle/>
          <a:p>
            <a:r>
              <a:rPr lang="en-GB" sz="2800" b="0" i="0" dirty="0">
                <a:solidFill>
                  <a:srgbClr val="273239"/>
                </a:solidFill>
                <a:effectLst/>
                <a:latin typeface="urw-din"/>
              </a:rPr>
              <a:t>A friend class can access private and protected members of other class in which it is declared as friend. It is sometimes useful to allow a particular class to access private members of other class.</a:t>
            </a:r>
          </a:p>
          <a:p>
            <a:r>
              <a:rPr lang="en-GB" sz="2800" b="0" i="0" dirty="0">
                <a:solidFill>
                  <a:srgbClr val="273239"/>
                </a:solidFill>
                <a:effectLst/>
                <a:latin typeface="urw-din"/>
              </a:rPr>
              <a:t>A friend class can access both private and protected members of the class in which it has been declared as friend.</a:t>
            </a:r>
            <a:endParaRPr lang="en-GB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AB7F51-7B2A-06B2-E807-7805AF36FB10}"/>
              </a:ext>
            </a:extLst>
          </p:cNvPr>
          <p:cNvSpPr/>
          <p:nvPr/>
        </p:nvSpPr>
        <p:spPr>
          <a:xfrm>
            <a:off x="6851560" y="6168980"/>
            <a:ext cx="2137893" cy="37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11692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F007-6849-9592-D30D-5318E3E4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Syntax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696F-3630-999D-B569-4FB2BFEC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277" y="2813318"/>
            <a:ext cx="8596668" cy="1973529"/>
          </a:xfrm>
        </p:spPr>
        <p:txBody>
          <a:bodyPr>
            <a:normAutofit/>
          </a:bodyPr>
          <a:lstStyle/>
          <a:p>
            <a:r>
              <a:rPr lang="en-GB" sz="3600" dirty="0"/>
              <a:t>See c++ code for syntax and implementation of friends classes.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2493B5-942F-83B8-AE18-CFE703AB3386}"/>
              </a:ext>
            </a:extLst>
          </p:cNvPr>
          <p:cNvSpPr/>
          <p:nvPr/>
        </p:nvSpPr>
        <p:spPr>
          <a:xfrm>
            <a:off x="6851560" y="6168980"/>
            <a:ext cx="2137893" cy="37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With MU</a:t>
            </a:r>
          </a:p>
        </p:txBody>
      </p:sp>
    </p:spTree>
    <p:extLst>
      <p:ext uri="{BB962C8B-B14F-4D97-AF65-F5344CB8AC3E}">
        <p14:creationId xmlns:p14="http://schemas.microsoft.com/office/powerpoint/2010/main" val="33952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91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urw-din</vt:lpstr>
      <vt:lpstr>Wingdings 3</vt:lpstr>
      <vt:lpstr>Facet</vt:lpstr>
      <vt:lpstr>Friends classes </vt:lpstr>
      <vt:lpstr>Friends classes</vt:lpstr>
      <vt:lpstr>Syntax and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 classes </dc:title>
  <dc:creator>Usama jutt</dc:creator>
  <cp:lastModifiedBy>Usama jutt</cp:lastModifiedBy>
  <cp:revision>2</cp:revision>
  <dcterms:created xsi:type="dcterms:W3CDTF">2022-11-14T01:46:12Z</dcterms:created>
  <dcterms:modified xsi:type="dcterms:W3CDTF">2022-11-26T05:04:36Z</dcterms:modified>
</cp:coreProperties>
</file>