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04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77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7EDC-49B6-4BB7-B75D-C469127B0D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512A2F-F7E2-401B-8E3D-4834F035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EC9-3054-8111-8030-73D259DF1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decision using if and if else statement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4240-6D8E-0FED-FAF2-37B9A947E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E0CA64-A23E-D5EF-8C7A-18D759C99CEB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5243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27E-E425-5C5F-2B4A-93C05D83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278" y="816638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Types of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55D9-C473-272D-2F91-C2E63061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494" y="2236411"/>
            <a:ext cx="8596668" cy="3880773"/>
          </a:xfrm>
        </p:spPr>
        <p:txBody>
          <a:bodyPr>
            <a:normAutofit/>
          </a:bodyPr>
          <a:lstStyle/>
          <a:p>
            <a:r>
              <a:rPr lang="en-US" sz="4800" dirty="0"/>
              <a:t>If statements</a:t>
            </a:r>
          </a:p>
          <a:p>
            <a:r>
              <a:rPr lang="en-US" sz="4800" dirty="0"/>
              <a:t>If/else statements</a:t>
            </a:r>
          </a:p>
          <a:p>
            <a:r>
              <a:rPr lang="en-US" sz="4800" dirty="0"/>
              <a:t>If/else if statements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5BC846-C50F-8ECD-7040-9CEACA9E72E0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5085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BC87-1AFE-4AA1-7E3B-F9039C0A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278" y="72407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8DC1-B82E-93C7-8189-3B9171A4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The if statement </a:t>
            </a:r>
            <a:r>
              <a:rPr lang="en-GB" sz="3200" dirty="0"/>
              <a:t>can cause other statements to execute only under </a:t>
            </a:r>
            <a:r>
              <a:rPr lang="en-GB" sz="3200" dirty="0">
                <a:solidFill>
                  <a:srgbClr val="FF0000"/>
                </a:solidFill>
              </a:rPr>
              <a:t>certain conditions</a:t>
            </a:r>
            <a:r>
              <a:rPr lang="en-GB" sz="3200" dirty="0"/>
              <a:t>.</a:t>
            </a:r>
            <a:endParaRPr lang="en-US" sz="3200" dirty="0"/>
          </a:p>
          <a:p>
            <a:r>
              <a:rPr lang="en-US" sz="3200" dirty="0"/>
              <a:t>Syntax: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( expression)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               statement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// write what you want to perform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D898BB-3696-CB5B-8F2D-3066AF4600A7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with MU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EE16ED-E821-AC07-D038-A4F659F7F25A}"/>
              </a:ext>
            </a:extLst>
          </p:cNvPr>
          <p:cNvCxnSpPr/>
          <p:nvPr/>
        </p:nvCxnSpPr>
        <p:spPr>
          <a:xfrm flipH="1">
            <a:off x="3765330" y="3429000"/>
            <a:ext cx="1609859" cy="8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A2C2F1-7206-AFD1-2409-8C3964EDF721}"/>
              </a:ext>
            </a:extLst>
          </p:cNvPr>
          <p:cNvSpPr/>
          <p:nvPr/>
        </p:nvSpPr>
        <p:spPr>
          <a:xfrm>
            <a:off x="5375189" y="3199751"/>
            <a:ext cx="3199207" cy="420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semicolon goes here.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7ADCE-7ABA-C977-FF87-A9D2F449307F}"/>
              </a:ext>
            </a:extLst>
          </p:cNvPr>
          <p:cNvCxnSpPr>
            <a:cxnSpLocks/>
          </p:cNvCxnSpPr>
          <p:nvPr/>
        </p:nvCxnSpPr>
        <p:spPr>
          <a:xfrm flipH="1">
            <a:off x="5486400" y="4437065"/>
            <a:ext cx="1732815" cy="57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F0881C-B59A-8535-FE16-3B7150507C4A}"/>
              </a:ext>
            </a:extLst>
          </p:cNvPr>
          <p:cNvSpPr/>
          <p:nvPr/>
        </p:nvSpPr>
        <p:spPr>
          <a:xfrm>
            <a:off x="7219215" y="4130435"/>
            <a:ext cx="3199207" cy="420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semicolon goes here.</a:t>
            </a:r>
          </a:p>
        </p:txBody>
      </p:sp>
    </p:spTree>
    <p:extLst>
      <p:ext uri="{BB962C8B-B14F-4D97-AF65-F5344CB8AC3E}">
        <p14:creationId xmlns:p14="http://schemas.microsoft.com/office/powerpoint/2010/main" val="32443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931A-A2C5-206E-3087-7924897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22" y="136114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If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7359-027E-3258-A95D-6B4A8831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22" y="1456914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GB" sz="4000" dirty="0"/>
              <a:t>The if/else statement will execute one group of statements if the expression is true, or another group of statements if the expression is false. </a:t>
            </a:r>
            <a:endParaRPr lang="en-GB" sz="4000" dirty="0">
              <a:solidFill>
                <a:srgbClr val="FF0000"/>
              </a:solidFill>
            </a:endParaRPr>
          </a:p>
          <a:p>
            <a:r>
              <a:rPr lang="en-GB" sz="4000" dirty="0">
                <a:solidFill>
                  <a:srgbClr val="FF0000"/>
                </a:solidFill>
              </a:rPr>
              <a:t>if ( expression)</a:t>
            </a:r>
          </a:p>
          <a:p>
            <a:r>
              <a:rPr lang="en-GB" sz="4000" dirty="0"/>
              <a:t> statement or block </a:t>
            </a:r>
          </a:p>
          <a:p>
            <a:r>
              <a:rPr lang="en-GB" sz="4000" dirty="0">
                <a:solidFill>
                  <a:srgbClr val="FF0000"/>
                </a:solidFill>
              </a:rPr>
              <a:t>Else</a:t>
            </a:r>
          </a:p>
          <a:p>
            <a:r>
              <a:rPr lang="en-GB" sz="4000" dirty="0"/>
              <a:t> statement or block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B18A-F32A-EC1D-3385-376428A2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56" y="2683005"/>
            <a:ext cx="5262147" cy="32302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9049D4-7FF2-CC19-A017-24F8E756964F}"/>
              </a:ext>
            </a:extLst>
          </p:cNvPr>
          <p:cNvSpPr/>
          <p:nvPr/>
        </p:nvSpPr>
        <p:spPr>
          <a:xfrm>
            <a:off x="6096000" y="606148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4967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DE70-6094-69D9-CD30-E1596299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94" y="803759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If/else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3401-265E-34FA-34ED-4C3AA1E2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94" y="228937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if ( expression)</a:t>
            </a:r>
          </a:p>
          <a:p>
            <a:r>
              <a:rPr lang="en-GB" sz="3600" dirty="0"/>
              <a:t> statement or block </a:t>
            </a:r>
          </a:p>
          <a:p>
            <a:r>
              <a:rPr lang="en-GB" sz="3600" dirty="0">
                <a:solidFill>
                  <a:srgbClr val="FF0000"/>
                </a:solidFill>
              </a:rPr>
              <a:t>Else if (expression)</a:t>
            </a:r>
          </a:p>
          <a:p>
            <a:r>
              <a:rPr lang="en-GB" sz="3600" dirty="0"/>
              <a:t> statement or block</a:t>
            </a:r>
          </a:p>
          <a:p>
            <a:r>
              <a:rPr lang="en-GB" sz="3600" dirty="0">
                <a:solidFill>
                  <a:srgbClr val="FF0000"/>
                </a:solidFill>
              </a:rPr>
              <a:t>Else </a:t>
            </a:r>
          </a:p>
          <a:p>
            <a:r>
              <a:rPr lang="en-GB" sz="3600" dirty="0"/>
              <a:t> statement or block</a:t>
            </a:r>
          </a:p>
          <a:p>
            <a:endParaRPr lang="en-GB" sz="36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D265BD-8BBF-90D0-B4EB-28FB06A9E6D4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with 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8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153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Making decision using if and if else statement </vt:lpstr>
      <vt:lpstr>Types of statements</vt:lpstr>
      <vt:lpstr>If statements</vt:lpstr>
      <vt:lpstr>If else statements</vt:lpstr>
      <vt:lpstr>If/else if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decision using if and if else statement </dc:title>
  <dc:creator>Usama Jutt</dc:creator>
  <cp:lastModifiedBy>Usama Jutt</cp:lastModifiedBy>
  <cp:revision>2</cp:revision>
  <dcterms:created xsi:type="dcterms:W3CDTF">2022-07-29T03:57:11Z</dcterms:created>
  <dcterms:modified xsi:type="dcterms:W3CDTF">2022-08-02T10:02:54Z</dcterms:modified>
</cp:coreProperties>
</file>