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53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05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61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0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35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5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6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1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2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5774-B565-4160-AA58-529B014A4D3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8064F6-89FD-49C0-9441-6145D02824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BB24-111E-DE14-9383-AEB2CDE49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713" y="1710268"/>
            <a:ext cx="5577766" cy="1646302"/>
          </a:xfrm>
        </p:spPr>
        <p:txBody>
          <a:bodyPr/>
          <a:lstStyle/>
          <a:p>
            <a:r>
              <a:rPr lang="en-GB" dirty="0"/>
              <a:t>Friends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2A5C1-A571-2FBF-E75B-D545BA732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9718B-69D8-E544-D84B-D5D22B07D043}"/>
              </a:ext>
            </a:extLst>
          </p:cNvPr>
          <p:cNvSpPr/>
          <p:nvPr/>
        </p:nvSpPr>
        <p:spPr>
          <a:xfrm>
            <a:off x="6872093" y="6022299"/>
            <a:ext cx="2150772" cy="38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9170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41C4-9849-92F9-6534-B7D97AAC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7934"/>
            <a:ext cx="8596668" cy="1320800"/>
          </a:xfrm>
        </p:spPr>
        <p:txBody>
          <a:bodyPr>
            <a:normAutofit/>
          </a:bodyPr>
          <a:lstStyle/>
          <a:p>
            <a:r>
              <a:rPr lang="en-GB" sz="4400" dirty="0"/>
              <a:t>Friends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F022-64EC-91C0-4B3E-F7CC76B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rgbClr val="273239"/>
                </a:solidFill>
                <a:latin typeface="urw-din"/>
              </a:rPr>
              <a:t>A </a:t>
            </a:r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friend function can be access private and protected members. A friend function can be: 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9A7836-A386-09A3-F658-FA64BC15A0A6}"/>
              </a:ext>
            </a:extLst>
          </p:cNvPr>
          <p:cNvCxnSpPr/>
          <p:nvPr/>
        </p:nvCxnSpPr>
        <p:spPr>
          <a:xfrm>
            <a:off x="2354919" y="2882779"/>
            <a:ext cx="358032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40D098-C111-A4F3-46A3-2E3909AF4D6E}"/>
              </a:ext>
            </a:extLst>
          </p:cNvPr>
          <p:cNvSpPr/>
          <p:nvPr/>
        </p:nvSpPr>
        <p:spPr>
          <a:xfrm>
            <a:off x="1717313" y="4969097"/>
            <a:ext cx="3258355" cy="50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member of another class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C21EA5-3819-0120-7282-B94E499AD65C}"/>
              </a:ext>
            </a:extLst>
          </p:cNvPr>
          <p:cNvSpPr/>
          <p:nvPr/>
        </p:nvSpPr>
        <p:spPr>
          <a:xfrm>
            <a:off x="6646451" y="4969098"/>
            <a:ext cx="3258355" cy="50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1C6F1F-2773-F0DD-4F06-1A914035A6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46491" y="2975020"/>
            <a:ext cx="1114298" cy="199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32BFAC-EA35-B9E2-F691-FC89C16ECD2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60789" y="2975020"/>
            <a:ext cx="3814840" cy="199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AE2FF9-7ACF-F387-3EC8-D82652219CB4}"/>
              </a:ext>
            </a:extLst>
          </p:cNvPr>
          <p:cNvSpPr/>
          <p:nvPr/>
        </p:nvSpPr>
        <p:spPr>
          <a:xfrm>
            <a:off x="6872093" y="6022299"/>
            <a:ext cx="2150772" cy="38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1948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B424-9F3B-A138-FF75-60F264AA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E602-C934-7789-E30A-BAAA96BB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950"/>
            <a:ext cx="8596668" cy="4135290"/>
          </a:xfrm>
        </p:spPr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 A friend function is able to access members without the need of inheriting the class.</a:t>
            </a:r>
          </a:p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Friend function acts as a bridge between two classes by accessing their private data.</a:t>
            </a:r>
          </a:p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It can be declared either in the public or private or protected part of class.</a:t>
            </a:r>
          </a:p>
          <a:p>
            <a:endParaRPr lang="en-GB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441413-E431-6642-C6DE-6BA9082EE065}"/>
              </a:ext>
            </a:extLst>
          </p:cNvPr>
          <p:cNvSpPr/>
          <p:nvPr/>
        </p:nvSpPr>
        <p:spPr>
          <a:xfrm>
            <a:off x="6872093" y="6022299"/>
            <a:ext cx="2150772" cy="38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77345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3358-A2BE-0C88-6352-13182094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3290"/>
          </a:xfrm>
        </p:spPr>
        <p:txBody>
          <a:bodyPr>
            <a:normAutofit/>
          </a:bodyPr>
          <a:lstStyle/>
          <a:p>
            <a:r>
              <a:rPr lang="en-GB" sz="44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C841-18ED-C7C6-CD04-0F55083C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96" y="2334709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Friend functions have access to private members of a class from outside the class which violates the law of the data hiding.</a:t>
            </a:r>
          </a:p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Friend functions cannot do any run time polymorphism in its members.</a:t>
            </a:r>
            <a:endParaRPr lang="en-GB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A71D22-5DD4-52D7-6C0A-745BDBD687E7}"/>
              </a:ext>
            </a:extLst>
          </p:cNvPr>
          <p:cNvSpPr/>
          <p:nvPr/>
        </p:nvSpPr>
        <p:spPr>
          <a:xfrm>
            <a:off x="6872093" y="6022299"/>
            <a:ext cx="2150772" cy="38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714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129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urw-din</vt:lpstr>
      <vt:lpstr>Wingdings 3</vt:lpstr>
      <vt:lpstr>Facet</vt:lpstr>
      <vt:lpstr>Friends functions </vt:lpstr>
      <vt:lpstr>Friends function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functions </dc:title>
  <dc:creator>Usama jutt</dc:creator>
  <cp:lastModifiedBy>Usama jutt</cp:lastModifiedBy>
  <cp:revision>3</cp:revision>
  <dcterms:created xsi:type="dcterms:W3CDTF">2022-11-14T01:56:59Z</dcterms:created>
  <dcterms:modified xsi:type="dcterms:W3CDTF">2022-11-20T06:13:14Z</dcterms:modified>
</cp:coreProperties>
</file>