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94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0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5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668B-FB1E-4E6F-92F8-88707402568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8D9D8-1A00-4B26-8E3F-C8EA8A38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3A9D-A254-7267-9552-2A984320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83" y="1984016"/>
            <a:ext cx="7766936" cy="1646302"/>
          </a:xfrm>
        </p:spPr>
        <p:txBody>
          <a:bodyPr/>
          <a:lstStyle/>
          <a:p>
            <a:r>
              <a:rPr lang="en-US" sz="7200" dirty="0"/>
              <a:t>Data types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033B8-9260-6DA1-CF87-DFAA7ACE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DDCAFC-705C-9868-C0CB-6E0AF543FA98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6827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2CAD-24AD-2A6E-4B26-652839C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FFDE-9AB4-4E95-A822-4548B48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77" y="2001043"/>
            <a:ext cx="8596668" cy="3880773"/>
          </a:xfrm>
        </p:spPr>
        <p:txBody>
          <a:bodyPr/>
          <a:lstStyle/>
          <a:p>
            <a:r>
              <a:rPr lang="en-US" sz="2800" dirty="0"/>
              <a:t>Integer (int)</a:t>
            </a:r>
          </a:p>
          <a:p>
            <a:r>
              <a:rPr lang="en-US" sz="2800" dirty="0"/>
              <a:t>Floating point (float)</a:t>
            </a:r>
          </a:p>
          <a:p>
            <a:r>
              <a:rPr lang="en-US" sz="2800" dirty="0"/>
              <a:t>Double (double)</a:t>
            </a:r>
          </a:p>
          <a:p>
            <a:r>
              <a:rPr lang="en-US" sz="2800" dirty="0"/>
              <a:t>Character (char)</a:t>
            </a:r>
          </a:p>
          <a:p>
            <a:r>
              <a:rPr lang="en-US" sz="2800" dirty="0"/>
              <a:t>String (string)</a:t>
            </a:r>
          </a:p>
          <a:p>
            <a:r>
              <a:rPr lang="en-US" sz="2800" dirty="0"/>
              <a:t> Boolean (bool)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E06D64-17DF-B341-39A8-ECFA9B619F08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401798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5A5F-52C4-97E1-7B2A-7C7C99C9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83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Integer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728D-B304-7916-A47C-38B340C6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Integer variables can only hold whole numbers.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3D385C-2DC2-5728-1B27-62FBCCC878C7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51332B-92E0-8165-9550-F6F20BCF2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0706"/>
              </p:ext>
            </p:extLst>
          </p:nvPr>
        </p:nvGraphicFramePr>
        <p:xfrm>
          <a:off x="677334" y="3559290"/>
          <a:ext cx="9002154" cy="206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718">
                  <a:extLst>
                    <a:ext uri="{9D8B030D-6E8A-4147-A177-3AD203B41FA5}">
                      <a16:colId xmlns:a16="http://schemas.microsoft.com/office/drawing/2014/main" val="1382485744"/>
                    </a:ext>
                  </a:extLst>
                </a:gridCol>
                <a:gridCol w="3000718">
                  <a:extLst>
                    <a:ext uri="{9D8B030D-6E8A-4147-A177-3AD203B41FA5}">
                      <a16:colId xmlns:a16="http://schemas.microsoft.com/office/drawing/2014/main" val="3363751065"/>
                    </a:ext>
                  </a:extLst>
                </a:gridCol>
                <a:gridCol w="3000718">
                  <a:extLst>
                    <a:ext uri="{9D8B030D-6E8A-4147-A177-3AD203B41FA5}">
                      <a16:colId xmlns:a16="http://schemas.microsoft.com/office/drawing/2014/main" val="1858482298"/>
                    </a:ext>
                  </a:extLst>
                </a:gridCol>
              </a:tblGrid>
              <a:tr h="576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20704"/>
                  </a:ext>
                </a:extLst>
              </a:tr>
              <a:tr h="57634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short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-32,768 to +32,767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73343"/>
                  </a:ext>
                </a:extLst>
              </a:tr>
              <a:tr h="90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/ long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-2,147,483,648 to +2,147,483,647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3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254-E415-FFBC-83FD-C4693FB4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96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D19-4FD3-AFB8-40F8-4A4880B2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Floating point number is written in c++ like ( float )</a:t>
            </a:r>
          </a:p>
          <a:p>
            <a:r>
              <a:rPr lang="en-US" sz="2400" dirty="0"/>
              <a:t>It accept only the number that are in fraction (point)  form</a:t>
            </a:r>
          </a:p>
          <a:p>
            <a:r>
              <a:rPr lang="en-US" sz="2400" dirty="0"/>
              <a:t>Example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float</a:t>
            </a:r>
            <a:r>
              <a:rPr lang="en-US" sz="2400" dirty="0"/>
              <a:t> number=7.5;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float</a:t>
            </a:r>
            <a:r>
              <a:rPr lang="en-US" sz="2400" dirty="0"/>
              <a:t> price = 12.5;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CF8CEA-D555-B489-D993-E5FFF8DAFF30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5750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57C-17AB-2969-4C03-A19F8C9B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47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Characters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B9CF-3229-B948-6895-49EFE426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It is used to store only one English alphabet .</a:t>
            </a:r>
          </a:p>
          <a:p>
            <a:r>
              <a:rPr lang="en-US" sz="4000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Char</a:t>
            </a:r>
            <a:r>
              <a:rPr lang="en-US" sz="4400" dirty="0"/>
              <a:t> alphabet=‘a’;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308B87-CAA6-BF77-DBDD-4509BF590E80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0290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4374-7A9E-4845-E9BD-60FC3254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27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String 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80EB-92A3-058E-4D10-332F0A48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9880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Addition header file </a:t>
            </a:r>
            <a:r>
              <a:rPr lang="en-US" sz="3600" dirty="0">
                <a:solidFill>
                  <a:srgbClr val="FF0000"/>
                </a:solidFill>
              </a:rPr>
              <a:t>#include&lt;string&gt;</a:t>
            </a:r>
            <a:r>
              <a:rPr lang="en-US" sz="3600" dirty="0"/>
              <a:t> </a:t>
            </a:r>
          </a:p>
          <a:p>
            <a:r>
              <a:rPr lang="en-US" sz="3600" dirty="0"/>
              <a:t>Store number of characters like “my name is Usama”</a:t>
            </a:r>
          </a:p>
          <a:p>
            <a:r>
              <a:rPr lang="en-US" sz="3600" dirty="0"/>
              <a:t>We also called it store an array of characters </a:t>
            </a:r>
          </a:p>
          <a:p>
            <a:r>
              <a:rPr lang="en-US" sz="3600" dirty="0"/>
              <a:t>Example </a:t>
            </a:r>
          </a:p>
          <a:p>
            <a:pPr marL="0" indent="0" algn="ctr">
              <a:buNone/>
            </a:pPr>
            <a:r>
              <a:rPr lang="en-US" sz="3600" dirty="0"/>
              <a:t>         </a:t>
            </a:r>
            <a:r>
              <a:rPr lang="en-US" sz="3600" dirty="0">
                <a:solidFill>
                  <a:srgbClr val="FF0000"/>
                </a:solidFill>
              </a:rPr>
              <a:t>string</a:t>
            </a:r>
            <a:r>
              <a:rPr lang="en-US" sz="3600" dirty="0"/>
              <a:t> name=“my name is Usama”;</a:t>
            </a:r>
          </a:p>
          <a:p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8A10AE-E69E-9F79-2FA4-0C38DF1F8D09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9367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0784-F240-F0B0-2668-5C86EEFD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7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Bool 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9AE9-0AD5-2448-29D8-07C28733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It stores only two conditions and return that </a:t>
            </a:r>
            <a:r>
              <a:rPr lang="en-US" sz="4000" dirty="0">
                <a:solidFill>
                  <a:srgbClr val="FF0000"/>
                </a:solidFill>
              </a:rPr>
              <a:t>true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0000"/>
                </a:solidFill>
              </a:rPr>
              <a:t>false</a:t>
            </a:r>
          </a:p>
          <a:p>
            <a:r>
              <a:rPr lang="en-US" sz="4000" dirty="0"/>
              <a:t>Example:</a:t>
            </a:r>
          </a:p>
          <a:p>
            <a:pPr algn="ctr"/>
            <a:r>
              <a:rPr lang="en-US" sz="3000" dirty="0"/>
              <a:t>Bool value=true;    </a:t>
            </a:r>
            <a:r>
              <a:rPr lang="en-US" sz="3000" dirty="0">
                <a:solidFill>
                  <a:srgbClr val="FF0000"/>
                </a:solidFill>
              </a:rPr>
              <a:t>return 1</a:t>
            </a:r>
          </a:p>
          <a:p>
            <a:pPr algn="ctr"/>
            <a:r>
              <a:rPr lang="en-US" sz="3000" dirty="0"/>
              <a:t>Bool value =false;   </a:t>
            </a:r>
            <a:r>
              <a:rPr lang="en-US" sz="3000" dirty="0">
                <a:solidFill>
                  <a:srgbClr val="FF0000"/>
                </a:solidFill>
              </a:rPr>
              <a:t>return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809A66-2DB5-7813-0BC1-46D95ACEE376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377104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224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types in c++</vt:lpstr>
      <vt:lpstr>Types </vt:lpstr>
      <vt:lpstr>Integer data type</vt:lpstr>
      <vt:lpstr>Floating point numbers</vt:lpstr>
      <vt:lpstr>Characters data type</vt:lpstr>
      <vt:lpstr>String data type </vt:lpstr>
      <vt:lpstr>Bool data type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c++</dc:title>
  <dc:creator>Usama Jutt</dc:creator>
  <cp:lastModifiedBy>Usama Jutt</cp:lastModifiedBy>
  <cp:revision>4</cp:revision>
  <dcterms:created xsi:type="dcterms:W3CDTF">2022-07-23T18:31:33Z</dcterms:created>
  <dcterms:modified xsi:type="dcterms:W3CDTF">2022-07-23T19:31:28Z</dcterms:modified>
</cp:coreProperties>
</file>