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49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9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2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E2CE-1D54-45E1-BF2B-85DBAA38F7E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5AA150-5F57-4A51-9342-4E7D0FD1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0455-3D2F-3611-E7F2-997D8BE23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76184"/>
            <a:ext cx="8825658" cy="2928551"/>
          </a:xfrm>
        </p:spPr>
        <p:txBody>
          <a:bodyPr/>
          <a:lstStyle/>
          <a:p>
            <a:pPr algn="ctr"/>
            <a:r>
              <a:rPr lang="en-US" sz="6600" dirty="0"/>
              <a:t>Variables and literals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53C6C-5D76-981F-DEFD-0A859E1F5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 Usama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2356BD-EE42-A61B-DE1B-AD5A1D951426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18683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39B5-562B-5B3F-E026-F50A2AE6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66" y="83978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F93FDC-B868-C3A8-8E2F-D47A0FB9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Variables represent storage locations in the computer’s memory. That is used to assign value.</a:t>
            </a:r>
          </a:p>
          <a:p>
            <a:endParaRPr lang="en-GB" sz="3200" dirty="0"/>
          </a:p>
          <a:p>
            <a:r>
              <a:rPr lang="en-GB" sz="3200" dirty="0"/>
              <a:t>Example </a:t>
            </a:r>
          </a:p>
          <a:p>
            <a:pPr marL="0" indent="0">
              <a:buNone/>
            </a:pPr>
            <a:r>
              <a:rPr lang="en-GB" sz="3200" dirty="0"/>
              <a:t>        int </a:t>
            </a:r>
            <a:r>
              <a:rPr lang="en-GB" sz="3200" dirty="0">
                <a:solidFill>
                  <a:srgbClr val="FF0000"/>
                </a:solidFill>
              </a:rPr>
              <a:t>number</a:t>
            </a:r>
            <a:r>
              <a:rPr lang="en-GB" sz="3200" dirty="0"/>
              <a:t>;</a:t>
            </a:r>
            <a:endParaRPr lang="en-US" sz="3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ABC4DC-7236-F4E9-9DC6-DB3527024062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F7C223-1104-2ED9-88F6-5E5048A69CA8}"/>
              </a:ext>
            </a:extLst>
          </p:cNvPr>
          <p:cNvCxnSpPr/>
          <p:nvPr/>
        </p:nvCxnSpPr>
        <p:spPr>
          <a:xfrm flipV="1">
            <a:off x="2248930" y="4102443"/>
            <a:ext cx="1964724" cy="10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CDA329-27D2-A72A-B582-EA2B1E7B3EC0}"/>
              </a:ext>
            </a:extLst>
          </p:cNvPr>
          <p:cNvSpPr txBox="1"/>
          <p:nvPr/>
        </p:nvSpPr>
        <p:spPr>
          <a:xfrm>
            <a:off x="4213654" y="3880842"/>
            <a:ext cx="163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type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89539A-7E59-996B-51DC-2C0F5BA92720}"/>
              </a:ext>
            </a:extLst>
          </p:cNvPr>
          <p:cNvCxnSpPr/>
          <p:nvPr/>
        </p:nvCxnSpPr>
        <p:spPr>
          <a:xfrm flipV="1">
            <a:off x="3558746" y="4609070"/>
            <a:ext cx="864973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B6F9D7-ECCB-ACC4-43E1-5CFF5C812DD2}"/>
              </a:ext>
            </a:extLst>
          </p:cNvPr>
          <p:cNvSpPr txBox="1"/>
          <p:nvPr/>
        </p:nvSpPr>
        <p:spPr>
          <a:xfrm>
            <a:off x="4547287" y="4424404"/>
            <a:ext cx="12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419575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6028-F043-E52E-D5F3-886E44D0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800" dirty="0"/>
              <a:t>Literal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4B80-CD7B-E011-AB2F-3C37DCF5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Literals are the values that is stored in variables.</a:t>
            </a:r>
          </a:p>
          <a:p>
            <a:r>
              <a:rPr lang="en-US" sz="4800" dirty="0"/>
              <a:t>Example:</a:t>
            </a:r>
          </a:p>
          <a:p>
            <a:pPr marL="0" indent="0">
              <a:buNone/>
            </a:pPr>
            <a:r>
              <a:rPr lang="en-US" sz="4800" dirty="0"/>
              <a:t> int 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number</a:t>
            </a:r>
            <a:r>
              <a:rPr lang="en-US" sz="4800" dirty="0"/>
              <a:t>=</a:t>
            </a:r>
            <a:r>
              <a:rPr lang="en-US" sz="4800" dirty="0">
                <a:solidFill>
                  <a:srgbClr val="FF0000"/>
                </a:solidFill>
              </a:rPr>
              <a:t>8</a:t>
            </a:r>
            <a:r>
              <a:rPr lang="en-US" sz="4800" dirty="0"/>
              <a:t>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C655C7-5A22-56FA-1A39-0CBFE47D2D8A}"/>
              </a:ext>
            </a:extLst>
          </p:cNvPr>
          <p:cNvCxnSpPr/>
          <p:nvPr/>
        </p:nvCxnSpPr>
        <p:spPr>
          <a:xfrm flipV="1">
            <a:off x="4374292" y="4283910"/>
            <a:ext cx="1902940" cy="53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245001-2E20-5E55-373D-3A800062D67D}"/>
              </a:ext>
            </a:extLst>
          </p:cNvPr>
          <p:cNvSpPr txBox="1"/>
          <p:nvPr/>
        </p:nvSpPr>
        <p:spPr>
          <a:xfrm>
            <a:off x="6277232" y="3876428"/>
            <a:ext cx="144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literal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66B09-807C-E170-B3D0-93E7142883C3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018710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A2AC-FCE7-6176-3215-0B201A5A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/>
              <a:t>Types of literal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D9B0-F983-672C-6442-DBE10915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772" y="22718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String literals </a:t>
            </a:r>
          </a:p>
          <a:p>
            <a:r>
              <a:rPr lang="en-US" sz="3200" dirty="0"/>
              <a:t>Character literal</a:t>
            </a:r>
          </a:p>
          <a:p>
            <a:r>
              <a:rPr lang="en-US" sz="3200" dirty="0"/>
              <a:t>Integer literals</a:t>
            </a:r>
          </a:p>
          <a:p>
            <a:r>
              <a:rPr lang="en-US" sz="3200" dirty="0"/>
              <a:t>Floating point literals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94B2A-79F6-11F4-04FB-A50EA432F8FB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13215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89B3-3B60-335A-2FE2-9C63B9BF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4443"/>
            <a:ext cx="8596668" cy="1320800"/>
          </a:xfrm>
        </p:spPr>
        <p:txBody>
          <a:bodyPr/>
          <a:lstStyle/>
          <a:p>
            <a:r>
              <a:rPr lang="en-US" dirty="0"/>
              <a:t>Variable and literals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7AA0-3B1F-C9EA-C50F-C8526ABD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6558" y="2704286"/>
            <a:ext cx="8596668" cy="3880773"/>
          </a:xfrm>
        </p:spPr>
        <p:txBody>
          <a:bodyPr>
            <a:normAutofit/>
          </a:bodyPr>
          <a:lstStyle/>
          <a:p>
            <a:pPr marL="1828800" lvl="4" indent="0" algn="ctr">
              <a:buNone/>
            </a:pPr>
            <a:r>
              <a:rPr lang="en-US" sz="4000" dirty="0">
                <a:solidFill>
                  <a:srgbClr val="FFC000"/>
                </a:solidFill>
              </a:rPr>
              <a:t>int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92D050"/>
                </a:solidFill>
              </a:rPr>
              <a:t>number</a:t>
            </a:r>
            <a:r>
              <a:rPr lang="en-US" sz="4000" dirty="0"/>
              <a:t> = </a:t>
            </a:r>
            <a:r>
              <a:rPr lang="en-US" sz="4000" dirty="0">
                <a:solidFill>
                  <a:srgbClr val="FF0000"/>
                </a:solidFill>
              </a:rPr>
              <a:t>8</a:t>
            </a:r>
            <a:r>
              <a:rPr lang="en-US" sz="4000" dirty="0"/>
              <a:t>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EB48F6-2AAD-2C08-987A-69A2B551CF91}"/>
              </a:ext>
            </a:extLst>
          </p:cNvPr>
          <p:cNvCxnSpPr/>
          <p:nvPr/>
        </p:nvCxnSpPr>
        <p:spPr>
          <a:xfrm>
            <a:off x="3237470" y="3323968"/>
            <a:ext cx="0" cy="96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6733-4EC0-0FB4-924B-B0622B8338C2}"/>
              </a:ext>
            </a:extLst>
          </p:cNvPr>
          <p:cNvCxnSpPr/>
          <p:nvPr/>
        </p:nvCxnSpPr>
        <p:spPr>
          <a:xfrm>
            <a:off x="4464907" y="3323966"/>
            <a:ext cx="0" cy="96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14D27-2914-D338-AE5A-0C452C5F3D8A}"/>
              </a:ext>
            </a:extLst>
          </p:cNvPr>
          <p:cNvCxnSpPr/>
          <p:nvPr/>
        </p:nvCxnSpPr>
        <p:spPr>
          <a:xfrm>
            <a:off x="6124832" y="3323965"/>
            <a:ext cx="0" cy="96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987465-03D0-1B93-2978-DF3ADAEC0FF8}"/>
              </a:ext>
            </a:extLst>
          </p:cNvPr>
          <p:cNvSpPr txBox="1"/>
          <p:nvPr/>
        </p:nvSpPr>
        <p:spPr>
          <a:xfrm>
            <a:off x="2590817" y="4314255"/>
            <a:ext cx="14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43363-C7EA-CD4E-D8F9-372ED5B04C5A}"/>
              </a:ext>
            </a:extLst>
          </p:cNvPr>
          <p:cNvSpPr txBox="1"/>
          <p:nvPr/>
        </p:nvSpPr>
        <p:spPr>
          <a:xfrm>
            <a:off x="4003580" y="4315629"/>
            <a:ext cx="14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C19CB-2FAE-ABED-3775-B2414E40BDAC}"/>
              </a:ext>
            </a:extLst>
          </p:cNvPr>
          <p:cNvSpPr txBox="1"/>
          <p:nvPr/>
        </p:nvSpPr>
        <p:spPr>
          <a:xfrm>
            <a:off x="5712035" y="4418034"/>
            <a:ext cx="14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literals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F9DD20-FF22-8FCF-9716-FA6E2650A63D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682792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93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Variables and literals</vt:lpstr>
      <vt:lpstr>Variables</vt:lpstr>
      <vt:lpstr>Literal </vt:lpstr>
      <vt:lpstr>Types of literal </vt:lpstr>
      <vt:lpstr>Variable and literals 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Usama Jutt</dc:creator>
  <cp:lastModifiedBy>Usama Jutt</cp:lastModifiedBy>
  <cp:revision>12</cp:revision>
  <dcterms:created xsi:type="dcterms:W3CDTF">2022-07-23T16:53:21Z</dcterms:created>
  <dcterms:modified xsi:type="dcterms:W3CDTF">2022-07-24T05:20:13Z</dcterms:modified>
</cp:coreProperties>
</file>