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83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27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6EBE-3B3B-4B43-BE62-B917CD50223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99C06-D1F0-45C9-B6AE-49CBB1D6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21AF-311B-7C7A-8E67-52DE348C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33" y="1384490"/>
            <a:ext cx="7766936" cy="1646302"/>
          </a:xfrm>
        </p:spPr>
        <p:txBody>
          <a:bodyPr/>
          <a:lstStyle/>
          <a:p>
            <a:r>
              <a:rPr lang="en-US" dirty="0"/>
              <a:t>Logical operators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4686E-BA86-C81A-E01C-A856A3BCF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66A48-ADD8-95A4-922C-4E0E82397E39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193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CCF2-53DE-02BB-2C1A-68ACDF93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0" y="725510"/>
            <a:ext cx="8596668" cy="1320800"/>
          </a:xfrm>
        </p:spPr>
        <p:txBody>
          <a:bodyPr>
            <a:noAutofit/>
          </a:bodyPr>
          <a:lstStyle/>
          <a:p>
            <a:r>
              <a:rPr lang="en-US" sz="5400" dirty="0"/>
              <a:t>Types of logical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BEE40-5538-39AA-1E05-ECB274413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854" y="3097780"/>
            <a:ext cx="8358389" cy="278403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A547C-84E1-2796-88CB-B3A0AA45EBA2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371C6-249A-9B50-E067-B6E04C7B6D07}"/>
              </a:ext>
            </a:extLst>
          </p:cNvPr>
          <p:cNvSpPr txBox="1"/>
          <p:nvPr/>
        </p:nvSpPr>
        <p:spPr>
          <a:xfrm>
            <a:off x="1159098" y="1528119"/>
            <a:ext cx="7959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Logical operators </a:t>
            </a:r>
            <a:r>
              <a:rPr lang="en-GB" sz="3200" dirty="0">
                <a:solidFill>
                  <a:srgbClr val="FF0000"/>
                </a:solidFill>
              </a:rPr>
              <a:t>connect two or more relational</a:t>
            </a:r>
            <a:r>
              <a:rPr lang="en-GB" sz="3200" dirty="0"/>
              <a:t> expressions into one or </a:t>
            </a:r>
            <a:r>
              <a:rPr lang="en-GB" sz="3200" dirty="0">
                <a:solidFill>
                  <a:srgbClr val="FF0000"/>
                </a:solidFill>
              </a:rPr>
              <a:t>reverse the logic</a:t>
            </a:r>
            <a:r>
              <a:rPr lang="en-GB" sz="3200" dirty="0"/>
              <a:t> of an expression.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89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CFB5-D6DC-630C-57C6-A16003E5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84" y="81663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The &amp;&amp; Operator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FA1DC-0613-2C13-AF5A-1D340C61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65" y="1945426"/>
            <a:ext cx="8505302" cy="318036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F9B15-BAAB-F545-0E70-C816B3E3AAA3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15354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9309-F342-453D-BB4F-AAC8313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||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4279-AC9D-E857-7B56-D7B4F4B1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038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BFD88-BB13-F4EC-E4DD-AE8B788E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1930401"/>
            <a:ext cx="8912180" cy="33628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14A88-4849-04CB-8688-65A1397D6B53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8812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542-6552-C663-5FF3-33C143F4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48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The !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498A-91E4-7B5D-DACB-18F00717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014" y="2550018"/>
            <a:ext cx="6993228" cy="236535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A3C52-26DC-B33E-3950-DDA3285F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0" y="2137893"/>
            <a:ext cx="9062386" cy="330987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8AF77A-7748-97BB-FC47-EC17629193C7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9109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55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Logical operators in c++</vt:lpstr>
      <vt:lpstr>Types of logical operators</vt:lpstr>
      <vt:lpstr>The &amp;&amp; Operator </vt:lpstr>
      <vt:lpstr>The || Operator </vt:lpstr>
      <vt:lpstr>The !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 in c++</dc:title>
  <dc:creator>Usama Jutt</dc:creator>
  <cp:lastModifiedBy>Usama Jutt</cp:lastModifiedBy>
  <cp:revision>2</cp:revision>
  <dcterms:created xsi:type="dcterms:W3CDTF">2022-07-29T04:36:50Z</dcterms:created>
  <dcterms:modified xsi:type="dcterms:W3CDTF">2022-08-02T19:17:59Z</dcterms:modified>
</cp:coreProperties>
</file>