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F11D-EEDD-4457-BD76-C6BD531287CA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7D94-2486-480D-B072-DAD70FEF8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88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F11D-EEDD-4457-BD76-C6BD531287CA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7D94-2486-480D-B072-DAD70FEF8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10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F11D-EEDD-4457-BD76-C6BD531287CA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7D94-2486-480D-B072-DAD70FEF8E65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3341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F11D-EEDD-4457-BD76-C6BD531287CA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7D94-2486-480D-B072-DAD70FEF8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462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F11D-EEDD-4457-BD76-C6BD531287CA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7D94-2486-480D-B072-DAD70FEF8E65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463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F11D-EEDD-4457-BD76-C6BD531287CA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7D94-2486-480D-B072-DAD70FEF8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253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F11D-EEDD-4457-BD76-C6BD531287CA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7D94-2486-480D-B072-DAD70FEF8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315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F11D-EEDD-4457-BD76-C6BD531287CA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7D94-2486-480D-B072-DAD70FEF8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79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F11D-EEDD-4457-BD76-C6BD531287CA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7D94-2486-480D-B072-DAD70FEF8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222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F11D-EEDD-4457-BD76-C6BD531287CA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7D94-2486-480D-B072-DAD70FEF8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3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F11D-EEDD-4457-BD76-C6BD531287CA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7D94-2486-480D-B072-DAD70FEF8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9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F11D-EEDD-4457-BD76-C6BD531287CA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7D94-2486-480D-B072-DAD70FEF8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F11D-EEDD-4457-BD76-C6BD531287CA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7D94-2486-480D-B072-DAD70FEF8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45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F11D-EEDD-4457-BD76-C6BD531287CA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7D94-2486-480D-B072-DAD70FEF8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57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F11D-EEDD-4457-BD76-C6BD531287CA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7D94-2486-480D-B072-DAD70FEF8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07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F11D-EEDD-4457-BD76-C6BD531287CA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7D94-2486-480D-B072-DAD70FEF8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28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0F11D-EEDD-4457-BD76-C6BD531287CA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9017D94-2486-480D-B072-DAD70FEF8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9B6E2-CB6C-84AE-08A0-D09409F6AE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Operator Overloading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38C6D-892E-9A8B-C30C-DED63B9CC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1565" y="4050833"/>
            <a:ext cx="1572437" cy="1096899"/>
          </a:xfrm>
        </p:spPr>
        <p:txBody>
          <a:bodyPr/>
          <a:lstStyle/>
          <a:p>
            <a:r>
              <a:rPr lang="en-GB" dirty="0"/>
              <a:t>By : M Usama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F68738B-A62F-A764-65D3-170DFD971436}"/>
              </a:ext>
            </a:extLst>
          </p:cNvPr>
          <p:cNvSpPr txBox="1">
            <a:spLocks/>
          </p:cNvSpPr>
          <p:nvPr/>
        </p:nvSpPr>
        <p:spPr>
          <a:xfrm>
            <a:off x="531720" y="6062134"/>
            <a:ext cx="1572437" cy="4545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dirty="0">
                <a:solidFill>
                  <a:srgbClr val="FF0000"/>
                </a:solidFill>
              </a:rPr>
              <a:t>With MU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A6281B3-369A-D9FE-459B-37DBE5D8498B}"/>
              </a:ext>
            </a:extLst>
          </p:cNvPr>
          <p:cNvSpPr txBox="1">
            <a:spLocks/>
          </p:cNvSpPr>
          <p:nvPr/>
        </p:nvSpPr>
        <p:spPr>
          <a:xfrm>
            <a:off x="531719" y="5767541"/>
            <a:ext cx="1572437" cy="401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rgbClr val="00B050"/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82562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7316-3579-27EA-FAEE-0F229279E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1623"/>
          </a:xfrm>
        </p:spPr>
        <p:txBody>
          <a:bodyPr>
            <a:normAutofit/>
          </a:bodyPr>
          <a:lstStyle/>
          <a:p>
            <a:r>
              <a:rPr lang="en-GB" sz="4400" dirty="0"/>
              <a:t>Operator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4895E-C55C-CE08-DBCB-91263B1E4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417" y="1607457"/>
            <a:ext cx="8856979" cy="3880773"/>
          </a:xfrm>
        </p:spPr>
        <p:txBody>
          <a:bodyPr>
            <a:normAutofit/>
          </a:bodyPr>
          <a:lstStyle/>
          <a:p>
            <a:r>
              <a:rPr lang="en-GB" sz="2800" dirty="0"/>
              <a:t>C++ allows you to redefine how standard operators work when used with class objects. </a:t>
            </a:r>
          </a:p>
          <a:p>
            <a:r>
              <a:rPr lang="en-GB" sz="2800" dirty="0"/>
              <a:t>Like in the case of integer we  can :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C00000"/>
                </a:solidFill>
              </a:rPr>
              <a:t>               Int </a:t>
            </a:r>
            <a:r>
              <a:rPr lang="en-GB" sz="2800" dirty="0">
                <a:solidFill>
                  <a:srgbClr val="00B0F0"/>
                </a:solidFill>
              </a:rPr>
              <a:t>a=10,b=20,c;</a:t>
            </a:r>
          </a:p>
          <a:p>
            <a:pPr marL="0" indent="0">
              <a:buNone/>
            </a:pPr>
            <a:r>
              <a:rPr lang="en-GB" sz="2800" dirty="0"/>
              <a:t>                    </a:t>
            </a:r>
            <a:r>
              <a:rPr lang="en-GB" sz="2800" dirty="0">
                <a:highlight>
                  <a:srgbClr val="00FFFF"/>
                </a:highlight>
              </a:rPr>
              <a:t>c = a + b; </a:t>
            </a:r>
          </a:p>
          <a:p>
            <a:pPr marL="0" indent="0">
              <a:buNone/>
            </a:pPr>
            <a:endParaRPr lang="en-GB" sz="2800" dirty="0">
              <a:highlight>
                <a:srgbClr val="00FFFF"/>
              </a:highlight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FE00293-0268-1667-8077-48BE8675F88B}"/>
              </a:ext>
            </a:extLst>
          </p:cNvPr>
          <p:cNvSpPr txBox="1">
            <a:spLocks/>
          </p:cNvSpPr>
          <p:nvPr/>
        </p:nvSpPr>
        <p:spPr>
          <a:xfrm>
            <a:off x="531719" y="5767541"/>
            <a:ext cx="1572437" cy="401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rgbClr val="00B050"/>
                </a:solidFill>
              </a:rPr>
              <a:t>Code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8C1F55F-9CB4-675A-9693-5DA0E30B177C}"/>
              </a:ext>
            </a:extLst>
          </p:cNvPr>
          <p:cNvSpPr txBox="1">
            <a:spLocks/>
          </p:cNvSpPr>
          <p:nvPr/>
        </p:nvSpPr>
        <p:spPr>
          <a:xfrm>
            <a:off x="531720" y="6062134"/>
            <a:ext cx="1572437" cy="4545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dirty="0">
                <a:solidFill>
                  <a:srgbClr val="FF0000"/>
                </a:solidFill>
              </a:rPr>
              <a:t>With MU</a:t>
            </a:r>
            <a:endParaRPr lang="en-GB" b="1" dirty="0">
              <a:solidFill>
                <a:srgbClr val="00B050"/>
              </a:solidFill>
            </a:endParaRPr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EAF0EB6A-4705-4E60-A4DB-E5F130AA0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453" y="2994051"/>
            <a:ext cx="1612005" cy="161200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D2C9902-BB92-B27C-CCC5-CB92E7365AC6}"/>
              </a:ext>
            </a:extLst>
          </p:cNvPr>
          <p:cNvSpPr txBox="1">
            <a:spLocks/>
          </p:cNvSpPr>
          <p:nvPr/>
        </p:nvSpPr>
        <p:spPr>
          <a:xfrm>
            <a:off x="5414612" y="4288920"/>
            <a:ext cx="2840745" cy="9616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400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105696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D946-2D96-51A6-4DC5-9CBEDEE00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dirty="0"/>
              <a:t>Applying operators on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EE6A8-EA15-BC69-3E9F-38643D86B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GB" sz="3200" dirty="0"/>
              <a:t>Can we do like this</a:t>
            </a:r>
          </a:p>
          <a:p>
            <a:pPr marL="0" indent="0">
              <a:buNone/>
            </a:pPr>
            <a:r>
              <a:rPr lang="en-GB" sz="3200" dirty="0">
                <a:solidFill>
                  <a:srgbClr val="C00000"/>
                </a:solidFill>
              </a:rPr>
              <a:t>     Student </a:t>
            </a:r>
            <a:r>
              <a:rPr lang="en-GB" sz="3200" dirty="0">
                <a:solidFill>
                  <a:srgbClr val="00B0F0"/>
                </a:solidFill>
              </a:rPr>
              <a:t>obj1,obj2,obj3</a:t>
            </a:r>
            <a:r>
              <a:rPr lang="en-GB" sz="3200" dirty="0"/>
              <a:t>;</a:t>
            </a:r>
          </a:p>
          <a:p>
            <a:pPr marL="0" indent="0">
              <a:buNone/>
            </a:pPr>
            <a:r>
              <a:rPr lang="en-GB" sz="3200" dirty="0"/>
              <a:t>      obj3=obj1+obj2;</a:t>
            </a:r>
          </a:p>
          <a:p>
            <a:pPr marL="0" indent="0">
              <a:buNone/>
            </a:pPr>
            <a:r>
              <a:rPr lang="en-GB" sz="3200" dirty="0"/>
              <a:t>      obj3=obj1-obj2;</a:t>
            </a:r>
          </a:p>
          <a:p>
            <a:pPr marL="0" indent="0">
              <a:buNone/>
            </a:pPr>
            <a:r>
              <a:rPr lang="en-GB" sz="3200" dirty="0"/>
              <a:t>      Obj3=obj1+obj2;</a:t>
            </a:r>
          </a:p>
          <a:p>
            <a:pPr marL="0" indent="0">
              <a:buNone/>
            </a:pPr>
            <a:r>
              <a:rPr lang="en-GB" sz="3200" dirty="0"/>
              <a:t>      Obj3=obj1*obj2; </a:t>
            </a:r>
          </a:p>
        </p:txBody>
      </p: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57567928-7FD9-40D6-1AD6-C768E7FF7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9531" y="2490990"/>
            <a:ext cx="2992191" cy="2992191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0797F57A-4EEB-35C0-CBB9-4C0041A827FB}"/>
              </a:ext>
            </a:extLst>
          </p:cNvPr>
          <p:cNvSpPr txBox="1">
            <a:spLocks/>
          </p:cNvSpPr>
          <p:nvPr/>
        </p:nvSpPr>
        <p:spPr>
          <a:xfrm>
            <a:off x="531719" y="5767541"/>
            <a:ext cx="1572437" cy="401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rgbClr val="00B050"/>
                </a:solidFill>
              </a:rPr>
              <a:t>Code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58D2F6C-FB89-1CC7-19A7-2FB4FB31A4E7}"/>
              </a:ext>
            </a:extLst>
          </p:cNvPr>
          <p:cNvSpPr txBox="1">
            <a:spLocks/>
          </p:cNvSpPr>
          <p:nvPr/>
        </p:nvSpPr>
        <p:spPr>
          <a:xfrm>
            <a:off x="531720" y="6062134"/>
            <a:ext cx="1572437" cy="4545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dirty="0">
                <a:solidFill>
                  <a:srgbClr val="FF0000"/>
                </a:solidFill>
              </a:rPr>
              <a:t>With MU</a:t>
            </a:r>
            <a:endParaRPr lang="en-GB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13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29AE-2C1C-A466-634B-74CBF25A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/>
              <a:t>Now How We can Do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48E19-2FA8-BCA3-2BA6-E3351BFF0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873" y="2116859"/>
            <a:ext cx="7895590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00B0F0"/>
                </a:solidFill>
              </a:rPr>
              <a:t>Class_Name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F0000"/>
                </a:solidFill>
              </a:rPr>
              <a:t>operator</a:t>
            </a:r>
            <a:r>
              <a:rPr lang="en-GB" sz="2400" dirty="0"/>
              <a:t>  +   (</a:t>
            </a:r>
            <a:r>
              <a:rPr lang="en-GB" sz="2400" dirty="0">
                <a:solidFill>
                  <a:srgbClr val="00B0F0"/>
                </a:solidFill>
              </a:rPr>
              <a:t>class_Name </a:t>
            </a:r>
            <a:r>
              <a:rPr lang="en-GB" sz="2400" dirty="0"/>
              <a:t>const </a:t>
            </a:r>
            <a:r>
              <a:rPr lang="en-GB" sz="2400" dirty="0">
                <a:solidFill>
                  <a:srgbClr val="00B050"/>
                </a:solidFill>
              </a:rPr>
              <a:t>&amp;obj</a:t>
            </a:r>
            <a:r>
              <a:rPr lang="en-GB" sz="2400" dirty="0"/>
              <a:t>)</a:t>
            </a:r>
          </a:p>
          <a:p>
            <a:pPr marL="0" indent="0">
              <a:buNone/>
            </a:pPr>
            <a:r>
              <a:rPr lang="en-GB" sz="3600" dirty="0"/>
              <a:t>                  {</a:t>
            </a:r>
          </a:p>
          <a:p>
            <a:pPr marL="0" indent="0">
              <a:buNone/>
            </a:pPr>
            <a:r>
              <a:rPr lang="en-GB" sz="3600" dirty="0"/>
              <a:t>                    function body……..</a:t>
            </a:r>
          </a:p>
          <a:p>
            <a:pPr marL="0" indent="0">
              <a:buNone/>
            </a:pPr>
            <a:r>
              <a:rPr lang="en-GB" sz="3600" dirty="0"/>
              <a:t>                  }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0267222-FF80-26DB-5731-4D6ACEC40EC0}"/>
              </a:ext>
            </a:extLst>
          </p:cNvPr>
          <p:cNvSpPr txBox="1">
            <a:spLocks/>
          </p:cNvSpPr>
          <p:nvPr/>
        </p:nvSpPr>
        <p:spPr>
          <a:xfrm>
            <a:off x="531719" y="5767541"/>
            <a:ext cx="1572437" cy="401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rgbClr val="00B050"/>
                </a:solidFill>
              </a:rPr>
              <a:t>Code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0E7A252-B719-85B6-CD85-0A9B8A63609F}"/>
              </a:ext>
            </a:extLst>
          </p:cNvPr>
          <p:cNvSpPr txBox="1">
            <a:spLocks/>
          </p:cNvSpPr>
          <p:nvPr/>
        </p:nvSpPr>
        <p:spPr>
          <a:xfrm>
            <a:off x="531720" y="6062134"/>
            <a:ext cx="1572437" cy="4545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dirty="0">
                <a:solidFill>
                  <a:srgbClr val="FF0000"/>
                </a:solidFill>
              </a:rPr>
              <a:t>With MU</a:t>
            </a:r>
            <a:endParaRPr lang="en-GB" b="1" dirty="0">
              <a:solidFill>
                <a:srgbClr val="00B05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9B0DC4-0E44-0D43-5E97-0E166ED631F8}"/>
              </a:ext>
            </a:extLst>
          </p:cNvPr>
          <p:cNvCxnSpPr>
            <a:cxnSpLocks/>
          </p:cNvCxnSpPr>
          <p:nvPr/>
        </p:nvCxnSpPr>
        <p:spPr>
          <a:xfrm flipV="1">
            <a:off x="3467013" y="1685177"/>
            <a:ext cx="0" cy="53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00C234-802F-1A66-6C5A-F2009A391369}"/>
              </a:ext>
            </a:extLst>
          </p:cNvPr>
          <p:cNvSpPr/>
          <p:nvPr/>
        </p:nvSpPr>
        <p:spPr>
          <a:xfrm>
            <a:off x="2681417" y="1290860"/>
            <a:ext cx="1546479" cy="3943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Key Word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A2A399-7A7B-82B6-E6F3-0DF6F86A718B}"/>
              </a:ext>
            </a:extLst>
          </p:cNvPr>
          <p:cNvCxnSpPr>
            <a:cxnSpLocks/>
          </p:cNvCxnSpPr>
          <p:nvPr/>
        </p:nvCxnSpPr>
        <p:spPr>
          <a:xfrm flipV="1">
            <a:off x="4323749" y="1685177"/>
            <a:ext cx="2052337" cy="53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FEE6871-AA6F-957D-693C-C17DF7DE0DD5}"/>
              </a:ext>
            </a:extLst>
          </p:cNvPr>
          <p:cNvSpPr/>
          <p:nvPr/>
        </p:nvSpPr>
        <p:spPr>
          <a:xfrm>
            <a:off x="6376086" y="1270000"/>
            <a:ext cx="2242574" cy="782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Operator that you want to overload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CDFAC3-B5B5-DA8B-819C-10FB9D0CA114}"/>
              </a:ext>
            </a:extLst>
          </p:cNvPr>
          <p:cNvCxnSpPr>
            <a:cxnSpLocks/>
          </p:cNvCxnSpPr>
          <p:nvPr/>
        </p:nvCxnSpPr>
        <p:spPr>
          <a:xfrm>
            <a:off x="7772400" y="2590800"/>
            <a:ext cx="84626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F842D19-1D34-1FAB-292F-7A9224A97AC6}"/>
              </a:ext>
            </a:extLst>
          </p:cNvPr>
          <p:cNvSpPr/>
          <p:nvPr/>
        </p:nvSpPr>
        <p:spPr>
          <a:xfrm>
            <a:off x="8234485" y="3442030"/>
            <a:ext cx="1836272" cy="3943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Source object</a:t>
            </a:r>
          </a:p>
        </p:txBody>
      </p:sp>
    </p:spTree>
    <p:extLst>
      <p:ext uri="{BB962C8B-B14F-4D97-AF65-F5344CB8AC3E}">
        <p14:creationId xmlns:p14="http://schemas.microsoft.com/office/powerpoint/2010/main" val="414322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 animBg="1"/>
      <p:bldP spid="18" grpId="0" animBg="1"/>
      <p:bldP spid="22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</TotalTime>
  <Words>145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Operator Overloading</vt:lpstr>
      <vt:lpstr>Operator overloading</vt:lpstr>
      <vt:lpstr>Applying operators on objects</vt:lpstr>
      <vt:lpstr>Now How We can Do this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 Overloading</dc:title>
  <dc:creator>Usama jutt</dc:creator>
  <cp:lastModifiedBy>Usama jutt</cp:lastModifiedBy>
  <cp:revision>7</cp:revision>
  <dcterms:created xsi:type="dcterms:W3CDTF">2022-11-30T12:01:16Z</dcterms:created>
  <dcterms:modified xsi:type="dcterms:W3CDTF">2022-11-30T12:39:22Z</dcterms:modified>
</cp:coreProperties>
</file>