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8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46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00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71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17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008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85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8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1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4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5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3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7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9D06-FA24-4705-9B9C-EA6EF1CEE0D7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5DE915-0120-422F-B290-27177BF0F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3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E53A-D445-6ED7-F788-CC8846643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338" y="2108320"/>
            <a:ext cx="8745969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GB"/>
              <a:t>Overload &lt;&lt; and &gt;&gt;operator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1DD71-9777-3F80-79ED-9187EA52A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: M Usama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C0CEBB-3250-3171-39DF-7B6152FADF71}"/>
              </a:ext>
            </a:extLst>
          </p:cNvPr>
          <p:cNvSpPr txBox="1">
            <a:spLocks/>
          </p:cNvSpPr>
          <p:nvPr/>
        </p:nvSpPr>
        <p:spPr>
          <a:xfrm>
            <a:off x="531719" y="5767541"/>
            <a:ext cx="1572437" cy="401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B050"/>
                </a:solidFill>
              </a:rPr>
              <a:t>Code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1FC3579-6FFC-1B05-109A-90C65003180F}"/>
              </a:ext>
            </a:extLst>
          </p:cNvPr>
          <p:cNvSpPr txBox="1">
            <a:spLocks/>
          </p:cNvSpPr>
          <p:nvPr/>
        </p:nvSpPr>
        <p:spPr>
          <a:xfrm>
            <a:off x="531720" y="6062134"/>
            <a:ext cx="1572437" cy="454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With MU</a:t>
            </a:r>
            <a:endParaRPr lang="en-GB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8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02BE-17AF-3977-89E4-99A3A79B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80" y="535459"/>
            <a:ext cx="5785250" cy="1030054"/>
          </a:xfrm>
        </p:spPr>
        <p:txBody>
          <a:bodyPr>
            <a:normAutofit/>
          </a:bodyPr>
          <a:lstStyle/>
          <a:p>
            <a:r>
              <a:rPr lang="en-GB" dirty="0"/>
              <a:t>&lt;&lt; and &gt;&gt;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728F-BD61-593E-FDCF-E87E30F9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99" y="1265069"/>
            <a:ext cx="8596668" cy="5506434"/>
          </a:xfrm>
        </p:spPr>
        <p:txBody>
          <a:bodyPr>
            <a:normAutofit/>
          </a:bodyPr>
          <a:lstStyle/>
          <a:p>
            <a:r>
              <a:rPr lang="en-GB" sz="2800" dirty="0"/>
              <a:t>stream insertion operator “&lt;&lt;” is used for output and extraction operator “&gt;&gt;” is used for input. </a:t>
            </a:r>
          </a:p>
          <a:p>
            <a:r>
              <a:rPr lang="en-GB" sz="2400" dirty="0"/>
              <a:t>We must know the following things before we start overloading these operators. </a:t>
            </a:r>
            <a:endParaRPr lang="en-GB" sz="4400" dirty="0"/>
          </a:p>
          <a:p>
            <a:r>
              <a:rPr lang="en-GB" sz="2400" b="1" dirty="0"/>
              <a:t>1)</a:t>
            </a:r>
            <a:r>
              <a:rPr lang="en-GB" sz="2400" b="1" dirty="0">
                <a:solidFill>
                  <a:srgbClr val="FF0000"/>
                </a:solidFill>
              </a:rPr>
              <a:t> </a:t>
            </a:r>
            <a:r>
              <a:rPr lang="en-GB" sz="2400" dirty="0">
                <a:solidFill>
                  <a:srgbClr val="FF0000"/>
                </a:solidFill>
              </a:rPr>
              <a:t>cout is an object of ostream class </a:t>
            </a:r>
            <a:r>
              <a:rPr lang="en-GB" sz="2400" dirty="0"/>
              <a:t>and </a:t>
            </a:r>
            <a:r>
              <a:rPr lang="en-GB" sz="2400" dirty="0">
                <a:solidFill>
                  <a:srgbClr val="FF0000"/>
                </a:solidFill>
              </a:rPr>
              <a:t>cin is an object of istream class </a:t>
            </a:r>
            <a:endParaRPr lang="en-GB" sz="4400" dirty="0">
              <a:solidFill>
                <a:srgbClr val="FF0000"/>
              </a:solidFill>
            </a:endParaRPr>
          </a:p>
          <a:p>
            <a:r>
              <a:rPr lang="en-GB" sz="2400" b="1" dirty="0"/>
              <a:t>2) </a:t>
            </a:r>
            <a:r>
              <a:rPr lang="en-GB" sz="2400" dirty="0"/>
              <a:t>These operators must be overloaded as a global function. And if we want to allow them to access private data members of the class, </a:t>
            </a:r>
            <a:r>
              <a:rPr lang="en-GB" sz="2400" dirty="0">
                <a:solidFill>
                  <a:srgbClr val="FF0000"/>
                </a:solidFill>
              </a:rPr>
              <a:t>we must make them friend</a:t>
            </a:r>
            <a:r>
              <a:rPr lang="en-GB" sz="2400" dirty="0"/>
              <a:t>. </a:t>
            </a:r>
            <a:endParaRPr lang="en-GB" sz="4400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F81755-B56F-D354-2D81-957BE54108FA}"/>
              </a:ext>
            </a:extLst>
          </p:cNvPr>
          <p:cNvSpPr txBox="1">
            <a:spLocks/>
          </p:cNvSpPr>
          <p:nvPr/>
        </p:nvSpPr>
        <p:spPr>
          <a:xfrm>
            <a:off x="531720" y="6062134"/>
            <a:ext cx="1572437" cy="454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With MU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6F30FD0-D17E-D042-3A4F-98822E411312}"/>
              </a:ext>
            </a:extLst>
          </p:cNvPr>
          <p:cNvSpPr txBox="1">
            <a:spLocks/>
          </p:cNvSpPr>
          <p:nvPr/>
        </p:nvSpPr>
        <p:spPr>
          <a:xfrm>
            <a:off x="531719" y="5767541"/>
            <a:ext cx="1572437" cy="401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B05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695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2EAA-9212-567F-C183-9DB4DA08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Syntax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466FD-3510-0956-6CA2-2F45FD355D5D}"/>
              </a:ext>
            </a:extLst>
          </p:cNvPr>
          <p:cNvSpPr txBox="1">
            <a:spLocks/>
          </p:cNvSpPr>
          <p:nvPr/>
        </p:nvSpPr>
        <p:spPr>
          <a:xfrm>
            <a:off x="927329" y="2100354"/>
            <a:ext cx="884517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400" dirty="0">
                <a:solidFill>
                  <a:srgbClr val="00B0F0"/>
                </a:solidFill>
              </a:rPr>
              <a:t>  ostream &amp; 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operator</a:t>
            </a:r>
            <a:r>
              <a:rPr lang="en-GB" sz="2400" dirty="0"/>
              <a:t>  &lt;&lt;  (ostream &amp; out , ClassName &amp;obj)</a:t>
            </a:r>
          </a:p>
          <a:p>
            <a:pPr marL="0" indent="0">
              <a:buFont typeface="Wingdings 3" charset="2"/>
              <a:buNone/>
            </a:pPr>
            <a:r>
              <a:rPr lang="en-GB" sz="3600" dirty="0"/>
              <a:t>                  {</a:t>
            </a:r>
          </a:p>
          <a:p>
            <a:pPr marL="0" indent="0">
              <a:buFont typeface="Wingdings 3" charset="2"/>
              <a:buNone/>
            </a:pPr>
            <a:r>
              <a:rPr lang="en-GB" sz="3600" dirty="0"/>
              <a:t>                    function body……..</a:t>
            </a:r>
          </a:p>
          <a:p>
            <a:pPr marL="0" indent="0">
              <a:buFont typeface="Wingdings 3" charset="2"/>
              <a:buNone/>
            </a:pPr>
            <a:r>
              <a:rPr lang="en-GB" sz="3600" dirty="0"/>
              <a:t>                  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CD6135-13CD-0F3B-F6BA-2C1D37CB84E5}"/>
              </a:ext>
            </a:extLst>
          </p:cNvPr>
          <p:cNvSpPr/>
          <p:nvPr/>
        </p:nvSpPr>
        <p:spPr>
          <a:xfrm>
            <a:off x="2681417" y="1290860"/>
            <a:ext cx="1546479" cy="394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 Word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722335-4D97-4D97-EEC5-CB2D20598A64}"/>
              </a:ext>
            </a:extLst>
          </p:cNvPr>
          <p:cNvCxnSpPr>
            <a:cxnSpLocks/>
          </p:cNvCxnSpPr>
          <p:nvPr/>
        </p:nvCxnSpPr>
        <p:spPr>
          <a:xfrm flipV="1">
            <a:off x="3467013" y="1685177"/>
            <a:ext cx="0" cy="5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F168DF-113E-DD3A-8149-94FD4180325D}"/>
              </a:ext>
            </a:extLst>
          </p:cNvPr>
          <p:cNvCxnSpPr>
            <a:cxnSpLocks/>
          </p:cNvCxnSpPr>
          <p:nvPr/>
        </p:nvCxnSpPr>
        <p:spPr>
          <a:xfrm flipV="1">
            <a:off x="4323749" y="1685177"/>
            <a:ext cx="2052337" cy="5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6A0B6F-A107-C608-0373-EE325B30A034}"/>
              </a:ext>
            </a:extLst>
          </p:cNvPr>
          <p:cNvSpPr/>
          <p:nvPr/>
        </p:nvSpPr>
        <p:spPr>
          <a:xfrm>
            <a:off x="6376086" y="1270000"/>
            <a:ext cx="2242574" cy="78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Operator that you want to overload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14D84E1-8908-8393-E671-70CE64C855F9}"/>
              </a:ext>
            </a:extLst>
          </p:cNvPr>
          <p:cNvSpPr txBox="1">
            <a:spLocks/>
          </p:cNvSpPr>
          <p:nvPr/>
        </p:nvSpPr>
        <p:spPr>
          <a:xfrm>
            <a:off x="531719" y="5767541"/>
            <a:ext cx="1572437" cy="401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B050"/>
                </a:solidFill>
              </a:rPr>
              <a:t>Code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0CC311-8142-A2D9-ABA6-1959E1E076D6}"/>
              </a:ext>
            </a:extLst>
          </p:cNvPr>
          <p:cNvSpPr txBox="1">
            <a:spLocks/>
          </p:cNvSpPr>
          <p:nvPr/>
        </p:nvSpPr>
        <p:spPr>
          <a:xfrm>
            <a:off x="531720" y="6062134"/>
            <a:ext cx="1572437" cy="454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With MU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449B68-1B1E-CC96-4C54-805330E78027}"/>
              </a:ext>
            </a:extLst>
          </p:cNvPr>
          <p:cNvSpPr/>
          <p:nvPr/>
        </p:nvSpPr>
        <p:spPr>
          <a:xfrm>
            <a:off x="834083" y="1290859"/>
            <a:ext cx="1546479" cy="394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11C25-C18E-4451-A6AC-38ABA6AEC06C}"/>
              </a:ext>
            </a:extLst>
          </p:cNvPr>
          <p:cNvCxnSpPr>
            <a:cxnSpLocks/>
          </p:cNvCxnSpPr>
          <p:nvPr/>
        </p:nvCxnSpPr>
        <p:spPr>
          <a:xfrm flipV="1">
            <a:off x="1728829" y="1685177"/>
            <a:ext cx="0" cy="5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4FE2AD-9138-CCE6-AB0B-6C95639CB05D}"/>
              </a:ext>
            </a:extLst>
          </p:cNvPr>
          <p:cNvCxnSpPr>
            <a:cxnSpLocks/>
          </p:cNvCxnSpPr>
          <p:nvPr/>
        </p:nvCxnSpPr>
        <p:spPr>
          <a:xfrm>
            <a:off x="5955957" y="2467534"/>
            <a:ext cx="2829697" cy="1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F5BAA6-9DBC-16AC-F3F1-73942E8531F2}"/>
              </a:ext>
            </a:extLst>
          </p:cNvPr>
          <p:cNvSpPr/>
          <p:nvPr/>
        </p:nvSpPr>
        <p:spPr>
          <a:xfrm>
            <a:off x="8110152" y="4058303"/>
            <a:ext cx="2829697" cy="56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 of ostream class</a:t>
            </a:r>
          </a:p>
        </p:txBody>
      </p:sp>
    </p:spTree>
    <p:extLst>
      <p:ext uri="{BB962C8B-B14F-4D97-AF65-F5344CB8AC3E}">
        <p14:creationId xmlns:p14="http://schemas.microsoft.com/office/powerpoint/2010/main" val="164350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2EAA-9212-567F-C183-9DB4DA08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Syntax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9466FD-3510-0956-6CA2-2F45FD355D5D}"/>
              </a:ext>
            </a:extLst>
          </p:cNvPr>
          <p:cNvSpPr txBox="1">
            <a:spLocks/>
          </p:cNvSpPr>
          <p:nvPr/>
        </p:nvSpPr>
        <p:spPr>
          <a:xfrm>
            <a:off x="927329" y="2100354"/>
            <a:ext cx="884517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sz="2400" dirty="0">
                <a:solidFill>
                  <a:srgbClr val="00B0F0"/>
                </a:solidFill>
              </a:rPr>
              <a:t>  istream &amp; </a:t>
            </a:r>
            <a:r>
              <a:rPr lang="en-GB" sz="2400" dirty="0"/>
              <a:t> </a:t>
            </a:r>
            <a:r>
              <a:rPr lang="en-GB" sz="2400">
                <a:solidFill>
                  <a:srgbClr val="FF0000"/>
                </a:solidFill>
              </a:rPr>
              <a:t>operator</a:t>
            </a:r>
            <a:r>
              <a:rPr lang="en-GB" sz="2400"/>
              <a:t>  &gt;&gt;  </a:t>
            </a:r>
            <a:r>
              <a:rPr lang="en-GB" sz="2400" dirty="0"/>
              <a:t>(istream &amp; in , ClassName &amp;obj)</a:t>
            </a:r>
          </a:p>
          <a:p>
            <a:pPr marL="0" indent="0">
              <a:buFont typeface="Wingdings 3" charset="2"/>
              <a:buNone/>
            </a:pPr>
            <a:r>
              <a:rPr lang="en-GB" sz="3600" dirty="0"/>
              <a:t>                  {</a:t>
            </a:r>
          </a:p>
          <a:p>
            <a:pPr marL="0" indent="0">
              <a:buFont typeface="Wingdings 3" charset="2"/>
              <a:buNone/>
            </a:pPr>
            <a:r>
              <a:rPr lang="en-GB" sz="3600" dirty="0"/>
              <a:t>                    function body……..</a:t>
            </a:r>
          </a:p>
          <a:p>
            <a:pPr marL="0" indent="0">
              <a:buFont typeface="Wingdings 3" charset="2"/>
              <a:buNone/>
            </a:pPr>
            <a:r>
              <a:rPr lang="en-GB" sz="3600" dirty="0"/>
              <a:t>                  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CD6135-13CD-0F3B-F6BA-2C1D37CB84E5}"/>
              </a:ext>
            </a:extLst>
          </p:cNvPr>
          <p:cNvSpPr/>
          <p:nvPr/>
        </p:nvSpPr>
        <p:spPr>
          <a:xfrm>
            <a:off x="2681417" y="1290860"/>
            <a:ext cx="1546479" cy="394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Key Word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722335-4D97-4D97-EEC5-CB2D20598A64}"/>
              </a:ext>
            </a:extLst>
          </p:cNvPr>
          <p:cNvCxnSpPr>
            <a:cxnSpLocks/>
          </p:cNvCxnSpPr>
          <p:nvPr/>
        </p:nvCxnSpPr>
        <p:spPr>
          <a:xfrm flipV="1">
            <a:off x="3467013" y="1685177"/>
            <a:ext cx="0" cy="5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F168DF-113E-DD3A-8149-94FD4180325D}"/>
              </a:ext>
            </a:extLst>
          </p:cNvPr>
          <p:cNvCxnSpPr>
            <a:cxnSpLocks/>
          </p:cNvCxnSpPr>
          <p:nvPr/>
        </p:nvCxnSpPr>
        <p:spPr>
          <a:xfrm flipV="1">
            <a:off x="4323749" y="1685177"/>
            <a:ext cx="2052337" cy="5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6A0B6F-A107-C608-0373-EE325B30A034}"/>
              </a:ext>
            </a:extLst>
          </p:cNvPr>
          <p:cNvSpPr/>
          <p:nvPr/>
        </p:nvSpPr>
        <p:spPr>
          <a:xfrm>
            <a:off x="6376086" y="1270000"/>
            <a:ext cx="2242574" cy="78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Operator that you want to overload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14D84E1-8908-8393-E671-70CE64C855F9}"/>
              </a:ext>
            </a:extLst>
          </p:cNvPr>
          <p:cNvSpPr txBox="1">
            <a:spLocks/>
          </p:cNvSpPr>
          <p:nvPr/>
        </p:nvSpPr>
        <p:spPr>
          <a:xfrm>
            <a:off x="531719" y="5767541"/>
            <a:ext cx="1572437" cy="401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B050"/>
                </a:solidFill>
              </a:rPr>
              <a:t>Code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0CC311-8142-A2D9-ABA6-1959E1E076D6}"/>
              </a:ext>
            </a:extLst>
          </p:cNvPr>
          <p:cNvSpPr txBox="1">
            <a:spLocks/>
          </p:cNvSpPr>
          <p:nvPr/>
        </p:nvSpPr>
        <p:spPr>
          <a:xfrm>
            <a:off x="531720" y="6062134"/>
            <a:ext cx="1572437" cy="454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With MU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449B68-1B1E-CC96-4C54-805330E78027}"/>
              </a:ext>
            </a:extLst>
          </p:cNvPr>
          <p:cNvSpPr/>
          <p:nvPr/>
        </p:nvSpPr>
        <p:spPr>
          <a:xfrm>
            <a:off x="834083" y="1290859"/>
            <a:ext cx="1546479" cy="394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11C25-C18E-4451-A6AC-38ABA6AEC06C}"/>
              </a:ext>
            </a:extLst>
          </p:cNvPr>
          <p:cNvCxnSpPr>
            <a:cxnSpLocks/>
          </p:cNvCxnSpPr>
          <p:nvPr/>
        </p:nvCxnSpPr>
        <p:spPr>
          <a:xfrm flipV="1">
            <a:off x="1728829" y="1685177"/>
            <a:ext cx="0" cy="53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4FE2AD-9138-CCE6-AB0B-6C95639CB05D}"/>
              </a:ext>
            </a:extLst>
          </p:cNvPr>
          <p:cNvCxnSpPr>
            <a:cxnSpLocks/>
          </p:cNvCxnSpPr>
          <p:nvPr/>
        </p:nvCxnSpPr>
        <p:spPr>
          <a:xfrm>
            <a:off x="5955957" y="2467534"/>
            <a:ext cx="2829697" cy="157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F5BAA6-9DBC-16AC-F3F1-73942E8531F2}"/>
              </a:ext>
            </a:extLst>
          </p:cNvPr>
          <p:cNvSpPr/>
          <p:nvPr/>
        </p:nvSpPr>
        <p:spPr>
          <a:xfrm>
            <a:off x="8110152" y="4058303"/>
            <a:ext cx="2829697" cy="56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 of istream class</a:t>
            </a:r>
          </a:p>
        </p:txBody>
      </p:sp>
    </p:spTree>
    <p:extLst>
      <p:ext uri="{BB962C8B-B14F-4D97-AF65-F5344CB8AC3E}">
        <p14:creationId xmlns:p14="http://schemas.microsoft.com/office/powerpoint/2010/main" val="26745966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180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Overload &lt;&lt; and &gt;&gt;operator</vt:lpstr>
      <vt:lpstr>&lt;&lt; and &gt;&gt; operators</vt:lpstr>
      <vt:lpstr>Syntax</vt:lpstr>
      <vt:lpstr>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 &lt;&lt; and &gt;&gt;operator</dc:title>
  <dc:creator>Usama jutt</dc:creator>
  <cp:lastModifiedBy>Usama jutt</cp:lastModifiedBy>
  <cp:revision>3</cp:revision>
  <dcterms:created xsi:type="dcterms:W3CDTF">2022-12-01T09:36:51Z</dcterms:created>
  <dcterms:modified xsi:type="dcterms:W3CDTF">2022-12-04T06:33:03Z</dcterms:modified>
</cp:coreProperties>
</file>