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83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09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9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C09B-AF8E-4385-A699-2A5210D2985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E1960-7204-4E79-A18B-6350AB36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75DE-37A0-C637-58AF-B5044846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428" y="1710268"/>
            <a:ext cx="7766936" cy="1646302"/>
          </a:xfrm>
        </p:spPr>
        <p:txBody>
          <a:bodyPr/>
          <a:lstStyle/>
          <a:p>
            <a:r>
              <a:rPr lang="en-US" sz="6000" dirty="0"/>
              <a:t>The switch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0E41C-A1E0-4409-37A6-13DA775BA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28EC3-0762-E7D6-7BDC-D13889EC9613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5554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2404-CA60-566A-D6BF-9A7422E5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D9FF-890A-6079-6674-A99FD2B8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switch statement lets the value of a variable or expression determine </a:t>
            </a:r>
            <a:r>
              <a:rPr lang="en-GB" sz="3600" dirty="0">
                <a:solidFill>
                  <a:srgbClr val="FF0000"/>
                </a:solidFill>
              </a:rPr>
              <a:t>where the program will branch.</a:t>
            </a:r>
          </a:p>
          <a:p>
            <a:r>
              <a:rPr lang="en-GB" sz="3600" dirty="0"/>
              <a:t>It </a:t>
            </a:r>
            <a:r>
              <a:rPr lang="en-GB" sz="3600" dirty="0">
                <a:solidFill>
                  <a:srgbClr val="FF0000"/>
                </a:solidFill>
              </a:rPr>
              <a:t>is same like an if-else </a:t>
            </a:r>
            <a:r>
              <a:rPr lang="en-GB" sz="3600" dirty="0"/>
              <a:t>statement but there is a </a:t>
            </a:r>
            <a:r>
              <a:rPr lang="en-GB" sz="3600" dirty="0">
                <a:solidFill>
                  <a:srgbClr val="FF0000"/>
                </a:solidFill>
              </a:rPr>
              <a:t>little bit difference </a:t>
            </a:r>
            <a:r>
              <a:rPr lang="en-GB" sz="3600" dirty="0"/>
              <a:t>of there </a:t>
            </a:r>
            <a:r>
              <a:rPr lang="en-GB" sz="3600" dirty="0">
                <a:solidFill>
                  <a:srgbClr val="FF0000"/>
                </a:solidFill>
              </a:rPr>
              <a:t>syntax and expression.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04CB5-4E17-0AF2-FD3C-D98E903920A6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5768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D2B3-CDB0-9547-7363-CB5E959B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105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7397-AAAA-17CF-AE8A-00000E74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switch</a:t>
            </a:r>
            <a:r>
              <a:rPr lang="en-GB" sz="2400" dirty="0"/>
              <a:t> ( </a:t>
            </a:r>
            <a:r>
              <a:rPr lang="en-GB" sz="2400" dirty="0">
                <a:solidFill>
                  <a:srgbClr val="FF0000"/>
                </a:solidFill>
              </a:rPr>
              <a:t>IntegerExpression</a:t>
            </a:r>
            <a:r>
              <a:rPr lang="en-GB" sz="2400" dirty="0"/>
              <a:t>) 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</a:t>
            </a:r>
            <a:r>
              <a:rPr lang="en-GB" sz="2400" dirty="0">
                <a:solidFill>
                  <a:schemeClr val="accent5"/>
                </a:solidFill>
              </a:rPr>
              <a:t>case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ConstantExpression</a:t>
            </a:r>
            <a:r>
              <a:rPr lang="en-GB" sz="2400" dirty="0"/>
              <a:t>:</a:t>
            </a:r>
          </a:p>
          <a:p>
            <a:r>
              <a:rPr lang="en-GB" sz="2400" dirty="0"/>
              <a:t> // place one or more  statements here </a:t>
            </a:r>
          </a:p>
          <a:p>
            <a:r>
              <a:rPr lang="en-GB" sz="2400" dirty="0">
                <a:solidFill>
                  <a:schemeClr val="accent5"/>
                </a:solidFill>
              </a:rPr>
              <a:t>case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ConstantExpression:</a:t>
            </a:r>
          </a:p>
          <a:p>
            <a:r>
              <a:rPr lang="en-GB" sz="2400" dirty="0"/>
              <a:t> // place one or more statements here case statements may be repeated as many times as necessary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default:</a:t>
            </a:r>
          </a:p>
          <a:p>
            <a:r>
              <a:rPr lang="en-GB" sz="2400" dirty="0"/>
              <a:t> //place one or more statements here </a:t>
            </a:r>
          </a:p>
          <a:p>
            <a:r>
              <a:rPr lang="en-GB" sz="2400" dirty="0"/>
              <a:t>} 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A5AE65-A4A8-BA2F-26FB-194C23E478E0}"/>
              </a:ext>
            </a:extLst>
          </p:cNvPr>
          <p:cNvSpPr/>
          <p:nvPr/>
        </p:nvSpPr>
        <p:spPr>
          <a:xfrm>
            <a:off x="2291928" y="1227996"/>
            <a:ext cx="1252137" cy="383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FC19A-CA62-738C-C982-F55379357F1F}"/>
              </a:ext>
            </a:extLst>
          </p:cNvPr>
          <p:cNvSpPr/>
          <p:nvPr/>
        </p:nvSpPr>
        <p:spPr>
          <a:xfrm>
            <a:off x="5029214" y="1551568"/>
            <a:ext cx="753748" cy="383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31C59C-5BAF-550B-92F4-21885A3D55F2}"/>
              </a:ext>
            </a:extLst>
          </p:cNvPr>
          <p:cNvSpPr/>
          <p:nvPr/>
        </p:nvSpPr>
        <p:spPr>
          <a:xfrm>
            <a:off x="5029213" y="810505"/>
            <a:ext cx="753749" cy="383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7AE63-A5F6-6209-83C4-AB898AC5C07A}"/>
              </a:ext>
            </a:extLst>
          </p:cNvPr>
          <p:cNvCxnSpPr>
            <a:stCxn id="4" idx="2"/>
          </p:cNvCxnSpPr>
          <p:nvPr/>
        </p:nvCxnSpPr>
        <p:spPr>
          <a:xfrm flipH="1">
            <a:off x="1680519" y="1611056"/>
            <a:ext cx="1237478" cy="54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C92213-3C77-03EC-C575-9EAA4DDF13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28094" y="1002035"/>
            <a:ext cx="1701119" cy="115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B6241-0288-C56D-7891-274FABEA789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328093" y="1743098"/>
            <a:ext cx="1701121" cy="49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357255-3904-387B-4AF0-9788DB81C9F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04966" y="2507277"/>
            <a:ext cx="1701122" cy="53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5FFA38-07BC-21A9-0676-181EB82BC33C}"/>
              </a:ext>
            </a:extLst>
          </p:cNvPr>
          <p:cNvSpPr/>
          <p:nvPr/>
        </p:nvSpPr>
        <p:spPr>
          <a:xfrm>
            <a:off x="5406088" y="2315747"/>
            <a:ext cx="1612550" cy="383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choice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2C1C6D-9D5C-15FB-E4A1-3AF1EEDC01EF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85077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CE86-FA46-FAE1-E722-78CB96CE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If else vs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26A0-55C9-6040-809A-9C41004F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14" y="1754508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f-else vs switch - javatpoint">
            <a:extLst>
              <a:ext uri="{FF2B5EF4-FFF2-40B4-BE49-F238E27FC236}">
                <a16:creationId xmlns:a16="http://schemas.microsoft.com/office/drawing/2014/main" id="{F4BA2AF9-E55D-D74F-3586-08EB2F9F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" y="1754508"/>
            <a:ext cx="8828488" cy="393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DE2F10-A1FB-67D2-C946-512DE417C2FC}"/>
              </a:ext>
            </a:extLst>
          </p:cNvPr>
          <p:cNvSpPr/>
          <p:nvPr/>
        </p:nvSpPr>
        <p:spPr>
          <a:xfrm>
            <a:off x="6648952" y="5972867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4734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A9D-6A88-E7C5-3C83-86732B95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1" y="712631"/>
            <a:ext cx="8596668" cy="775982"/>
          </a:xfrm>
        </p:spPr>
        <p:txBody>
          <a:bodyPr>
            <a:normAutofit/>
          </a:bodyPr>
          <a:lstStyle/>
          <a:p>
            <a:r>
              <a:rPr lang="en-US" dirty="0"/>
              <a:t>Difference between if-else and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F272-5D59-E172-47C2-22531DD0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55" y="1488613"/>
            <a:ext cx="8596668" cy="5002339"/>
          </a:xfrm>
        </p:spPr>
        <p:txBody>
          <a:bodyPr>
            <a:normAutofit/>
          </a:bodyPr>
          <a:lstStyle/>
          <a:p>
            <a:r>
              <a:rPr lang="en-US" sz="2800" dirty="0"/>
              <a:t>There id </a:t>
            </a:r>
            <a:r>
              <a:rPr lang="en-US" sz="2800" dirty="0">
                <a:solidFill>
                  <a:srgbClr val="FF0000"/>
                </a:solidFill>
              </a:rPr>
              <a:t>two </a:t>
            </a:r>
            <a:r>
              <a:rPr lang="en-US" sz="2800" dirty="0"/>
              <a:t>major difference between switch and if else.</a:t>
            </a:r>
          </a:p>
          <a:p>
            <a:pPr marL="0" indent="0">
              <a:buNone/>
            </a:pPr>
            <a:r>
              <a:rPr lang="en-US" sz="2800" dirty="0"/>
              <a:t>                          </a:t>
            </a:r>
            <a:r>
              <a:rPr lang="en-US" sz="2800" dirty="0">
                <a:solidFill>
                  <a:srgbClr val="FF0000"/>
                </a:solidFill>
              </a:rPr>
              <a:t>1.</a:t>
            </a:r>
            <a:r>
              <a:rPr lang="en-US" sz="2800" dirty="0"/>
              <a:t>syntax</a:t>
            </a:r>
          </a:p>
          <a:p>
            <a:pPr marL="0" indent="0">
              <a:buNone/>
            </a:pPr>
            <a:r>
              <a:rPr lang="en-US" sz="2800" dirty="0"/>
              <a:t>                          </a:t>
            </a:r>
            <a:r>
              <a:rPr lang="en-US" sz="2800" dirty="0">
                <a:solidFill>
                  <a:srgbClr val="FF0000"/>
                </a:solidFill>
              </a:rPr>
              <a:t>2.</a:t>
            </a:r>
            <a:r>
              <a:rPr lang="en-US" sz="2800" dirty="0"/>
              <a:t>data type of expression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09D12-528B-BA27-03E1-554146A65CAF}"/>
              </a:ext>
            </a:extLst>
          </p:cNvPr>
          <p:cNvCxnSpPr/>
          <p:nvPr/>
        </p:nvCxnSpPr>
        <p:spPr>
          <a:xfrm flipH="1">
            <a:off x="4827145" y="2240068"/>
            <a:ext cx="1339403" cy="4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F1256-7D38-2191-E809-46C0A7E4EF46}"/>
              </a:ext>
            </a:extLst>
          </p:cNvPr>
          <p:cNvSpPr/>
          <p:nvPr/>
        </p:nvSpPr>
        <p:spPr>
          <a:xfrm>
            <a:off x="6166548" y="2033431"/>
            <a:ext cx="2279561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will see in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AD0B7-7D4C-FDD8-D418-B4E689460700}"/>
              </a:ext>
            </a:extLst>
          </p:cNvPr>
          <p:cNvSpPr/>
          <p:nvPr/>
        </p:nvSpPr>
        <p:spPr>
          <a:xfrm>
            <a:off x="651316" y="5488546"/>
            <a:ext cx="572177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AB7A7D-E327-9E47-9193-089859C9B3FD}"/>
              </a:ext>
            </a:extLst>
          </p:cNvPr>
          <p:cNvSpPr/>
          <p:nvPr/>
        </p:nvSpPr>
        <p:spPr>
          <a:xfrm>
            <a:off x="7179973" y="4160343"/>
            <a:ext cx="1008843" cy="373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25F68E-7093-B4B2-F910-EC0EA0F6D033}"/>
              </a:ext>
            </a:extLst>
          </p:cNvPr>
          <p:cNvSpPr/>
          <p:nvPr/>
        </p:nvSpPr>
        <p:spPr>
          <a:xfrm>
            <a:off x="2751786" y="4160344"/>
            <a:ext cx="1008844" cy="3734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If-else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23D1C2-33E1-DD92-6005-1A6BA873411B}"/>
              </a:ext>
            </a:extLst>
          </p:cNvPr>
          <p:cNvSpPr/>
          <p:nvPr/>
        </p:nvSpPr>
        <p:spPr>
          <a:xfrm>
            <a:off x="2628141" y="5458493"/>
            <a:ext cx="724597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7B73C3-57F5-72F3-1CAB-3964E9DC8811}"/>
              </a:ext>
            </a:extLst>
          </p:cNvPr>
          <p:cNvSpPr/>
          <p:nvPr/>
        </p:nvSpPr>
        <p:spPr>
          <a:xfrm>
            <a:off x="4827145" y="5458493"/>
            <a:ext cx="1216900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E7753D-01F7-DB1F-C60D-75E2458D9CA1}"/>
              </a:ext>
            </a:extLst>
          </p:cNvPr>
          <p:cNvSpPr/>
          <p:nvPr/>
        </p:nvSpPr>
        <p:spPr>
          <a:xfrm>
            <a:off x="1619358" y="5458494"/>
            <a:ext cx="724597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5D5CC-F9EE-E25F-1ED3-2DF8103214E3}"/>
              </a:ext>
            </a:extLst>
          </p:cNvPr>
          <p:cNvSpPr/>
          <p:nvPr/>
        </p:nvSpPr>
        <p:spPr>
          <a:xfrm>
            <a:off x="3585519" y="5469048"/>
            <a:ext cx="1008844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F1900F-0D29-E277-FCC7-38DBC0F2D346}"/>
              </a:ext>
            </a:extLst>
          </p:cNvPr>
          <p:cNvSpPr/>
          <p:nvPr/>
        </p:nvSpPr>
        <p:spPr>
          <a:xfrm>
            <a:off x="6941384" y="5471194"/>
            <a:ext cx="572177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EDDAA6-F4B9-51D2-B298-AAF0DB7A33BF}"/>
              </a:ext>
            </a:extLst>
          </p:cNvPr>
          <p:cNvSpPr/>
          <p:nvPr/>
        </p:nvSpPr>
        <p:spPr>
          <a:xfrm>
            <a:off x="7845186" y="5469048"/>
            <a:ext cx="687259" cy="373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471F0-9346-0F99-1D2E-7F69A789776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37405" y="4533831"/>
            <a:ext cx="2318803" cy="95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D6244-9852-B570-2064-D3F46DFC6F9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990440" y="4533831"/>
            <a:ext cx="265768" cy="92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1CAC28-6547-0509-D012-7DF12E8D4A8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256208" y="4533831"/>
            <a:ext cx="833733" cy="93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27E1A0-6D30-CB15-70E2-59BDD68BE0F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256208" y="4533831"/>
            <a:ext cx="2179387" cy="92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B79B80-CDA8-BEBB-7C81-470911D9A28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731895" y="4533830"/>
            <a:ext cx="456921" cy="93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BF4B9E-17FE-BF26-6307-7EDDB4175451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227473" y="4533830"/>
            <a:ext cx="456922" cy="9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5A7D5D-D124-D111-0454-0C9B55FD5C3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981657" y="4533831"/>
            <a:ext cx="1274551" cy="92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716608-A0E6-F296-1377-FFA4F7E956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25965" y="3421753"/>
            <a:ext cx="2358430" cy="73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2EAAE-BB21-4D15-ABC6-D2E69461956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56208" y="3421753"/>
            <a:ext cx="2056618" cy="7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159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The switch statement</vt:lpstr>
      <vt:lpstr>Definition </vt:lpstr>
      <vt:lpstr>syntax</vt:lpstr>
      <vt:lpstr>If else vs switch</vt:lpstr>
      <vt:lpstr>Difference between if-else and 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switch statement</dc:title>
  <dc:creator>Usama Jutt</dc:creator>
  <cp:lastModifiedBy>Usama Jutt</cp:lastModifiedBy>
  <cp:revision>6</cp:revision>
  <dcterms:created xsi:type="dcterms:W3CDTF">2022-08-03T04:15:19Z</dcterms:created>
  <dcterms:modified xsi:type="dcterms:W3CDTF">2022-08-03T05:19:46Z</dcterms:modified>
</cp:coreProperties>
</file>