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28F-7E25-4F9C-9E9A-BB01D4451A1D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EE3A-0886-4E6B-8318-C1549F20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4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28F-7E25-4F9C-9E9A-BB01D4451A1D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EE3A-0886-4E6B-8318-C1549F20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0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28F-7E25-4F9C-9E9A-BB01D4451A1D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EE3A-0886-4E6B-8318-C1549F20957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9029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28F-7E25-4F9C-9E9A-BB01D4451A1D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EE3A-0886-4E6B-8318-C1549F20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64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28F-7E25-4F9C-9E9A-BB01D4451A1D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EE3A-0886-4E6B-8318-C1549F20957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9542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28F-7E25-4F9C-9E9A-BB01D4451A1D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EE3A-0886-4E6B-8318-C1549F20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14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28F-7E25-4F9C-9E9A-BB01D4451A1D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EE3A-0886-4E6B-8318-C1549F20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53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28F-7E25-4F9C-9E9A-BB01D4451A1D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EE3A-0886-4E6B-8318-C1549F20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5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28F-7E25-4F9C-9E9A-BB01D4451A1D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EE3A-0886-4E6B-8318-C1549F20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4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28F-7E25-4F9C-9E9A-BB01D4451A1D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EE3A-0886-4E6B-8318-C1549F20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2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28F-7E25-4F9C-9E9A-BB01D4451A1D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EE3A-0886-4E6B-8318-C1549F20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7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28F-7E25-4F9C-9E9A-BB01D4451A1D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EE3A-0886-4E6B-8318-C1549F20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7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28F-7E25-4F9C-9E9A-BB01D4451A1D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EE3A-0886-4E6B-8318-C1549F20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3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28F-7E25-4F9C-9E9A-BB01D4451A1D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EE3A-0886-4E6B-8318-C1549F20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28F-7E25-4F9C-9E9A-BB01D4451A1D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EE3A-0886-4E6B-8318-C1549F20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1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EE3A-0886-4E6B-8318-C1549F20957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28F-7E25-4F9C-9E9A-BB01D4451A1D}" type="datetimeFigureOut">
              <a:rPr lang="en-US" smtClean="0"/>
              <a:t>8/1/2022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8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128F-7E25-4F9C-9E9A-BB01D4451A1D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CFEE3A-0886-4E6B-8318-C1549F20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5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92C1-9A06-4FC9-4FAC-5578FB170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728" y="1615410"/>
            <a:ext cx="7766936" cy="1646302"/>
          </a:xfrm>
        </p:spPr>
        <p:txBody>
          <a:bodyPr/>
          <a:lstStyle/>
          <a:p>
            <a:r>
              <a:rPr lang="en-US" sz="9600" dirty="0"/>
              <a:t>Type 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B4BD4-E0FB-D086-1AD7-3FDB92DED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 Usama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20149E-140A-5580-3E39-B8BDC4E4B4E5}"/>
              </a:ext>
            </a:extLst>
          </p:cNvPr>
          <p:cNvSpPr/>
          <p:nvPr/>
        </p:nvSpPr>
        <p:spPr>
          <a:xfrm>
            <a:off x="6648952" y="5972867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423229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486A-70FC-B21D-1669-A301C3F3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/>
              <a:t>Definition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4BC5-96E3-C1A3-DF9A-07EC795C8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Type casting allows you to perform manual </a:t>
            </a:r>
            <a:r>
              <a:rPr lang="en-GB" sz="2800" dirty="0">
                <a:solidFill>
                  <a:srgbClr val="FF0000"/>
                </a:solidFill>
              </a:rPr>
              <a:t>data type conversion</a:t>
            </a:r>
            <a:r>
              <a:rPr lang="en-GB" sz="2800" dirty="0"/>
              <a:t>. A type cast expression lets you manually promote or demote a value.</a:t>
            </a:r>
          </a:p>
          <a:p>
            <a:r>
              <a:rPr lang="en-GB" sz="2800" dirty="0"/>
              <a:t>Syntax</a:t>
            </a:r>
          </a:p>
          <a:p>
            <a:pPr marL="0" indent="0">
              <a:buNone/>
            </a:pPr>
            <a:r>
              <a:rPr lang="en-GB" sz="2800" dirty="0"/>
              <a:t>double number =4.5; </a:t>
            </a:r>
          </a:p>
          <a:p>
            <a:pPr marL="0" indent="0">
              <a:buNone/>
            </a:pPr>
            <a:r>
              <a:rPr lang="en-GB" sz="2800" dirty="0"/>
              <a:t>Cout&lt;&lt;number;      //number=4.5</a:t>
            </a:r>
          </a:p>
          <a:p>
            <a:pPr marL="0" indent="0">
              <a:buNone/>
            </a:pPr>
            <a:r>
              <a:rPr lang="en-GB" sz="2800" dirty="0"/>
              <a:t>number= </a:t>
            </a:r>
            <a:r>
              <a:rPr lang="en-GB" sz="2800" dirty="0">
                <a:solidFill>
                  <a:srgbClr val="FF0000"/>
                </a:solidFill>
              </a:rPr>
              <a:t>static_cast&lt;int&gt;(number)</a:t>
            </a:r>
            <a:r>
              <a:rPr lang="en-GB" sz="2800" dirty="0">
                <a:solidFill>
                  <a:schemeClr val="tx2"/>
                </a:solidFill>
              </a:rPr>
              <a:t>;</a:t>
            </a:r>
            <a:r>
              <a:rPr lang="en-GB" sz="2800" dirty="0">
                <a:solidFill>
                  <a:srgbClr val="FF0000"/>
                </a:solidFill>
              </a:rPr>
              <a:t>     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tx2">
                    <a:lumMod val="50000"/>
                  </a:schemeClr>
                </a:solidFill>
              </a:rPr>
              <a:t>Cout&lt;&lt;number;      // number=4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848B3-504D-2282-F086-B56065621186}"/>
              </a:ext>
            </a:extLst>
          </p:cNvPr>
          <p:cNvSpPr/>
          <p:nvPr/>
        </p:nvSpPr>
        <p:spPr>
          <a:xfrm>
            <a:off x="6648952" y="5972867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384472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70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Type casting</vt:lpstr>
      <vt:lpstr>Definition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casting</dc:title>
  <dc:creator>Usama Jutt</dc:creator>
  <cp:lastModifiedBy>Usama Jutt</cp:lastModifiedBy>
  <cp:revision>4</cp:revision>
  <dcterms:created xsi:type="dcterms:W3CDTF">2022-07-25T05:41:06Z</dcterms:created>
  <dcterms:modified xsi:type="dcterms:W3CDTF">2022-08-01T11:07:01Z</dcterms:modified>
</cp:coreProperties>
</file>