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80" r:id="rId6"/>
    <p:sldId id="259" r:id="rId7"/>
    <p:sldId id="267" r:id="rId8"/>
    <p:sldId id="261" r:id="rId9"/>
    <p:sldId id="262" r:id="rId10"/>
    <p:sldId id="263" r:id="rId11"/>
    <p:sldId id="266" r:id="rId12"/>
    <p:sldId id="268" r:id="rId13"/>
    <p:sldId id="269" r:id="rId14"/>
    <p:sldId id="271" r:id="rId15"/>
    <p:sldId id="270" r:id="rId16"/>
    <p:sldId id="281" r:id="rId17"/>
    <p:sldId id="285" r:id="rId18"/>
    <p:sldId id="282" r:id="rId19"/>
    <p:sldId id="272" r:id="rId20"/>
    <p:sldId id="273" r:id="rId21"/>
    <p:sldId id="274" r:id="rId22"/>
    <p:sldId id="286" r:id="rId23"/>
    <p:sldId id="287" r:id="rId24"/>
    <p:sldId id="283" r:id="rId25"/>
    <p:sldId id="275" r:id="rId26"/>
    <p:sldId id="276" r:id="rId27"/>
    <p:sldId id="277" r:id="rId28"/>
    <p:sldId id="278" r:id="rId29"/>
    <p:sldId id="288" r:id="rId30"/>
    <p:sldId id="289" r:id="rId31"/>
    <p:sldId id="279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C9DD5-EA12-4490-9B55-55CEDAA3EB68}" v="55" dt="2023-01-30T08:44:49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97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Manoj Kumar" userId="79baf3b59573cc78" providerId="LiveId" clId="{16DC9DD5-EA12-4490-9B55-55CEDAA3EB68}"/>
    <pc:docChg chg="undo custSel addSld modSld sldOrd">
      <pc:chgData name="P Manoj Kumar" userId="79baf3b59573cc78" providerId="LiveId" clId="{16DC9DD5-EA12-4490-9B55-55CEDAA3EB68}" dt="2023-01-30T14:41:56.095" v="3133" actId="207"/>
      <pc:docMkLst>
        <pc:docMk/>
      </pc:docMkLst>
      <pc:sldChg chg="modSp mod">
        <pc:chgData name="P Manoj Kumar" userId="79baf3b59573cc78" providerId="LiveId" clId="{16DC9DD5-EA12-4490-9B55-55CEDAA3EB68}" dt="2023-01-30T09:01:14.958" v="3074" actId="20577"/>
        <pc:sldMkLst>
          <pc:docMk/>
          <pc:sldMk cId="3714897160" sldId="257"/>
        </pc:sldMkLst>
        <pc:spChg chg="mod">
          <ac:chgData name="P Manoj Kumar" userId="79baf3b59573cc78" providerId="LiveId" clId="{16DC9DD5-EA12-4490-9B55-55CEDAA3EB68}" dt="2023-01-30T09:01:14.958" v="3074" actId="20577"/>
          <ac:spMkLst>
            <pc:docMk/>
            <pc:sldMk cId="3714897160" sldId="257"/>
            <ac:spMk id="3" creationId="{C6626E38-9F54-105E-5548-A6979687AF46}"/>
          </ac:spMkLst>
        </pc:spChg>
      </pc:sldChg>
      <pc:sldChg chg="modSp mod">
        <pc:chgData name="P Manoj Kumar" userId="79baf3b59573cc78" providerId="LiveId" clId="{16DC9DD5-EA12-4490-9B55-55CEDAA3EB68}" dt="2023-01-30T05:20:32.467" v="1914" actId="20577"/>
        <pc:sldMkLst>
          <pc:docMk/>
          <pc:sldMk cId="1560567321" sldId="258"/>
        </pc:sldMkLst>
        <pc:spChg chg="mod">
          <ac:chgData name="P Manoj Kumar" userId="79baf3b59573cc78" providerId="LiveId" clId="{16DC9DD5-EA12-4490-9B55-55CEDAA3EB68}" dt="2023-01-30T05:20:32.467" v="1914" actId="20577"/>
          <ac:spMkLst>
            <pc:docMk/>
            <pc:sldMk cId="1560567321" sldId="258"/>
            <ac:spMk id="3" creationId="{2FB24E41-5BC9-6244-E312-CB8622A43A55}"/>
          </ac:spMkLst>
        </pc:spChg>
      </pc:sldChg>
      <pc:sldChg chg="modSp mod">
        <pc:chgData name="P Manoj Kumar" userId="79baf3b59573cc78" providerId="LiveId" clId="{16DC9DD5-EA12-4490-9B55-55CEDAA3EB68}" dt="2023-01-30T04:35:23.947" v="747" actId="20577"/>
        <pc:sldMkLst>
          <pc:docMk/>
          <pc:sldMk cId="3763082126" sldId="260"/>
        </pc:sldMkLst>
        <pc:graphicFrameChg chg="modGraphic">
          <ac:chgData name="P Manoj Kumar" userId="79baf3b59573cc78" providerId="LiveId" clId="{16DC9DD5-EA12-4490-9B55-55CEDAA3EB68}" dt="2023-01-30T04:35:23.947" v="747" actId="20577"/>
          <ac:graphicFrameMkLst>
            <pc:docMk/>
            <pc:sldMk cId="3763082126" sldId="260"/>
            <ac:graphicFrameMk id="4" creationId="{3982DEE4-3BF1-3589-3A06-DCDD39096C68}"/>
          </ac:graphicFrameMkLst>
        </pc:graphicFrameChg>
      </pc:sldChg>
      <pc:sldChg chg="modSp mod">
        <pc:chgData name="P Manoj Kumar" userId="79baf3b59573cc78" providerId="LiveId" clId="{16DC9DD5-EA12-4490-9B55-55CEDAA3EB68}" dt="2023-01-30T10:36:03.336" v="3114" actId="20577"/>
        <pc:sldMkLst>
          <pc:docMk/>
          <pc:sldMk cId="3112463651" sldId="268"/>
        </pc:sldMkLst>
        <pc:spChg chg="mod">
          <ac:chgData name="P Manoj Kumar" userId="79baf3b59573cc78" providerId="LiveId" clId="{16DC9DD5-EA12-4490-9B55-55CEDAA3EB68}" dt="2023-01-30T09:09:49.611" v="3093" actId="20577"/>
          <ac:spMkLst>
            <pc:docMk/>
            <pc:sldMk cId="3112463651" sldId="268"/>
            <ac:spMk id="2" creationId="{BDB558F0-5C89-CD7F-3D97-6A018A6E922A}"/>
          </ac:spMkLst>
        </pc:spChg>
        <pc:spChg chg="mod">
          <ac:chgData name="P Manoj Kumar" userId="79baf3b59573cc78" providerId="LiveId" clId="{16DC9DD5-EA12-4490-9B55-55CEDAA3EB68}" dt="2023-01-30T10:36:03.336" v="3114" actId="20577"/>
          <ac:spMkLst>
            <pc:docMk/>
            <pc:sldMk cId="3112463651" sldId="268"/>
            <ac:spMk id="3" creationId="{98C2A2C0-478A-ACF9-E6A8-52F86D268527}"/>
          </ac:spMkLst>
        </pc:spChg>
      </pc:sldChg>
      <pc:sldChg chg="modSp mod">
        <pc:chgData name="P Manoj Kumar" userId="79baf3b59573cc78" providerId="LiveId" clId="{16DC9DD5-EA12-4490-9B55-55CEDAA3EB68}" dt="2023-01-30T05:22:06.247" v="1933" actId="20577"/>
        <pc:sldMkLst>
          <pc:docMk/>
          <pc:sldMk cId="2253120779" sldId="269"/>
        </pc:sldMkLst>
        <pc:spChg chg="mod">
          <ac:chgData name="P Manoj Kumar" userId="79baf3b59573cc78" providerId="LiveId" clId="{16DC9DD5-EA12-4490-9B55-55CEDAA3EB68}" dt="2023-01-30T05:22:06.247" v="1933" actId="20577"/>
          <ac:spMkLst>
            <pc:docMk/>
            <pc:sldMk cId="2253120779" sldId="269"/>
            <ac:spMk id="3" creationId="{E6E79913-14B3-0FEF-375A-2EABD0421E8C}"/>
          </ac:spMkLst>
        </pc:spChg>
      </pc:sldChg>
      <pc:sldChg chg="addSp delSp modSp mod">
        <pc:chgData name="P Manoj Kumar" userId="79baf3b59573cc78" providerId="LiveId" clId="{16DC9DD5-EA12-4490-9B55-55CEDAA3EB68}" dt="2023-01-30T03:34:02.394" v="377" actId="1076"/>
        <pc:sldMkLst>
          <pc:docMk/>
          <pc:sldMk cId="1471171704" sldId="270"/>
        </pc:sldMkLst>
        <pc:spChg chg="mod">
          <ac:chgData name="P Manoj Kumar" userId="79baf3b59573cc78" providerId="LiveId" clId="{16DC9DD5-EA12-4490-9B55-55CEDAA3EB68}" dt="2023-01-30T03:31:21.483" v="370" actId="20577"/>
          <ac:spMkLst>
            <pc:docMk/>
            <pc:sldMk cId="1471171704" sldId="270"/>
            <ac:spMk id="3" creationId="{EE9A55CF-F969-CD6E-723A-8237447A6766}"/>
          </ac:spMkLst>
        </pc:spChg>
        <pc:picChg chg="del">
          <ac:chgData name="P Manoj Kumar" userId="79baf3b59573cc78" providerId="LiveId" clId="{16DC9DD5-EA12-4490-9B55-55CEDAA3EB68}" dt="2023-01-30T03:30:50.965" v="359" actId="478"/>
          <ac:picMkLst>
            <pc:docMk/>
            <pc:sldMk cId="1471171704" sldId="270"/>
            <ac:picMk id="5" creationId="{742DDA21-8CFC-D1E1-3300-FF88BE3284DF}"/>
          </ac:picMkLst>
        </pc:picChg>
        <pc:picChg chg="add del mod">
          <ac:chgData name="P Manoj Kumar" userId="79baf3b59573cc78" providerId="LiveId" clId="{16DC9DD5-EA12-4490-9B55-55CEDAA3EB68}" dt="2023-01-30T03:33:49.915" v="372" actId="478"/>
          <ac:picMkLst>
            <pc:docMk/>
            <pc:sldMk cId="1471171704" sldId="270"/>
            <ac:picMk id="7" creationId="{AA03244E-2638-C990-28FB-1D3243553D20}"/>
          </ac:picMkLst>
        </pc:picChg>
        <pc:picChg chg="add mod">
          <ac:chgData name="P Manoj Kumar" userId="79baf3b59573cc78" providerId="LiveId" clId="{16DC9DD5-EA12-4490-9B55-55CEDAA3EB68}" dt="2023-01-30T03:34:02.394" v="377" actId="1076"/>
          <ac:picMkLst>
            <pc:docMk/>
            <pc:sldMk cId="1471171704" sldId="270"/>
            <ac:picMk id="9" creationId="{A6D21132-644C-382E-36F6-612CECF7D9E3}"/>
          </ac:picMkLst>
        </pc:picChg>
      </pc:sldChg>
      <pc:sldChg chg="modSp mod">
        <pc:chgData name="P Manoj Kumar" userId="79baf3b59573cc78" providerId="LiveId" clId="{16DC9DD5-EA12-4490-9B55-55CEDAA3EB68}" dt="2023-01-30T04:35:15.700" v="743" actId="20577"/>
        <pc:sldMkLst>
          <pc:docMk/>
          <pc:sldMk cId="4238943875" sldId="271"/>
        </pc:sldMkLst>
        <pc:graphicFrameChg chg="modGraphic">
          <ac:chgData name="P Manoj Kumar" userId="79baf3b59573cc78" providerId="LiveId" clId="{16DC9DD5-EA12-4490-9B55-55CEDAA3EB68}" dt="2023-01-30T04:35:15.700" v="743" actId="20577"/>
          <ac:graphicFrameMkLst>
            <pc:docMk/>
            <pc:sldMk cId="4238943875" sldId="271"/>
            <ac:graphicFrameMk id="4" creationId="{31068419-820A-1D21-3A04-C58E117D0720}"/>
          </ac:graphicFrameMkLst>
        </pc:graphicFrameChg>
      </pc:sldChg>
      <pc:sldChg chg="addSp delSp modSp new mod">
        <pc:chgData name="P Manoj Kumar" userId="79baf3b59573cc78" providerId="LiveId" clId="{16DC9DD5-EA12-4490-9B55-55CEDAA3EB68}" dt="2023-01-30T04:38:00.311" v="891" actId="1076"/>
        <pc:sldMkLst>
          <pc:docMk/>
          <pc:sldMk cId="720053109" sldId="272"/>
        </pc:sldMkLst>
        <pc:spChg chg="mod">
          <ac:chgData name="P Manoj Kumar" userId="79baf3b59573cc78" providerId="LiveId" clId="{16DC9DD5-EA12-4490-9B55-55CEDAA3EB68}" dt="2023-01-30T02:52:21.100" v="322" actId="1076"/>
          <ac:spMkLst>
            <pc:docMk/>
            <pc:sldMk cId="720053109" sldId="272"/>
            <ac:spMk id="2" creationId="{4B16C947-4FFB-0AC2-D825-1A2FD6E02A8D}"/>
          </ac:spMkLst>
        </pc:spChg>
        <pc:spChg chg="del mod">
          <ac:chgData name="P Manoj Kumar" userId="79baf3b59573cc78" providerId="LiveId" clId="{16DC9DD5-EA12-4490-9B55-55CEDAA3EB68}" dt="2023-01-30T02:50:45.365" v="293" actId="22"/>
          <ac:spMkLst>
            <pc:docMk/>
            <pc:sldMk cId="720053109" sldId="272"/>
            <ac:spMk id="3" creationId="{9AC23E54-5220-7AD8-DF93-F8DC738554E8}"/>
          </ac:spMkLst>
        </pc:spChg>
        <pc:spChg chg="add mod">
          <ac:chgData name="P Manoj Kumar" userId="79baf3b59573cc78" providerId="LiveId" clId="{16DC9DD5-EA12-4490-9B55-55CEDAA3EB68}" dt="2023-01-30T04:37:53.719" v="889" actId="122"/>
          <ac:spMkLst>
            <pc:docMk/>
            <pc:sldMk cId="720053109" sldId="272"/>
            <ac:spMk id="7" creationId="{789241E8-F445-6F09-16BD-83B163766A97}"/>
          </ac:spMkLst>
        </pc:spChg>
        <pc:picChg chg="add del mod ord">
          <ac:chgData name="P Manoj Kumar" userId="79baf3b59573cc78" providerId="LiveId" clId="{16DC9DD5-EA12-4490-9B55-55CEDAA3EB68}" dt="2023-01-30T04:35:58.097" v="774" actId="21"/>
          <ac:picMkLst>
            <pc:docMk/>
            <pc:sldMk cId="720053109" sldId="272"/>
            <ac:picMk id="5" creationId="{4D5F592E-A4B5-774D-3493-7831468D7035}"/>
          </ac:picMkLst>
        </pc:picChg>
        <pc:picChg chg="add mod">
          <ac:chgData name="P Manoj Kumar" userId="79baf3b59573cc78" providerId="LiveId" clId="{16DC9DD5-EA12-4490-9B55-55CEDAA3EB68}" dt="2023-01-30T04:38:00.311" v="891" actId="1076"/>
          <ac:picMkLst>
            <pc:docMk/>
            <pc:sldMk cId="720053109" sldId="272"/>
            <ac:picMk id="8" creationId="{265F62BB-95B1-DD8A-5968-70DD8CA29602}"/>
          </ac:picMkLst>
        </pc:picChg>
      </pc:sldChg>
      <pc:sldChg chg="addSp delSp modSp new mod">
        <pc:chgData name="P Manoj Kumar" userId="79baf3b59573cc78" providerId="LiveId" clId="{16DC9DD5-EA12-4490-9B55-55CEDAA3EB68}" dt="2023-01-30T04:39:38.750" v="962" actId="14100"/>
        <pc:sldMkLst>
          <pc:docMk/>
          <pc:sldMk cId="433446117" sldId="273"/>
        </pc:sldMkLst>
        <pc:spChg chg="mod">
          <ac:chgData name="P Manoj Kumar" userId="79baf3b59573cc78" providerId="LiveId" clId="{16DC9DD5-EA12-4490-9B55-55CEDAA3EB68}" dt="2023-01-30T02:58:07.131" v="337" actId="115"/>
          <ac:spMkLst>
            <pc:docMk/>
            <pc:sldMk cId="433446117" sldId="273"/>
            <ac:spMk id="2" creationId="{8E26252C-1B29-B876-0BEC-105053ADD010}"/>
          </ac:spMkLst>
        </pc:spChg>
        <pc:spChg chg="mod">
          <ac:chgData name="P Manoj Kumar" userId="79baf3b59573cc78" providerId="LiveId" clId="{16DC9DD5-EA12-4490-9B55-55CEDAA3EB68}" dt="2023-01-30T04:39:23.314" v="958" actId="122"/>
          <ac:spMkLst>
            <pc:docMk/>
            <pc:sldMk cId="433446117" sldId="273"/>
            <ac:spMk id="3" creationId="{9CA59324-405B-ED81-2D8E-C4A01832221F}"/>
          </ac:spMkLst>
        </pc:spChg>
        <pc:picChg chg="add del">
          <ac:chgData name="P Manoj Kumar" userId="79baf3b59573cc78" providerId="LiveId" clId="{16DC9DD5-EA12-4490-9B55-55CEDAA3EB68}" dt="2023-01-30T02:57:53.533" v="326" actId="22"/>
          <ac:picMkLst>
            <pc:docMk/>
            <pc:sldMk cId="433446117" sldId="273"/>
            <ac:picMk id="5" creationId="{7F78827B-5B1C-8DD1-8420-1312F384A1E6}"/>
          </ac:picMkLst>
        </pc:picChg>
        <pc:picChg chg="add del mod">
          <ac:chgData name="P Manoj Kumar" userId="79baf3b59573cc78" providerId="LiveId" clId="{16DC9DD5-EA12-4490-9B55-55CEDAA3EB68}" dt="2023-01-30T04:38:14.746" v="892" actId="21"/>
          <ac:picMkLst>
            <pc:docMk/>
            <pc:sldMk cId="433446117" sldId="273"/>
            <ac:picMk id="7" creationId="{E5E5220B-D272-D601-EF9C-12702137D9E6}"/>
          </ac:picMkLst>
        </pc:picChg>
        <pc:picChg chg="add mod">
          <ac:chgData name="P Manoj Kumar" userId="79baf3b59573cc78" providerId="LiveId" clId="{16DC9DD5-EA12-4490-9B55-55CEDAA3EB68}" dt="2023-01-30T04:39:38.750" v="962" actId="14100"/>
          <ac:picMkLst>
            <pc:docMk/>
            <pc:sldMk cId="433446117" sldId="273"/>
            <ac:picMk id="8" creationId="{6E373E68-EF44-4589-4457-E7D776667678}"/>
          </ac:picMkLst>
        </pc:picChg>
      </pc:sldChg>
      <pc:sldChg chg="addSp delSp modSp new mod">
        <pc:chgData name="P Manoj Kumar" userId="79baf3b59573cc78" providerId="LiveId" clId="{16DC9DD5-EA12-4490-9B55-55CEDAA3EB68}" dt="2023-01-30T08:44:49.457" v="2979" actId="767"/>
        <pc:sldMkLst>
          <pc:docMk/>
          <pc:sldMk cId="1786698576" sldId="274"/>
        </pc:sldMkLst>
        <pc:spChg chg="mod">
          <ac:chgData name="P Manoj Kumar" userId="79baf3b59573cc78" providerId="LiveId" clId="{16DC9DD5-EA12-4490-9B55-55CEDAA3EB68}" dt="2023-01-30T03:10:32.926" v="357" actId="115"/>
          <ac:spMkLst>
            <pc:docMk/>
            <pc:sldMk cId="1786698576" sldId="274"/>
            <ac:spMk id="2" creationId="{6865DE01-4DFF-84C2-C608-45B1ED773776}"/>
          </ac:spMkLst>
        </pc:spChg>
        <pc:spChg chg="add del">
          <ac:chgData name="P Manoj Kumar" userId="79baf3b59573cc78" providerId="LiveId" clId="{16DC9DD5-EA12-4490-9B55-55CEDAA3EB68}" dt="2023-01-30T03:10:34.870" v="358" actId="22"/>
          <ac:spMkLst>
            <pc:docMk/>
            <pc:sldMk cId="1786698576" sldId="274"/>
            <ac:spMk id="3" creationId="{5CCE75DE-EB77-37C5-7E9A-EB8316EDE890}"/>
          </ac:spMkLst>
        </pc:spChg>
        <pc:spChg chg="add mod">
          <ac:chgData name="P Manoj Kumar" userId="79baf3b59573cc78" providerId="LiveId" clId="{16DC9DD5-EA12-4490-9B55-55CEDAA3EB68}" dt="2023-01-30T04:41:03.049" v="1026" actId="122"/>
          <ac:spMkLst>
            <pc:docMk/>
            <pc:sldMk cId="1786698576" sldId="274"/>
            <ac:spMk id="9" creationId="{EF2E5B3E-806B-E532-913F-BF445776E3FC}"/>
          </ac:spMkLst>
        </pc:spChg>
        <pc:spChg chg="add del mod">
          <ac:chgData name="P Manoj Kumar" userId="79baf3b59573cc78" providerId="LiveId" clId="{16DC9DD5-EA12-4490-9B55-55CEDAA3EB68}" dt="2023-01-30T08:44:49.457" v="2979" actId="767"/>
          <ac:spMkLst>
            <pc:docMk/>
            <pc:sldMk cId="1786698576" sldId="274"/>
            <ac:spMk id="11" creationId="{51F2821C-26A3-DE54-5A89-56AEC0D2F910}"/>
          </ac:spMkLst>
        </pc:spChg>
        <pc:picChg chg="add del mod ord">
          <ac:chgData name="P Manoj Kumar" userId="79baf3b59573cc78" providerId="LiveId" clId="{16DC9DD5-EA12-4490-9B55-55CEDAA3EB68}" dt="2023-01-30T03:08:22.663" v="346" actId="22"/>
          <ac:picMkLst>
            <pc:docMk/>
            <pc:sldMk cId="1786698576" sldId="274"/>
            <ac:picMk id="5" creationId="{68D7DC5F-BBAD-E54A-88EC-574F39EC763A}"/>
          </ac:picMkLst>
        </pc:picChg>
        <pc:picChg chg="add del mod ord">
          <ac:chgData name="P Manoj Kumar" userId="79baf3b59573cc78" providerId="LiveId" clId="{16DC9DD5-EA12-4490-9B55-55CEDAA3EB68}" dt="2023-01-30T04:40:00.793" v="963" actId="21"/>
          <ac:picMkLst>
            <pc:docMk/>
            <pc:sldMk cId="1786698576" sldId="274"/>
            <ac:picMk id="7" creationId="{3C2DAE8B-1F72-187C-BD92-77E4BE6D6223}"/>
          </ac:picMkLst>
        </pc:picChg>
        <pc:picChg chg="add mod">
          <ac:chgData name="P Manoj Kumar" userId="79baf3b59573cc78" providerId="LiveId" clId="{16DC9DD5-EA12-4490-9B55-55CEDAA3EB68}" dt="2023-01-30T04:41:31.927" v="1031" actId="14100"/>
          <ac:picMkLst>
            <pc:docMk/>
            <pc:sldMk cId="1786698576" sldId="274"/>
            <ac:picMk id="10" creationId="{3A24AFCB-9C40-3D7E-21A8-B00DD5E801ED}"/>
          </ac:picMkLst>
        </pc:picChg>
      </pc:sldChg>
      <pc:sldChg chg="addSp modSp new mod">
        <pc:chgData name="P Manoj Kumar" userId="79baf3b59573cc78" providerId="LiveId" clId="{16DC9DD5-EA12-4490-9B55-55CEDAA3EB68}" dt="2023-01-30T04:41:47.593" v="1033" actId="20577"/>
        <pc:sldMkLst>
          <pc:docMk/>
          <pc:sldMk cId="2925703975" sldId="275"/>
        </pc:sldMkLst>
        <pc:spChg chg="mod">
          <ac:chgData name="P Manoj Kumar" userId="79baf3b59573cc78" providerId="LiveId" clId="{16DC9DD5-EA12-4490-9B55-55CEDAA3EB68}" dt="2023-01-30T03:38:00.427" v="395" actId="115"/>
          <ac:spMkLst>
            <pc:docMk/>
            <pc:sldMk cId="2925703975" sldId="275"/>
            <ac:spMk id="2" creationId="{71768754-52FA-B67C-5F28-CAAB0547F27A}"/>
          </ac:spMkLst>
        </pc:spChg>
        <pc:spChg chg="mod">
          <ac:chgData name="P Manoj Kumar" userId="79baf3b59573cc78" providerId="LiveId" clId="{16DC9DD5-EA12-4490-9B55-55CEDAA3EB68}" dt="2023-01-30T04:41:47.593" v="1033" actId="20577"/>
          <ac:spMkLst>
            <pc:docMk/>
            <pc:sldMk cId="2925703975" sldId="275"/>
            <ac:spMk id="3" creationId="{2A91BA5D-5534-7296-44A8-58BD914BF20B}"/>
          </ac:spMkLst>
        </pc:spChg>
        <pc:picChg chg="add mod">
          <ac:chgData name="P Manoj Kumar" userId="79baf3b59573cc78" providerId="LiveId" clId="{16DC9DD5-EA12-4490-9B55-55CEDAA3EB68}" dt="2023-01-30T03:40:02.401" v="422" actId="14100"/>
          <ac:picMkLst>
            <pc:docMk/>
            <pc:sldMk cId="2925703975" sldId="275"/>
            <ac:picMk id="5" creationId="{3F4E6BAC-4C60-873F-D552-05AC37C473F9}"/>
          </ac:picMkLst>
        </pc:picChg>
      </pc:sldChg>
      <pc:sldChg chg="addSp delSp modSp new mod">
        <pc:chgData name="P Manoj Kumar" userId="79baf3b59573cc78" providerId="LiveId" clId="{16DC9DD5-EA12-4490-9B55-55CEDAA3EB68}" dt="2023-01-30T04:45:31.613" v="1109" actId="14100"/>
        <pc:sldMkLst>
          <pc:docMk/>
          <pc:sldMk cId="3678887348" sldId="276"/>
        </pc:sldMkLst>
        <pc:spChg chg="mod">
          <ac:chgData name="P Manoj Kumar" userId="79baf3b59573cc78" providerId="LiveId" clId="{16DC9DD5-EA12-4490-9B55-55CEDAA3EB68}" dt="2023-01-30T03:40:36.348" v="436" actId="115"/>
          <ac:spMkLst>
            <pc:docMk/>
            <pc:sldMk cId="3678887348" sldId="276"/>
            <ac:spMk id="2" creationId="{EFE24071-76D9-161A-19E3-F9AECF80E4F0}"/>
          </ac:spMkLst>
        </pc:spChg>
        <pc:spChg chg="del mod">
          <ac:chgData name="P Manoj Kumar" userId="79baf3b59573cc78" providerId="LiveId" clId="{16DC9DD5-EA12-4490-9B55-55CEDAA3EB68}" dt="2023-01-30T03:43:35.022" v="438" actId="22"/>
          <ac:spMkLst>
            <pc:docMk/>
            <pc:sldMk cId="3678887348" sldId="276"/>
            <ac:spMk id="3" creationId="{39369131-482D-D2DC-A4CB-E1B044702811}"/>
          </ac:spMkLst>
        </pc:spChg>
        <pc:spChg chg="add mod">
          <ac:chgData name="P Manoj Kumar" userId="79baf3b59573cc78" providerId="LiveId" clId="{16DC9DD5-EA12-4490-9B55-55CEDAA3EB68}" dt="2023-01-30T04:45:10.215" v="1103" actId="20577"/>
          <ac:spMkLst>
            <pc:docMk/>
            <pc:sldMk cId="3678887348" sldId="276"/>
            <ac:spMk id="7" creationId="{1A81019A-7EDD-4C03-40EF-0DF98E63CA5C}"/>
          </ac:spMkLst>
        </pc:spChg>
        <pc:picChg chg="add del mod ord">
          <ac:chgData name="P Manoj Kumar" userId="79baf3b59573cc78" providerId="LiveId" clId="{16DC9DD5-EA12-4490-9B55-55CEDAA3EB68}" dt="2023-01-30T04:44:14.573" v="1034" actId="21"/>
          <ac:picMkLst>
            <pc:docMk/>
            <pc:sldMk cId="3678887348" sldId="276"/>
            <ac:picMk id="5" creationId="{78366E99-2F60-429C-1960-25540A6BB0C9}"/>
          </ac:picMkLst>
        </pc:picChg>
        <pc:picChg chg="add mod">
          <ac:chgData name="P Manoj Kumar" userId="79baf3b59573cc78" providerId="LiveId" clId="{16DC9DD5-EA12-4490-9B55-55CEDAA3EB68}" dt="2023-01-30T04:45:31.613" v="1109" actId="14100"/>
          <ac:picMkLst>
            <pc:docMk/>
            <pc:sldMk cId="3678887348" sldId="276"/>
            <ac:picMk id="8" creationId="{86BF3EC6-5CB0-754C-10F6-32A5D7A3A507}"/>
          </ac:picMkLst>
        </pc:picChg>
      </pc:sldChg>
      <pc:sldChg chg="addSp delSp modSp new mod">
        <pc:chgData name="P Manoj Kumar" userId="79baf3b59573cc78" providerId="LiveId" clId="{16DC9DD5-EA12-4490-9B55-55CEDAA3EB68}" dt="2023-01-30T04:47:03.809" v="1161" actId="14100"/>
        <pc:sldMkLst>
          <pc:docMk/>
          <pc:sldMk cId="3661550092" sldId="277"/>
        </pc:sldMkLst>
        <pc:spChg chg="mod">
          <ac:chgData name="P Manoj Kumar" userId="79baf3b59573cc78" providerId="LiveId" clId="{16DC9DD5-EA12-4490-9B55-55CEDAA3EB68}" dt="2023-01-30T03:43:51.323" v="449" actId="115"/>
          <ac:spMkLst>
            <pc:docMk/>
            <pc:sldMk cId="3661550092" sldId="277"/>
            <ac:spMk id="2" creationId="{65F3D60E-0CF5-6B47-2281-C5CCA1E300B4}"/>
          </ac:spMkLst>
        </pc:spChg>
        <pc:spChg chg="del mod">
          <ac:chgData name="P Manoj Kumar" userId="79baf3b59573cc78" providerId="LiveId" clId="{16DC9DD5-EA12-4490-9B55-55CEDAA3EB68}" dt="2023-01-30T03:46:59.862" v="451" actId="22"/>
          <ac:spMkLst>
            <pc:docMk/>
            <pc:sldMk cId="3661550092" sldId="277"/>
            <ac:spMk id="3" creationId="{44FF82AE-FB7C-74C8-0A11-6FCA6B542E6A}"/>
          </ac:spMkLst>
        </pc:spChg>
        <pc:spChg chg="add mod">
          <ac:chgData name="P Manoj Kumar" userId="79baf3b59573cc78" providerId="LiveId" clId="{16DC9DD5-EA12-4490-9B55-55CEDAA3EB68}" dt="2023-01-30T04:46:41.960" v="1156" actId="122"/>
          <ac:spMkLst>
            <pc:docMk/>
            <pc:sldMk cId="3661550092" sldId="277"/>
            <ac:spMk id="7" creationId="{2C34BA72-78FA-FD26-33D9-A1E97DC7EFB7}"/>
          </ac:spMkLst>
        </pc:spChg>
        <pc:picChg chg="add del mod ord">
          <ac:chgData name="P Manoj Kumar" userId="79baf3b59573cc78" providerId="LiveId" clId="{16DC9DD5-EA12-4490-9B55-55CEDAA3EB68}" dt="2023-01-30T04:45:43.712" v="1110" actId="21"/>
          <ac:picMkLst>
            <pc:docMk/>
            <pc:sldMk cId="3661550092" sldId="277"/>
            <ac:picMk id="5" creationId="{9A9CC280-FDD9-6605-7BB1-D1BC0F14D25C}"/>
          </ac:picMkLst>
        </pc:picChg>
        <pc:picChg chg="add mod">
          <ac:chgData name="P Manoj Kumar" userId="79baf3b59573cc78" providerId="LiveId" clId="{16DC9DD5-EA12-4490-9B55-55CEDAA3EB68}" dt="2023-01-30T04:47:03.809" v="1161" actId="14100"/>
          <ac:picMkLst>
            <pc:docMk/>
            <pc:sldMk cId="3661550092" sldId="277"/>
            <ac:picMk id="8" creationId="{70EA85BB-7F87-D045-13FA-36812059EC23}"/>
          </ac:picMkLst>
        </pc:picChg>
      </pc:sldChg>
      <pc:sldChg chg="addSp delSp modSp new mod">
        <pc:chgData name="P Manoj Kumar" userId="79baf3b59573cc78" providerId="LiveId" clId="{16DC9DD5-EA12-4490-9B55-55CEDAA3EB68}" dt="2023-01-30T04:49:07.270" v="1223" actId="14100"/>
        <pc:sldMkLst>
          <pc:docMk/>
          <pc:sldMk cId="23460260" sldId="278"/>
        </pc:sldMkLst>
        <pc:spChg chg="mod">
          <ac:chgData name="P Manoj Kumar" userId="79baf3b59573cc78" providerId="LiveId" clId="{16DC9DD5-EA12-4490-9B55-55CEDAA3EB68}" dt="2023-01-30T03:47:15.898" v="462" actId="115"/>
          <ac:spMkLst>
            <pc:docMk/>
            <pc:sldMk cId="23460260" sldId="278"/>
            <ac:spMk id="2" creationId="{908A072E-3D44-7CF6-3840-A8B17C17AD50}"/>
          </ac:spMkLst>
        </pc:spChg>
        <pc:spChg chg="del mod">
          <ac:chgData name="P Manoj Kumar" userId="79baf3b59573cc78" providerId="LiveId" clId="{16DC9DD5-EA12-4490-9B55-55CEDAA3EB68}" dt="2023-01-30T03:50:19.875" v="464" actId="22"/>
          <ac:spMkLst>
            <pc:docMk/>
            <pc:sldMk cId="23460260" sldId="278"/>
            <ac:spMk id="3" creationId="{602A365B-89C6-A8E5-0D71-5B1B926429CA}"/>
          </ac:spMkLst>
        </pc:spChg>
        <pc:spChg chg="add mod">
          <ac:chgData name="P Manoj Kumar" userId="79baf3b59573cc78" providerId="LiveId" clId="{16DC9DD5-EA12-4490-9B55-55CEDAA3EB68}" dt="2023-01-30T04:48:49.612" v="1218" actId="122"/>
          <ac:spMkLst>
            <pc:docMk/>
            <pc:sldMk cId="23460260" sldId="278"/>
            <ac:spMk id="7" creationId="{898E6995-D3C5-F6BA-707C-7B93C9872BD6}"/>
          </ac:spMkLst>
        </pc:spChg>
        <pc:picChg chg="add del mod ord">
          <ac:chgData name="P Manoj Kumar" userId="79baf3b59573cc78" providerId="LiveId" clId="{16DC9DD5-EA12-4490-9B55-55CEDAA3EB68}" dt="2023-01-30T04:47:47.905" v="1162" actId="21"/>
          <ac:picMkLst>
            <pc:docMk/>
            <pc:sldMk cId="23460260" sldId="278"/>
            <ac:picMk id="5" creationId="{0EC2AD74-49F2-C81D-542E-D00DB1CF9581}"/>
          </ac:picMkLst>
        </pc:picChg>
        <pc:picChg chg="add mod">
          <ac:chgData name="P Manoj Kumar" userId="79baf3b59573cc78" providerId="LiveId" clId="{16DC9DD5-EA12-4490-9B55-55CEDAA3EB68}" dt="2023-01-30T04:49:07.270" v="1223" actId="14100"/>
          <ac:picMkLst>
            <pc:docMk/>
            <pc:sldMk cId="23460260" sldId="278"/>
            <ac:picMk id="8" creationId="{A08EA1D5-DFE3-518D-30D7-9CA295160E51}"/>
          </ac:picMkLst>
        </pc:picChg>
      </pc:sldChg>
      <pc:sldChg chg="modSp new mod">
        <pc:chgData name="P Manoj Kumar" userId="79baf3b59573cc78" providerId="LiveId" clId="{16DC9DD5-EA12-4490-9B55-55CEDAA3EB68}" dt="2023-01-30T09:43:23.460" v="3111" actId="20577"/>
        <pc:sldMkLst>
          <pc:docMk/>
          <pc:sldMk cId="2548398487" sldId="279"/>
        </pc:sldMkLst>
        <pc:spChg chg="mod">
          <ac:chgData name="P Manoj Kumar" userId="79baf3b59573cc78" providerId="LiveId" clId="{16DC9DD5-EA12-4490-9B55-55CEDAA3EB68}" dt="2023-01-30T09:10:00.109" v="3094"/>
          <ac:spMkLst>
            <pc:docMk/>
            <pc:sldMk cId="2548398487" sldId="279"/>
            <ac:spMk id="2" creationId="{8A47CEAA-3E70-424E-2616-99D0DC2655AA}"/>
          </ac:spMkLst>
        </pc:spChg>
        <pc:spChg chg="mod">
          <ac:chgData name="P Manoj Kumar" userId="79baf3b59573cc78" providerId="LiveId" clId="{16DC9DD5-EA12-4490-9B55-55CEDAA3EB68}" dt="2023-01-30T09:43:23.460" v="3111" actId="20577"/>
          <ac:spMkLst>
            <pc:docMk/>
            <pc:sldMk cId="2548398487" sldId="279"/>
            <ac:spMk id="3" creationId="{30EACBD7-812D-090D-3E37-79EAD96DD221}"/>
          </ac:spMkLst>
        </pc:spChg>
      </pc:sldChg>
      <pc:sldChg chg="modSp new mod ord">
        <pc:chgData name="P Manoj Kumar" userId="79baf3b59573cc78" providerId="LiveId" clId="{16DC9DD5-EA12-4490-9B55-55CEDAA3EB68}" dt="2023-01-30T05:26:10.403" v="2110" actId="20577"/>
        <pc:sldMkLst>
          <pc:docMk/>
          <pc:sldMk cId="1530971530" sldId="280"/>
        </pc:sldMkLst>
        <pc:spChg chg="mod">
          <ac:chgData name="P Manoj Kumar" userId="79baf3b59573cc78" providerId="LiveId" clId="{16DC9DD5-EA12-4490-9B55-55CEDAA3EB68}" dt="2023-01-30T05:08:25.857" v="1254" actId="115"/>
          <ac:spMkLst>
            <pc:docMk/>
            <pc:sldMk cId="1530971530" sldId="280"/>
            <ac:spMk id="2" creationId="{4226E25E-956B-E850-DAD7-1E03EDF64C36}"/>
          </ac:spMkLst>
        </pc:spChg>
        <pc:spChg chg="mod">
          <ac:chgData name="P Manoj Kumar" userId="79baf3b59573cc78" providerId="LiveId" clId="{16DC9DD5-EA12-4490-9B55-55CEDAA3EB68}" dt="2023-01-30T05:26:10.403" v="2110" actId="20577"/>
          <ac:spMkLst>
            <pc:docMk/>
            <pc:sldMk cId="1530971530" sldId="280"/>
            <ac:spMk id="3" creationId="{16DE5224-261C-2FEB-8F91-8AC1FB94DA8C}"/>
          </ac:spMkLst>
        </pc:spChg>
      </pc:sldChg>
      <pc:sldChg chg="modSp new mod">
        <pc:chgData name="P Manoj Kumar" userId="79baf3b59573cc78" providerId="LiveId" clId="{16DC9DD5-EA12-4490-9B55-55CEDAA3EB68}" dt="2023-01-30T08:45:51.646" v="3008" actId="20577"/>
        <pc:sldMkLst>
          <pc:docMk/>
          <pc:sldMk cId="2781862097" sldId="281"/>
        </pc:sldMkLst>
        <pc:spChg chg="mod">
          <ac:chgData name="P Manoj Kumar" userId="79baf3b59573cc78" providerId="LiveId" clId="{16DC9DD5-EA12-4490-9B55-55CEDAA3EB68}" dt="2023-01-30T05:26:29.434" v="2112" actId="1076"/>
          <ac:spMkLst>
            <pc:docMk/>
            <pc:sldMk cId="2781862097" sldId="281"/>
            <ac:spMk id="2" creationId="{17D2BC34-CA37-01D7-BCE4-014EF16BFF3D}"/>
          </ac:spMkLst>
        </pc:spChg>
        <pc:spChg chg="mod">
          <ac:chgData name="P Manoj Kumar" userId="79baf3b59573cc78" providerId="LiveId" clId="{16DC9DD5-EA12-4490-9B55-55CEDAA3EB68}" dt="2023-01-30T08:45:51.646" v="3008" actId="20577"/>
          <ac:spMkLst>
            <pc:docMk/>
            <pc:sldMk cId="2781862097" sldId="281"/>
            <ac:spMk id="3" creationId="{77D1E90E-B506-12FD-AD4F-9880A0E7C6DF}"/>
          </ac:spMkLst>
        </pc:spChg>
      </pc:sldChg>
      <pc:sldChg chg="modSp new mod">
        <pc:chgData name="P Manoj Kumar" userId="79baf3b59573cc78" providerId="LiveId" clId="{16DC9DD5-EA12-4490-9B55-55CEDAA3EB68}" dt="2023-01-30T06:02:47.246" v="2974"/>
        <pc:sldMkLst>
          <pc:docMk/>
          <pc:sldMk cId="4268813334" sldId="282"/>
        </pc:sldMkLst>
        <pc:spChg chg="mod">
          <ac:chgData name="P Manoj Kumar" userId="79baf3b59573cc78" providerId="LiveId" clId="{16DC9DD5-EA12-4490-9B55-55CEDAA3EB68}" dt="2023-01-30T05:55:13.397" v="2552" actId="115"/>
          <ac:spMkLst>
            <pc:docMk/>
            <pc:sldMk cId="4268813334" sldId="282"/>
            <ac:spMk id="2" creationId="{A2E6108E-C9D3-B9A4-48DD-86BBA19EA987}"/>
          </ac:spMkLst>
        </pc:spChg>
        <pc:spChg chg="mod">
          <ac:chgData name="P Manoj Kumar" userId="79baf3b59573cc78" providerId="LiveId" clId="{16DC9DD5-EA12-4490-9B55-55CEDAA3EB68}" dt="2023-01-30T06:02:47.246" v="2974"/>
          <ac:spMkLst>
            <pc:docMk/>
            <pc:sldMk cId="4268813334" sldId="282"/>
            <ac:spMk id="3" creationId="{78D08EF7-3EDC-F55E-DB2A-EB99F2BB847D}"/>
          </ac:spMkLst>
        </pc:spChg>
      </pc:sldChg>
      <pc:sldChg chg="modSp new mod">
        <pc:chgData name="P Manoj Kumar" userId="79baf3b59573cc78" providerId="LiveId" clId="{16DC9DD5-EA12-4490-9B55-55CEDAA3EB68}" dt="2023-01-30T10:08:14.646" v="3113" actId="255"/>
        <pc:sldMkLst>
          <pc:docMk/>
          <pc:sldMk cId="1820342077" sldId="283"/>
        </pc:sldMkLst>
        <pc:spChg chg="mod">
          <ac:chgData name="P Manoj Kumar" userId="79baf3b59573cc78" providerId="LiveId" clId="{16DC9DD5-EA12-4490-9B55-55CEDAA3EB68}" dt="2023-01-30T08:47:58.353" v="3054" actId="115"/>
          <ac:spMkLst>
            <pc:docMk/>
            <pc:sldMk cId="1820342077" sldId="283"/>
            <ac:spMk id="2" creationId="{089B1605-DE4E-B3D6-9832-DB5EF69C79E5}"/>
          </ac:spMkLst>
        </pc:spChg>
        <pc:spChg chg="mod">
          <ac:chgData name="P Manoj Kumar" userId="79baf3b59573cc78" providerId="LiveId" clId="{16DC9DD5-EA12-4490-9B55-55CEDAA3EB68}" dt="2023-01-30T10:08:14.646" v="3113" actId="255"/>
          <ac:spMkLst>
            <pc:docMk/>
            <pc:sldMk cId="1820342077" sldId="283"/>
            <ac:spMk id="3" creationId="{DC3176ED-9612-DEBF-E704-75896BFB1AE0}"/>
          </ac:spMkLst>
        </pc:spChg>
      </pc:sldChg>
      <pc:sldChg chg="modSp new mod">
        <pc:chgData name="P Manoj Kumar" userId="79baf3b59573cc78" providerId="LiveId" clId="{16DC9DD5-EA12-4490-9B55-55CEDAA3EB68}" dt="2023-01-30T14:41:56.095" v="3133" actId="207"/>
        <pc:sldMkLst>
          <pc:docMk/>
          <pc:sldMk cId="3195800729" sldId="284"/>
        </pc:sldMkLst>
        <pc:spChg chg="mod">
          <ac:chgData name="P Manoj Kumar" userId="79baf3b59573cc78" providerId="LiveId" clId="{16DC9DD5-EA12-4490-9B55-55CEDAA3EB68}" dt="2023-01-30T14:41:56.095" v="3133" actId="207"/>
          <ac:spMkLst>
            <pc:docMk/>
            <pc:sldMk cId="3195800729" sldId="284"/>
            <ac:spMk id="2" creationId="{3BCB259D-785E-508E-B610-B6378D8AD0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FB77-58E9-43DD-98FA-B60A921E983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081A6-DB42-4F79-9649-35F1582A2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3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081A6-DB42-4F79-9649-35F1582A24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480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081A6-DB42-4F79-9649-35F1582A246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8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081A6-DB42-4F79-9649-35F1582A246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081A6-DB42-4F79-9649-35F1582A246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3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081A6-DB42-4F79-9649-35F1582A246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7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081A6-DB42-4F79-9649-35F1582A246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4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081A6-DB42-4F79-9649-35F1582A246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2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081A6-DB42-4F79-9649-35F1582A246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34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081A6-DB42-4F79-9649-35F1582A246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3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081A6-DB42-4F79-9649-35F1582A246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21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BDD2-B98D-A6B5-EAD9-3368041C1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46831-8EC8-5435-3D35-F03D47C73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BAC07-3B8B-481E-D05C-4EE6FA62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ECC-3A02-4C20-81E4-C3D9E603910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D5EA2-13ED-3468-AD14-B5F93F73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5921-9B87-7DF1-E877-5803D229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BD1-A7B5-47E0-B636-E3AA9450B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2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7C40-AE15-03FC-F597-4FD88C1A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02197-DD0C-D1AE-85F2-675D8E61D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4A13-3818-C5EB-727C-8AA9F7D4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ECC-3A02-4C20-81E4-C3D9E603910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D607-5721-4D65-9595-8054318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5398-F87F-C35E-F70D-029CA98A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BD1-A7B5-47E0-B636-E3AA9450B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36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9E516-DE35-5E69-5713-6798EA57D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93A24-4FEB-8CD7-F104-2DF3D41F3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AB14-1F9D-36AD-1E19-0FF1A53D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ECC-3A02-4C20-81E4-C3D9E603910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9E0C-83D3-C166-E332-AF63DCC6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0520-B4FF-F796-EBFA-F6ECC7AC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BD1-A7B5-47E0-B636-E3AA9450B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87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A1FD-633B-4426-09D4-60C1A6CD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35EF-34EE-5948-F2C9-20C08E2E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A2036-999B-99B5-FBD5-AC73A97E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ECC-3A02-4C20-81E4-C3D9E603910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6338-9042-A8B4-9033-3475F3AA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C19E-49F2-567F-5463-AF8ACD42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BD1-A7B5-47E0-B636-E3AA9450B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6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4BF3-F59F-3859-AF9C-5A381A2C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658A5-FF73-A79C-9A74-5CE74BF2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1B32-138C-F945-80FD-AF714304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ECC-3A02-4C20-81E4-C3D9E603910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0765E-1114-F06B-F459-01958A8A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52A9-1E68-34D7-DDC6-C3D02BA6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BD1-A7B5-47E0-B636-E3AA9450B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150A-8421-961D-B2AB-A9818958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BE14-2E4A-7C41-ECED-5CEEFBE84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153C2-AEA8-6BEC-4367-A5C97C5A8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6E0BC-820F-37B7-FE2E-3324B9FB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ECC-3A02-4C20-81E4-C3D9E603910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DDF1-81C0-BFD0-8CE2-87CE4708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153FA-0EBC-9BD8-DE27-17D5E8D3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BD1-A7B5-47E0-B636-E3AA9450B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27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EF2B-7B26-4754-B4EB-0CD73029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5C6A-8005-0A84-B677-007AB841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8E7A5-1D79-0F20-85F1-76480663E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5054D-DCD0-CCF8-2504-D708C18BC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74D0A-E7EA-C6D9-AD54-CAC4F32B6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5BF07-7F63-FECC-33BD-0EDF5088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ECC-3A02-4C20-81E4-C3D9E603910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6256D-E569-C663-BF9B-8FAF9398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85B6A-69A3-EE74-7BC4-2F2999A2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BD1-A7B5-47E0-B636-E3AA9450B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61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CB78-E839-8D75-0211-2CA5F518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758A0-C7D7-19AE-EF78-BFDE181A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ECC-3A02-4C20-81E4-C3D9E603910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C29D9-909E-6366-9764-91CE132B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D30BC-B4FE-2C0D-BC71-6A1E3F40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BD1-A7B5-47E0-B636-E3AA9450B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45704-40F3-AC22-D921-C78E0610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ECC-3A02-4C20-81E4-C3D9E603910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905D5-D48B-A580-5FAE-55543560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2AD6C-EC9B-D4DC-ACD6-0E81FC96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BD1-A7B5-47E0-B636-E3AA9450B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0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1080-C3FE-CC48-764E-B77ABFC3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EDDF-38F4-2D47-D53C-6BAC8D0F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A0023-2BDF-85D9-4743-ED8F39A2F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BB629-B3F8-8EB7-098B-ED6D835E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ECC-3A02-4C20-81E4-C3D9E603910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92ED2-FDF9-E977-4458-4BA0069A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F2D9A-B932-B72C-0CF4-87EA7683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BD1-A7B5-47E0-B636-E3AA9450B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4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9AEA-B506-449D-1394-592EC4A5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CFA85-9E34-D85B-E57A-9883AEF39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695B9-927D-12C8-BE94-F9A585B28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F7D12-AFB6-DCD7-12B8-F2EE81E1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4ECC-3A02-4C20-81E4-C3D9E603910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0972B-CE8E-8416-712F-D326824E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F94A0-261F-0EBA-74BF-1024C629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BD1-A7B5-47E0-B636-E3AA9450B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6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610E7-4B81-C20F-192C-071278A7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4E6F-F9E1-824F-DD25-843C6D0D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D06D-2C40-3CDE-C421-CCED9C20A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4ECC-3A02-4C20-81E4-C3D9E603910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69F8F-2709-CBE5-DA50-AEE6E492E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3736-4758-C852-A406-D4429B1C6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4BD1-A7B5-47E0-B636-E3AA9450B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6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2F91-C60C-CB90-4D4C-AC62C8A1D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dirty="0"/>
              <a:t>Electronics Lab</a:t>
            </a:r>
            <a:br>
              <a:rPr lang="en-IN" sz="4800" dirty="0"/>
            </a:br>
            <a:r>
              <a:rPr lang="en-IN" sz="4800" dirty="0"/>
              <a:t>(</a:t>
            </a:r>
            <a:r>
              <a:rPr lang="en-IN" sz="4800" b="1" dirty="0">
                <a:solidFill>
                  <a:schemeClr val="accent4">
                    <a:lumMod val="75000"/>
                  </a:schemeClr>
                </a:solidFill>
              </a:rPr>
              <a:t>Experiment-0</a:t>
            </a:r>
            <a:r>
              <a:rPr lang="en-IN" sz="4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66287-2786-31B8-4339-8043CDEF8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latin typeface="Bookman Old Style" panose="02050604050505020204" pitchFamily="18" charset="0"/>
            </a:endParaRPr>
          </a:p>
          <a:p>
            <a:r>
              <a:rPr lang="en-IN" sz="3200" dirty="0">
                <a:latin typeface="Bookman Old Style" panose="02050604050505020204" pitchFamily="18" charset="0"/>
              </a:rPr>
              <a:t>P . Manoj Kumar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Roll no : 21IE10027</a:t>
            </a:r>
          </a:p>
        </p:txBody>
      </p:sp>
    </p:spTree>
    <p:extLst>
      <p:ext uri="{BB962C8B-B14F-4D97-AF65-F5344CB8AC3E}">
        <p14:creationId xmlns:p14="http://schemas.microsoft.com/office/powerpoint/2010/main" val="126027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9E97-841C-31ED-1392-04364766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14"/>
            <a:ext cx="10515600" cy="1457222"/>
          </a:xfrm>
        </p:spPr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Graph 1.2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FEE9-B6FF-D202-8EEE-29871363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189704"/>
            <a:ext cx="11651226" cy="57429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</a:t>
            </a:r>
          </a:p>
          <a:p>
            <a:pPr marL="0" indent="0">
              <a:buNone/>
            </a:pPr>
            <a:r>
              <a:rPr lang="en-IN" sz="1600" dirty="0"/>
              <a:t>	Fig 1.4 – </a:t>
            </a:r>
            <a:r>
              <a:rPr lang="en-IN" sz="1600" dirty="0" err="1"/>
              <a:t>V</a:t>
            </a:r>
            <a:r>
              <a:rPr lang="en-IN" sz="1600" baseline="-25000" dirty="0" err="1"/>
              <a:t>c</a:t>
            </a:r>
            <a:r>
              <a:rPr lang="en-IN" sz="1600" dirty="0"/>
              <a:t> vs V</a:t>
            </a:r>
            <a:r>
              <a:rPr lang="en-IN" sz="1600" baseline="-25000" dirty="0"/>
              <a:t>in</a:t>
            </a:r>
            <a:r>
              <a:rPr lang="en-IN" sz="1600" dirty="0"/>
              <a:t> plot (Initial voltage of capacitor is 1V)	           	Fig 1.5 – </a:t>
            </a:r>
            <a:r>
              <a:rPr lang="en-IN" sz="1600" dirty="0" err="1"/>
              <a:t>V</a:t>
            </a:r>
            <a:r>
              <a:rPr lang="en-IN" sz="1600" baseline="-25000" dirty="0" err="1"/>
              <a:t>c</a:t>
            </a:r>
            <a:r>
              <a:rPr lang="en-IN" sz="1600" dirty="0"/>
              <a:t> vs V</a:t>
            </a:r>
            <a:r>
              <a:rPr lang="en-IN" sz="1600" baseline="-25000" dirty="0"/>
              <a:t>in</a:t>
            </a:r>
            <a:r>
              <a:rPr lang="en-IN" sz="1600" dirty="0"/>
              <a:t> plot (Initial voltage of capacitor is 2V)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r">
              <a:buNone/>
            </a:pPr>
            <a:r>
              <a:rPr lang="en-IN" sz="1500" dirty="0"/>
              <a:t>In all three conditions , the final potential difference across the capacitor</a:t>
            </a:r>
          </a:p>
          <a:p>
            <a:pPr marL="0" indent="0" algn="r">
              <a:buNone/>
            </a:pPr>
            <a:r>
              <a:rPr lang="en-IN" sz="1500" dirty="0"/>
              <a:t>is 5V, which is independent of the initial potential diff. across capacitor</a:t>
            </a:r>
            <a:r>
              <a:rPr lang="en-IN" sz="1600" dirty="0"/>
              <a:t>.</a:t>
            </a:r>
          </a:p>
          <a:p>
            <a:pPr marL="0" indent="0" algn="r">
              <a:buNone/>
            </a:pP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	Fig 1.6 – </a:t>
            </a:r>
            <a:r>
              <a:rPr lang="en-IN" sz="1600" dirty="0" err="1"/>
              <a:t>V</a:t>
            </a:r>
            <a:r>
              <a:rPr lang="en-IN" sz="1600" baseline="-25000" dirty="0" err="1"/>
              <a:t>c</a:t>
            </a:r>
            <a:r>
              <a:rPr lang="en-IN" sz="1600" dirty="0"/>
              <a:t> vs V</a:t>
            </a:r>
            <a:r>
              <a:rPr lang="en-IN" sz="1600" baseline="-25000" dirty="0"/>
              <a:t>in</a:t>
            </a:r>
            <a:r>
              <a:rPr lang="en-IN" sz="1600" dirty="0"/>
              <a:t> plot (Initial voltage of capacitor is 7V)</a:t>
            </a:r>
          </a:p>
          <a:p>
            <a:pPr marL="0" indent="0" algn="ctr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5963A-B131-FC3F-5A15-50DB6CC5A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12" y="1189704"/>
            <a:ext cx="5143294" cy="2339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87695-603C-F792-0A42-44BE5BDE2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50" y="1189704"/>
            <a:ext cx="5247357" cy="2260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535516-3225-9DCB-C7AD-DAECA328A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12" y="3856179"/>
            <a:ext cx="5230760" cy="23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BEBE-4B81-5D29-D87A-24AE69A6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Graph 1.3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7638-FCDF-645B-12FC-5D88CE27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0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 1.7 – Gain(in dB) and Phase plot in AC analysis</a:t>
            </a:r>
          </a:p>
          <a:p>
            <a:pPr marL="0" indent="0" algn="ctr">
              <a:buNone/>
            </a:pPr>
            <a:r>
              <a:rPr lang="en-IN" sz="1600" dirty="0"/>
              <a:t> The value of gain in low-frequency region remains </a:t>
            </a:r>
            <a:r>
              <a:rPr lang="en-IN" sz="1600" b="1" dirty="0"/>
              <a:t>0 dB </a:t>
            </a:r>
            <a:r>
              <a:rPr lang="en-IN" sz="1600" dirty="0"/>
              <a:t>and as the frequency increases (beyond 10KHz) ,the gain is decreasing at a rate of </a:t>
            </a:r>
            <a:r>
              <a:rPr lang="en-IN" sz="1600" b="1" dirty="0"/>
              <a:t>40dB/decade</a:t>
            </a:r>
            <a:r>
              <a:rPr lang="en-IN" sz="1600" dirty="0"/>
              <a:t>. The phase will vary from </a:t>
            </a:r>
            <a:r>
              <a:rPr lang="en-IN" sz="1600" b="1" dirty="0"/>
              <a:t>0 degree </a:t>
            </a:r>
            <a:r>
              <a:rPr lang="en-IN" sz="1600" dirty="0"/>
              <a:t>to </a:t>
            </a:r>
            <a:r>
              <a:rPr lang="en-IN" sz="1600" b="1" dirty="0"/>
              <a:t>-180 degree </a:t>
            </a:r>
            <a:r>
              <a:rPr lang="en-IN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FCCD1-AB20-9F2E-AD6F-DA160CD3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1" y="1386348"/>
            <a:ext cx="8554065" cy="38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8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58F0-5C89-CD7F-3D97-6A018A6E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Observations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A2C0-478A-ACF9-E6A8-52F86D26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The value of resistance in critical damping condition doesn’t depend on the value of initial potential difference across the capacitor as observed from the graphs (Graph 1.2).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In frequency response graph , the gain will decrease at a rate of </a:t>
            </a:r>
            <a:r>
              <a:rPr lang="en-IN" sz="2400" b="1" dirty="0"/>
              <a:t>40 dB/decade </a:t>
            </a:r>
            <a:r>
              <a:rPr lang="en-IN" sz="2400" dirty="0"/>
              <a:t>after the cut-off frequency and remains </a:t>
            </a:r>
            <a:r>
              <a:rPr lang="en-IN" sz="2400" b="1" dirty="0"/>
              <a:t>0dB</a:t>
            </a:r>
            <a:r>
              <a:rPr lang="en-IN" sz="2400" dirty="0"/>
              <a:t> in low-frequency range.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The phase of gain varies from </a:t>
            </a:r>
            <a:r>
              <a:rPr lang="en-IN" sz="2400" b="1" dirty="0"/>
              <a:t>0° (at low frequencies)</a:t>
            </a:r>
            <a:r>
              <a:rPr lang="en-IN" sz="2400" dirty="0"/>
              <a:t> to </a:t>
            </a:r>
            <a:r>
              <a:rPr lang="en-IN" sz="2400" b="1" dirty="0"/>
              <a:t>-180° (at high frequencies).</a:t>
            </a:r>
          </a:p>
        </p:txBody>
      </p:sp>
    </p:spTree>
    <p:extLst>
      <p:ext uri="{BB962C8B-B14F-4D97-AF65-F5344CB8AC3E}">
        <p14:creationId xmlns:p14="http://schemas.microsoft.com/office/powerpoint/2010/main" val="311246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41C1-9621-5FA2-8A6A-C457C794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2. CMOS Inverter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9913-14B3-0FEF-375A-2EABD042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464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Theory :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2000" dirty="0"/>
              <a:t>A CMOS Inverter is a combination of PMOS and NMOS transistors where PMOS is arranged</a:t>
            </a:r>
          </a:p>
          <a:p>
            <a:pPr marL="0" indent="0">
              <a:buNone/>
            </a:pPr>
            <a:r>
              <a:rPr lang="en-IN" sz="2000" dirty="0"/>
              <a:t> at the top  and  NMOS is arranged at the bottom. It inverts the input signal.</a:t>
            </a:r>
          </a:p>
          <a:p>
            <a:pPr marL="0" indent="0">
              <a:buNone/>
            </a:pPr>
            <a:r>
              <a:rPr lang="en-IN" sz="2400" b="1" dirty="0"/>
              <a:t>Rise-Time :</a:t>
            </a:r>
            <a:r>
              <a:rPr lang="en-IN" b="1" dirty="0"/>
              <a:t> </a:t>
            </a:r>
            <a:r>
              <a:rPr lang="en-IN" sz="2000" dirty="0"/>
              <a:t>The time required for the output signal changing from 10% to 90% of the</a:t>
            </a:r>
          </a:p>
          <a:p>
            <a:pPr marL="0" indent="0">
              <a:buNone/>
            </a:pPr>
            <a:r>
              <a:rPr lang="en-IN" sz="2000" dirty="0"/>
              <a:t> drain voltage.</a:t>
            </a:r>
          </a:p>
          <a:p>
            <a:pPr marL="0" indent="0">
              <a:buNone/>
            </a:pPr>
            <a:r>
              <a:rPr lang="en-IN" sz="2400" b="1" dirty="0"/>
              <a:t>Fall-Time :</a:t>
            </a:r>
            <a:r>
              <a:rPr lang="en-IN" b="1" dirty="0"/>
              <a:t> </a:t>
            </a:r>
            <a:r>
              <a:rPr lang="en-IN" sz="2000" dirty="0"/>
              <a:t>The time required for the output signal changing from 90% to 10% of the</a:t>
            </a:r>
          </a:p>
          <a:p>
            <a:pPr marL="0" indent="0">
              <a:buNone/>
            </a:pPr>
            <a:r>
              <a:rPr lang="en-IN" sz="2000" dirty="0"/>
              <a:t> drain voltage.</a:t>
            </a:r>
            <a:endParaRPr lang="en-IN" sz="2000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312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03BD-C92D-B864-77C2-2A56FFCF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List of Components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068419-820A-1D21-3A04-C58E117D0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358362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608">
                  <a:extLst>
                    <a:ext uri="{9D8B030D-6E8A-4147-A177-3AD203B41FA5}">
                      <a16:colId xmlns:a16="http://schemas.microsoft.com/office/drawing/2014/main" val="3044781745"/>
                    </a:ext>
                  </a:extLst>
                </a:gridCol>
                <a:gridCol w="4295192">
                  <a:extLst>
                    <a:ext uri="{9D8B030D-6E8A-4147-A177-3AD203B41FA5}">
                      <a16:colId xmlns:a16="http://schemas.microsoft.com/office/drawing/2014/main" val="22681898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47265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7409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5V,3V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82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1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8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9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Connecting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9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4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3C75-7906-93C8-FE4F-C50F0E4D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Circuit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55CF-F969-CD6E-723A-8237447A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1600" dirty="0"/>
              <a:t>Fig 2.1 – CMOS Inverter</a:t>
            </a:r>
          </a:p>
          <a:p>
            <a:pPr marL="0" indent="0" algn="ctr">
              <a:buNone/>
            </a:pPr>
            <a:r>
              <a:rPr lang="en-IN" sz="1600" dirty="0"/>
              <a:t>The practical model 180nm.txt was used for the </a:t>
            </a:r>
            <a:r>
              <a:rPr lang="en-IN" sz="1600" dirty="0" err="1"/>
              <a:t>pmos</a:t>
            </a:r>
            <a:r>
              <a:rPr lang="en-IN" sz="1600" dirty="0"/>
              <a:t> and </a:t>
            </a:r>
            <a:r>
              <a:rPr lang="en-IN" sz="1600" dirty="0" err="1"/>
              <a:t>nmos</a:t>
            </a:r>
            <a:r>
              <a:rPr lang="en-IN" sz="1600" dirty="0"/>
              <a:t> transistors. The voltage is a pulse signal whose magnitude is 3V , rise-time and fall-time 20ps, time-period 2.002s and the duration of the positive voltage is 1s. On the right side , commands were used to calculate the rise time and fall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5BDB9-EA8D-0409-EE0B-E79F101A5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43" y="1278195"/>
            <a:ext cx="7876414" cy="38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7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BC34-CA37-01D7-BCE4-014EF16B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E90E-B506-12FD-AD4F-9880A0E7C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The given was created on </a:t>
            </a:r>
            <a:r>
              <a:rPr lang="en-IN" sz="2400" dirty="0" err="1"/>
              <a:t>LTSpice</a:t>
            </a:r>
            <a:r>
              <a:rPr lang="en-IN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The PMOS and NMOS were sized (W/L)in such a  way that the we will get the best rise time or fall time by giving </a:t>
            </a:r>
            <a:r>
              <a:rPr lang="en-IN" sz="2400" dirty="0" err="1"/>
              <a:t>V</a:t>
            </a:r>
            <a:r>
              <a:rPr lang="en-IN" sz="2400" baseline="-25000" dirty="0" err="1"/>
              <a:t>dd</a:t>
            </a:r>
            <a:r>
              <a:rPr lang="en-IN" sz="2400" dirty="0"/>
              <a:t>=3V 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The values of rise-time and fall-time were tabulated for some values of width of PMOS keeping the width of NMOS fixed (36</a:t>
            </a:r>
            <a:r>
              <a:rPr lang="en-US" sz="2400" dirty="0"/>
              <a:t> µm</a:t>
            </a:r>
            <a:r>
              <a:rPr lang="en-IN" sz="2400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The DC characteristics of CMOS Inverter (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</a:t>
            </a:r>
            <a:r>
              <a:rPr lang="en-IN" sz="24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out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vs V</a:t>
            </a:r>
            <a:r>
              <a:rPr lang="en-IN" sz="24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and 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IN" sz="24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dd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vs V</a:t>
            </a:r>
            <a:r>
              <a:rPr lang="en-IN" sz="24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N" sz="2400" dirty="0"/>
              <a:t>) were plotted.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After that, PMOS and NMOS were switched and step-3 was repeated .</a:t>
            </a:r>
          </a:p>
        </p:txBody>
      </p:sp>
    </p:spTree>
    <p:extLst>
      <p:ext uri="{BB962C8B-B14F-4D97-AF65-F5344CB8AC3E}">
        <p14:creationId xmlns:p14="http://schemas.microsoft.com/office/powerpoint/2010/main" val="278186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B8FD-CD0B-B937-24D2-F005EA4C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1325563"/>
          </a:xfrm>
        </p:spPr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Observation Table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C31A7E-A1B9-ACCF-4BEB-D03AB923A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225916"/>
              </p:ext>
            </p:extLst>
          </p:nvPr>
        </p:nvGraphicFramePr>
        <p:xfrm>
          <a:off x="838200" y="1845288"/>
          <a:ext cx="105156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69014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595257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716522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028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Width of PMOS</a:t>
                      </a:r>
                    </a:p>
                    <a:p>
                      <a:r>
                        <a:rPr lang="en-US" b="1" dirty="0"/>
                        <a:t>(in µm)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Rise Time</a:t>
                      </a:r>
                    </a:p>
                    <a:p>
                      <a:r>
                        <a:rPr lang="en-US" b="1" dirty="0"/>
                        <a:t>( in </a:t>
                      </a:r>
                      <a:r>
                        <a:rPr lang="en-US" b="1" dirty="0" err="1"/>
                        <a:t>ps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Fall Time</a:t>
                      </a:r>
                    </a:p>
                    <a:p>
                      <a:r>
                        <a:rPr lang="en-US" b="1" dirty="0"/>
                        <a:t>(in </a:t>
                      </a:r>
                      <a:r>
                        <a:rPr lang="en-US" b="1" dirty="0" err="1"/>
                        <a:t>ps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Rise time/Fall time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0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16.9558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13.0693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1.297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0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16.3545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13.0969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16.2617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13.1877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8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81.79047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16.2668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13.2104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1.231 (minimum)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81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16.2461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13.1731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9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16.2186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13.1243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1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108E-C9D3-B9A4-48DD-86BBA19E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Sizing the CMOS Inverter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08EF7-3EDC-F55E-DB2A-EB99F2BB8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After doing the all possible combinations of Width and Length,</a:t>
                </a:r>
              </a:p>
              <a:p>
                <a:pPr marL="0" indent="0">
                  <a:buNone/>
                </a:pPr>
                <a:r>
                  <a:rPr lang="en-IN" dirty="0"/>
                  <a:t>the best rise-time/fall-time was found to be at the following dimensions.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Width of PMOS transistor = 81.7904</a:t>
                </a:r>
                <a:r>
                  <a:rPr lang="en-US" dirty="0"/>
                  <a:t>µm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Length of PMOS transistor = 180nm</a:t>
                </a:r>
              </a:p>
              <a:p>
                <a:pPr marL="0" indent="0">
                  <a:buNone/>
                </a:pPr>
                <a:r>
                  <a:rPr lang="en-IN" dirty="0"/>
                  <a:t>Width of NMOS transistor = 36</a:t>
                </a:r>
                <a:r>
                  <a:rPr lang="en-US" dirty="0"/>
                  <a:t>µm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Length of NMOS transistor = 180nm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num>
                            <m:den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</m:e>
                      </m:d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𝒑𝒎𝒐𝒔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𝟒𝟓𝟒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num>
                            <m:den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</m:e>
                      </m:d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𝒏𝒎𝒐𝒔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08EF7-3EDC-F55E-DB2A-EB99F2BB8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t="-2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813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C947-4FFB-0AC2-D825-1A2FD6E0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1"/>
            <a:ext cx="10515600" cy="1325563"/>
          </a:xfrm>
        </p:spPr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Graph 2.1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241E8-F445-6F09-16BD-83B16376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 2.2 - </a:t>
            </a:r>
            <a:r>
              <a:rPr lang="en-IN" sz="1600" dirty="0" err="1"/>
              <a:t>V</a:t>
            </a:r>
            <a:r>
              <a:rPr lang="en-IN" sz="1600" baseline="-25000" dirty="0" err="1"/>
              <a:t>out</a:t>
            </a:r>
            <a:r>
              <a:rPr lang="en-IN" sz="1600" dirty="0"/>
              <a:t> and V</a:t>
            </a:r>
            <a:r>
              <a:rPr lang="en-IN" sz="1600" baseline="-25000" dirty="0"/>
              <a:t>in </a:t>
            </a:r>
            <a:r>
              <a:rPr lang="en-IN" sz="1600" dirty="0"/>
              <a:t>plots of CMOS Inverter</a:t>
            </a:r>
          </a:p>
          <a:p>
            <a:pPr marL="0" indent="0" algn="ctr">
              <a:buNone/>
            </a:pPr>
            <a:r>
              <a:rPr lang="en-IN" sz="1600" dirty="0"/>
              <a:t>The output waveform is inverted w.r.t the input waveform. </a:t>
            </a:r>
            <a:endParaRPr lang="en-IN" sz="1600" baseline="-25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9D0DB-A7B9-CDD3-0885-2638EA2C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14" y="1238865"/>
            <a:ext cx="8938371" cy="41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0110-7C95-9399-AEB7-CBB81F9D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Objective of 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6E38-9F54-105E-5548-A6979687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Transient and Frequency response of a RLC-circuit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derive value of resistance of critical damping in transient analysis of a RLC circuit and plot the frequency  response for frequency range 1Hz to 1THz .</a:t>
            </a:r>
          </a:p>
          <a:p>
            <a:pPr marL="0" indent="0">
              <a:buNone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AutoNum type="arabicPeriod" startAt="2"/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CMOS Inverter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plot the DC characteristics (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I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out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vs V</a:t>
            </a:r>
            <a:r>
              <a:rPr lang="en-IN" sz="24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and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I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dd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vs V</a:t>
            </a:r>
            <a:r>
              <a:rPr lang="en-IN" sz="24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a CMOS inverter and design the size of it such that you get the best Tr/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Tf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897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252C-1B29-B876-0BEC-105053AD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Graph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9324-405B-ED81-2D8E-C4A018322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615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 2.3 – </a:t>
            </a:r>
            <a:r>
              <a:rPr lang="en-IN" sz="1600" dirty="0" err="1"/>
              <a:t>V</a:t>
            </a:r>
            <a:r>
              <a:rPr lang="en-IN" sz="1600" baseline="-25000" dirty="0" err="1"/>
              <a:t>out</a:t>
            </a:r>
            <a:r>
              <a:rPr lang="en-IN" sz="1600" dirty="0"/>
              <a:t> vs V</a:t>
            </a:r>
            <a:r>
              <a:rPr lang="en-IN" sz="1600" baseline="-25000" dirty="0"/>
              <a:t>in </a:t>
            </a:r>
            <a:r>
              <a:rPr lang="en-IN" sz="1600" dirty="0"/>
              <a:t>of CMOS Inverter</a:t>
            </a:r>
          </a:p>
          <a:p>
            <a:pPr marL="0" indent="0" algn="ctr">
              <a:buNone/>
            </a:pPr>
            <a:r>
              <a:rPr lang="en-IN" sz="1600" dirty="0"/>
              <a:t>After sizing the </a:t>
            </a:r>
            <a:r>
              <a:rPr lang="en-IN" sz="1600" dirty="0" err="1"/>
              <a:t>pmos</a:t>
            </a:r>
            <a:r>
              <a:rPr lang="en-IN" sz="1600" dirty="0"/>
              <a:t> and </a:t>
            </a:r>
            <a:r>
              <a:rPr lang="en-IN" sz="1600" dirty="0" err="1"/>
              <a:t>nmos</a:t>
            </a:r>
            <a:r>
              <a:rPr lang="en-IN" sz="1600" dirty="0"/>
              <a:t>, the transition point was achieved at the middle of the input range (1.5 V).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89219-C1DA-FF72-D81A-F5881C69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65" y="1278193"/>
            <a:ext cx="8864870" cy="40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46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DE01-4DFF-84C2-C608-45B1ED77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Graph 2.3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2E5B3E-806B-E532-913F-BF445776E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7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 2.4 – </a:t>
            </a:r>
            <a:r>
              <a:rPr lang="en-IN" sz="1600" dirty="0" err="1"/>
              <a:t>I</a:t>
            </a:r>
            <a:r>
              <a:rPr lang="en-IN" sz="1600" baseline="-25000" dirty="0" err="1"/>
              <a:t>dd</a:t>
            </a:r>
            <a:r>
              <a:rPr lang="en-IN" sz="1600" baseline="-25000" dirty="0"/>
              <a:t> </a:t>
            </a:r>
            <a:r>
              <a:rPr lang="en-IN" sz="1600" dirty="0"/>
              <a:t>vs V</a:t>
            </a:r>
            <a:r>
              <a:rPr lang="en-IN" sz="1600" baseline="-25000" dirty="0"/>
              <a:t>in </a:t>
            </a:r>
            <a:r>
              <a:rPr lang="en-IN" sz="1600" dirty="0"/>
              <a:t>of CMOS Inverter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A90D3-A68B-4AFD-F7E8-D7F6728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0" y="1278193"/>
            <a:ext cx="10992465" cy="492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8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4708-9E14-3C51-3E9E-37DDCB81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Circuit diagram(Frequency Response)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F14C02F-E924-2260-70CC-43CE1421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 -2.5 – Circuit diagram for AC response of </a:t>
            </a:r>
            <a:r>
              <a:rPr lang="en-US" sz="1600" dirty="0" err="1"/>
              <a:t>cmos</a:t>
            </a:r>
            <a:r>
              <a:rPr lang="en-US" sz="1600" dirty="0"/>
              <a:t> inverter</a:t>
            </a:r>
          </a:p>
          <a:p>
            <a:pPr marL="0" indent="0" algn="ctr">
              <a:buNone/>
            </a:pPr>
            <a:r>
              <a:rPr lang="en-US" sz="1600" dirty="0"/>
              <a:t>The ac analysis was performed across the bias point (V</a:t>
            </a:r>
            <a:r>
              <a:rPr lang="en-US" sz="1600" baseline="-25000" dirty="0"/>
              <a:t>dc</a:t>
            </a:r>
            <a:r>
              <a:rPr lang="en-US" sz="1600" dirty="0"/>
              <a:t>=1.5 V) such that maximum gain could be gained.</a:t>
            </a:r>
          </a:p>
          <a:p>
            <a:pPr marL="0" indent="0" algn="ctr">
              <a:buNone/>
            </a:pP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89FBB5-574D-AE3A-032A-09992578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1" y="1487323"/>
            <a:ext cx="7076897" cy="39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86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7D79-032A-3A4C-CBF0-4F253E69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Graph-2.4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D57B6-196A-8140-A4D6-E0B3AACD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Fig-2.6 – Frequency Response (Gain (in dB) and phase (in degree))</a:t>
            </a:r>
          </a:p>
          <a:p>
            <a:pPr marL="0" indent="0" algn="ctr">
              <a:buNone/>
            </a:pPr>
            <a:r>
              <a:rPr lang="en-IN" sz="1600" dirty="0"/>
              <a:t>The value of gain in low-frequency region remains </a:t>
            </a:r>
            <a:r>
              <a:rPr lang="en-IN" sz="1600" b="1" dirty="0"/>
              <a:t>14.26dB (maximum gain) </a:t>
            </a:r>
            <a:r>
              <a:rPr lang="en-IN" sz="1600" dirty="0"/>
              <a:t>and as the frequency increases (beyond 1GHz) ,the gain is decreasing till </a:t>
            </a:r>
            <a:r>
              <a:rPr lang="en-IN" sz="1600" b="1" dirty="0"/>
              <a:t>-8dB </a:t>
            </a:r>
            <a:r>
              <a:rPr lang="en-IN" sz="1600" dirty="0"/>
              <a:t>. The phase is changing from </a:t>
            </a:r>
            <a:r>
              <a:rPr lang="en-IN" sz="1600" b="1" dirty="0"/>
              <a:t>180 degrees </a:t>
            </a:r>
            <a:r>
              <a:rPr lang="en-IN" sz="1600" dirty="0"/>
              <a:t>to </a:t>
            </a:r>
            <a:r>
              <a:rPr lang="en-IN" sz="1600" b="1" dirty="0"/>
              <a:t>0 degree</a:t>
            </a:r>
            <a:r>
              <a:rPr lang="en-IN" sz="1600" dirty="0"/>
              <a:t>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395F38A-F01F-1108-175D-CAD653B6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2" y="1314404"/>
            <a:ext cx="9301315" cy="42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85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1605-DE4E-B3D6-9832-DB5EF69C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>
                <a:latin typeface="Bookman Old Style" panose="02050604050505020204" pitchFamily="18" charset="0"/>
              </a:rPr>
              <a:t>How Tr/</a:t>
            </a:r>
            <a:r>
              <a:rPr lang="en-IN" sz="3600" u="sng" dirty="0" err="1">
                <a:latin typeface="Bookman Old Style" panose="02050604050505020204" pitchFamily="18" charset="0"/>
              </a:rPr>
              <a:t>Tf</a:t>
            </a:r>
            <a:r>
              <a:rPr lang="en-IN" sz="3600" u="sng" dirty="0">
                <a:latin typeface="Bookman Old Style" panose="02050604050505020204" pitchFamily="18" charset="0"/>
              </a:rPr>
              <a:t> is related to DC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76ED-9612-DEBF-E704-75896BFB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768041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The rise time  or fall time of a CMOS inverter is related to its DC characteristics in that it is a measure of the speed of the output transition from low to high or high to low. </a:t>
            </a:r>
          </a:p>
          <a:p>
            <a:r>
              <a:rPr lang="en-US" sz="2400" b="0" i="0" dirty="0">
                <a:effectLst/>
                <a:latin typeface="Söhne"/>
              </a:rPr>
              <a:t>The Tr/</a:t>
            </a:r>
            <a:r>
              <a:rPr lang="en-US" sz="2400" b="0" i="0" dirty="0" err="1">
                <a:effectLst/>
                <a:latin typeface="Söhne"/>
              </a:rPr>
              <a:t>Tf</a:t>
            </a:r>
            <a:r>
              <a:rPr lang="en-US" sz="2400" b="0" i="0" dirty="0">
                <a:effectLst/>
                <a:latin typeface="Söhne"/>
              </a:rPr>
              <a:t> values depend on the circuit components, including the load capacitance, the MOSFET channel length, and the applied supply voltage, among other things.</a:t>
            </a:r>
          </a:p>
          <a:p>
            <a:r>
              <a:rPr lang="en-US" sz="2400" b="0" i="0" dirty="0">
                <a:effectLst/>
                <a:latin typeface="Söhne"/>
              </a:rPr>
              <a:t>A smaller Tr/</a:t>
            </a:r>
            <a:r>
              <a:rPr lang="en-US" sz="2400" b="0" i="0" dirty="0" err="1">
                <a:effectLst/>
                <a:latin typeface="Söhne"/>
              </a:rPr>
              <a:t>Tf</a:t>
            </a:r>
            <a:r>
              <a:rPr lang="en-US" sz="2400" b="0" i="0" dirty="0">
                <a:effectLst/>
                <a:latin typeface="Söhne"/>
              </a:rPr>
              <a:t> value indicates a faster transition and higher performance, while a larger value indicates a slower transition and lower performance.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0342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8754-52FA-B67C-5F28-CAAB0547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Circuit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A5D-5534-7296-44A8-58BD914B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89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 2.5 – CMOS Inverter (switching PMOS and NMOS)</a:t>
            </a:r>
          </a:p>
          <a:p>
            <a:pPr marL="0" indent="0" algn="ctr">
              <a:buNone/>
            </a:pPr>
            <a:r>
              <a:rPr lang="en-IN" sz="1600" dirty="0"/>
              <a:t>The practical model 180nm.txt was used for the </a:t>
            </a:r>
            <a:r>
              <a:rPr lang="en-IN" sz="1600" dirty="0" err="1"/>
              <a:t>pmos</a:t>
            </a:r>
            <a:r>
              <a:rPr lang="en-IN" sz="1600" dirty="0"/>
              <a:t> and </a:t>
            </a:r>
            <a:r>
              <a:rPr lang="en-IN" sz="1600" dirty="0" err="1"/>
              <a:t>nmos</a:t>
            </a:r>
            <a:r>
              <a:rPr lang="en-IN" sz="1600" dirty="0"/>
              <a:t> transistors. The voltage is a pulse signal whose magnitude is 3V , rise-time and fall-time 20ps, time-period 2.002s and the duration of the positive voltage is 1s. On the right side , commands were used to calculate the rise time and fall time. The position of </a:t>
            </a:r>
            <a:r>
              <a:rPr lang="en-IN" sz="1600" dirty="0" err="1"/>
              <a:t>pmos</a:t>
            </a:r>
            <a:r>
              <a:rPr lang="en-IN" sz="1600" dirty="0"/>
              <a:t> and </a:t>
            </a:r>
            <a:r>
              <a:rPr lang="en-IN" sz="1600" dirty="0" err="1"/>
              <a:t>nmos</a:t>
            </a:r>
            <a:r>
              <a:rPr lang="en-IN" sz="1600" dirty="0"/>
              <a:t> were switched .</a:t>
            </a:r>
          </a:p>
          <a:p>
            <a:pPr marL="0" indent="0" algn="ctr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52599-B8D0-82B9-E8E3-C19FFC20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84" y="1494503"/>
            <a:ext cx="8261632" cy="36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03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4071-76D9-161A-19E3-F9AECF80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Graph 2.4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81019A-7EDD-4C03-40EF-0DF98E63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348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 2.6 – </a:t>
            </a:r>
            <a:r>
              <a:rPr lang="en-IN" sz="1600" dirty="0" err="1"/>
              <a:t>V</a:t>
            </a:r>
            <a:r>
              <a:rPr lang="en-IN" sz="1600" baseline="-25000" dirty="0" err="1"/>
              <a:t>out</a:t>
            </a:r>
            <a:r>
              <a:rPr lang="en-IN" sz="1600" baseline="-25000" dirty="0"/>
              <a:t> </a:t>
            </a:r>
            <a:r>
              <a:rPr lang="en-IN" sz="1600" dirty="0"/>
              <a:t>and V</a:t>
            </a:r>
            <a:r>
              <a:rPr lang="en-IN" sz="1600" baseline="-25000" dirty="0"/>
              <a:t>in </a:t>
            </a:r>
            <a:r>
              <a:rPr lang="en-IN" sz="1600" dirty="0"/>
              <a:t>plots w.r.t time</a:t>
            </a:r>
          </a:p>
          <a:p>
            <a:pPr marL="0" indent="0" algn="ctr">
              <a:buNone/>
            </a:pPr>
            <a:r>
              <a:rPr lang="en-IN" sz="1600" dirty="0"/>
              <a:t>The output waveform is same as the input waveform. It acts likes a </a:t>
            </a:r>
            <a:r>
              <a:rPr lang="en-IN" sz="1600" b="1" dirty="0"/>
              <a:t>buffer</a:t>
            </a:r>
            <a:r>
              <a:rPr lang="en-IN" sz="1600" dirty="0"/>
              <a:t> rather than an </a:t>
            </a:r>
            <a:r>
              <a:rPr lang="en-IN" sz="1600" b="1" dirty="0"/>
              <a:t>inverter</a:t>
            </a:r>
            <a:r>
              <a:rPr lang="en-IN" sz="1600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73D59-64B3-A217-7783-5E17EBAC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03" y="1403554"/>
            <a:ext cx="9009794" cy="405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8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D60E-0CF5-6B47-2281-C5CCA1E3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Graph 2.5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34BA72-78FA-FD26-33D9-A1E97DC7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335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 2.7 – </a:t>
            </a:r>
            <a:r>
              <a:rPr lang="en-IN" sz="1600" dirty="0" err="1"/>
              <a:t>V</a:t>
            </a:r>
            <a:r>
              <a:rPr lang="en-IN" sz="1600" baseline="-25000" dirty="0" err="1"/>
              <a:t>out</a:t>
            </a:r>
            <a:r>
              <a:rPr lang="en-IN" sz="1600" dirty="0" err="1"/>
              <a:t>vs</a:t>
            </a:r>
            <a:r>
              <a:rPr lang="en-IN" sz="1600" dirty="0"/>
              <a:t> V</a:t>
            </a:r>
            <a:r>
              <a:rPr lang="en-IN" sz="1600" baseline="-25000" dirty="0"/>
              <a:t>in</a:t>
            </a:r>
            <a:r>
              <a:rPr lang="en-IN" sz="1600" dirty="0"/>
              <a:t> plot </a:t>
            </a:r>
          </a:p>
          <a:p>
            <a:pPr marL="0" indent="0" algn="ctr">
              <a:buNone/>
            </a:pPr>
            <a:r>
              <a:rPr lang="en-IN" sz="1600" dirty="0"/>
              <a:t>The output voltage is directly proportional to input voltage.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EBBEB-9735-D593-4527-0B7E7F94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10" y="1560870"/>
            <a:ext cx="9081379" cy="405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50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072E-3D44-7CF6-3840-A8B17C17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Graph 2.6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8E6995-D3C5-F6BA-707C-7B93C987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615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 2.8 –  </a:t>
            </a:r>
            <a:r>
              <a:rPr lang="en-IN" sz="1600" dirty="0" err="1"/>
              <a:t>I</a:t>
            </a:r>
            <a:r>
              <a:rPr lang="en-IN" sz="1600" baseline="-25000" dirty="0" err="1"/>
              <a:t>dd</a:t>
            </a:r>
            <a:r>
              <a:rPr lang="en-IN" sz="1600" baseline="-25000" dirty="0"/>
              <a:t> </a:t>
            </a:r>
            <a:r>
              <a:rPr lang="en-IN" sz="1600" dirty="0"/>
              <a:t>vs  V</a:t>
            </a:r>
            <a:r>
              <a:rPr lang="en-IN" sz="1600" baseline="-25000" dirty="0"/>
              <a:t>in </a:t>
            </a:r>
            <a:r>
              <a:rPr lang="en-IN" sz="1600" dirty="0"/>
              <a:t>plot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C48CF-8816-54CC-8B49-E447F3D1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019"/>
            <a:ext cx="10685206" cy="4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F855-E045-1DF6-C8CF-73E815C8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Circuit Diagram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25510-7E98-BD0F-6A55-0FB64DDE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 -2.8 – Circuit diagram for AC response of </a:t>
            </a:r>
            <a:r>
              <a:rPr lang="en-US" sz="1600" dirty="0" err="1"/>
              <a:t>cmos</a:t>
            </a:r>
            <a:r>
              <a:rPr lang="en-US" sz="1600" dirty="0"/>
              <a:t> inverter (after switching </a:t>
            </a:r>
            <a:r>
              <a:rPr lang="en-US" sz="1600" dirty="0" err="1"/>
              <a:t>pmos</a:t>
            </a:r>
            <a:r>
              <a:rPr lang="en-US" sz="1600" dirty="0"/>
              <a:t> and </a:t>
            </a:r>
            <a:r>
              <a:rPr lang="en-US" sz="1600" dirty="0" err="1"/>
              <a:t>nmos</a:t>
            </a:r>
            <a:r>
              <a:rPr lang="en-US" sz="1600" dirty="0"/>
              <a:t>)</a:t>
            </a:r>
          </a:p>
          <a:p>
            <a:pPr marL="0" indent="0" algn="ctr">
              <a:buNone/>
            </a:pPr>
            <a:r>
              <a:rPr lang="en-US" sz="1600" dirty="0"/>
              <a:t>The ac analysis was performed across the bias point (V</a:t>
            </a:r>
            <a:r>
              <a:rPr lang="en-US" sz="1600" baseline="-25000" dirty="0"/>
              <a:t>dc</a:t>
            </a:r>
            <a:r>
              <a:rPr lang="en-US" sz="1600" dirty="0"/>
              <a:t>=1.5 V) such that maximum gain could be gained.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9E86031-7E1D-4813-D040-8A402473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79" y="1431823"/>
            <a:ext cx="6344841" cy="39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2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CAD1-9F81-B9F8-D4B9-87159B03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Bookman Old Style" panose="02050604050505020204" pitchFamily="18" charset="0"/>
              </a:rPr>
              <a:t>1. Transient and Frequency response of RLC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24E41-5BC9-6244-E312-CB8622A43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48"/>
                <a:ext cx="10515600" cy="52145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u="sng" dirty="0"/>
                  <a:t>Theory :</a:t>
                </a:r>
                <a:endParaRPr lang="en-IN" sz="1800" dirty="0"/>
              </a:p>
              <a:p>
                <a:pPr marL="0" indent="0">
                  <a:buNone/>
                </a:pPr>
                <a:r>
                  <a:rPr lang="en-IN" sz="2000" dirty="0"/>
                  <a:t>When a voltage is applied to RLC circuit ,</a:t>
                </a:r>
              </a:p>
              <a:p>
                <a:pPr marL="0" indent="0">
                  <a:buNone/>
                </a:pPr>
                <a:r>
                  <a:rPr lang="en-IN" sz="2000" dirty="0"/>
                  <a:t>The Damping factor =  </a:t>
                </a:r>
                <a14:m>
                  <m:oMath xmlns:m="http://schemas.openxmlformats.org/officeDocument/2006/math">
                    <m:r>
                      <a:rPr lang="en-I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IN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1" i="1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IN" sz="2000" b="1" i="1" dirty="0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den>
                        </m:f>
                      </m:e>
                    </m:rad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For critical damping ,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den>
                        </m:f>
                      </m:e>
                    </m:rad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The frequency response of RLC circuit when a AC voltage of frequency  ω  is applied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IN" sz="2000" b="1" dirty="0" smtClean="0"/>
                            <m:t>ω</m:t>
                          </m:r>
                        </m:e>
                      </m:d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  <m:sSup>
                                <m:sSup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IN" sz="2000" b="1" dirty="0" smtClean="0"/>
                                    <m:t>ω</m:t>
                                  </m:r>
                                </m:e>
                                <m:sup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𝑹𝑪𝒋</m:t>
                          </m:r>
                          <m:r>
                            <m:rPr>
                              <m:nor/>
                            </m:rPr>
                            <a:rPr lang="en-IN" sz="2000" b="1" dirty="0" smtClean="0"/>
                            <m:t>ω</m:t>
                          </m:r>
                        </m:den>
                      </m:f>
                    </m:oMath>
                  </m:oMathPara>
                </a14:m>
                <a:endParaRPr lang="en-IN" sz="2000" b="1" dirty="0"/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The magnitude of gain of the circuit =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000" b="1" dirty="0" smtClean="0"/>
                      <m:t>ω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The phase of gain of the circuit = </a:t>
                </a:r>
                <a14:m>
                  <m:oMath xmlns:m="http://schemas.openxmlformats.org/officeDocument/2006/math">
                    <m:r>
                      <a:rPr lang="en-IN" sz="2000" b="1" dirty="0" smtClean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2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24E41-5BC9-6244-E312-CB8622A43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48"/>
                <a:ext cx="10515600" cy="5214580"/>
              </a:xfrm>
              <a:blipFill>
                <a:blip r:embed="rId3"/>
                <a:stretch>
                  <a:fillRect l="-1217" t="-1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56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3B77-99F6-4CAB-07AC-C8F55406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Graph-2.7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D4B2F-5E29-B6D1-E642-5653A502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Fig-2.9 – Frequency Response (Gain (in dB) and phase (in degree))</a:t>
            </a:r>
          </a:p>
          <a:p>
            <a:pPr marL="0" indent="0" algn="ctr">
              <a:buNone/>
            </a:pPr>
            <a:r>
              <a:rPr lang="en-IN" sz="1600" dirty="0"/>
              <a:t>The value of gain in low-frequency region remains </a:t>
            </a:r>
            <a:r>
              <a:rPr lang="en-IN" sz="1600" b="1" dirty="0"/>
              <a:t>-393.8mdB (maximum gain) </a:t>
            </a:r>
            <a:r>
              <a:rPr lang="en-IN" sz="1600" dirty="0"/>
              <a:t>and as the frequency increases (beyond 1MHz) ,the gain is decreasing till </a:t>
            </a:r>
            <a:r>
              <a:rPr lang="en-IN" sz="1600" b="1" dirty="0"/>
              <a:t>-7.6dB </a:t>
            </a:r>
            <a:r>
              <a:rPr lang="en-IN" sz="1600" dirty="0"/>
              <a:t>. The phase decreases from </a:t>
            </a:r>
            <a:r>
              <a:rPr lang="en-IN" sz="1600" b="1" dirty="0"/>
              <a:t>0 degree </a:t>
            </a:r>
            <a:r>
              <a:rPr lang="en-IN" sz="1600" dirty="0"/>
              <a:t>to </a:t>
            </a:r>
            <a:r>
              <a:rPr lang="en-IN" sz="1600" b="1" dirty="0"/>
              <a:t>-23 degree </a:t>
            </a:r>
            <a:r>
              <a:rPr lang="en-IN" sz="1600" dirty="0"/>
              <a:t>and then again increases to </a:t>
            </a:r>
            <a:r>
              <a:rPr lang="en-IN" sz="1600" b="1" dirty="0"/>
              <a:t>0 degree</a:t>
            </a:r>
            <a:r>
              <a:rPr lang="en-IN" sz="1600" dirty="0"/>
              <a:t>. 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8E37026-6EFC-0282-2570-9623700D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58" y="1416280"/>
            <a:ext cx="8822883" cy="40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38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CEAA-3E70-424E-2616-99D0DC26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Observations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CBD7-812D-090D-3E37-79EAD96D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The size ratio of PMOS and NMOS transistor was found to be approximately equal to 2.27, also theoretically , the value of size ratio of PMOS and NMOS should be between 2-3. Because, the ratio of mobility of electrons and protons is 2.3.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After switching PMOS and NMOS of CMOS Inverter , it basically acts as a buffer, means it doesn’t invert the input signal.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For obtaining maximum gain, the dc operating point of the inverter should be 1.5V.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398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259D-785E-508E-B610-B6378D8A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Autofit/>
          </a:bodyPr>
          <a:lstStyle/>
          <a:p>
            <a:pPr algn="ctr"/>
            <a:r>
              <a:rPr lang="en-I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19580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3707-74FC-6BAA-CC68-226B5252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List of Components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82DEE4-3BF1-3589-3A06-DCDD39096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214763"/>
              </p:ext>
            </p:extLst>
          </p:nvPr>
        </p:nvGraphicFramePr>
        <p:xfrm>
          <a:off x="838200" y="1965960"/>
          <a:ext cx="10515600" cy="3361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39">
                  <a:extLst>
                    <a:ext uri="{9D8B030D-6E8A-4147-A177-3AD203B41FA5}">
                      <a16:colId xmlns:a16="http://schemas.microsoft.com/office/drawing/2014/main" val="1115658232"/>
                    </a:ext>
                  </a:extLst>
                </a:gridCol>
                <a:gridCol w="4285861">
                  <a:extLst>
                    <a:ext uri="{9D8B030D-6E8A-4147-A177-3AD203B41FA5}">
                      <a16:colId xmlns:a16="http://schemas.microsoft.com/office/drawing/2014/main" val="27754338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27751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1605180"/>
                    </a:ext>
                  </a:extLst>
                </a:gridCol>
              </a:tblGrid>
              <a:tr h="420227">
                <a:tc>
                  <a:txBody>
                    <a:bodyPr/>
                    <a:lstStyle/>
                    <a:p>
                      <a:r>
                        <a:rPr lang="en-IN" b="1" dirty="0"/>
                        <a:t>SL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26657"/>
                  </a:ext>
                </a:extLst>
              </a:tr>
              <a:tr h="42022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5V DC , 1V AC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10695"/>
                  </a:ext>
                </a:extLst>
              </a:tr>
              <a:tr h="42022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65834"/>
                  </a:ext>
                </a:extLst>
              </a:tr>
              <a:tr h="42022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1µF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93453"/>
                  </a:ext>
                </a:extLst>
              </a:tr>
              <a:tr h="42022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1mH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60184"/>
                  </a:ext>
                </a:extLst>
              </a:tr>
              <a:tr h="42022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20677"/>
                  </a:ext>
                </a:extLst>
              </a:tr>
              <a:tr h="420227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Connecting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68627"/>
                  </a:ext>
                </a:extLst>
              </a:tr>
              <a:tr h="420227">
                <a:tc gridSpan="4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00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08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E25E-956B-E850-DAD7-1E03EDF6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5224-261C-2FEB-8F91-8AC1FB94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The given circuit was created on </a:t>
            </a:r>
            <a:r>
              <a:rPr lang="en-IN" sz="2000" dirty="0" err="1"/>
              <a:t>LTSpice</a:t>
            </a:r>
            <a:r>
              <a:rPr lang="en-IN" sz="20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First , the circuit was excited with a dc voltage (pulse signal of 5V) and then the DC characteristics (</a:t>
            </a:r>
            <a:r>
              <a:rPr lang="en-IN" sz="2000" dirty="0" err="1"/>
              <a:t>V</a:t>
            </a:r>
            <a:r>
              <a:rPr lang="en-IN" sz="2000" baseline="-25000" dirty="0" err="1"/>
              <a:t>out</a:t>
            </a:r>
            <a:r>
              <a:rPr lang="en-IN" sz="2000" baseline="-25000" dirty="0"/>
              <a:t> </a:t>
            </a:r>
            <a:r>
              <a:rPr lang="en-IN" sz="2000" dirty="0"/>
              <a:t>vs V</a:t>
            </a:r>
            <a:r>
              <a:rPr lang="en-IN" sz="2000" baseline="-25000" dirty="0"/>
              <a:t>in</a:t>
            </a:r>
            <a:r>
              <a:rPr lang="en-IN" sz="2000" dirty="0"/>
              <a:t>) was plotted giving initial potential difference across the capacitor 0V.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Then the value of resistance was calculated by checking the critical damping conditions.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The DC characteristics (</a:t>
            </a:r>
            <a:r>
              <a:rPr lang="en-IN" sz="2000" dirty="0" err="1"/>
              <a:t>V</a:t>
            </a:r>
            <a:r>
              <a:rPr lang="en-IN" sz="2000" baseline="-25000" dirty="0" err="1"/>
              <a:t>out</a:t>
            </a:r>
            <a:r>
              <a:rPr lang="en-IN" sz="2000" baseline="-25000" dirty="0"/>
              <a:t> </a:t>
            </a:r>
            <a:r>
              <a:rPr lang="en-IN" sz="2000" dirty="0"/>
              <a:t>vs V</a:t>
            </a:r>
            <a:r>
              <a:rPr lang="en-IN" sz="2000" baseline="-25000" dirty="0"/>
              <a:t>in</a:t>
            </a:r>
            <a:r>
              <a:rPr lang="en-IN" sz="2000" dirty="0"/>
              <a:t>) was plotted giving initial potential difference across the capacitor 1V, 2V, 7V respectively.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After that, the circuit was excited with 1V AC source and the frequency response of the circuit ( both gain and phase plot )was plotted against frequency ranging from 1Hz to 1THz.</a:t>
            </a:r>
          </a:p>
        </p:txBody>
      </p:sp>
    </p:spTree>
    <p:extLst>
      <p:ext uri="{BB962C8B-B14F-4D97-AF65-F5344CB8AC3E}">
        <p14:creationId xmlns:p14="http://schemas.microsoft.com/office/powerpoint/2010/main" val="153097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226-FA26-42D5-66CB-FEB84948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Circuit Diagram(Transient response)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C1F0-2C6E-0911-E9FB-63C42DA6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 1.1 - Circuit with DC source</a:t>
            </a:r>
          </a:p>
          <a:p>
            <a:pPr marL="0" indent="0" algn="ctr">
              <a:buNone/>
            </a:pPr>
            <a:r>
              <a:rPr lang="en-IN" sz="1600" dirty="0"/>
              <a:t>The voltage is a pulse signal whose magnitude is 5V , rise-time and fall-time 1ps and time-period 0s.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8D487F-5352-9F67-E363-E8ED7D1E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492" y="1407389"/>
            <a:ext cx="6825015" cy="351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0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FFFD-873E-C11D-484C-3FF97EBB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Circuit Diagram(Frequency response)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8A5DFB-6EA5-80F7-0221-8F9DD275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 1.2 – Circuit with AC source for frequency response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5113A9-C7D1-5DD6-C5C3-BC9E63327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644" y="1584358"/>
            <a:ext cx="8199838" cy="39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D7D4-CFFC-41DF-D375-F5AC1B44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E4F3A-2ED8-A0B8-7D3A-DE74EB541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For critical damping ,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den>
                        </m:f>
                      </m:e>
                    </m:rad>
                  </m:oMath>
                </a14:m>
                <a:endParaRPr lang="en-IN" sz="2800" b="1" dirty="0"/>
              </a:p>
              <a:p>
                <a:pPr marL="0" indent="0">
                  <a:buNone/>
                </a:pPr>
                <a:r>
                  <a:rPr lang="en-IN" dirty="0"/>
                  <a:t>As L=1mH and C= 1µF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𝟔𝟑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𝟐𝟒𝟓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E4F3A-2ED8-A0B8-7D3A-DE74EB541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53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EFB8-FCE8-E5E8-8FAC-80BF06F3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Graph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EC25-BA16-5415-4091-6AA2FEA0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1825624"/>
            <a:ext cx="11008567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 1.3 – </a:t>
            </a:r>
            <a:r>
              <a:rPr lang="en-IN" sz="1600" dirty="0" err="1"/>
              <a:t>V</a:t>
            </a:r>
            <a:r>
              <a:rPr lang="en-IN" sz="1600" baseline="-25000" dirty="0" err="1"/>
              <a:t>out</a:t>
            </a:r>
            <a:r>
              <a:rPr lang="en-IN" sz="1600" dirty="0"/>
              <a:t> vs V</a:t>
            </a:r>
            <a:r>
              <a:rPr lang="en-IN" sz="1600" baseline="-25000" dirty="0"/>
              <a:t>in</a:t>
            </a:r>
            <a:r>
              <a:rPr lang="en-IN" sz="1600" dirty="0"/>
              <a:t> plot (Initial voltage of capacitor is zero)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30755-E816-6F58-BCE8-1C7D5202C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" y="1337187"/>
            <a:ext cx="10923640" cy="48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12994</TotalTime>
  <Words>1680</Words>
  <Application>Microsoft Office PowerPoint</Application>
  <PresentationFormat>Widescreen</PresentationFormat>
  <Paragraphs>413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Bookman Old Style</vt:lpstr>
      <vt:lpstr>Calibri</vt:lpstr>
      <vt:lpstr>Calibri Light</vt:lpstr>
      <vt:lpstr>Cambria Math</vt:lpstr>
      <vt:lpstr>Century Schoolbook</vt:lpstr>
      <vt:lpstr>Söhne</vt:lpstr>
      <vt:lpstr>Office Theme</vt:lpstr>
      <vt:lpstr>Electronics Lab (Experiment-0)</vt:lpstr>
      <vt:lpstr>Objective of the Experiment</vt:lpstr>
      <vt:lpstr>1. Transient and Frequency response of RLC circuit</vt:lpstr>
      <vt:lpstr>List of Components</vt:lpstr>
      <vt:lpstr>Procedures</vt:lpstr>
      <vt:lpstr>Circuit Diagram(Transient response)</vt:lpstr>
      <vt:lpstr>Circuit Diagram(Frequency response)</vt:lpstr>
      <vt:lpstr>Calculations</vt:lpstr>
      <vt:lpstr>Graph 1.1</vt:lpstr>
      <vt:lpstr>Graph 1.2</vt:lpstr>
      <vt:lpstr>Graph 1.3</vt:lpstr>
      <vt:lpstr>Observations and Discussions</vt:lpstr>
      <vt:lpstr>2. CMOS Inverter</vt:lpstr>
      <vt:lpstr>List of Components</vt:lpstr>
      <vt:lpstr>Circuit Diagram</vt:lpstr>
      <vt:lpstr>Procedures</vt:lpstr>
      <vt:lpstr>Observation Table</vt:lpstr>
      <vt:lpstr>Sizing the CMOS Inverter</vt:lpstr>
      <vt:lpstr>Graph 2.1</vt:lpstr>
      <vt:lpstr>Graph 2.2</vt:lpstr>
      <vt:lpstr>Graph 2.3</vt:lpstr>
      <vt:lpstr>Circuit diagram(Frequency Response)</vt:lpstr>
      <vt:lpstr>Graph-2.4</vt:lpstr>
      <vt:lpstr>How Tr/Tf is related to DC Characteristics</vt:lpstr>
      <vt:lpstr>Circuit Diagram</vt:lpstr>
      <vt:lpstr>Graph 2.4</vt:lpstr>
      <vt:lpstr>Graph 2.5</vt:lpstr>
      <vt:lpstr>Graph 2.6</vt:lpstr>
      <vt:lpstr>Circuit Diagram</vt:lpstr>
      <vt:lpstr>Graph-2.7</vt:lpstr>
      <vt:lpstr>Observations and Discussions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Lab (Experiment-0)</dc:title>
  <dc:creator>P Manoj Kumar</dc:creator>
  <cp:lastModifiedBy>P Manoj Kumar</cp:lastModifiedBy>
  <cp:revision>56</cp:revision>
  <dcterms:created xsi:type="dcterms:W3CDTF">2023-01-22T13:14:55Z</dcterms:created>
  <dcterms:modified xsi:type="dcterms:W3CDTF">2023-02-13T13:11:26Z</dcterms:modified>
</cp:coreProperties>
</file>