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12192000"/>
  <p:notesSz cx="6858000" cy="9144000"/>
  <p:embeddedFontLst>
    <p:embeddedFont>
      <p:font typeface="Oxygen"/>
      <p:regular r:id="rId38"/>
      <p:bold r:id="rId39"/>
    </p:embeddedFont>
    <p:embeddedFont>
      <p:font typeface="Fira Sans Medium"/>
      <p:regular r:id="rId40"/>
      <p:bold r:id="rId41"/>
      <p:italic r:id="rId42"/>
      <p:boldItalic r:id="rId43"/>
    </p:embeddedFont>
    <p:embeddedFont>
      <p:font typeface="Lexend"/>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7355">
          <p15:clr>
            <a:srgbClr val="A4A3A4"/>
          </p15:clr>
        </p15:guide>
        <p15:guide id="3" pos="3024">
          <p15:clr>
            <a:srgbClr val="A4A3A4"/>
          </p15:clr>
        </p15:guide>
        <p15:guide id="4" pos="3840">
          <p15:clr>
            <a:srgbClr val="A4A3A4"/>
          </p15:clr>
        </p15:guide>
        <p15:guide id="5" orient="horz" pos="346">
          <p15:clr>
            <a:srgbClr val="A4A3A4"/>
          </p15:clr>
        </p15:guide>
        <p15:guide id="6" orient="horz" pos="3974">
          <p15:clr>
            <a:srgbClr val="A4A3A4"/>
          </p15:clr>
        </p15:guide>
        <p15:guide id="7" pos="5541">
          <p15:clr>
            <a:srgbClr val="A4A3A4"/>
          </p15:clr>
        </p15:guide>
        <p15:guide id="8" pos="2139">
          <p15:clr>
            <a:srgbClr val="A4A3A4"/>
          </p15:clr>
        </p15:guide>
        <p15:guide id="9" pos="325">
          <p15:clr>
            <a:srgbClr val="A4A3A4"/>
          </p15:clr>
        </p15:guide>
        <p15:guide id="10" orient="horz" pos="3475">
          <p15:clr>
            <a:srgbClr val="A4A3A4"/>
          </p15:clr>
        </p15:guide>
      </p15:sldGuideLst>
    </p:ext>
    <p:ext uri="http://customooxmlschemas.google.com/">
      <go:slidesCustomData xmlns:go="http://customooxmlschemas.google.com/" r:id="rId46" roundtripDataSignature="AMtx7mjbhW3X0rIvqtal5hrcqdhnainN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D5FC20-FC55-4C55-959A-2E16495607D4}">
  <a:tblStyle styleId="{04D5FC20-FC55-4C55-959A-2E16495607D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7355"/>
        <p:guide pos="3024"/>
        <p:guide pos="3840"/>
        <p:guide pos="346" orient="horz"/>
        <p:guide pos="3974" orient="horz"/>
        <p:guide pos="5541"/>
        <p:guide pos="2139"/>
        <p:guide pos="325"/>
        <p:guide pos="3475"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Medium-regular.fntdata"/><Relationship Id="rId20" Type="http://schemas.openxmlformats.org/officeDocument/2006/relationships/slide" Target="slides/slide14.xml"/><Relationship Id="rId42" Type="http://schemas.openxmlformats.org/officeDocument/2006/relationships/font" Target="fonts/FiraSansMedium-italic.fntdata"/><Relationship Id="rId41" Type="http://schemas.openxmlformats.org/officeDocument/2006/relationships/font" Target="fonts/FiraSansMedium-bold.fntdata"/><Relationship Id="rId22" Type="http://schemas.openxmlformats.org/officeDocument/2006/relationships/slide" Target="slides/slide16.xml"/><Relationship Id="rId44" Type="http://schemas.openxmlformats.org/officeDocument/2006/relationships/font" Target="fonts/Lexend-regular.fntdata"/><Relationship Id="rId21" Type="http://schemas.openxmlformats.org/officeDocument/2006/relationships/slide" Target="slides/slide15.xml"/><Relationship Id="rId43" Type="http://schemas.openxmlformats.org/officeDocument/2006/relationships/font" Target="fonts/FiraSansMedium-boldItalic.fntdata"/><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Lexen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Oxygen-bold.fntdata"/><Relationship Id="rId16" Type="http://schemas.openxmlformats.org/officeDocument/2006/relationships/slide" Target="slides/slide10.xml"/><Relationship Id="rId38" Type="http://schemas.openxmlformats.org/officeDocument/2006/relationships/font" Target="fonts/Oxygen-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Oxygen"/>
                <a:ea typeface="Oxygen"/>
                <a:cs typeface="Oxygen"/>
                <a:sym typeface="Oxyge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Oxygen"/>
                <a:ea typeface="Oxygen"/>
                <a:cs typeface="Oxygen"/>
                <a:sym typeface="Oxyge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Oxygen"/>
                <a:ea typeface="Oxygen"/>
                <a:cs typeface="Oxygen"/>
                <a:sym typeface="Oxygen"/>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Oxygen"/>
                <a:ea typeface="Oxygen"/>
                <a:cs typeface="Oxygen"/>
                <a:sym typeface="Oxygen"/>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Oxygen"/>
                <a:ea typeface="Oxygen"/>
                <a:cs typeface="Oxygen"/>
                <a:sym typeface="Oxygen"/>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Oxygen"/>
                <a:ea typeface="Oxygen"/>
                <a:cs typeface="Oxygen"/>
                <a:sym typeface="Oxygen"/>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Oxygen"/>
                <a:ea typeface="Oxygen"/>
                <a:cs typeface="Oxygen"/>
                <a:sym typeface="Oxyge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Oxygen"/>
                <a:ea typeface="Oxygen"/>
                <a:cs typeface="Oxygen"/>
                <a:sym typeface="Oxyge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Oxygen"/>
                <a:ea typeface="Oxygen"/>
                <a:cs typeface="Oxygen"/>
                <a:sym typeface="Oxygen"/>
              </a:rPr>
              <a:t>‹#›</a:t>
            </a:fld>
            <a:endParaRPr b="0" i="0" sz="1200" u="none" cap="none" strike="noStrike">
              <a:solidFill>
                <a:schemeClr val="dk1"/>
              </a:solidFill>
              <a:latin typeface="Oxygen"/>
              <a:ea typeface="Oxygen"/>
              <a:cs typeface="Oxygen"/>
              <a:sym typeface="Oxyge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f18bfa598d_0_1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5" name="Google Shape;505;g1f18bfa598d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f18bfa598d_0_1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6" name="Google Shape;516;g1f18bfa598d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f18bfa598d_0_1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8" name="Google Shape;528;g1f18bfa598d_0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f18bfa598d_0_1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9" name="Google Shape;539;g1f18bfa598d_0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f18bfa598d_0_1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0" name="Google Shape;550;g1f18bfa598d_0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f18bfa598d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1" name="Google Shape;561;g1f18bfa598d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f18bfa598d_0_1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2" name="Google Shape;572;g1f18bfa598d_0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f18bfa598d_0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3" name="Google Shape;583;g1f18bfa598d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f18bfa598d_0_2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4" name="Google Shape;594;g1f18bfa598d_0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f18bfa598d_0_2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9" name="Google Shape;599;g1f18bfa598d_0_2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f18bfa598d_0_2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g1f18bfa598d_0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f18bfa598d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4" name="Google Shape;604;g1f18bfa598d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1f18bfa598d_0_2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6" name="Google Shape;616;g1f18bfa598d_0_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118e6bcc18_1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0" name="Google Shape;630;g2118e6bcc18_1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118e6bcc18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7" name="Google Shape;637;g2118e6bcc18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118e6bcc18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8" name="Google Shape;648;g2118e6bcc18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118e6bcc18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5" name="Google Shape;655;g2118e6bcc18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118e6bcc18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1" name="Google Shape;661;g2118e6bcc18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118e6bcc18_1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2" name="Google Shape;672;g2118e6bcc18_1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118e6bcc18_1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3" name="Google Shape;683;g2118e6bcc18_1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2118e6bcc18_1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4" name="Google Shape;694;g2118e6bcc18_1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7" name="Google Shape;41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2118e6bcc18_1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5" name="Google Shape;705;g2118e6bcc18_1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118e6bcc18_1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0" name="Google Shape;710;g2118e6bcc18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 name="Google Shape;42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055ea7865e_1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6" name="Google Shape;436;g2055ea7865e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055ea7865e_1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0" name="Google Shape;460;g2055ea7865e_1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055ea7865e_1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1" name="Google Shape;471;g2055ea7865e_1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f18bfa598d_0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2" name="Google Shape;482;g1f18bfa598d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f18bfa598d_0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4" name="Google Shape;494;g1f18bfa598d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5" name="Shape 15"/>
        <p:cNvGrpSpPr/>
        <p:nvPr/>
      </p:nvGrpSpPr>
      <p:grpSpPr>
        <a:xfrm>
          <a:off x="0" y="0"/>
          <a:ext cx="0" cy="0"/>
          <a:chOff x="0" y="0"/>
          <a:chExt cx="0" cy="0"/>
        </a:xfrm>
      </p:grpSpPr>
      <p:sp>
        <p:nvSpPr>
          <p:cNvPr id="16" name="Google Shape;16;p32"/>
          <p:cNvSpPr/>
          <p:nvPr>
            <p:ph idx="2" type="pic"/>
          </p:nvPr>
        </p:nvSpPr>
        <p:spPr>
          <a:xfrm>
            <a:off x="7353299" y="1095375"/>
            <a:ext cx="3590925" cy="466725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21" name="Shape 32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322" name="Shape 322"/>
        <p:cNvGrpSpPr/>
        <p:nvPr/>
      </p:nvGrpSpPr>
      <p:grpSpPr>
        <a:xfrm>
          <a:off x="0" y="0"/>
          <a:ext cx="0" cy="0"/>
          <a:chOff x="0" y="0"/>
          <a:chExt cx="0" cy="0"/>
        </a:xfrm>
      </p:grpSpPr>
      <p:sp>
        <p:nvSpPr>
          <p:cNvPr id="323" name="Google Shape;323;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4" name="Google Shape;324;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5" name="Google Shape;32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6" name="Google Shape;32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7" name="Google Shape;32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B"/>
                </a:solidFill>
                <a:latin typeface="Oxygen"/>
                <a:ea typeface="Oxygen"/>
                <a:cs typeface="Oxygen"/>
                <a:sym typeface="Oxyge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B"/>
                </a:solidFill>
                <a:latin typeface="Oxygen"/>
                <a:ea typeface="Oxygen"/>
                <a:cs typeface="Oxygen"/>
                <a:sym typeface="Oxyge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B"/>
                </a:solidFill>
                <a:latin typeface="Oxygen"/>
                <a:ea typeface="Oxygen"/>
                <a:cs typeface="Oxygen"/>
                <a:sym typeface="Oxyge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B"/>
                </a:solidFill>
                <a:latin typeface="Oxygen"/>
                <a:ea typeface="Oxygen"/>
                <a:cs typeface="Oxygen"/>
                <a:sym typeface="Oxyge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B"/>
                </a:solidFill>
                <a:latin typeface="Oxygen"/>
                <a:ea typeface="Oxygen"/>
                <a:cs typeface="Oxygen"/>
                <a:sym typeface="Oxyge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B"/>
                </a:solidFill>
                <a:latin typeface="Oxygen"/>
                <a:ea typeface="Oxygen"/>
                <a:cs typeface="Oxygen"/>
                <a:sym typeface="Oxyge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B"/>
                </a:solidFill>
                <a:latin typeface="Oxygen"/>
                <a:ea typeface="Oxygen"/>
                <a:cs typeface="Oxygen"/>
                <a:sym typeface="Oxyge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B"/>
                </a:solidFill>
                <a:latin typeface="Oxygen"/>
                <a:ea typeface="Oxygen"/>
                <a:cs typeface="Oxygen"/>
                <a:sym typeface="Oxyge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B"/>
                </a:solidFill>
                <a:latin typeface="Oxygen"/>
                <a:ea typeface="Oxygen"/>
                <a:cs typeface="Oxygen"/>
                <a:sym typeface="Oxyge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General Slide_Left">
  <p:cSld name="4_General Slide_Left">
    <p:spTree>
      <p:nvGrpSpPr>
        <p:cNvPr id="328" name="Shape 328"/>
        <p:cNvGrpSpPr/>
        <p:nvPr/>
      </p:nvGrpSpPr>
      <p:grpSpPr>
        <a:xfrm>
          <a:off x="0" y="0"/>
          <a:ext cx="0" cy="0"/>
          <a:chOff x="0" y="0"/>
          <a:chExt cx="0" cy="0"/>
        </a:xfrm>
      </p:grpSpPr>
      <p:grpSp>
        <p:nvGrpSpPr>
          <p:cNvPr id="329" name="Google Shape;329;p36"/>
          <p:cNvGrpSpPr/>
          <p:nvPr/>
        </p:nvGrpSpPr>
        <p:grpSpPr>
          <a:xfrm>
            <a:off x="0" y="-190344"/>
            <a:ext cx="3086855" cy="7124253"/>
            <a:chOff x="0" y="-190344"/>
            <a:chExt cx="3086855" cy="7124253"/>
          </a:xfrm>
        </p:grpSpPr>
        <p:sp>
          <p:nvSpPr>
            <p:cNvPr id="330" name="Google Shape;330;p36"/>
            <p:cNvSpPr/>
            <p:nvPr/>
          </p:nvSpPr>
          <p:spPr>
            <a:xfrm>
              <a:off x="0" y="4991496"/>
              <a:ext cx="1439782" cy="1509608"/>
            </a:xfrm>
            <a:custGeom>
              <a:rect b="b" l="l" r="r" t="t"/>
              <a:pathLst>
                <a:path extrusionOk="0" h="1509608" w="1439782">
                  <a:moveTo>
                    <a:pt x="684978" y="0"/>
                  </a:moveTo>
                  <a:cubicBezTo>
                    <a:pt x="1101292" y="0"/>
                    <a:pt x="1439782" y="338336"/>
                    <a:pt x="1439782" y="755039"/>
                  </a:cubicBezTo>
                  <a:cubicBezTo>
                    <a:pt x="1439782" y="1172210"/>
                    <a:pt x="1101292" y="1509608"/>
                    <a:pt x="684978" y="1509608"/>
                  </a:cubicBezTo>
                  <a:cubicBezTo>
                    <a:pt x="424196" y="1509608"/>
                    <a:pt x="194546" y="1377812"/>
                    <a:pt x="58981" y="1177116"/>
                  </a:cubicBezTo>
                  <a:lnTo>
                    <a:pt x="0" y="1068405"/>
                  </a:lnTo>
                  <a:lnTo>
                    <a:pt x="0" y="441787"/>
                  </a:lnTo>
                  <a:lnTo>
                    <a:pt x="58981" y="333019"/>
                  </a:lnTo>
                  <a:cubicBezTo>
                    <a:pt x="194546" y="132163"/>
                    <a:pt x="424196" y="0"/>
                    <a:pt x="684978" y="0"/>
                  </a:cubicBezTo>
                  <a:close/>
                </a:path>
              </a:pathLst>
            </a:custGeom>
            <a:solidFill>
              <a:schemeClr val="accent1">
                <a:alpha val="7411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1" name="Google Shape;331;p36"/>
            <p:cNvSpPr/>
            <p:nvPr/>
          </p:nvSpPr>
          <p:spPr>
            <a:xfrm>
              <a:off x="1" y="2064429"/>
              <a:ext cx="1617681" cy="1803349"/>
            </a:xfrm>
            <a:custGeom>
              <a:rect b="b" l="l" r="r" t="t"/>
              <a:pathLst>
                <a:path extrusionOk="0" h="1803349" w="1617681">
                  <a:moveTo>
                    <a:pt x="715208" y="0"/>
                  </a:moveTo>
                  <a:cubicBezTo>
                    <a:pt x="1214289" y="0"/>
                    <a:pt x="1617681" y="403245"/>
                    <a:pt x="1617681" y="902144"/>
                  </a:cubicBezTo>
                  <a:cubicBezTo>
                    <a:pt x="1617681" y="1399635"/>
                    <a:pt x="1214289" y="1803349"/>
                    <a:pt x="715208" y="1803349"/>
                  </a:cubicBezTo>
                  <a:cubicBezTo>
                    <a:pt x="465902" y="1803349"/>
                    <a:pt x="240166" y="1702421"/>
                    <a:pt x="76757" y="1539306"/>
                  </a:cubicBezTo>
                  <a:lnTo>
                    <a:pt x="0" y="1446451"/>
                  </a:lnTo>
                  <a:lnTo>
                    <a:pt x="0" y="356897"/>
                  </a:lnTo>
                  <a:lnTo>
                    <a:pt x="76757" y="263985"/>
                  </a:lnTo>
                  <a:cubicBezTo>
                    <a:pt x="240166" y="100811"/>
                    <a:pt x="465902" y="0"/>
                    <a:pt x="715208" y="0"/>
                  </a:cubicBezTo>
                  <a:close/>
                </a:path>
              </a:pathLst>
            </a:custGeom>
            <a:solidFill>
              <a:schemeClr val="accent2">
                <a:alpha val="7411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2" name="Google Shape;332;p36"/>
            <p:cNvSpPr/>
            <p:nvPr/>
          </p:nvSpPr>
          <p:spPr>
            <a:xfrm>
              <a:off x="1769159" y="5276962"/>
              <a:ext cx="1317696" cy="1317696"/>
            </a:xfrm>
            <a:custGeom>
              <a:rect b="b" l="l" r="r" t="t"/>
              <a:pathLst>
                <a:path extrusionOk="0" h="2811" w="2807">
                  <a:moveTo>
                    <a:pt x="2806" y="1405"/>
                  </a:moveTo>
                  <a:lnTo>
                    <a:pt x="2806" y="1405"/>
                  </a:lnTo>
                  <a:cubicBezTo>
                    <a:pt x="2806" y="2180"/>
                    <a:pt x="2179" y="2810"/>
                    <a:pt x="1403" y="2810"/>
                  </a:cubicBezTo>
                  <a:lnTo>
                    <a:pt x="1403" y="2810"/>
                  </a:lnTo>
                  <a:cubicBezTo>
                    <a:pt x="629" y="2810"/>
                    <a:pt x="0" y="2180"/>
                    <a:pt x="0" y="1405"/>
                  </a:cubicBezTo>
                  <a:lnTo>
                    <a:pt x="0" y="1405"/>
                  </a:lnTo>
                  <a:cubicBezTo>
                    <a:pt x="0" y="630"/>
                    <a:pt x="629" y="0"/>
                    <a:pt x="1403" y="0"/>
                  </a:cubicBezTo>
                  <a:lnTo>
                    <a:pt x="1403" y="0"/>
                  </a:lnTo>
                  <a:cubicBezTo>
                    <a:pt x="2179" y="0"/>
                    <a:pt x="2806" y="630"/>
                    <a:pt x="2806" y="1405"/>
                  </a:cubicBezTo>
                </a:path>
              </a:pathLst>
            </a:custGeom>
            <a:solidFill>
              <a:schemeClr val="accent4">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33" name="Google Shape;333;p36"/>
            <p:cNvSpPr/>
            <p:nvPr/>
          </p:nvSpPr>
          <p:spPr>
            <a:xfrm>
              <a:off x="1944989" y="5651377"/>
              <a:ext cx="963500" cy="572533"/>
            </a:xfrm>
            <a:custGeom>
              <a:rect b="b" l="l" r="r" t="t"/>
              <a:pathLst>
                <a:path extrusionOk="0" h="439378" w="739417">
                  <a:moveTo>
                    <a:pt x="651240" y="361950"/>
                  </a:moveTo>
                  <a:cubicBezTo>
                    <a:pt x="654156" y="362306"/>
                    <a:pt x="658531" y="362306"/>
                    <a:pt x="662176" y="363018"/>
                  </a:cubicBezTo>
                  <a:cubicBezTo>
                    <a:pt x="667644" y="363374"/>
                    <a:pt x="672383" y="363729"/>
                    <a:pt x="677122" y="364441"/>
                  </a:cubicBezTo>
                  <a:cubicBezTo>
                    <a:pt x="683319" y="364797"/>
                    <a:pt x="689517" y="365153"/>
                    <a:pt x="694985" y="365864"/>
                  </a:cubicBezTo>
                  <a:lnTo>
                    <a:pt x="699359" y="365864"/>
                  </a:lnTo>
                  <a:cubicBezTo>
                    <a:pt x="699724" y="365864"/>
                    <a:pt x="699724" y="365864"/>
                    <a:pt x="699724" y="366576"/>
                  </a:cubicBezTo>
                  <a:lnTo>
                    <a:pt x="699724" y="402158"/>
                  </a:lnTo>
                  <a:cubicBezTo>
                    <a:pt x="699724" y="402869"/>
                    <a:pt x="699724" y="402869"/>
                    <a:pt x="699359" y="402869"/>
                  </a:cubicBezTo>
                  <a:lnTo>
                    <a:pt x="676758" y="402869"/>
                  </a:lnTo>
                  <a:lnTo>
                    <a:pt x="655250" y="402869"/>
                  </a:lnTo>
                  <a:cubicBezTo>
                    <a:pt x="654156" y="402869"/>
                    <a:pt x="654156" y="402514"/>
                    <a:pt x="654156" y="402158"/>
                  </a:cubicBezTo>
                  <a:cubicBezTo>
                    <a:pt x="653792" y="395041"/>
                    <a:pt x="653427" y="388637"/>
                    <a:pt x="652333" y="381876"/>
                  </a:cubicBezTo>
                  <a:cubicBezTo>
                    <a:pt x="651240" y="375471"/>
                    <a:pt x="650875" y="369067"/>
                    <a:pt x="650875" y="362306"/>
                  </a:cubicBezTo>
                  <a:cubicBezTo>
                    <a:pt x="650875" y="361950"/>
                    <a:pt x="650875" y="361950"/>
                    <a:pt x="651240" y="361950"/>
                  </a:cubicBezTo>
                  <a:close/>
                  <a:moveTo>
                    <a:pt x="663829" y="150813"/>
                  </a:moveTo>
                  <a:cubicBezTo>
                    <a:pt x="670277" y="151533"/>
                    <a:pt x="677083" y="151533"/>
                    <a:pt x="683890" y="151893"/>
                  </a:cubicBezTo>
                  <a:cubicBezTo>
                    <a:pt x="688189" y="151893"/>
                    <a:pt x="692129" y="152253"/>
                    <a:pt x="696428" y="152253"/>
                  </a:cubicBezTo>
                  <a:cubicBezTo>
                    <a:pt x="704668" y="152253"/>
                    <a:pt x="712549" y="153334"/>
                    <a:pt x="720789" y="153694"/>
                  </a:cubicBezTo>
                  <a:cubicBezTo>
                    <a:pt x="725804" y="153694"/>
                    <a:pt x="730819" y="153694"/>
                    <a:pt x="736551" y="154414"/>
                  </a:cubicBezTo>
                  <a:lnTo>
                    <a:pt x="739417" y="154414"/>
                  </a:lnTo>
                  <a:lnTo>
                    <a:pt x="739417" y="154774"/>
                  </a:lnTo>
                  <a:cubicBezTo>
                    <a:pt x="739417" y="157295"/>
                    <a:pt x="739059" y="160176"/>
                    <a:pt x="738701" y="163057"/>
                  </a:cubicBezTo>
                  <a:cubicBezTo>
                    <a:pt x="731894" y="190425"/>
                    <a:pt x="724729" y="218514"/>
                    <a:pt x="718281" y="246243"/>
                  </a:cubicBezTo>
                  <a:cubicBezTo>
                    <a:pt x="711116" y="277573"/>
                    <a:pt x="703235" y="308903"/>
                    <a:pt x="695712" y="339872"/>
                  </a:cubicBezTo>
                  <a:cubicBezTo>
                    <a:pt x="695712" y="340953"/>
                    <a:pt x="695354" y="340953"/>
                    <a:pt x="694995" y="340953"/>
                  </a:cubicBezTo>
                  <a:cubicBezTo>
                    <a:pt x="683890" y="339512"/>
                    <a:pt x="672785" y="338432"/>
                    <a:pt x="661679" y="336991"/>
                  </a:cubicBezTo>
                  <a:lnTo>
                    <a:pt x="659888" y="336991"/>
                  </a:lnTo>
                  <a:cubicBezTo>
                    <a:pt x="658813" y="336991"/>
                    <a:pt x="658813" y="336991"/>
                    <a:pt x="658813" y="336631"/>
                  </a:cubicBezTo>
                  <a:lnTo>
                    <a:pt x="658813" y="324027"/>
                  </a:lnTo>
                  <a:cubicBezTo>
                    <a:pt x="659171" y="320066"/>
                    <a:pt x="659171" y="317185"/>
                    <a:pt x="659171" y="313944"/>
                  </a:cubicBezTo>
                  <a:cubicBezTo>
                    <a:pt x="659888" y="303141"/>
                    <a:pt x="659888" y="292697"/>
                    <a:pt x="659888" y="280814"/>
                  </a:cubicBezTo>
                  <a:cubicBezTo>
                    <a:pt x="659888" y="269650"/>
                    <a:pt x="660604" y="257766"/>
                    <a:pt x="660604" y="246243"/>
                  </a:cubicBezTo>
                  <a:cubicBezTo>
                    <a:pt x="660604" y="234719"/>
                    <a:pt x="661321" y="222835"/>
                    <a:pt x="661321" y="211672"/>
                  </a:cubicBezTo>
                  <a:cubicBezTo>
                    <a:pt x="661321" y="200148"/>
                    <a:pt x="661679" y="187544"/>
                    <a:pt x="661679" y="176021"/>
                  </a:cubicBezTo>
                  <a:cubicBezTo>
                    <a:pt x="662396" y="167738"/>
                    <a:pt x="662754" y="160176"/>
                    <a:pt x="662754" y="151893"/>
                  </a:cubicBezTo>
                  <a:cubicBezTo>
                    <a:pt x="662754" y="150813"/>
                    <a:pt x="662754" y="150813"/>
                    <a:pt x="663829" y="150813"/>
                  </a:cubicBezTo>
                  <a:close/>
                  <a:moveTo>
                    <a:pt x="2883" y="0"/>
                  </a:moveTo>
                  <a:lnTo>
                    <a:pt x="323648" y="0"/>
                  </a:lnTo>
                  <a:cubicBezTo>
                    <a:pt x="327252" y="0"/>
                    <a:pt x="327252" y="720"/>
                    <a:pt x="327252" y="2881"/>
                  </a:cubicBezTo>
                  <a:cubicBezTo>
                    <a:pt x="324729" y="15126"/>
                    <a:pt x="323648" y="28451"/>
                    <a:pt x="323288" y="40336"/>
                  </a:cubicBezTo>
                  <a:cubicBezTo>
                    <a:pt x="323288" y="43217"/>
                    <a:pt x="322927" y="43938"/>
                    <a:pt x="320765" y="43938"/>
                  </a:cubicBezTo>
                  <a:cubicBezTo>
                    <a:pt x="305267" y="44658"/>
                    <a:pt x="290851" y="45378"/>
                    <a:pt x="276434" y="46819"/>
                  </a:cubicBezTo>
                  <a:cubicBezTo>
                    <a:pt x="262739" y="47179"/>
                    <a:pt x="248322" y="48980"/>
                    <a:pt x="235348" y="50060"/>
                  </a:cubicBezTo>
                  <a:cubicBezTo>
                    <a:pt x="235348" y="50060"/>
                    <a:pt x="234987" y="50420"/>
                    <a:pt x="233546" y="50420"/>
                  </a:cubicBezTo>
                  <a:cubicBezTo>
                    <a:pt x="242556" y="61225"/>
                    <a:pt x="250845" y="71309"/>
                    <a:pt x="259495" y="81033"/>
                  </a:cubicBezTo>
                  <a:cubicBezTo>
                    <a:pt x="295176" y="126051"/>
                    <a:pt x="331217" y="170709"/>
                    <a:pt x="366897" y="215007"/>
                  </a:cubicBezTo>
                  <a:cubicBezTo>
                    <a:pt x="369781" y="218608"/>
                    <a:pt x="369781" y="218608"/>
                    <a:pt x="373024" y="215367"/>
                  </a:cubicBezTo>
                  <a:cubicBezTo>
                    <a:pt x="414111" y="180073"/>
                    <a:pt x="456279" y="144778"/>
                    <a:pt x="498447" y="109124"/>
                  </a:cubicBezTo>
                  <a:cubicBezTo>
                    <a:pt x="498808" y="108043"/>
                    <a:pt x="500249" y="106963"/>
                    <a:pt x="502051" y="105162"/>
                  </a:cubicBezTo>
                  <a:cubicBezTo>
                    <a:pt x="500610" y="105162"/>
                    <a:pt x="499168" y="105162"/>
                    <a:pt x="498808" y="105162"/>
                  </a:cubicBezTo>
                  <a:cubicBezTo>
                    <a:pt x="474660" y="103722"/>
                    <a:pt x="450513" y="103362"/>
                    <a:pt x="426726" y="102641"/>
                  </a:cubicBezTo>
                  <a:cubicBezTo>
                    <a:pt x="418436" y="102281"/>
                    <a:pt x="410507" y="101201"/>
                    <a:pt x="402938" y="101201"/>
                  </a:cubicBezTo>
                  <a:cubicBezTo>
                    <a:pt x="400776" y="101201"/>
                    <a:pt x="400776" y="99760"/>
                    <a:pt x="400776" y="99040"/>
                  </a:cubicBezTo>
                  <a:lnTo>
                    <a:pt x="400776" y="61225"/>
                  </a:lnTo>
                  <a:cubicBezTo>
                    <a:pt x="400776" y="59784"/>
                    <a:pt x="400776" y="58704"/>
                    <a:pt x="402938" y="58704"/>
                  </a:cubicBezTo>
                  <a:cubicBezTo>
                    <a:pt x="416274" y="58343"/>
                    <a:pt x="428888" y="57983"/>
                    <a:pt x="442584" y="57983"/>
                  </a:cubicBezTo>
                  <a:cubicBezTo>
                    <a:pt x="505295" y="56182"/>
                    <a:pt x="568367" y="55822"/>
                    <a:pt x="631439" y="54742"/>
                  </a:cubicBezTo>
                  <a:cubicBezTo>
                    <a:pt x="644774" y="54742"/>
                    <a:pt x="657749" y="54742"/>
                    <a:pt x="671805" y="54382"/>
                  </a:cubicBezTo>
                  <a:cubicBezTo>
                    <a:pt x="673967" y="54382"/>
                    <a:pt x="674328" y="54742"/>
                    <a:pt x="674328" y="57263"/>
                  </a:cubicBezTo>
                  <a:cubicBezTo>
                    <a:pt x="673967" y="72389"/>
                    <a:pt x="673967" y="87875"/>
                    <a:pt x="674328" y="102641"/>
                  </a:cubicBezTo>
                  <a:cubicBezTo>
                    <a:pt x="674328" y="104802"/>
                    <a:pt x="673967" y="105162"/>
                    <a:pt x="672526" y="105162"/>
                  </a:cubicBezTo>
                  <a:cubicBezTo>
                    <a:pt x="648378" y="107683"/>
                    <a:pt x="626393" y="109124"/>
                    <a:pt x="602245" y="110925"/>
                  </a:cubicBezTo>
                  <a:cubicBezTo>
                    <a:pt x="596479" y="110925"/>
                    <a:pt x="590352" y="111285"/>
                    <a:pt x="583504" y="112365"/>
                  </a:cubicBezTo>
                  <a:cubicBezTo>
                    <a:pt x="580981" y="112365"/>
                    <a:pt x="580621" y="112725"/>
                    <a:pt x="578458" y="114166"/>
                  </a:cubicBezTo>
                  <a:cubicBezTo>
                    <a:pt x="533767" y="153782"/>
                    <a:pt x="489076" y="194118"/>
                    <a:pt x="443665" y="234815"/>
                  </a:cubicBezTo>
                  <a:cubicBezTo>
                    <a:pt x="430690" y="246700"/>
                    <a:pt x="416274" y="259305"/>
                    <a:pt x="402218" y="270829"/>
                  </a:cubicBezTo>
                  <a:cubicBezTo>
                    <a:pt x="400776" y="272270"/>
                    <a:pt x="400776" y="273350"/>
                    <a:pt x="400776" y="274791"/>
                  </a:cubicBezTo>
                  <a:cubicBezTo>
                    <a:pt x="400055" y="314767"/>
                    <a:pt x="398253" y="354383"/>
                    <a:pt x="397893" y="394000"/>
                  </a:cubicBezTo>
                  <a:cubicBezTo>
                    <a:pt x="397893" y="396881"/>
                    <a:pt x="397893" y="396881"/>
                    <a:pt x="400776" y="397601"/>
                  </a:cubicBezTo>
                  <a:cubicBezTo>
                    <a:pt x="428888" y="397961"/>
                    <a:pt x="457721" y="399042"/>
                    <a:pt x="486193" y="400842"/>
                  </a:cubicBezTo>
                  <a:cubicBezTo>
                    <a:pt x="490518" y="400842"/>
                    <a:pt x="495564" y="401923"/>
                    <a:pt x="500610" y="401923"/>
                  </a:cubicBezTo>
                  <a:cubicBezTo>
                    <a:pt x="502051" y="401923"/>
                    <a:pt x="502772" y="402283"/>
                    <a:pt x="502772" y="403724"/>
                  </a:cubicBezTo>
                  <a:lnTo>
                    <a:pt x="502772" y="437217"/>
                  </a:lnTo>
                  <a:cubicBezTo>
                    <a:pt x="502772" y="439018"/>
                    <a:pt x="501691" y="439378"/>
                    <a:pt x="500249" y="439378"/>
                  </a:cubicBezTo>
                  <a:lnTo>
                    <a:pt x="498808" y="439378"/>
                  </a:lnTo>
                  <a:lnTo>
                    <a:pt x="182728" y="439378"/>
                  </a:lnTo>
                  <a:cubicBezTo>
                    <a:pt x="178763" y="439378"/>
                    <a:pt x="179124" y="439378"/>
                    <a:pt x="179124" y="436137"/>
                  </a:cubicBezTo>
                  <a:lnTo>
                    <a:pt x="179124" y="404084"/>
                  </a:lnTo>
                  <a:cubicBezTo>
                    <a:pt x="179124" y="402283"/>
                    <a:pt x="179844" y="401923"/>
                    <a:pt x="182007" y="401923"/>
                  </a:cubicBezTo>
                  <a:cubicBezTo>
                    <a:pt x="200027" y="399402"/>
                    <a:pt x="218769" y="397961"/>
                    <a:pt x="236789" y="396881"/>
                  </a:cubicBezTo>
                  <a:cubicBezTo>
                    <a:pt x="251927" y="396161"/>
                    <a:pt x="267064" y="395080"/>
                    <a:pt x="282201" y="393640"/>
                  </a:cubicBezTo>
                  <a:cubicBezTo>
                    <a:pt x="284003" y="393279"/>
                    <a:pt x="284003" y="392559"/>
                    <a:pt x="284003" y="390038"/>
                  </a:cubicBezTo>
                  <a:lnTo>
                    <a:pt x="284003" y="320530"/>
                  </a:lnTo>
                  <a:lnTo>
                    <a:pt x="284003" y="279473"/>
                  </a:lnTo>
                  <a:cubicBezTo>
                    <a:pt x="284003" y="277672"/>
                    <a:pt x="283643" y="276232"/>
                    <a:pt x="282201" y="274791"/>
                  </a:cubicBezTo>
                  <a:cubicBezTo>
                    <a:pt x="247962" y="232654"/>
                    <a:pt x="212642" y="190517"/>
                    <a:pt x="178763" y="148740"/>
                  </a:cubicBezTo>
                  <a:cubicBezTo>
                    <a:pt x="152093" y="116687"/>
                    <a:pt x="125423" y="84274"/>
                    <a:pt x="99473" y="52941"/>
                  </a:cubicBezTo>
                  <a:cubicBezTo>
                    <a:pt x="98392" y="51501"/>
                    <a:pt x="96950" y="50060"/>
                    <a:pt x="94788" y="50060"/>
                  </a:cubicBezTo>
                  <a:cubicBezTo>
                    <a:pt x="64513" y="48259"/>
                    <a:pt x="34599" y="45738"/>
                    <a:pt x="3604" y="43938"/>
                  </a:cubicBezTo>
                  <a:cubicBezTo>
                    <a:pt x="0" y="43938"/>
                    <a:pt x="0" y="43938"/>
                    <a:pt x="0" y="39976"/>
                  </a:cubicBezTo>
                  <a:lnTo>
                    <a:pt x="0" y="2881"/>
                  </a:lnTo>
                  <a:cubicBezTo>
                    <a:pt x="0" y="720"/>
                    <a:pt x="721" y="0"/>
                    <a:pt x="288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34" name="Google Shape;334;p36"/>
            <p:cNvSpPr/>
            <p:nvPr/>
          </p:nvSpPr>
          <p:spPr>
            <a:xfrm>
              <a:off x="1928440" y="2507108"/>
              <a:ext cx="1112906" cy="1112906"/>
            </a:xfrm>
            <a:custGeom>
              <a:rect b="b" l="l" r="r" t="t"/>
              <a:pathLst>
                <a:path extrusionOk="0" h="2373" w="2374">
                  <a:moveTo>
                    <a:pt x="2373" y="1185"/>
                  </a:moveTo>
                  <a:lnTo>
                    <a:pt x="2373" y="1185"/>
                  </a:lnTo>
                  <a:cubicBezTo>
                    <a:pt x="2373" y="1841"/>
                    <a:pt x="1842" y="2372"/>
                    <a:pt x="1187" y="2372"/>
                  </a:cubicBezTo>
                  <a:lnTo>
                    <a:pt x="1187" y="2372"/>
                  </a:lnTo>
                  <a:cubicBezTo>
                    <a:pt x="531" y="2372"/>
                    <a:pt x="0" y="1841"/>
                    <a:pt x="0" y="1185"/>
                  </a:cubicBezTo>
                  <a:lnTo>
                    <a:pt x="0" y="1185"/>
                  </a:lnTo>
                  <a:cubicBezTo>
                    <a:pt x="0" y="530"/>
                    <a:pt x="531" y="0"/>
                    <a:pt x="1187" y="0"/>
                  </a:cubicBezTo>
                  <a:lnTo>
                    <a:pt x="1187" y="0"/>
                  </a:lnTo>
                  <a:cubicBezTo>
                    <a:pt x="1842" y="0"/>
                    <a:pt x="2373" y="530"/>
                    <a:pt x="2373" y="1185"/>
                  </a:cubicBezTo>
                </a:path>
              </a:pathLst>
            </a:custGeom>
            <a:solidFill>
              <a:schemeClr val="accent3">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35" name="Google Shape;335;p36"/>
            <p:cNvSpPr/>
            <p:nvPr/>
          </p:nvSpPr>
          <p:spPr>
            <a:xfrm>
              <a:off x="2178741" y="2871181"/>
              <a:ext cx="614292" cy="386359"/>
            </a:xfrm>
            <a:custGeom>
              <a:rect b="b" l="l" r="r" t="t"/>
              <a:pathLst>
                <a:path extrusionOk="0" h="296503" w="471425">
                  <a:moveTo>
                    <a:pt x="58206" y="163436"/>
                  </a:moveTo>
                  <a:lnTo>
                    <a:pt x="58206" y="241194"/>
                  </a:lnTo>
                  <a:lnTo>
                    <a:pt x="112820" y="241194"/>
                  </a:lnTo>
                  <a:cubicBezTo>
                    <a:pt x="134019" y="241194"/>
                    <a:pt x="147313" y="240834"/>
                    <a:pt x="153421" y="239754"/>
                  </a:cubicBezTo>
                  <a:cubicBezTo>
                    <a:pt x="161326" y="237954"/>
                    <a:pt x="168152" y="233994"/>
                    <a:pt x="173901" y="228235"/>
                  </a:cubicBezTo>
                  <a:cubicBezTo>
                    <a:pt x="179291" y="222115"/>
                    <a:pt x="182165" y="213475"/>
                    <a:pt x="182165" y="203755"/>
                  </a:cubicBezTo>
                  <a:cubicBezTo>
                    <a:pt x="182165" y="195115"/>
                    <a:pt x="179650" y="187196"/>
                    <a:pt x="176057" y="181076"/>
                  </a:cubicBezTo>
                  <a:cubicBezTo>
                    <a:pt x="172105" y="175316"/>
                    <a:pt x="165637" y="170996"/>
                    <a:pt x="157733" y="168116"/>
                  </a:cubicBezTo>
                  <a:cubicBezTo>
                    <a:pt x="149469" y="164876"/>
                    <a:pt x="132582" y="163436"/>
                    <a:pt x="105634" y="163436"/>
                  </a:cubicBezTo>
                  <a:close/>
                  <a:moveTo>
                    <a:pt x="374578" y="119107"/>
                  </a:moveTo>
                  <a:cubicBezTo>
                    <a:pt x="362311" y="119107"/>
                    <a:pt x="352569" y="123434"/>
                    <a:pt x="344632" y="132808"/>
                  </a:cubicBezTo>
                  <a:cubicBezTo>
                    <a:pt x="336333" y="140740"/>
                    <a:pt x="332725" y="153360"/>
                    <a:pt x="332725" y="168504"/>
                  </a:cubicBezTo>
                  <a:lnTo>
                    <a:pt x="416069" y="168504"/>
                  </a:lnTo>
                  <a:cubicBezTo>
                    <a:pt x="416069" y="152639"/>
                    <a:pt x="411740" y="140019"/>
                    <a:pt x="403442" y="131726"/>
                  </a:cubicBezTo>
                  <a:cubicBezTo>
                    <a:pt x="395143" y="123434"/>
                    <a:pt x="385763" y="119107"/>
                    <a:pt x="374578" y="119107"/>
                  </a:cubicBezTo>
                  <a:close/>
                  <a:moveTo>
                    <a:pt x="371691" y="76200"/>
                  </a:moveTo>
                  <a:cubicBezTo>
                    <a:pt x="403081" y="76200"/>
                    <a:pt x="427615" y="86656"/>
                    <a:pt x="446016" y="107569"/>
                  </a:cubicBezTo>
                  <a:cubicBezTo>
                    <a:pt x="464055" y="128121"/>
                    <a:pt x="472714" y="160211"/>
                    <a:pt x="471271" y="202757"/>
                  </a:cubicBezTo>
                  <a:lnTo>
                    <a:pt x="332004" y="202757"/>
                  </a:lnTo>
                  <a:cubicBezTo>
                    <a:pt x="332004" y="219343"/>
                    <a:pt x="336333" y="232323"/>
                    <a:pt x="346075" y="241337"/>
                  </a:cubicBezTo>
                  <a:cubicBezTo>
                    <a:pt x="354012" y="250711"/>
                    <a:pt x="364476" y="255399"/>
                    <a:pt x="377464" y="255399"/>
                  </a:cubicBezTo>
                  <a:cubicBezTo>
                    <a:pt x="385763" y="255399"/>
                    <a:pt x="393700" y="252514"/>
                    <a:pt x="399112" y="247827"/>
                  </a:cubicBezTo>
                  <a:cubicBezTo>
                    <a:pt x="405606" y="242779"/>
                    <a:pt x="409936" y="235568"/>
                    <a:pt x="413183" y="225112"/>
                  </a:cubicBezTo>
                  <a:lnTo>
                    <a:pt x="468746" y="234126"/>
                  </a:lnTo>
                  <a:cubicBezTo>
                    <a:pt x="461891" y="254678"/>
                    <a:pt x="449984" y="270542"/>
                    <a:pt x="434470" y="280638"/>
                  </a:cubicBezTo>
                  <a:cubicBezTo>
                    <a:pt x="419317" y="291455"/>
                    <a:pt x="400194" y="296503"/>
                    <a:pt x="376743" y="296503"/>
                  </a:cubicBezTo>
                  <a:cubicBezTo>
                    <a:pt x="339941" y="296503"/>
                    <a:pt x="313603" y="284604"/>
                    <a:pt x="295563" y="260807"/>
                  </a:cubicBezTo>
                  <a:cubicBezTo>
                    <a:pt x="281131" y="241337"/>
                    <a:pt x="274637" y="217179"/>
                    <a:pt x="274637" y="188334"/>
                  </a:cubicBezTo>
                  <a:cubicBezTo>
                    <a:pt x="274637" y="153360"/>
                    <a:pt x="284017" y="125957"/>
                    <a:pt x="301696" y="106487"/>
                  </a:cubicBezTo>
                  <a:cubicBezTo>
                    <a:pt x="320098" y="86296"/>
                    <a:pt x="343549" y="76200"/>
                    <a:pt x="371691" y="76200"/>
                  </a:cubicBezTo>
                  <a:close/>
                  <a:moveTo>
                    <a:pt x="58206" y="48239"/>
                  </a:moveTo>
                  <a:lnTo>
                    <a:pt x="58206" y="115197"/>
                  </a:lnTo>
                  <a:lnTo>
                    <a:pt x="96292" y="115197"/>
                  </a:lnTo>
                  <a:cubicBezTo>
                    <a:pt x="119647" y="115197"/>
                    <a:pt x="134019" y="114837"/>
                    <a:pt x="139408" y="114477"/>
                  </a:cubicBezTo>
                  <a:cubicBezTo>
                    <a:pt x="149109" y="113037"/>
                    <a:pt x="157733" y="109437"/>
                    <a:pt x="162763" y="103678"/>
                  </a:cubicBezTo>
                  <a:cubicBezTo>
                    <a:pt x="168871" y="98278"/>
                    <a:pt x="172105" y="90718"/>
                    <a:pt x="172105" y="81358"/>
                  </a:cubicBezTo>
                  <a:cubicBezTo>
                    <a:pt x="172105" y="72358"/>
                    <a:pt x="168871" y="64439"/>
                    <a:pt x="163841" y="59399"/>
                  </a:cubicBezTo>
                  <a:cubicBezTo>
                    <a:pt x="159170" y="53999"/>
                    <a:pt x="151984" y="50039"/>
                    <a:pt x="142283" y="49319"/>
                  </a:cubicBezTo>
                  <a:cubicBezTo>
                    <a:pt x="135815" y="48239"/>
                    <a:pt x="119647" y="48239"/>
                    <a:pt x="91981" y="48239"/>
                  </a:cubicBezTo>
                  <a:close/>
                  <a:moveTo>
                    <a:pt x="314325" y="7938"/>
                  </a:moveTo>
                  <a:lnTo>
                    <a:pt x="437789" y="7938"/>
                  </a:lnTo>
                  <a:lnTo>
                    <a:pt x="437789" y="56794"/>
                  </a:lnTo>
                  <a:lnTo>
                    <a:pt x="314325" y="56794"/>
                  </a:lnTo>
                  <a:close/>
                  <a:moveTo>
                    <a:pt x="0" y="0"/>
                  </a:moveTo>
                  <a:lnTo>
                    <a:pt x="116054" y="0"/>
                  </a:lnTo>
                  <a:cubicBezTo>
                    <a:pt x="138690" y="0"/>
                    <a:pt x="155577" y="720"/>
                    <a:pt x="167074" y="2880"/>
                  </a:cubicBezTo>
                  <a:cubicBezTo>
                    <a:pt x="178213" y="4320"/>
                    <a:pt x="188632" y="8640"/>
                    <a:pt x="197256" y="14760"/>
                  </a:cubicBezTo>
                  <a:cubicBezTo>
                    <a:pt x="206238" y="21240"/>
                    <a:pt x="214143" y="28799"/>
                    <a:pt x="219892" y="38519"/>
                  </a:cubicBezTo>
                  <a:cubicBezTo>
                    <a:pt x="224922" y="49319"/>
                    <a:pt x="228515" y="60839"/>
                    <a:pt x="228515" y="73438"/>
                  </a:cubicBezTo>
                  <a:cubicBezTo>
                    <a:pt x="228515" y="86758"/>
                    <a:pt x="224562" y="98998"/>
                    <a:pt x="217376" y="110517"/>
                  </a:cubicBezTo>
                  <a:cubicBezTo>
                    <a:pt x="210190" y="122037"/>
                    <a:pt x="200130" y="130317"/>
                    <a:pt x="187555" y="136077"/>
                  </a:cubicBezTo>
                  <a:cubicBezTo>
                    <a:pt x="205879" y="141477"/>
                    <a:pt x="218814" y="149757"/>
                    <a:pt x="228515" y="161996"/>
                  </a:cubicBezTo>
                  <a:cubicBezTo>
                    <a:pt x="238216" y="174596"/>
                    <a:pt x="242527" y="189716"/>
                    <a:pt x="242527" y="206275"/>
                  </a:cubicBezTo>
                  <a:cubicBezTo>
                    <a:pt x="242527" y="219595"/>
                    <a:pt x="239653" y="232195"/>
                    <a:pt x="233186" y="244794"/>
                  </a:cubicBezTo>
                  <a:cubicBezTo>
                    <a:pt x="227078" y="257394"/>
                    <a:pt x="218814" y="267114"/>
                    <a:pt x="208753" y="274674"/>
                  </a:cubicBezTo>
                  <a:cubicBezTo>
                    <a:pt x="197615" y="281873"/>
                    <a:pt x="184680" y="286913"/>
                    <a:pt x="168871" y="288353"/>
                  </a:cubicBezTo>
                  <a:cubicBezTo>
                    <a:pt x="159170" y="289793"/>
                    <a:pt x="135815" y="290153"/>
                    <a:pt x="98807" y="290153"/>
                  </a:cubicBezTo>
                  <a:lnTo>
                    <a:pt x="0" y="290153"/>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36" name="Google Shape;336;p36"/>
            <p:cNvSpPr/>
            <p:nvPr/>
          </p:nvSpPr>
          <p:spPr>
            <a:xfrm>
              <a:off x="1173403" y="3961334"/>
              <a:ext cx="1245296" cy="1245296"/>
            </a:xfrm>
            <a:custGeom>
              <a:rect b="b" l="l" r="r" t="t"/>
              <a:pathLst>
                <a:path extrusionOk="0" h="2654" w="2654">
                  <a:moveTo>
                    <a:pt x="2653" y="1326"/>
                  </a:moveTo>
                  <a:lnTo>
                    <a:pt x="2653" y="1326"/>
                  </a:lnTo>
                  <a:cubicBezTo>
                    <a:pt x="2653" y="2059"/>
                    <a:pt x="2060" y="2653"/>
                    <a:pt x="1326" y="2653"/>
                  </a:cubicBezTo>
                  <a:lnTo>
                    <a:pt x="1326" y="2653"/>
                  </a:lnTo>
                  <a:cubicBezTo>
                    <a:pt x="594" y="2653"/>
                    <a:pt x="0" y="2059"/>
                    <a:pt x="0" y="1326"/>
                  </a:cubicBezTo>
                  <a:lnTo>
                    <a:pt x="0" y="1326"/>
                  </a:lnTo>
                  <a:cubicBezTo>
                    <a:pt x="0" y="592"/>
                    <a:pt x="594" y="0"/>
                    <a:pt x="1326" y="0"/>
                  </a:cubicBezTo>
                  <a:lnTo>
                    <a:pt x="1326" y="0"/>
                  </a:lnTo>
                  <a:cubicBezTo>
                    <a:pt x="2060" y="0"/>
                    <a:pt x="2653" y="592"/>
                    <a:pt x="2653" y="1326"/>
                  </a:cubicBezTo>
                </a:path>
              </a:pathLst>
            </a:custGeom>
            <a:solidFill>
              <a:schemeClr val="accent6">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37" name="Google Shape;337;p36"/>
            <p:cNvSpPr/>
            <p:nvPr/>
          </p:nvSpPr>
          <p:spPr>
            <a:xfrm>
              <a:off x="1620220" y="4176468"/>
              <a:ext cx="349592" cy="815028"/>
            </a:xfrm>
            <a:custGeom>
              <a:rect b="b" l="l" r="r" t="t"/>
              <a:pathLst>
                <a:path extrusionOk="0" h="1736" w="744">
                  <a:moveTo>
                    <a:pt x="716" y="446"/>
                  </a:moveTo>
                  <a:lnTo>
                    <a:pt x="716" y="711"/>
                  </a:lnTo>
                  <a:lnTo>
                    <a:pt x="487" y="711"/>
                  </a:lnTo>
                  <a:lnTo>
                    <a:pt x="487" y="1220"/>
                  </a:lnTo>
                  <a:lnTo>
                    <a:pt x="487" y="1220"/>
                  </a:lnTo>
                  <a:cubicBezTo>
                    <a:pt x="487" y="1323"/>
                    <a:pt x="489" y="1382"/>
                    <a:pt x="493" y="1400"/>
                  </a:cubicBezTo>
                  <a:lnTo>
                    <a:pt x="493" y="1400"/>
                  </a:lnTo>
                  <a:cubicBezTo>
                    <a:pt x="499" y="1418"/>
                    <a:pt x="508" y="1432"/>
                    <a:pt x="523" y="1442"/>
                  </a:cubicBezTo>
                  <a:lnTo>
                    <a:pt x="523" y="1442"/>
                  </a:lnTo>
                  <a:cubicBezTo>
                    <a:pt x="539" y="1453"/>
                    <a:pt x="558" y="1459"/>
                    <a:pt x="581" y="1459"/>
                  </a:cubicBezTo>
                  <a:lnTo>
                    <a:pt x="581" y="1459"/>
                  </a:lnTo>
                  <a:cubicBezTo>
                    <a:pt x="611" y="1459"/>
                    <a:pt x="656" y="1448"/>
                    <a:pt x="715" y="1426"/>
                  </a:cubicBezTo>
                  <a:lnTo>
                    <a:pt x="743" y="1685"/>
                  </a:lnTo>
                  <a:lnTo>
                    <a:pt x="743" y="1685"/>
                  </a:lnTo>
                  <a:cubicBezTo>
                    <a:pt x="664" y="1719"/>
                    <a:pt x="578" y="1735"/>
                    <a:pt x="479" y="1735"/>
                  </a:cubicBezTo>
                  <a:lnTo>
                    <a:pt x="479" y="1735"/>
                  </a:lnTo>
                  <a:cubicBezTo>
                    <a:pt x="418" y="1735"/>
                    <a:pt x="365" y="1724"/>
                    <a:pt x="315" y="1705"/>
                  </a:cubicBezTo>
                  <a:lnTo>
                    <a:pt x="315" y="1705"/>
                  </a:lnTo>
                  <a:cubicBezTo>
                    <a:pt x="269" y="1685"/>
                    <a:pt x="233" y="1658"/>
                    <a:pt x="210" y="1628"/>
                  </a:cubicBezTo>
                  <a:lnTo>
                    <a:pt x="210" y="1628"/>
                  </a:lnTo>
                  <a:cubicBezTo>
                    <a:pt x="188" y="1595"/>
                    <a:pt x="171" y="1551"/>
                    <a:pt x="162" y="1496"/>
                  </a:cubicBezTo>
                  <a:lnTo>
                    <a:pt x="162" y="1496"/>
                  </a:lnTo>
                  <a:cubicBezTo>
                    <a:pt x="155" y="1459"/>
                    <a:pt x="153" y="1379"/>
                    <a:pt x="153" y="1261"/>
                  </a:cubicBezTo>
                  <a:lnTo>
                    <a:pt x="153" y="711"/>
                  </a:lnTo>
                  <a:lnTo>
                    <a:pt x="0" y="711"/>
                  </a:lnTo>
                  <a:lnTo>
                    <a:pt x="0" y="446"/>
                  </a:lnTo>
                  <a:lnTo>
                    <a:pt x="153" y="446"/>
                  </a:lnTo>
                  <a:lnTo>
                    <a:pt x="153" y="195"/>
                  </a:lnTo>
                  <a:lnTo>
                    <a:pt x="487" y="0"/>
                  </a:lnTo>
                  <a:lnTo>
                    <a:pt x="487" y="446"/>
                  </a:lnTo>
                  <a:lnTo>
                    <a:pt x="716" y="446"/>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38" name="Google Shape;338;p36"/>
            <p:cNvSpPr/>
            <p:nvPr/>
          </p:nvSpPr>
          <p:spPr>
            <a:xfrm>
              <a:off x="383198" y="3992362"/>
              <a:ext cx="705391" cy="707461"/>
            </a:xfrm>
            <a:custGeom>
              <a:rect b="b" l="l" r="r" t="t"/>
              <a:pathLst>
                <a:path extrusionOk="0" h="1507" w="1505">
                  <a:moveTo>
                    <a:pt x="1504" y="754"/>
                  </a:moveTo>
                  <a:lnTo>
                    <a:pt x="1504" y="754"/>
                  </a:lnTo>
                  <a:cubicBezTo>
                    <a:pt x="1504" y="1168"/>
                    <a:pt x="1167" y="1506"/>
                    <a:pt x="753" y="1506"/>
                  </a:cubicBezTo>
                  <a:lnTo>
                    <a:pt x="753" y="1506"/>
                  </a:lnTo>
                  <a:cubicBezTo>
                    <a:pt x="335" y="1506"/>
                    <a:pt x="0" y="1168"/>
                    <a:pt x="0" y="754"/>
                  </a:cubicBezTo>
                  <a:lnTo>
                    <a:pt x="0" y="754"/>
                  </a:lnTo>
                  <a:cubicBezTo>
                    <a:pt x="0" y="338"/>
                    <a:pt x="335" y="0"/>
                    <a:pt x="753" y="0"/>
                  </a:cubicBezTo>
                  <a:lnTo>
                    <a:pt x="753" y="0"/>
                  </a:lnTo>
                  <a:cubicBezTo>
                    <a:pt x="1167" y="0"/>
                    <a:pt x="1504" y="338"/>
                    <a:pt x="1504" y="754"/>
                  </a:cubicBezTo>
                </a:path>
              </a:pathLst>
            </a:custGeom>
            <a:solidFill>
              <a:schemeClr val="accent6">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39" name="Google Shape;339;p36"/>
            <p:cNvSpPr/>
            <p:nvPr/>
          </p:nvSpPr>
          <p:spPr>
            <a:xfrm>
              <a:off x="1160990" y="6255409"/>
              <a:ext cx="678500" cy="678500"/>
            </a:xfrm>
            <a:custGeom>
              <a:rect b="b" l="l" r="r" t="t"/>
              <a:pathLst>
                <a:path extrusionOk="0" h="1446" w="1445">
                  <a:moveTo>
                    <a:pt x="1444" y="720"/>
                  </a:moveTo>
                  <a:lnTo>
                    <a:pt x="1444" y="720"/>
                  </a:lnTo>
                  <a:cubicBezTo>
                    <a:pt x="1444" y="1120"/>
                    <a:pt x="1119" y="1445"/>
                    <a:pt x="722" y="1445"/>
                  </a:cubicBezTo>
                  <a:lnTo>
                    <a:pt x="722" y="1445"/>
                  </a:lnTo>
                  <a:cubicBezTo>
                    <a:pt x="324" y="1445"/>
                    <a:pt x="0" y="1120"/>
                    <a:pt x="0" y="720"/>
                  </a:cubicBezTo>
                  <a:lnTo>
                    <a:pt x="0" y="720"/>
                  </a:lnTo>
                  <a:cubicBezTo>
                    <a:pt x="0" y="322"/>
                    <a:pt x="324" y="0"/>
                    <a:pt x="722" y="0"/>
                  </a:cubicBezTo>
                  <a:lnTo>
                    <a:pt x="722" y="0"/>
                  </a:lnTo>
                  <a:cubicBezTo>
                    <a:pt x="1119" y="0"/>
                    <a:pt x="1444" y="322"/>
                    <a:pt x="1444" y="720"/>
                  </a:cubicBezTo>
                </a:path>
              </a:pathLst>
            </a:custGeom>
            <a:solidFill>
              <a:schemeClr val="accent4">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40" name="Google Shape;340;p36"/>
            <p:cNvSpPr/>
            <p:nvPr/>
          </p:nvSpPr>
          <p:spPr>
            <a:xfrm>
              <a:off x="1481623" y="3363507"/>
              <a:ext cx="467503" cy="465436"/>
            </a:xfrm>
            <a:custGeom>
              <a:rect b="b" l="l" r="r" t="t"/>
              <a:pathLst>
                <a:path extrusionOk="0" h="994" w="995">
                  <a:moveTo>
                    <a:pt x="994" y="496"/>
                  </a:moveTo>
                  <a:lnTo>
                    <a:pt x="994" y="496"/>
                  </a:lnTo>
                  <a:cubicBezTo>
                    <a:pt x="994" y="770"/>
                    <a:pt x="770" y="993"/>
                    <a:pt x="497" y="993"/>
                  </a:cubicBezTo>
                  <a:lnTo>
                    <a:pt x="497" y="993"/>
                  </a:lnTo>
                  <a:cubicBezTo>
                    <a:pt x="222" y="993"/>
                    <a:pt x="0" y="770"/>
                    <a:pt x="0" y="496"/>
                  </a:cubicBezTo>
                  <a:lnTo>
                    <a:pt x="0" y="496"/>
                  </a:lnTo>
                  <a:cubicBezTo>
                    <a:pt x="0" y="221"/>
                    <a:pt x="222" y="0"/>
                    <a:pt x="497" y="0"/>
                  </a:cubicBezTo>
                  <a:lnTo>
                    <a:pt x="497" y="0"/>
                  </a:lnTo>
                  <a:cubicBezTo>
                    <a:pt x="770" y="0"/>
                    <a:pt x="994" y="221"/>
                    <a:pt x="994" y="496"/>
                  </a:cubicBezTo>
                </a:path>
              </a:pathLst>
            </a:custGeom>
            <a:solidFill>
              <a:schemeClr val="accent3">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41" name="Google Shape;341;p36"/>
            <p:cNvSpPr/>
            <p:nvPr/>
          </p:nvSpPr>
          <p:spPr>
            <a:xfrm>
              <a:off x="1522995" y="2128555"/>
              <a:ext cx="355799" cy="357866"/>
            </a:xfrm>
            <a:custGeom>
              <a:rect b="b" l="l" r="r" t="t"/>
              <a:pathLst>
                <a:path extrusionOk="0" h="763" w="760">
                  <a:moveTo>
                    <a:pt x="759" y="381"/>
                  </a:moveTo>
                  <a:lnTo>
                    <a:pt x="759" y="381"/>
                  </a:lnTo>
                  <a:cubicBezTo>
                    <a:pt x="759" y="591"/>
                    <a:pt x="589" y="762"/>
                    <a:pt x="381" y="762"/>
                  </a:cubicBezTo>
                  <a:lnTo>
                    <a:pt x="381" y="762"/>
                  </a:lnTo>
                  <a:cubicBezTo>
                    <a:pt x="170" y="762"/>
                    <a:pt x="0" y="591"/>
                    <a:pt x="0" y="381"/>
                  </a:cubicBezTo>
                  <a:lnTo>
                    <a:pt x="0" y="381"/>
                  </a:lnTo>
                  <a:cubicBezTo>
                    <a:pt x="0" y="171"/>
                    <a:pt x="170" y="0"/>
                    <a:pt x="381" y="0"/>
                  </a:cubicBezTo>
                  <a:lnTo>
                    <a:pt x="381" y="0"/>
                  </a:lnTo>
                  <a:cubicBezTo>
                    <a:pt x="589" y="0"/>
                    <a:pt x="759" y="171"/>
                    <a:pt x="759" y="381"/>
                  </a:cubicBezTo>
                </a:path>
              </a:pathLst>
            </a:custGeom>
            <a:solidFill>
              <a:schemeClr val="accent2">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42" name="Google Shape;342;p36"/>
            <p:cNvSpPr/>
            <p:nvPr/>
          </p:nvSpPr>
          <p:spPr>
            <a:xfrm>
              <a:off x="2213906" y="1820333"/>
              <a:ext cx="575070" cy="575070"/>
            </a:xfrm>
            <a:custGeom>
              <a:rect b="b" l="l" r="r" t="t"/>
              <a:pathLst>
                <a:path extrusionOk="0" h="1227" w="1227">
                  <a:moveTo>
                    <a:pt x="1226" y="613"/>
                  </a:moveTo>
                  <a:lnTo>
                    <a:pt x="1226" y="613"/>
                  </a:lnTo>
                  <a:cubicBezTo>
                    <a:pt x="1226" y="952"/>
                    <a:pt x="953" y="1226"/>
                    <a:pt x="613" y="1226"/>
                  </a:cubicBezTo>
                  <a:lnTo>
                    <a:pt x="613" y="1226"/>
                  </a:lnTo>
                  <a:cubicBezTo>
                    <a:pt x="275" y="1226"/>
                    <a:pt x="0" y="952"/>
                    <a:pt x="0" y="613"/>
                  </a:cubicBezTo>
                  <a:lnTo>
                    <a:pt x="0" y="613"/>
                  </a:lnTo>
                  <a:cubicBezTo>
                    <a:pt x="0" y="275"/>
                    <a:pt x="275" y="0"/>
                    <a:pt x="613" y="0"/>
                  </a:cubicBezTo>
                  <a:lnTo>
                    <a:pt x="613" y="0"/>
                  </a:lnTo>
                  <a:cubicBezTo>
                    <a:pt x="953" y="0"/>
                    <a:pt x="1226" y="275"/>
                    <a:pt x="1226" y="613"/>
                  </a:cubicBezTo>
                </a:path>
              </a:pathLst>
            </a:custGeom>
            <a:solidFill>
              <a:schemeClr val="accent2">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43" name="Google Shape;343;p36"/>
            <p:cNvSpPr/>
            <p:nvPr/>
          </p:nvSpPr>
          <p:spPr>
            <a:xfrm>
              <a:off x="399747" y="1381789"/>
              <a:ext cx="548177" cy="548180"/>
            </a:xfrm>
            <a:custGeom>
              <a:rect b="b" l="l" r="r" t="t"/>
              <a:pathLst>
                <a:path extrusionOk="0" h="1168" w="1170">
                  <a:moveTo>
                    <a:pt x="1169" y="584"/>
                  </a:moveTo>
                  <a:lnTo>
                    <a:pt x="1169" y="584"/>
                  </a:lnTo>
                  <a:cubicBezTo>
                    <a:pt x="1169" y="907"/>
                    <a:pt x="907" y="1167"/>
                    <a:pt x="582" y="1167"/>
                  </a:cubicBezTo>
                  <a:lnTo>
                    <a:pt x="582" y="1167"/>
                  </a:lnTo>
                  <a:cubicBezTo>
                    <a:pt x="260" y="1167"/>
                    <a:pt x="0" y="907"/>
                    <a:pt x="0" y="584"/>
                  </a:cubicBezTo>
                  <a:lnTo>
                    <a:pt x="0" y="584"/>
                  </a:lnTo>
                  <a:cubicBezTo>
                    <a:pt x="0" y="261"/>
                    <a:pt x="260" y="0"/>
                    <a:pt x="582" y="0"/>
                  </a:cubicBezTo>
                  <a:lnTo>
                    <a:pt x="582" y="0"/>
                  </a:lnTo>
                  <a:cubicBezTo>
                    <a:pt x="907" y="0"/>
                    <a:pt x="1169" y="261"/>
                    <a:pt x="1169" y="584"/>
                  </a:cubicBezTo>
                </a:path>
              </a:pathLst>
            </a:custGeom>
            <a:solidFill>
              <a:schemeClr val="accent1">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44" name="Google Shape;344;p36"/>
            <p:cNvSpPr/>
            <p:nvPr/>
          </p:nvSpPr>
          <p:spPr>
            <a:xfrm>
              <a:off x="2265621" y="3818599"/>
              <a:ext cx="364073" cy="364073"/>
            </a:xfrm>
            <a:custGeom>
              <a:rect b="b" l="l" r="r" t="t"/>
              <a:pathLst>
                <a:path extrusionOk="0" h="775" w="777">
                  <a:moveTo>
                    <a:pt x="776" y="386"/>
                  </a:moveTo>
                  <a:lnTo>
                    <a:pt x="776" y="386"/>
                  </a:lnTo>
                  <a:cubicBezTo>
                    <a:pt x="776" y="600"/>
                    <a:pt x="602" y="774"/>
                    <a:pt x="389" y="774"/>
                  </a:cubicBezTo>
                  <a:lnTo>
                    <a:pt x="389" y="774"/>
                  </a:lnTo>
                  <a:cubicBezTo>
                    <a:pt x="176" y="774"/>
                    <a:pt x="0" y="600"/>
                    <a:pt x="0" y="386"/>
                  </a:cubicBezTo>
                  <a:lnTo>
                    <a:pt x="0" y="386"/>
                  </a:lnTo>
                  <a:cubicBezTo>
                    <a:pt x="0" y="174"/>
                    <a:pt x="176" y="0"/>
                    <a:pt x="389" y="0"/>
                  </a:cubicBezTo>
                  <a:lnTo>
                    <a:pt x="389" y="0"/>
                  </a:lnTo>
                  <a:cubicBezTo>
                    <a:pt x="602" y="0"/>
                    <a:pt x="776" y="174"/>
                    <a:pt x="776" y="386"/>
                  </a:cubicBezTo>
                </a:path>
              </a:pathLst>
            </a:custGeom>
            <a:solidFill>
              <a:schemeClr val="accent6">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45" name="Google Shape;345;p36"/>
            <p:cNvSpPr/>
            <p:nvPr/>
          </p:nvSpPr>
          <p:spPr>
            <a:xfrm>
              <a:off x="1065834" y="529527"/>
              <a:ext cx="1456293" cy="1456293"/>
            </a:xfrm>
            <a:custGeom>
              <a:rect b="b" l="l" r="r" t="t"/>
              <a:pathLst>
                <a:path extrusionOk="0" h="3104" w="3103">
                  <a:moveTo>
                    <a:pt x="3102" y="1551"/>
                  </a:moveTo>
                  <a:lnTo>
                    <a:pt x="3102" y="1551"/>
                  </a:lnTo>
                  <a:cubicBezTo>
                    <a:pt x="3102" y="2408"/>
                    <a:pt x="2408" y="3103"/>
                    <a:pt x="1552" y="3103"/>
                  </a:cubicBezTo>
                  <a:lnTo>
                    <a:pt x="1552" y="3103"/>
                  </a:lnTo>
                  <a:cubicBezTo>
                    <a:pt x="694" y="3103"/>
                    <a:pt x="0" y="2408"/>
                    <a:pt x="0" y="1551"/>
                  </a:cubicBezTo>
                  <a:lnTo>
                    <a:pt x="0" y="1551"/>
                  </a:lnTo>
                  <a:cubicBezTo>
                    <a:pt x="0" y="695"/>
                    <a:pt x="694" y="0"/>
                    <a:pt x="1552" y="0"/>
                  </a:cubicBezTo>
                  <a:lnTo>
                    <a:pt x="1552" y="0"/>
                  </a:lnTo>
                  <a:cubicBezTo>
                    <a:pt x="2408" y="0"/>
                    <a:pt x="3102" y="695"/>
                    <a:pt x="3102" y="1551"/>
                  </a:cubicBezTo>
                </a:path>
              </a:pathLst>
            </a:custGeom>
            <a:solidFill>
              <a:schemeClr val="accent6">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46" name="Google Shape;346;p36"/>
            <p:cNvSpPr/>
            <p:nvPr/>
          </p:nvSpPr>
          <p:spPr>
            <a:xfrm>
              <a:off x="1386466" y="922561"/>
              <a:ext cx="827439" cy="672296"/>
            </a:xfrm>
            <a:custGeom>
              <a:rect b="b" l="l" r="r" t="t"/>
              <a:pathLst>
                <a:path extrusionOk="0" h="1433" w="1762">
                  <a:moveTo>
                    <a:pt x="1761" y="171"/>
                  </a:moveTo>
                  <a:lnTo>
                    <a:pt x="1761" y="171"/>
                  </a:lnTo>
                  <a:cubicBezTo>
                    <a:pt x="1697" y="199"/>
                    <a:pt x="1627" y="218"/>
                    <a:pt x="1554" y="227"/>
                  </a:cubicBezTo>
                  <a:lnTo>
                    <a:pt x="1554" y="227"/>
                  </a:lnTo>
                  <a:cubicBezTo>
                    <a:pt x="1627" y="181"/>
                    <a:pt x="1686" y="110"/>
                    <a:pt x="1713" y="26"/>
                  </a:cubicBezTo>
                  <a:lnTo>
                    <a:pt x="1713" y="26"/>
                  </a:lnTo>
                  <a:cubicBezTo>
                    <a:pt x="1643" y="67"/>
                    <a:pt x="1566" y="98"/>
                    <a:pt x="1484" y="114"/>
                  </a:cubicBezTo>
                  <a:lnTo>
                    <a:pt x="1484" y="114"/>
                  </a:lnTo>
                  <a:cubicBezTo>
                    <a:pt x="1417" y="43"/>
                    <a:pt x="1323" y="0"/>
                    <a:pt x="1219" y="0"/>
                  </a:cubicBezTo>
                  <a:lnTo>
                    <a:pt x="1219" y="0"/>
                  </a:lnTo>
                  <a:cubicBezTo>
                    <a:pt x="1020" y="0"/>
                    <a:pt x="857" y="161"/>
                    <a:pt x="857" y="361"/>
                  </a:cubicBezTo>
                  <a:lnTo>
                    <a:pt x="857" y="361"/>
                  </a:lnTo>
                  <a:cubicBezTo>
                    <a:pt x="857" y="389"/>
                    <a:pt x="861" y="418"/>
                    <a:pt x="867" y="444"/>
                  </a:cubicBezTo>
                  <a:lnTo>
                    <a:pt x="867" y="444"/>
                  </a:lnTo>
                  <a:cubicBezTo>
                    <a:pt x="566" y="430"/>
                    <a:pt x="301" y="285"/>
                    <a:pt x="122" y="66"/>
                  </a:cubicBezTo>
                  <a:lnTo>
                    <a:pt x="122" y="66"/>
                  </a:lnTo>
                  <a:cubicBezTo>
                    <a:pt x="91" y="120"/>
                    <a:pt x="74" y="181"/>
                    <a:pt x="74" y="247"/>
                  </a:cubicBezTo>
                  <a:lnTo>
                    <a:pt x="74" y="247"/>
                  </a:lnTo>
                  <a:cubicBezTo>
                    <a:pt x="74" y="373"/>
                    <a:pt x="137" y="485"/>
                    <a:pt x="235" y="549"/>
                  </a:cubicBezTo>
                  <a:lnTo>
                    <a:pt x="235" y="549"/>
                  </a:lnTo>
                  <a:cubicBezTo>
                    <a:pt x="174" y="548"/>
                    <a:pt x="119" y="530"/>
                    <a:pt x="71" y="503"/>
                  </a:cubicBezTo>
                  <a:lnTo>
                    <a:pt x="71" y="507"/>
                  </a:lnTo>
                  <a:lnTo>
                    <a:pt x="71" y="507"/>
                  </a:lnTo>
                  <a:cubicBezTo>
                    <a:pt x="71" y="683"/>
                    <a:pt x="195" y="829"/>
                    <a:pt x="361" y="863"/>
                  </a:cubicBezTo>
                  <a:lnTo>
                    <a:pt x="361" y="863"/>
                  </a:lnTo>
                  <a:cubicBezTo>
                    <a:pt x="330" y="871"/>
                    <a:pt x="298" y="875"/>
                    <a:pt x="266" y="875"/>
                  </a:cubicBezTo>
                  <a:lnTo>
                    <a:pt x="266" y="875"/>
                  </a:lnTo>
                  <a:cubicBezTo>
                    <a:pt x="241" y="875"/>
                    <a:pt x="220" y="874"/>
                    <a:pt x="197" y="868"/>
                  </a:cubicBezTo>
                  <a:lnTo>
                    <a:pt x="197" y="868"/>
                  </a:lnTo>
                  <a:cubicBezTo>
                    <a:pt x="243" y="1012"/>
                    <a:pt x="376" y="1116"/>
                    <a:pt x="535" y="1120"/>
                  </a:cubicBezTo>
                  <a:lnTo>
                    <a:pt x="535" y="1120"/>
                  </a:lnTo>
                  <a:cubicBezTo>
                    <a:pt x="411" y="1217"/>
                    <a:pt x="255" y="1275"/>
                    <a:pt x="86" y="1275"/>
                  </a:cubicBezTo>
                  <a:lnTo>
                    <a:pt x="86" y="1275"/>
                  </a:lnTo>
                  <a:cubicBezTo>
                    <a:pt x="56" y="1275"/>
                    <a:pt x="28" y="1273"/>
                    <a:pt x="0" y="1269"/>
                  </a:cubicBezTo>
                  <a:lnTo>
                    <a:pt x="0" y="1269"/>
                  </a:lnTo>
                  <a:cubicBezTo>
                    <a:pt x="160" y="1373"/>
                    <a:pt x="349" y="1432"/>
                    <a:pt x="553" y="1432"/>
                  </a:cubicBezTo>
                  <a:lnTo>
                    <a:pt x="553" y="1432"/>
                  </a:lnTo>
                  <a:cubicBezTo>
                    <a:pt x="1218" y="1432"/>
                    <a:pt x="1583" y="882"/>
                    <a:pt x="1583" y="404"/>
                  </a:cubicBezTo>
                  <a:lnTo>
                    <a:pt x="1583" y="404"/>
                  </a:lnTo>
                  <a:cubicBezTo>
                    <a:pt x="1583" y="388"/>
                    <a:pt x="1582" y="372"/>
                    <a:pt x="1580" y="357"/>
                  </a:cubicBezTo>
                  <a:lnTo>
                    <a:pt x="1580" y="357"/>
                  </a:lnTo>
                  <a:cubicBezTo>
                    <a:pt x="1651" y="306"/>
                    <a:pt x="1713" y="242"/>
                    <a:pt x="1761" y="1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47" name="Google Shape;347;p36"/>
            <p:cNvSpPr/>
            <p:nvPr/>
          </p:nvSpPr>
          <p:spPr>
            <a:xfrm>
              <a:off x="267357" y="5355569"/>
              <a:ext cx="806753" cy="806753"/>
            </a:xfrm>
            <a:custGeom>
              <a:rect b="b" l="l" r="r" t="t"/>
              <a:pathLst>
                <a:path extrusionOk="0" h="1721" w="1721">
                  <a:moveTo>
                    <a:pt x="688" y="1578"/>
                  </a:moveTo>
                  <a:lnTo>
                    <a:pt x="0" y="1483"/>
                  </a:lnTo>
                  <a:lnTo>
                    <a:pt x="0" y="918"/>
                  </a:lnTo>
                  <a:lnTo>
                    <a:pt x="688" y="918"/>
                  </a:lnTo>
                  <a:lnTo>
                    <a:pt x="688" y="1578"/>
                  </a:lnTo>
                  <a:close/>
                  <a:moveTo>
                    <a:pt x="1720" y="918"/>
                  </a:moveTo>
                  <a:lnTo>
                    <a:pt x="1720" y="1720"/>
                  </a:lnTo>
                  <a:lnTo>
                    <a:pt x="804" y="1591"/>
                  </a:lnTo>
                  <a:lnTo>
                    <a:pt x="804" y="918"/>
                  </a:lnTo>
                  <a:lnTo>
                    <a:pt x="1720" y="918"/>
                  </a:lnTo>
                  <a:close/>
                  <a:moveTo>
                    <a:pt x="804" y="133"/>
                  </a:moveTo>
                  <a:lnTo>
                    <a:pt x="1720" y="0"/>
                  </a:lnTo>
                  <a:lnTo>
                    <a:pt x="1720" y="804"/>
                  </a:lnTo>
                  <a:lnTo>
                    <a:pt x="804" y="804"/>
                  </a:lnTo>
                  <a:lnTo>
                    <a:pt x="804" y="133"/>
                  </a:lnTo>
                  <a:close/>
                  <a:moveTo>
                    <a:pt x="0" y="804"/>
                  </a:moveTo>
                  <a:lnTo>
                    <a:pt x="0" y="245"/>
                  </a:lnTo>
                  <a:lnTo>
                    <a:pt x="688" y="151"/>
                  </a:lnTo>
                  <a:lnTo>
                    <a:pt x="688" y="804"/>
                  </a:lnTo>
                  <a:lnTo>
                    <a:pt x="0" y="80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48" name="Google Shape;348;p36"/>
            <p:cNvSpPr/>
            <p:nvPr/>
          </p:nvSpPr>
          <p:spPr>
            <a:xfrm>
              <a:off x="248738" y="2515381"/>
              <a:ext cx="942811" cy="942812"/>
            </a:xfrm>
            <a:custGeom>
              <a:rect b="b" l="l" r="r" t="t"/>
              <a:pathLst>
                <a:path extrusionOk="0" h="723540" w="723540">
                  <a:moveTo>
                    <a:pt x="361950" y="248616"/>
                  </a:moveTo>
                  <a:cubicBezTo>
                    <a:pt x="299346" y="248616"/>
                    <a:pt x="248616" y="299346"/>
                    <a:pt x="248616" y="361590"/>
                  </a:cubicBezTo>
                  <a:cubicBezTo>
                    <a:pt x="248616" y="423834"/>
                    <a:pt x="299346" y="474565"/>
                    <a:pt x="361950" y="474565"/>
                  </a:cubicBezTo>
                  <a:cubicBezTo>
                    <a:pt x="423834" y="474565"/>
                    <a:pt x="474564" y="423834"/>
                    <a:pt x="474564" y="361590"/>
                  </a:cubicBezTo>
                  <a:cubicBezTo>
                    <a:pt x="474564" y="299346"/>
                    <a:pt x="423834" y="248616"/>
                    <a:pt x="361950" y="248616"/>
                  </a:cubicBezTo>
                  <a:close/>
                  <a:moveTo>
                    <a:pt x="361950" y="180975"/>
                  </a:moveTo>
                  <a:cubicBezTo>
                    <a:pt x="461252" y="180975"/>
                    <a:pt x="542565" y="261568"/>
                    <a:pt x="542565" y="361590"/>
                  </a:cubicBezTo>
                  <a:cubicBezTo>
                    <a:pt x="542565" y="461612"/>
                    <a:pt x="461252" y="542565"/>
                    <a:pt x="361950" y="542565"/>
                  </a:cubicBezTo>
                  <a:cubicBezTo>
                    <a:pt x="261928" y="542565"/>
                    <a:pt x="180975" y="461612"/>
                    <a:pt x="180975" y="361590"/>
                  </a:cubicBezTo>
                  <a:cubicBezTo>
                    <a:pt x="180975" y="261568"/>
                    <a:pt x="261928" y="180975"/>
                    <a:pt x="361950" y="180975"/>
                  </a:cubicBezTo>
                  <a:close/>
                  <a:moveTo>
                    <a:pt x="556237" y="142875"/>
                  </a:moveTo>
                  <a:cubicBezTo>
                    <a:pt x="569725" y="142875"/>
                    <a:pt x="580661" y="153731"/>
                    <a:pt x="580661" y="167482"/>
                  </a:cubicBezTo>
                  <a:cubicBezTo>
                    <a:pt x="580661" y="180509"/>
                    <a:pt x="569725" y="191726"/>
                    <a:pt x="556237" y="191726"/>
                  </a:cubicBezTo>
                  <a:cubicBezTo>
                    <a:pt x="542749" y="191726"/>
                    <a:pt x="531813" y="180509"/>
                    <a:pt x="531813" y="167482"/>
                  </a:cubicBezTo>
                  <a:cubicBezTo>
                    <a:pt x="531813" y="153731"/>
                    <a:pt x="542749" y="142875"/>
                    <a:pt x="556237" y="142875"/>
                  </a:cubicBezTo>
                  <a:close/>
                  <a:moveTo>
                    <a:pt x="226286" y="68034"/>
                  </a:moveTo>
                  <a:cubicBezTo>
                    <a:pt x="138726" y="68034"/>
                    <a:pt x="67742" y="138948"/>
                    <a:pt x="67742" y="226061"/>
                  </a:cubicBezTo>
                  <a:lnTo>
                    <a:pt x="67742" y="497479"/>
                  </a:lnTo>
                  <a:cubicBezTo>
                    <a:pt x="67742" y="584952"/>
                    <a:pt x="138726" y="655866"/>
                    <a:pt x="226286" y="655866"/>
                  </a:cubicBezTo>
                  <a:lnTo>
                    <a:pt x="497613" y="655866"/>
                  </a:lnTo>
                  <a:cubicBezTo>
                    <a:pt x="584453" y="655866"/>
                    <a:pt x="656158" y="584952"/>
                    <a:pt x="656158" y="497479"/>
                  </a:cubicBezTo>
                  <a:lnTo>
                    <a:pt x="656158" y="226061"/>
                  </a:lnTo>
                  <a:cubicBezTo>
                    <a:pt x="656158" y="138948"/>
                    <a:pt x="584453" y="68034"/>
                    <a:pt x="497613" y="68034"/>
                  </a:cubicBezTo>
                  <a:close/>
                  <a:moveTo>
                    <a:pt x="226286" y="0"/>
                  </a:moveTo>
                  <a:lnTo>
                    <a:pt x="497613" y="0"/>
                  </a:lnTo>
                  <a:cubicBezTo>
                    <a:pt x="622648" y="0"/>
                    <a:pt x="723540" y="101511"/>
                    <a:pt x="723540" y="226061"/>
                  </a:cubicBezTo>
                  <a:lnTo>
                    <a:pt x="723540" y="497479"/>
                  </a:lnTo>
                  <a:cubicBezTo>
                    <a:pt x="723540" y="622029"/>
                    <a:pt x="622648" y="723540"/>
                    <a:pt x="497613" y="723540"/>
                  </a:cubicBezTo>
                  <a:lnTo>
                    <a:pt x="226286" y="723540"/>
                  </a:lnTo>
                  <a:cubicBezTo>
                    <a:pt x="101252" y="723540"/>
                    <a:pt x="0" y="622029"/>
                    <a:pt x="0" y="497479"/>
                  </a:cubicBezTo>
                  <a:lnTo>
                    <a:pt x="0" y="226061"/>
                  </a:lnTo>
                  <a:cubicBezTo>
                    <a:pt x="0" y="101511"/>
                    <a:pt x="101252" y="0"/>
                    <a:pt x="22628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49" name="Google Shape;349;p36"/>
            <p:cNvSpPr/>
            <p:nvPr/>
          </p:nvSpPr>
          <p:spPr>
            <a:xfrm>
              <a:off x="1" y="250268"/>
              <a:ext cx="651645" cy="582876"/>
            </a:xfrm>
            <a:custGeom>
              <a:rect b="b" l="l" r="r" t="t"/>
              <a:pathLst>
                <a:path extrusionOk="0" h="582876" w="651645">
                  <a:moveTo>
                    <a:pt x="0" y="0"/>
                  </a:moveTo>
                  <a:lnTo>
                    <a:pt x="518261" y="0"/>
                  </a:lnTo>
                  <a:cubicBezTo>
                    <a:pt x="592467" y="0"/>
                    <a:pt x="651645" y="59180"/>
                    <a:pt x="651645" y="132921"/>
                  </a:cubicBezTo>
                  <a:lnTo>
                    <a:pt x="651645" y="449955"/>
                  </a:lnTo>
                  <a:cubicBezTo>
                    <a:pt x="651645" y="523695"/>
                    <a:pt x="592467" y="582876"/>
                    <a:pt x="518261" y="582876"/>
                  </a:cubicBezTo>
                  <a:lnTo>
                    <a:pt x="0" y="582876"/>
                  </a:lnTo>
                  <a:lnTo>
                    <a:pt x="0" y="0"/>
                  </a:lnTo>
                  <a:close/>
                  <a:moveTo>
                    <a:pt x="106036" y="95550"/>
                  </a:moveTo>
                  <a:lnTo>
                    <a:pt x="106036" y="469620"/>
                  </a:lnTo>
                  <a:lnTo>
                    <a:pt x="436808" y="282586"/>
                  </a:lnTo>
                  <a:lnTo>
                    <a:pt x="106036" y="9555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0" name="Google Shape;350;p36"/>
            <p:cNvSpPr/>
            <p:nvPr/>
          </p:nvSpPr>
          <p:spPr>
            <a:xfrm>
              <a:off x="0" y="-190344"/>
              <a:ext cx="959866" cy="1464099"/>
            </a:xfrm>
            <a:custGeom>
              <a:rect b="b" l="l" r="r" t="t"/>
              <a:pathLst>
                <a:path extrusionOk="0" h="1464099" w="959866">
                  <a:moveTo>
                    <a:pt x="106036" y="536162"/>
                  </a:moveTo>
                  <a:lnTo>
                    <a:pt x="436808" y="723198"/>
                  </a:lnTo>
                  <a:lnTo>
                    <a:pt x="106036" y="910232"/>
                  </a:lnTo>
                  <a:close/>
                  <a:moveTo>
                    <a:pt x="229086" y="0"/>
                  </a:moveTo>
                  <a:cubicBezTo>
                    <a:pt x="632469" y="0"/>
                    <a:pt x="959866" y="327181"/>
                    <a:pt x="959866" y="732284"/>
                  </a:cubicBezTo>
                  <a:cubicBezTo>
                    <a:pt x="959866" y="1135979"/>
                    <a:pt x="632469" y="1464099"/>
                    <a:pt x="229086" y="1464099"/>
                  </a:cubicBezTo>
                  <a:cubicBezTo>
                    <a:pt x="178663" y="1464099"/>
                    <a:pt x="129420" y="1458972"/>
                    <a:pt x="81850" y="1449212"/>
                  </a:cubicBezTo>
                  <a:lnTo>
                    <a:pt x="0" y="1423745"/>
                  </a:lnTo>
                  <a:lnTo>
                    <a:pt x="0" y="1023489"/>
                  </a:lnTo>
                  <a:lnTo>
                    <a:pt x="518261" y="1023489"/>
                  </a:lnTo>
                  <a:cubicBezTo>
                    <a:pt x="592467" y="1023489"/>
                    <a:pt x="651645" y="964308"/>
                    <a:pt x="651645" y="890568"/>
                  </a:cubicBezTo>
                  <a:lnTo>
                    <a:pt x="651645" y="573534"/>
                  </a:lnTo>
                  <a:cubicBezTo>
                    <a:pt x="651645" y="499793"/>
                    <a:pt x="592467" y="440613"/>
                    <a:pt x="518261" y="440613"/>
                  </a:cubicBezTo>
                  <a:lnTo>
                    <a:pt x="0" y="440613"/>
                  </a:lnTo>
                  <a:lnTo>
                    <a:pt x="0" y="40265"/>
                  </a:lnTo>
                  <a:lnTo>
                    <a:pt x="81850" y="14850"/>
                  </a:lnTo>
                  <a:cubicBezTo>
                    <a:pt x="129420" y="5112"/>
                    <a:pt x="178663" y="0"/>
                    <a:pt x="229086" y="0"/>
                  </a:cubicBezTo>
                  <a:close/>
                </a:path>
              </a:pathLst>
            </a:custGeom>
            <a:solidFill>
              <a:schemeClr val="accent4">
                <a:alpha val="7411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1" name="Google Shape;351;p36"/>
            <p:cNvSpPr/>
            <p:nvPr/>
          </p:nvSpPr>
          <p:spPr>
            <a:xfrm>
              <a:off x="1" y="1474536"/>
              <a:ext cx="254475" cy="734515"/>
            </a:xfrm>
            <a:custGeom>
              <a:rect b="b" l="l" r="r" t="t"/>
              <a:pathLst>
                <a:path extrusionOk="0" h="734515" w="254475">
                  <a:moveTo>
                    <a:pt x="0" y="0"/>
                  </a:moveTo>
                  <a:lnTo>
                    <a:pt x="13866" y="4280"/>
                  </a:lnTo>
                  <a:cubicBezTo>
                    <a:pt x="155459" y="63874"/>
                    <a:pt x="254475" y="203557"/>
                    <a:pt x="254475" y="367518"/>
                  </a:cubicBezTo>
                  <a:cubicBezTo>
                    <a:pt x="254475" y="530775"/>
                    <a:pt x="155459" y="670546"/>
                    <a:pt x="13866" y="730228"/>
                  </a:cubicBezTo>
                  <a:lnTo>
                    <a:pt x="0" y="734515"/>
                  </a:lnTo>
                  <a:lnTo>
                    <a:pt x="0" y="0"/>
                  </a:lnTo>
                  <a:close/>
                </a:path>
              </a:pathLst>
            </a:custGeom>
            <a:solidFill>
              <a:schemeClr val="accent4">
                <a:alpha val="7411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2" name="Google Shape;352;p36"/>
            <p:cNvSpPr/>
            <p:nvPr/>
          </p:nvSpPr>
          <p:spPr>
            <a:xfrm>
              <a:off x="0" y="3995285"/>
              <a:ext cx="244132" cy="988932"/>
            </a:xfrm>
            <a:custGeom>
              <a:rect b="b" l="l" r="r" t="t"/>
              <a:pathLst>
                <a:path extrusionOk="0" h="988932" w="244132">
                  <a:moveTo>
                    <a:pt x="0" y="0"/>
                  </a:moveTo>
                  <a:lnTo>
                    <a:pt x="59575" y="49184"/>
                  </a:lnTo>
                  <a:cubicBezTo>
                    <a:pt x="173545" y="163214"/>
                    <a:pt x="244132" y="320804"/>
                    <a:pt x="244132" y="495043"/>
                  </a:cubicBezTo>
                  <a:cubicBezTo>
                    <a:pt x="244132" y="668814"/>
                    <a:pt x="173545" y="826051"/>
                    <a:pt x="59575" y="939846"/>
                  </a:cubicBezTo>
                  <a:lnTo>
                    <a:pt x="0" y="988932"/>
                  </a:lnTo>
                  <a:lnTo>
                    <a:pt x="0" y="0"/>
                  </a:lnTo>
                  <a:close/>
                </a:path>
              </a:pathLst>
            </a:custGeom>
            <a:solidFill>
              <a:schemeClr val="accent1">
                <a:alpha val="7411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extLst>
    <p:ext uri="{DCECCB84-F9BA-43D5-87BE-67443E8EF086}">
      <p15:sldGuideLst>
        <p15:guide id="1" pos="19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orld Map">
  <p:cSld name="World Map">
    <p:spTree>
      <p:nvGrpSpPr>
        <p:cNvPr id="353" name="Shape 353"/>
        <p:cNvGrpSpPr/>
        <p:nvPr/>
      </p:nvGrpSpPr>
      <p:grpSpPr>
        <a:xfrm>
          <a:off x="0" y="0"/>
          <a:ext cx="0" cy="0"/>
          <a:chOff x="0" y="0"/>
          <a:chExt cx="0" cy="0"/>
        </a:xfrm>
      </p:grpSpPr>
      <p:grpSp>
        <p:nvGrpSpPr>
          <p:cNvPr id="354" name="Google Shape;354;p37"/>
          <p:cNvGrpSpPr/>
          <p:nvPr/>
        </p:nvGrpSpPr>
        <p:grpSpPr>
          <a:xfrm>
            <a:off x="10772958" y="4101694"/>
            <a:ext cx="1422069" cy="2814688"/>
            <a:chOff x="10772958" y="4101694"/>
            <a:chExt cx="1422069" cy="2814688"/>
          </a:xfrm>
        </p:grpSpPr>
        <p:sp>
          <p:nvSpPr>
            <p:cNvPr id="355" name="Google Shape;355;p37"/>
            <p:cNvSpPr/>
            <p:nvPr/>
          </p:nvSpPr>
          <p:spPr>
            <a:xfrm>
              <a:off x="12083800" y="4101694"/>
              <a:ext cx="108200" cy="215079"/>
            </a:xfrm>
            <a:custGeom>
              <a:rect b="b" l="l" r="r" t="t"/>
              <a:pathLst>
                <a:path extrusionOk="0" h="215079" w="108200">
                  <a:moveTo>
                    <a:pt x="108200" y="0"/>
                  </a:moveTo>
                  <a:lnTo>
                    <a:pt x="108200" y="76109"/>
                  </a:lnTo>
                  <a:lnTo>
                    <a:pt x="95080" y="76265"/>
                  </a:lnTo>
                  <a:cubicBezTo>
                    <a:pt x="86744" y="79852"/>
                    <a:pt x="79776" y="86625"/>
                    <a:pt x="76234" y="95696"/>
                  </a:cubicBezTo>
                  <a:cubicBezTo>
                    <a:pt x="68940" y="113915"/>
                    <a:pt x="77877" y="134661"/>
                    <a:pt x="96035" y="141713"/>
                  </a:cubicBezTo>
                  <a:lnTo>
                    <a:pt x="108200" y="141481"/>
                  </a:lnTo>
                  <a:lnTo>
                    <a:pt x="108200" y="214883"/>
                  </a:lnTo>
                  <a:lnTo>
                    <a:pt x="108130" y="214448"/>
                  </a:lnTo>
                  <a:lnTo>
                    <a:pt x="105603" y="196794"/>
                  </a:lnTo>
                  <a:cubicBezTo>
                    <a:pt x="101204" y="196528"/>
                    <a:pt x="96727" y="196053"/>
                    <a:pt x="92591" y="195213"/>
                  </a:cubicBezTo>
                  <a:lnTo>
                    <a:pt x="85954" y="211995"/>
                  </a:lnTo>
                  <a:lnTo>
                    <a:pt x="84717" y="215079"/>
                  </a:lnTo>
                  <a:lnTo>
                    <a:pt x="81551" y="213638"/>
                  </a:lnTo>
                  <a:lnTo>
                    <a:pt x="57218" y="204122"/>
                  </a:lnTo>
                  <a:lnTo>
                    <a:pt x="54130" y="202890"/>
                  </a:lnTo>
                  <a:lnTo>
                    <a:pt x="55368" y="199805"/>
                  </a:lnTo>
                  <a:lnTo>
                    <a:pt x="61873" y="183311"/>
                  </a:lnTo>
                  <a:cubicBezTo>
                    <a:pt x="58317" y="180823"/>
                    <a:pt x="54683" y="178126"/>
                    <a:pt x="51546" y="175482"/>
                  </a:cubicBezTo>
                  <a:lnTo>
                    <a:pt x="37485" y="186452"/>
                  </a:lnTo>
                  <a:lnTo>
                    <a:pt x="34730" y="188672"/>
                  </a:lnTo>
                  <a:lnTo>
                    <a:pt x="32798" y="186055"/>
                  </a:lnTo>
                  <a:lnTo>
                    <a:pt x="16581" y="165642"/>
                  </a:lnTo>
                  <a:lnTo>
                    <a:pt x="14361" y="162894"/>
                  </a:lnTo>
                  <a:lnTo>
                    <a:pt x="16906" y="160753"/>
                  </a:lnTo>
                  <a:lnTo>
                    <a:pt x="30967" y="149783"/>
                  </a:lnTo>
                  <a:cubicBezTo>
                    <a:pt x="29064" y="145963"/>
                    <a:pt x="27082" y="141934"/>
                    <a:pt x="25730" y="137670"/>
                  </a:cubicBezTo>
                  <a:lnTo>
                    <a:pt x="8257" y="140138"/>
                  </a:lnTo>
                  <a:lnTo>
                    <a:pt x="4878" y="140684"/>
                  </a:lnTo>
                  <a:lnTo>
                    <a:pt x="4413" y="137519"/>
                  </a:lnTo>
                  <a:lnTo>
                    <a:pt x="542" y="111784"/>
                  </a:lnTo>
                  <a:lnTo>
                    <a:pt x="0" y="108410"/>
                  </a:lnTo>
                  <a:lnTo>
                    <a:pt x="3379" y="107864"/>
                  </a:lnTo>
                  <a:lnTo>
                    <a:pt x="21062" y="105318"/>
                  </a:lnTo>
                  <a:cubicBezTo>
                    <a:pt x="21124" y="101004"/>
                    <a:pt x="21814" y="96454"/>
                    <a:pt x="22584" y="92114"/>
                  </a:cubicBezTo>
                  <a:lnTo>
                    <a:pt x="5864" y="85717"/>
                  </a:lnTo>
                  <a:lnTo>
                    <a:pt x="2776" y="84485"/>
                  </a:lnTo>
                  <a:lnTo>
                    <a:pt x="4014" y="81401"/>
                  </a:lnTo>
                  <a:lnTo>
                    <a:pt x="13574" y="57090"/>
                  </a:lnTo>
                  <a:lnTo>
                    <a:pt x="14812" y="54006"/>
                  </a:lnTo>
                  <a:lnTo>
                    <a:pt x="17899" y="55238"/>
                  </a:lnTo>
                  <a:lnTo>
                    <a:pt x="34697" y="61843"/>
                  </a:lnTo>
                  <a:cubicBezTo>
                    <a:pt x="37036" y="57871"/>
                    <a:pt x="39610" y="54526"/>
                    <a:pt x="42394" y="51103"/>
                  </a:cubicBezTo>
                  <a:lnTo>
                    <a:pt x="31294" y="37364"/>
                  </a:lnTo>
                  <a:lnTo>
                    <a:pt x="29362" y="34747"/>
                  </a:lnTo>
                  <a:lnTo>
                    <a:pt x="31907" y="32605"/>
                  </a:lnTo>
                  <a:lnTo>
                    <a:pt x="52292" y="16176"/>
                  </a:lnTo>
                  <a:lnTo>
                    <a:pt x="55124" y="14165"/>
                  </a:lnTo>
                  <a:lnTo>
                    <a:pt x="57056" y="16782"/>
                  </a:lnTo>
                  <a:lnTo>
                    <a:pt x="68234" y="30731"/>
                  </a:lnTo>
                  <a:cubicBezTo>
                    <a:pt x="72062" y="28826"/>
                    <a:pt x="76177" y="27051"/>
                    <a:pt x="80161" y="25565"/>
                  </a:cubicBezTo>
                  <a:lnTo>
                    <a:pt x="77633" y="7911"/>
                  </a:lnTo>
                  <a:lnTo>
                    <a:pt x="77091" y="4537"/>
                  </a:lnTo>
                  <a:lnTo>
                    <a:pt x="80470" y="3991"/>
                  </a:lnTo>
                  <a:lnTo>
                    <a:pt x="106326" y="303"/>
                  </a:lnTo>
                  <a:lnTo>
                    <a:pt x="108200" y="0"/>
                  </a:lnTo>
                  <a:close/>
                </a:path>
              </a:pathLst>
            </a:custGeom>
            <a:solidFill>
              <a:schemeClr val="accent6">
                <a:alpha val="6392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xygen"/>
                <a:ea typeface="Oxygen"/>
                <a:cs typeface="Oxygen"/>
                <a:sym typeface="Oxygen"/>
              </a:endParaRPr>
            </a:p>
          </p:txBody>
        </p:sp>
        <p:sp>
          <p:nvSpPr>
            <p:cNvPr id="356" name="Google Shape;356;p37"/>
            <p:cNvSpPr/>
            <p:nvPr/>
          </p:nvSpPr>
          <p:spPr>
            <a:xfrm>
              <a:off x="11422871" y="4257175"/>
              <a:ext cx="769129" cy="981252"/>
            </a:xfrm>
            <a:custGeom>
              <a:rect b="b" l="l" r="r" t="t"/>
              <a:pathLst>
                <a:path extrusionOk="0" h="981252" w="769129">
                  <a:moveTo>
                    <a:pt x="497595" y="351228"/>
                  </a:moveTo>
                  <a:cubicBezTo>
                    <a:pt x="551782" y="353587"/>
                    <a:pt x="601862" y="387758"/>
                    <a:pt x="622036" y="441817"/>
                  </a:cubicBezTo>
                  <a:cubicBezTo>
                    <a:pt x="648936" y="513895"/>
                    <a:pt x="612503" y="594093"/>
                    <a:pt x="540426" y="620992"/>
                  </a:cubicBezTo>
                  <a:cubicBezTo>
                    <a:pt x="468558" y="647812"/>
                    <a:pt x="388283" y="611169"/>
                    <a:pt x="361384" y="539090"/>
                  </a:cubicBezTo>
                  <a:cubicBezTo>
                    <a:pt x="334485" y="467011"/>
                    <a:pt x="371127" y="386735"/>
                    <a:pt x="442994" y="359915"/>
                  </a:cubicBezTo>
                  <a:cubicBezTo>
                    <a:pt x="461013" y="353190"/>
                    <a:pt x="479532" y="350442"/>
                    <a:pt x="497595" y="351228"/>
                  </a:cubicBezTo>
                  <a:close/>
                  <a:moveTo>
                    <a:pt x="502999" y="216771"/>
                  </a:moveTo>
                  <a:cubicBezTo>
                    <a:pt x="467375" y="215265"/>
                    <a:pt x="430858" y="220708"/>
                    <a:pt x="395344" y="233961"/>
                  </a:cubicBezTo>
                  <a:cubicBezTo>
                    <a:pt x="253288" y="286976"/>
                    <a:pt x="180989" y="444918"/>
                    <a:pt x="233890" y="586670"/>
                  </a:cubicBezTo>
                  <a:cubicBezTo>
                    <a:pt x="286868" y="728631"/>
                    <a:pt x="444965" y="800592"/>
                    <a:pt x="587021" y="747578"/>
                  </a:cubicBezTo>
                  <a:cubicBezTo>
                    <a:pt x="729077" y="694564"/>
                    <a:pt x="801376" y="536622"/>
                    <a:pt x="748397" y="394660"/>
                  </a:cubicBezTo>
                  <a:cubicBezTo>
                    <a:pt x="708721" y="288346"/>
                    <a:pt x="609873" y="221290"/>
                    <a:pt x="502999" y="216771"/>
                  </a:cubicBezTo>
                  <a:close/>
                  <a:moveTo>
                    <a:pt x="512185" y="0"/>
                  </a:moveTo>
                  <a:lnTo>
                    <a:pt x="632479" y="19991"/>
                  </a:lnTo>
                  <a:lnTo>
                    <a:pt x="616511" y="114926"/>
                  </a:lnTo>
                  <a:cubicBezTo>
                    <a:pt x="643326" y="124003"/>
                    <a:pt x="669243" y="135800"/>
                    <a:pt x="693478" y="150133"/>
                  </a:cubicBezTo>
                  <a:lnTo>
                    <a:pt x="755155" y="75829"/>
                  </a:lnTo>
                  <a:lnTo>
                    <a:pt x="769129" y="87360"/>
                  </a:lnTo>
                  <a:lnTo>
                    <a:pt x="769129" y="798806"/>
                  </a:lnTo>
                  <a:lnTo>
                    <a:pt x="754025" y="786396"/>
                  </a:lnTo>
                  <a:cubicBezTo>
                    <a:pt x="733068" y="805189"/>
                    <a:pt x="709970" y="821443"/>
                    <a:pt x="684806" y="835366"/>
                  </a:cubicBezTo>
                  <a:lnTo>
                    <a:pt x="718562" y="925820"/>
                  </a:lnTo>
                  <a:lnTo>
                    <a:pt x="604413" y="968419"/>
                  </a:lnTo>
                  <a:lnTo>
                    <a:pt x="570657" y="877966"/>
                  </a:lnTo>
                  <a:cubicBezTo>
                    <a:pt x="542524" y="883933"/>
                    <a:pt x="514424" y="886786"/>
                    <a:pt x="486280" y="886316"/>
                  </a:cubicBezTo>
                  <a:lnTo>
                    <a:pt x="470311" y="981252"/>
                  </a:lnTo>
                  <a:lnTo>
                    <a:pt x="350017" y="961261"/>
                  </a:lnTo>
                  <a:lnTo>
                    <a:pt x="365985" y="866325"/>
                  </a:lnTo>
                  <a:cubicBezTo>
                    <a:pt x="338960" y="857327"/>
                    <a:pt x="313330" y="845661"/>
                    <a:pt x="288808" y="831197"/>
                  </a:cubicBezTo>
                  <a:lnTo>
                    <a:pt x="227341" y="905423"/>
                  </a:lnTo>
                  <a:lnTo>
                    <a:pt x="133385" y="827893"/>
                  </a:lnTo>
                  <a:lnTo>
                    <a:pt x="194852" y="753668"/>
                  </a:lnTo>
                  <a:cubicBezTo>
                    <a:pt x="176267" y="732693"/>
                    <a:pt x="159810" y="709733"/>
                    <a:pt x="145689" y="684708"/>
                  </a:cubicBezTo>
                  <a:lnTo>
                    <a:pt x="55252" y="718458"/>
                  </a:lnTo>
                  <a:lnTo>
                    <a:pt x="12666" y="604344"/>
                  </a:lnTo>
                  <a:lnTo>
                    <a:pt x="103103" y="570594"/>
                  </a:lnTo>
                  <a:cubicBezTo>
                    <a:pt x="97376" y="542436"/>
                    <a:pt x="94690" y="514098"/>
                    <a:pt x="95067" y="486286"/>
                  </a:cubicBezTo>
                  <a:lnTo>
                    <a:pt x="0" y="470477"/>
                  </a:lnTo>
                  <a:lnTo>
                    <a:pt x="20114" y="350139"/>
                  </a:lnTo>
                  <a:lnTo>
                    <a:pt x="115181" y="365948"/>
                  </a:lnTo>
                  <a:cubicBezTo>
                    <a:pt x="124310" y="339164"/>
                    <a:pt x="135953" y="313350"/>
                    <a:pt x="150475" y="288847"/>
                  </a:cubicBezTo>
                  <a:lnTo>
                    <a:pt x="76215" y="227584"/>
                  </a:lnTo>
                  <a:lnTo>
                    <a:pt x="154001" y="133670"/>
                  </a:lnTo>
                  <a:lnTo>
                    <a:pt x="228262" y="194934"/>
                  </a:lnTo>
                  <a:cubicBezTo>
                    <a:pt x="249295" y="176350"/>
                    <a:pt x="272317" y="159886"/>
                    <a:pt x="297480" y="145964"/>
                  </a:cubicBezTo>
                  <a:lnTo>
                    <a:pt x="263724" y="55510"/>
                  </a:lnTo>
                  <a:lnTo>
                    <a:pt x="377872" y="12911"/>
                  </a:lnTo>
                  <a:lnTo>
                    <a:pt x="411629" y="103364"/>
                  </a:lnTo>
                  <a:cubicBezTo>
                    <a:pt x="439762" y="97397"/>
                    <a:pt x="467940" y="94754"/>
                    <a:pt x="496007" y="95014"/>
                  </a:cubicBezTo>
                  <a:close/>
                </a:path>
              </a:pathLst>
            </a:custGeom>
            <a:solidFill>
              <a:srgbClr val="0A5BC5">
                <a:alpha val="6392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xygen"/>
                <a:ea typeface="Oxygen"/>
                <a:cs typeface="Oxygen"/>
                <a:sym typeface="Oxygen"/>
              </a:endParaRPr>
            </a:p>
          </p:txBody>
        </p:sp>
        <p:sp>
          <p:nvSpPr>
            <p:cNvPr id="357" name="Google Shape;357;p37"/>
            <p:cNvSpPr/>
            <p:nvPr/>
          </p:nvSpPr>
          <p:spPr>
            <a:xfrm>
              <a:off x="12192000" y="5271857"/>
              <a:ext cx="3027" cy="10455"/>
            </a:xfrm>
            <a:custGeom>
              <a:rect b="b" l="l" r="r" t="t"/>
              <a:pathLst>
                <a:path extrusionOk="0" h="10455" w="3027">
                  <a:moveTo>
                    <a:pt x="0" y="0"/>
                  </a:moveTo>
                  <a:lnTo>
                    <a:pt x="3027" y="8111"/>
                  </a:lnTo>
                  <a:lnTo>
                    <a:pt x="0" y="10455"/>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xygen"/>
                <a:ea typeface="Oxygen"/>
                <a:cs typeface="Oxygen"/>
                <a:sym typeface="Oxygen"/>
              </a:endParaRPr>
            </a:p>
          </p:txBody>
        </p:sp>
        <p:sp>
          <p:nvSpPr>
            <p:cNvPr id="358" name="Google Shape;358;p37"/>
            <p:cNvSpPr/>
            <p:nvPr/>
          </p:nvSpPr>
          <p:spPr>
            <a:xfrm>
              <a:off x="11971031" y="5163310"/>
              <a:ext cx="220969" cy="682475"/>
            </a:xfrm>
            <a:custGeom>
              <a:rect b="b" l="l" r="r" t="t"/>
              <a:pathLst>
                <a:path extrusionOk="0" h="682475" w="220969">
                  <a:moveTo>
                    <a:pt x="220969" y="119001"/>
                  </a:moveTo>
                  <a:lnTo>
                    <a:pt x="220969" y="272427"/>
                  </a:lnTo>
                  <a:lnTo>
                    <a:pt x="219939" y="273869"/>
                  </a:lnTo>
                  <a:cubicBezTo>
                    <a:pt x="203206" y="310514"/>
                    <a:pt x="200435" y="353513"/>
                    <a:pt x="215521" y="394258"/>
                  </a:cubicBezTo>
                  <a:lnTo>
                    <a:pt x="220969" y="402990"/>
                  </a:lnTo>
                  <a:lnTo>
                    <a:pt x="220969" y="682475"/>
                  </a:lnTo>
                  <a:lnTo>
                    <a:pt x="160848" y="655003"/>
                  </a:lnTo>
                  <a:lnTo>
                    <a:pt x="208373" y="551192"/>
                  </a:lnTo>
                  <a:cubicBezTo>
                    <a:pt x="181644" y="532078"/>
                    <a:pt x="158334" y="507396"/>
                    <a:pt x="140326" y="478352"/>
                  </a:cubicBezTo>
                  <a:lnTo>
                    <a:pt x="36709" y="517021"/>
                  </a:lnTo>
                  <a:lnTo>
                    <a:pt x="0" y="418656"/>
                  </a:lnTo>
                  <a:lnTo>
                    <a:pt x="103617" y="379987"/>
                  </a:lnTo>
                  <a:cubicBezTo>
                    <a:pt x="98453" y="347580"/>
                    <a:pt x="99733" y="315152"/>
                    <a:pt x="106512" y="284010"/>
                  </a:cubicBezTo>
                  <a:lnTo>
                    <a:pt x="5187" y="237895"/>
                  </a:lnTo>
                  <a:lnTo>
                    <a:pt x="49103" y="142345"/>
                  </a:lnTo>
                  <a:lnTo>
                    <a:pt x="148570" y="187962"/>
                  </a:lnTo>
                  <a:cubicBezTo>
                    <a:pt x="158491" y="173888"/>
                    <a:pt x="169845" y="160769"/>
                    <a:pt x="182470" y="148815"/>
                  </a:cubicBezTo>
                  <a:close/>
                  <a:moveTo>
                    <a:pt x="220969" y="0"/>
                  </a:moveTo>
                  <a:lnTo>
                    <a:pt x="220969" y="108546"/>
                  </a:lnTo>
                  <a:lnTo>
                    <a:pt x="185413" y="13269"/>
                  </a:lnTo>
                  <a:close/>
                </a:path>
              </a:pathLst>
            </a:custGeom>
            <a:solidFill>
              <a:schemeClr val="accent5">
                <a:alpha val="6392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xygen"/>
                <a:ea typeface="Oxygen"/>
                <a:cs typeface="Oxygen"/>
                <a:sym typeface="Oxygen"/>
              </a:endParaRPr>
            </a:p>
          </p:txBody>
        </p:sp>
        <p:sp>
          <p:nvSpPr>
            <p:cNvPr id="359" name="Google Shape;359;p37"/>
            <p:cNvSpPr/>
            <p:nvPr/>
          </p:nvSpPr>
          <p:spPr>
            <a:xfrm>
              <a:off x="11620997" y="5850795"/>
              <a:ext cx="571003" cy="717410"/>
            </a:xfrm>
            <a:custGeom>
              <a:rect b="b" l="l" r="r" t="t"/>
              <a:pathLst>
                <a:path extrusionOk="0" h="717410" w="571003">
                  <a:moveTo>
                    <a:pt x="374402" y="0"/>
                  </a:moveTo>
                  <a:lnTo>
                    <a:pt x="462562" y="14779"/>
                  </a:lnTo>
                  <a:lnTo>
                    <a:pt x="450755" y="84269"/>
                  </a:lnTo>
                  <a:cubicBezTo>
                    <a:pt x="470380" y="90772"/>
                    <a:pt x="489372" y="99419"/>
                    <a:pt x="507154" y="109947"/>
                  </a:cubicBezTo>
                  <a:lnTo>
                    <a:pt x="552052" y="55525"/>
                  </a:lnTo>
                  <a:lnTo>
                    <a:pt x="571003" y="71153"/>
                  </a:lnTo>
                  <a:lnTo>
                    <a:pt x="571003" y="591134"/>
                  </a:lnTo>
                  <a:lnTo>
                    <a:pt x="551190" y="574843"/>
                  </a:lnTo>
                  <a:cubicBezTo>
                    <a:pt x="535946" y="588399"/>
                    <a:pt x="519161" y="600385"/>
                    <a:pt x="500756" y="610591"/>
                  </a:cubicBezTo>
                  <a:lnTo>
                    <a:pt x="525433" y="676716"/>
                  </a:lnTo>
                  <a:lnTo>
                    <a:pt x="441780" y="707935"/>
                  </a:lnTo>
                  <a:lnTo>
                    <a:pt x="417103" y="641810"/>
                  </a:lnTo>
                  <a:cubicBezTo>
                    <a:pt x="396511" y="646156"/>
                    <a:pt x="375768" y="648176"/>
                    <a:pt x="355370" y="647921"/>
                  </a:cubicBezTo>
                  <a:lnTo>
                    <a:pt x="343564" y="717410"/>
                  </a:lnTo>
                  <a:lnTo>
                    <a:pt x="255692" y="702762"/>
                  </a:lnTo>
                  <a:lnTo>
                    <a:pt x="267498" y="633273"/>
                  </a:lnTo>
                  <a:cubicBezTo>
                    <a:pt x="247664" y="626848"/>
                    <a:pt x="228882" y="618122"/>
                    <a:pt x="210968" y="607881"/>
                  </a:cubicBezTo>
                  <a:lnTo>
                    <a:pt x="166124" y="661807"/>
                  </a:lnTo>
                  <a:lnTo>
                    <a:pt x="97538" y="605393"/>
                  </a:lnTo>
                  <a:lnTo>
                    <a:pt x="142514" y="551180"/>
                  </a:lnTo>
                  <a:cubicBezTo>
                    <a:pt x="128669" y="535844"/>
                    <a:pt x="116897" y="519020"/>
                    <a:pt x="106490" y="500733"/>
                  </a:cubicBezTo>
                  <a:lnTo>
                    <a:pt x="40448" y="525379"/>
                  </a:lnTo>
                  <a:lnTo>
                    <a:pt x="9289" y="441886"/>
                  </a:lnTo>
                  <a:lnTo>
                    <a:pt x="75331" y="417239"/>
                  </a:lnTo>
                  <a:cubicBezTo>
                    <a:pt x="71213" y="396605"/>
                    <a:pt x="69007" y="375972"/>
                    <a:pt x="69497" y="355525"/>
                  </a:cubicBezTo>
                  <a:lnTo>
                    <a:pt x="0" y="344032"/>
                  </a:lnTo>
                  <a:lnTo>
                    <a:pt x="14702" y="256059"/>
                  </a:lnTo>
                  <a:lnTo>
                    <a:pt x="84067" y="267840"/>
                  </a:lnTo>
                  <a:cubicBezTo>
                    <a:pt x="90814" y="248157"/>
                    <a:pt x="99288" y="229260"/>
                    <a:pt x="110063" y="211412"/>
                  </a:cubicBezTo>
                  <a:lnTo>
                    <a:pt x="55618" y="166647"/>
                  </a:lnTo>
                  <a:lnTo>
                    <a:pt x="112331" y="97802"/>
                  </a:lnTo>
                  <a:lnTo>
                    <a:pt x="166854" y="142776"/>
                  </a:lnTo>
                  <a:cubicBezTo>
                    <a:pt x="182098" y="129220"/>
                    <a:pt x="199093" y="117156"/>
                    <a:pt x="217420" y="106741"/>
                  </a:cubicBezTo>
                  <a:lnTo>
                    <a:pt x="192743" y="40616"/>
                  </a:lnTo>
                  <a:lnTo>
                    <a:pt x="276396" y="9397"/>
                  </a:lnTo>
                  <a:lnTo>
                    <a:pt x="301073" y="75522"/>
                  </a:lnTo>
                  <a:cubicBezTo>
                    <a:pt x="321742" y="71385"/>
                    <a:pt x="342276" y="69443"/>
                    <a:pt x="362674" y="69698"/>
                  </a:cubicBezTo>
                  <a:lnTo>
                    <a:pt x="374402" y="0"/>
                  </a:lnTo>
                  <a:close/>
                  <a:moveTo>
                    <a:pt x="367770" y="158519"/>
                  </a:moveTo>
                  <a:cubicBezTo>
                    <a:pt x="341698" y="157420"/>
                    <a:pt x="314971" y="161405"/>
                    <a:pt x="288973" y="171107"/>
                  </a:cubicBezTo>
                  <a:cubicBezTo>
                    <a:pt x="185193" y="209837"/>
                    <a:pt x="132304" y="325411"/>
                    <a:pt x="170960" y="428993"/>
                  </a:cubicBezTo>
                  <a:cubicBezTo>
                    <a:pt x="209694" y="532784"/>
                    <a:pt x="325213" y="585033"/>
                    <a:pt x="428993" y="546303"/>
                  </a:cubicBezTo>
                  <a:cubicBezTo>
                    <a:pt x="532983" y="507495"/>
                    <a:pt x="586028" y="392340"/>
                    <a:pt x="547294" y="288548"/>
                  </a:cubicBezTo>
                  <a:cubicBezTo>
                    <a:pt x="518302" y="210862"/>
                    <a:pt x="445987" y="161815"/>
                    <a:pt x="367770" y="158519"/>
                  </a:cubicBezTo>
                  <a:close/>
                </a:path>
              </a:pathLst>
            </a:custGeom>
            <a:solidFill>
              <a:schemeClr val="accent2">
                <a:alpha val="6392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xygen"/>
                <a:ea typeface="Oxygen"/>
                <a:cs typeface="Oxygen"/>
                <a:sym typeface="Oxygen"/>
              </a:endParaRPr>
            </a:p>
          </p:txBody>
        </p:sp>
        <p:sp>
          <p:nvSpPr>
            <p:cNvPr id="360" name="Google Shape;360;p37"/>
            <p:cNvSpPr/>
            <p:nvPr/>
          </p:nvSpPr>
          <p:spPr>
            <a:xfrm>
              <a:off x="12015245" y="6558703"/>
              <a:ext cx="176754" cy="357679"/>
            </a:xfrm>
            <a:custGeom>
              <a:rect b="b" l="l" r="r" t="t"/>
              <a:pathLst>
                <a:path extrusionOk="0" h="357679" w="176754">
                  <a:moveTo>
                    <a:pt x="176754" y="128203"/>
                  </a:moveTo>
                  <a:lnTo>
                    <a:pt x="176754" y="228991"/>
                  </a:lnTo>
                  <a:lnTo>
                    <a:pt x="175595" y="229110"/>
                  </a:lnTo>
                  <a:cubicBezTo>
                    <a:pt x="155776" y="227150"/>
                    <a:pt x="138082" y="213634"/>
                    <a:pt x="131957" y="193386"/>
                  </a:cubicBezTo>
                  <a:cubicBezTo>
                    <a:pt x="123502" y="166258"/>
                    <a:pt x="138603" y="137731"/>
                    <a:pt x="165516" y="129356"/>
                  </a:cubicBezTo>
                  <a:close/>
                  <a:moveTo>
                    <a:pt x="148289" y="0"/>
                  </a:moveTo>
                  <a:lnTo>
                    <a:pt x="158753" y="33805"/>
                  </a:lnTo>
                  <a:lnTo>
                    <a:pt x="176754" y="33157"/>
                  </a:lnTo>
                  <a:lnTo>
                    <a:pt x="176754" y="78916"/>
                  </a:lnTo>
                  <a:lnTo>
                    <a:pt x="150075" y="81676"/>
                  </a:lnTo>
                  <a:cubicBezTo>
                    <a:pt x="96926" y="98169"/>
                    <a:pt x="66994" y="154449"/>
                    <a:pt x="83313" y="207789"/>
                  </a:cubicBezTo>
                  <a:cubicBezTo>
                    <a:pt x="95866" y="247676"/>
                    <a:pt x="130761" y="274259"/>
                    <a:pt x="169846" y="278099"/>
                  </a:cubicBezTo>
                  <a:lnTo>
                    <a:pt x="176754" y="277390"/>
                  </a:lnTo>
                  <a:lnTo>
                    <a:pt x="176754" y="322736"/>
                  </a:lnTo>
                  <a:lnTo>
                    <a:pt x="169831" y="323001"/>
                  </a:lnTo>
                  <a:lnTo>
                    <a:pt x="161968" y="357679"/>
                  </a:lnTo>
                  <a:lnTo>
                    <a:pt x="118315" y="347716"/>
                  </a:lnTo>
                  <a:lnTo>
                    <a:pt x="126256" y="313248"/>
                  </a:lnTo>
                  <a:cubicBezTo>
                    <a:pt x="116408" y="309285"/>
                    <a:pt x="107243" y="304591"/>
                    <a:pt x="98526" y="298535"/>
                  </a:cubicBezTo>
                  <a:lnTo>
                    <a:pt x="74350" y="324742"/>
                  </a:lnTo>
                  <a:lnTo>
                    <a:pt x="41465" y="294292"/>
                  </a:lnTo>
                  <a:lnTo>
                    <a:pt x="65509" y="268373"/>
                  </a:lnTo>
                  <a:cubicBezTo>
                    <a:pt x="59131" y="260252"/>
                    <a:pt x="53645" y="251320"/>
                    <a:pt x="49131" y="241787"/>
                  </a:cubicBezTo>
                  <a:lnTo>
                    <a:pt x="15054" y="252356"/>
                  </a:lnTo>
                  <a:lnTo>
                    <a:pt x="1804" y="209805"/>
                  </a:lnTo>
                  <a:lnTo>
                    <a:pt x="35803" y="199026"/>
                  </a:lnTo>
                  <a:cubicBezTo>
                    <a:pt x="34306" y="188606"/>
                    <a:pt x="33804" y="178291"/>
                    <a:pt x="34509" y="168004"/>
                  </a:cubicBezTo>
                  <a:lnTo>
                    <a:pt x="0" y="160118"/>
                  </a:lnTo>
                  <a:lnTo>
                    <a:pt x="9955" y="116305"/>
                  </a:lnTo>
                  <a:lnTo>
                    <a:pt x="44463" y="124192"/>
                  </a:lnTo>
                  <a:cubicBezTo>
                    <a:pt x="48312" y="114640"/>
                    <a:pt x="53156" y="105195"/>
                    <a:pt x="59100" y="96772"/>
                  </a:cubicBezTo>
                  <a:lnTo>
                    <a:pt x="32963" y="72873"/>
                  </a:lnTo>
                  <a:lnTo>
                    <a:pt x="63630" y="39708"/>
                  </a:lnTo>
                  <a:lnTo>
                    <a:pt x="89635" y="63896"/>
                  </a:lnTo>
                  <a:cubicBezTo>
                    <a:pt x="97698" y="57307"/>
                    <a:pt x="106440" y="51896"/>
                    <a:pt x="115914" y="47167"/>
                  </a:cubicBezTo>
                  <a:lnTo>
                    <a:pt x="105450" y="13362"/>
                  </a:lnTo>
                  <a:close/>
                </a:path>
              </a:pathLst>
            </a:custGeom>
            <a:solidFill>
              <a:schemeClr val="accent4">
                <a:alpha val="6392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xygen"/>
                <a:ea typeface="Oxygen"/>
                <a:cs typeface="Oxygen"/>
                <a:sym typeface="Oxygen"/>
              </a:endParaRPr>
            </a:p>
          </p:txBody>
        </p:sp>
        <p:sp>
          <p:nvSpPr>
            <p:cNvPr id="361" name="Google Shape;361;p37"/>
            <p:cNvSpPr/>
            <p:nvPr/>
          </p:nvSpPr>
          <p:spPr>
            <a:xfrm flipH="1" rot="-1227908">
              <a:off x="11545300" y="6453971"/>
              <a:ext cx="174763" cy="174428"/>
            </a:xfrm>
            <a:custGeom>
              <a:rect b="b" l="l" r="r" t="t"/>
              <a:pathLst>
                <a:path extrusionOk="0" h="781" w="782">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alpha val="6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62" name="Google Shape;362;p37"/>
            <p:cNvSpPr/>
            <p:nvPr/>
          </p:nvSpPr>
          <p:spPr>
            <a:xfrm flipH="1" rot="-1227908">
              <a:off x="10991702" y="4735664"/>
              <a:ext cx="367297" cy="366596"/>
            </a:xfrm>
            <a:custGeom>
              <a:rect b="b" l="l" r="r" t="t"/>
              <a:pathLst>
                <a:path extrusionOk="0" h="1641" w="1641">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rgbClr val="0E3C8C">
                <a:alpha val="6392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63" name="Google Shape;363;p37"/>
            <p:cNvSpPr/>
            <p:nvPr/>
          </p:nvSpPr>
          <p:spPr>
            <a:xfrm flipH="1" rot="-1227908">
              <a:off x="11259809" y="5040495"/>
              <a:ext cx="278435" cy="277903"/>
            </a:xfrm>
            <a:custGeom>
              <a:rect b="b" l="l" r="r" t="t"/>
              <a:pathLst>
                <a:path extrusionOk="0" h="1244" w="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alpha val="6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64" name="Google Shape;364;p37"/>
            <p:cNvSpPr/>
            <p:nvPr/>
          </p:nvSpPr>
          <p:spPr>
            <a:xfrm flipH="1" rot="-1227908">
              <a:off x="11771807" y="5620192"/>
              <a:ext cx="204383" cy="203992"/>
            </a:xfrm>
            <a:custGeom>
              <a:rect b="b" l="l" r="r" t="t"/>
              <a:pathLst>
                <a:path extrusionOk="0" h="915" w="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alpha val="6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65" name="Google Shape;365;p37"/>
            <p:cNvSpPr/>
            <p:nvPr/>
          </p:nvSpPr>
          <p:spPr>
            <a:xfrm flipH="1" rot="-1227908">
              <a:off x="10854299" y="5088098"/>
              <a:ext cx="337676" cy="337031"/>
            </a:xfrm>
            <a:custGeom>
              <a:rect b="b" l="l" r="r" t="t"/>
              <a:pathLst>
                <a:path extrusionOk="0" h="1506" w="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alpha val="6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66" name="Google Shape;366;p37"/>
            <p:cNvSpPr/>
            <p:nvPr/>
          </p:nvSpPr>
          <p:spPr>
            <a:xfrm flipH="1" rot="-1227908">
              <a:off x="11707086" y="5329052"/>
              <a:ext cx="250789" cy="250310"/>
            </a:xfrm>
            <a:custGeom>
              <a:rect b="b" l="l" r="r" t="t"/>
              <a:pathLst>
                <a:path extrusionOk="0" h="1121" w="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alpha val="6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67" name="Google Shape;367;p37"/>
            <p:cNvSpPr/>
            <p:nvPr/>
          </p:nvSpPr>
          <p:spPr>
            <a:xfrm flipH="1" rot="-1227908">
              <a:off x="11148173" y="4475254"/>
              <a:ext cx="250789" cy="250310"/>
            </a:xfrm>
            <a:custGeom>
              <a:rect b="b" l="l" r="r" t="t"/>
              <a:pathLst>
                <a:path extrusionOk="0" h="1121" w="1121">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alpha val="6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68" name="Google Shape;368;p37"/>
            <p:cNvSpPr/>
            <p:nvPr/>
          </p:nvSpPr>
          <p:spPr>
            <a:xfrm flipH="1" rot="-1227908">
              <a:off x="11543153" y="5212817"/>
              <a:ext cx="186610" cy="186255"/>
            </a:xfrm>
            <a:custGeom>
              <a:rect b="b" l="l" r="r" t="t"/>
              <a:pathLst>
                <a:path extrusionOk="0" h="832" w="833">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alpha val="6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69" name="Google Shape;369;p37"/>
            <p:cNvSpPr/>
            <p:nvPr/>
          </p:nvSpPr>
          <p:spPr>
            <a:xfrm flipH="1" rot="-1227908">
              <a:off x="11316527" y="6187329"/>
              <a:ext cx="296207" cy="295642"/>
            </a:xfrm>
            <a:custGeom>
              <a:rect b="b" l="l" r="r" t="t"/>
              <a:pathLst>
                <a:path extrusionOk="0" h="1321" w="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rgbClr val="0A5BC5">
                <a:alpha val="6392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70" name="Google Shape;370;p37"/>
            <p:cNvSpPr/>
            <p:nvPr/>
          </p:nvSpPr>
          <p:spPr>
            <a:xfrm flipH="1" rot="-1227908">
              <a:off x="10892878" y="5355689"/>
              <a:ext cx="839030" cy="837428"/>
            </a:xfrm>
            <a:custGeom>
              <a:rect b="b" l="l" r="r" t="t"/>
              <a:pathLst>
                <a:path extrusionOk="0" h="1349015" w="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alpha val="6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71" name="Google Shape;371;p37"/>
            <p:cNvSpPr/>
            <p:nvPr/>
          </p:nvSpPr>
          <p:spPr>
            <a:xfrm flipH="1" rot="-1227908">
              <a:off x="11860406" y="6584369"/>
              <a:ext cx="148868" cy="148582"/>
            </a:xfrm>
            <a:custGeom>
              <a:rect b="b" l="l" r="r" t="t"/>
              <a:pathLst>
                <a:path extrusionOk="0" h="239352" w="239354">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rgbClr val="0A5BC5">
                <a:alpha val="6392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grpSp>
      <p:grpSp>
        <p:nvGrpSpPr>
          <p:cNvPr id="372" name="Google Shape;372;p37"/>
          <p:cNvGrpSpPr/>
          <p:nvPr/>
        </p:nvGrpSpPr>
        <p:grpSpPr>
          <a:xfrm>
            <a:off x="-1" y="-1"/>
            <a:ext cx="1536982" cy="2057011"/>
            <a:chOff x="-1" y="-1"/>
            <a:chExt cx="1536982" cy="2057011"/>
          </a:xfrm>
        </p:grpSpPr>
        <p:sp>
          <p:nvSpPr>
            <p:cNvPr id="373" name="Google Shape;373;p37"/>
            <p:cNvSpPr/>
            <p:nvPr/>
          </p:nvSpPr>
          <p:spPr>
            <a:xfrm rot="1245344">
              <a:off x="585726" y="1597109"/>
              <a:ext cx="174429" cy="174428"/>
            </a:xfrm>
            <a:custGeom>
              <a:rect b="b" l="l" r="r" t="t"/>
              <a:pathLst>
                <a:path extrusionOk="0" h="781" w="782">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alpha val="6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74" name="Google Shape;374;p37"/>
            <p:cNvSpPr/>
            <p:nvPr/>
          </p:nvSpPr>
          <p:spPr>
            <a:xfrm rot="1245344">
              <a:off x="775007" y="185010"/>
              <a:ext cx="277903" cy="277903"/>
            </a:xfrm>
            <a:custGeom>
              <a:rect b="b" l="l" r="r" t="t"/>
              <a:pathLst>
                <a:path extrusionOk="0" h="1244" w="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alpha val="6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75" name="Google Shape;375;p37"/>
            <p:cNvSpPr/>
            <p:nvPr/>
          </p:nvSpPr>
          <p:spPr>
            <a:xfrm rot="1245344">
              <a:off x="334698" y="762464"/>
              <a:ext cx="203993" cy="203992"/>
            </a:xfrm>
            <a:custGeom>
              <a:rect b="b" l="l" r="r" t="t"/>
              <a:pathLst>
                <a:path extrusionOk="0" h="915" w="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alpha val="6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76" name="Google Shape;376;p37"/>
            <p:cNvSpPr/>
            <p:nvPr/>
          </p:nvSpPr>
          <p:spPr>
            <a:xfrm rot="1245344">
              <a:off x="1120259" y="234262"/>
              <a:ext cx="337031" cy="337031"/>
            </a:xfrm>
            <a:custGeom>
              <a:rect b="b" l="l" r="r" t="t"/>
              <a:pathLst>
                <a:path extrusionOk="0" h="1506" w="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alpha val="6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77" name="Google Shape;377;p37"/>
            <p:cNvSpPr/>
            <p:nvPr/>
          </p:nvSpPr>
          <p:spPr>
            <a:xfrm rot="1245344">
              <a:off x="354515" y="471575"/>
              <a:ext cx="250310" cy="250310"/>
            </a:xfrm>
            <a:custGeom>
              <a:rect b="b" l="l" r="r" t="t"/>
              <a:pathLst>
                <a:path extrusionOk="0" h="1121" w="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alpha val="6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78" name="Google Shape;378;p37"/>
            <p:cNvSpPr/>
            <p:nvPr/>
          </p:nvSpPr>
          <p:spPr>
            <a:xfrm rot="1245344">
              <a:off x="583079" y="356247"/>
              <a:ext cx="186254" cy="186254"/>
            </a:xfrm>
            <a:custGeom>
              <a:rect b="b" l="l" r="r" t="t"/>
              <a:pathLst>
                <a:path extrusionOk="0" h="832" w="833">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alpha val="6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79" name="Google Shape;379;p37"/>
            <p:cNvSpPr/>
            <p:nvPr/>
          </p:nvSpPr>
          <p:spPr>
            <a:xfrm rot="1245344">
              <a:off x="694061" y="1331265"/>
              <a:ext cx="295642" cy="295642"/>
            </a:xfrm>
            <a:custGeom>
              <a:rect b="b" l="l" r="r" t="t"/>
              <a:pathLst>
                <a:path extrusionOk="0" h="1321" w="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rgbClr val="0A5BC5">
                <a:alpha val="6392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80" name="Google Shape;380;p37"/>
            <p:cNvSpPr/>
            <p:nvPr/>
          </p:nvSpPr>
          <p:spPr>
            <a:xfrm rot="1245344">
              <a:off x="578342" y="500440"/>
              <a:ext cx="837428" cy="837427"/>
            </a:xfrm>
            <a:custGeom>
              <a:rect b="b" l="l" r="r" t="t"/>
              <a:pathLst>
                <a:path extrusionOk="0" h="1349015" w="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alpha val="6392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81" name="Google Shape;381;p37"/>
            <p:cNvSpPr/>
            <p:nvPr/>
          </p:nvSpPr>
          <p:spPr>
            <a:xfrm rot="1245344">
              <a:off x="296330" y="1726137"/>
              <a:ext cx="148584" cy="148582"/>
            </a:xfrm>
            <a:custGeom>
              <a:rect b="b" l="l" r="r" t="t"/>
              <a:pathLst>
                <a:path extrusionOk="0" h="239352" w="239354">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rgbClr val="0A5BC5">
                <a:alpha val="6392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82" name="Google Shape;382;p37"/>
            <p:cNvSpPr/>
            <p:nvPr/>
          </p:nvSpPr>
          <p:spPr>
            <a:xfrm>
              <a:off x="-1" y="-1"/>
              <a:ext cx="879320" cy="380734"/>
            </a:xfrm>
            <a:custGeom>
              <a:rect b="b" l="l" r="r" t="t"/>
              <a:pathLst>
                <a:path extrusionOk="0" h="380734" w="879320">
                  <a:moveTo>
                    <a:pt x="320198" y="1"/>
                  </a:moveTo>
                  <a:lnTo>
                    <a:pt x="482377" y="1"/>
                  </a:lnTo>
                  <a:lnTo>
                    <a:pt x="458583" y="16864"/>
                  </a:lnTo>
                  <a:cubicBezTo>
                    <a:pt x="426139" y="31534"/>
                    <a:pt x="388153" y="33821"/>
                    <a:pt x="352356" y="20254"/>
                  </a:cubicBezTo>
                  <a:close/>
                  <a:moveTo>
                    <a:pt x="0" y="0"/>
                  </a:moveTo>
                  <a:lnTo>
                    <a:pt x="151399" y="0"/>
                  </a:lnTo>
                  <a:lnTo>
                    <a:pt x="152367" y="2850"/>
                  </a:lnTo>
                  <a:cubicBezTo>
                    <a:pt x="181163" y="66821"/>
                    <a:pt x="234361" y="119785"/>
                    <a:pt x="305118" y="146601"/>
                  </a:cubicBezTo>
                  <a:cubicBezTo>
                    <a:pt x="428944" y="193528"/>
                    <a:pt x="565574" y="144850"/>
                    <a:pt x="633770" y="37025"/>
                  </a:cubicBezTo>
                  <a:lnTo>
                    <a:pt x="652236" y="0"/>
                  </a:lnTo>
                  <a:lnTo>
                    <a:pt x="863615" y="0"/>
                  </a:lnTo>
                  <a:lnTo>
                    <a:pt x="879320" y="5952"/>
                  </a:lnTo>
                  <a:lnTo>
                    <a:pt x="836156" y="119848"/>
                  </a:lnTo>
                  <a:lnTo>
                    <a:pt x="746063" y="85705"/>
                  </a:lnTo>
                  <a:cubicBezTo>
                    <a:pt x="731824" y="110661"/>
                    <a:pt x="715263" y="133543"/>
                    <a:pt x="696590" y="154430"/>
                  </a:cubicBezTo>
                  <a:lnTo>
                    <a:pt x="757531" y="228909"/>
                  </a:lnTo>
                  <a:lnTo>
                    <a:pt x="663292" y="306002"/>
                  </a:lnTo>
                  <a:lnTo>
                    <a:pt x="602351" y="231522"/>
                  </a:lnTo>
                  <a:cubicBezTo>
                    <a:pt x="577788" y="245874"/>
                    <a:pt x="552135" y="257423"/>
                    <a:pt x="525105" y="266299"/>
                  </a:cubicBezTo>
                  <a:lnTo>
                    <a:pt x="540505" y="361282"/>
                  </a:lnTo>
                  <a:lnTo>
                    <a:pt x="420299" y="380734"/>
                  </a:lnTo>
                  <a:lnTo>
                    <a:pt x="404899" y="285752"/>
                  </a:lnTo>
                  <a:cubicBezTo>
                    <a:pt x="376800" y="286096"/>
                    <a:pt x="348763" y="283119"/>
                    <a:pt x="320712" y="277029"/>
                  </a:cubicBezTo>
                  <a:lnTo>
                    <a:pt x="286497" y="367310"/>
                  </a:lnTo>
                  <a:lnTo>
                    <a:pt x="172784" y="324214"/>
                  </a:lnTo>
                  <a:lnTo>
                    <a:pt x="206998" y="233933"/>
                  </a:lnTo>
                  <a:cubicBezTo>
                    <a:pt x="181956" y="219902"/>
                    <a:pt x="158989" y="203550"/>
                    <a:pt x="138175" y="184668"/>
                  </a:cubicBezTo>
                  <a:lnTo>
                    <a:pt x="63482" y="245507"/>
                  </a:lnTo>
                  <a:lnTo>
                    <a:pt x="0" y="167937"/>
                  </a:lnTo>
                  <a:lnTo>
                    <a:pt x="0" y="140164"/>
                  </a:lnTo>
                  <a:lnTo>
                    <a:pt x="61055" y="90433"/>
                  </a:lnTo>
                  <a:cubicBezTo>
                    <a:pt x="46697" y="65872"/>
                    <a:pt x="34933" y="40143"/>
                    <a:pt x="26260" y="13195"/>
                  </a:cubicBezTo>
                  <a:lnTo>
                    <a:pt x="0" y="17470"/>
                  </a:lnTo>
                  <a:close/>
                </a:path>
              </a:pathLst>
            </a:custGeom>
            <a:solidFill>
              <a:srgbClr val="0A5BC5">
                <a:alpha val="6392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xygen"/>
                <a:ea typeface="Oxygen"/>
                <a:cs typeface="Oxygen"/>
                <a:sym typeface="Oxygen"/>
              </a:endParaRPr>
            </a:p>
          </p:txBody>
        </p:sp>
        <p:sp>
          <p:nvSpPr>
            <p:cNvPr id="383" name="Google Shape;383;p37"/>
            <p:cNvSpPr/>
            <p:nvPr/>
          </p:nvSpPr>
          <p:spPr>
            <a:xfrm>
              <a:off x="954290" y="0"/>
              <a:ext cx="368850" cy="248776"/>
            </a:xfrm>
            <a:custGeom>
              <a:rect b="b" l="l" r="r" t="t"/>
              <a:pathLst>
                <a:path extrusionOk="0" h="248776" w="368850">
                  <a:moveTo>
                    <a:pt x="12888" y="0"/>
                  </a:moveTo>
                  <a:lnTo>
                    <a:pt x="105610" y="0"/>
                  </a:lnTo>
                  <a:lnTo>
                    <a:pt x="88083" y="27894"/>
                  </a:lnTo>
                  <a:cubicBezTo>
                    <a:pt x="67974" y="80954"/>
                    <a:pt x="94619" y="140505"/>
                    <a:pt x="147888" y="160693"/>
                  </a:cubicBezTo>
                  <a:cubicBezTo>
                    <a:pt x="201158" y="180881"/>
                    <a:pt x="260579" y="153948"/>
                    <a:pt x="280688" y="100887"/>
                  </a:cubicBezTo>
                  <a:cubicBezTo>
                    <a:pt x="290782" y="74253"/>
                    <a:pt x="289148" y="46100"/>
                    <a:pt x="278331" y="22082"/>
                  </a:cubicBezTo>
                  <a:lnTo>
                    <a:pt x="262709" y="0"/>
                  </a:lnTo>
                  <a:lnTo>
                    <a:pt x="317653" y="0"/>
                  </a:lnTo>
                  <a:lnTo>
                    <a:pt x="325688" y="18080"/>
                  </a:lnTo>
                  <a:lnTo>
                    <a:pt x="361555" y="12322"/>
                  </a:lnTo>
                  <a:lnTo>
                    <a:pt x="368850" y="57373"/>
                  </a:lnTo>
                  <a:lnTo>
                    <a:pt x="333191" y="63210"/>
                  </a:lnTo>
                  <a:cubicBezTo>
                    <a:pt x="333180" y="73956"/>
                    <a:pt x="332124" y="84306"/>
                    <a:pt x="329995" y="94967"/>
                  </a:cubicBezTo>
                  <a:lnTo>
                    <a:pt x="363837" y="107792"/>
                  </a:lnTo>
                  <a:lnTo>
                    <a:pt x="347607" y="150617"/>
                  </a:lnTo>
                  <a:lnTo>
                    <a:pt x="313766" y="137791"/>
                  </a:lnTo>
                  <a:cubicBezTo>
                    <a:pt x="308294" y="147185"/>
                    <a:pt x="302146" y="155844"/>
                    <a:pt x="295111" y="163690"/>
                  </a:cubicBezTo>
                  <a:lnTo>
                    <a:pt x="317944" y="191694"/>
                  </a:lnTo>
                  <a:lnTo>
                    <a:pt x="282624" y="220594"/>
                  </a:lnTo>
                  <a:lnTo>
                    <a:pt x="259582" y="192511"/>
                  </a:lnTo>
                  <a:cubicBezTo>
                    <a:pt x="250306" y="198074"/>
                    <a:pt x="240800" y="202355"/>
                    <a:pt x="230696" y="205693"/>
                  </a:cubicBezTo>
                  <a:lnTo>
                    <a:pt x="236454" y="241560"/>
                  </a:lnTo>
                  <a:lnTo>
                    <a:pt x="191195" y="248776"/>
                  </a:lnTo>
                  <a:lnTo>
                    <a:pt x="185437" y="212908"/>
                  </a:lnTo>
                  <a:cubicBezTo>
                    <a:pt x="174899" y="212976"/>
                    <a:pt x="164261" y="212050"/>
                    <a:pt x="153888" y="209791"/>
                  </a:cubicBezTo>
                  <a:lnTo>
                    <a:pt x="140984" y="243842"/>
                  </a:lnTo>
                  <a:lnTo>
                    <a:pt x="98159" y="227612"/>
                  </a:lnTo>
                  <a:lnTo>
                    <a:pt x="111064" y="193562"/>
                  </a:lnTo>
                  <a:cubicBezTo>
                    <a:pt x="101591" y="188299"/>
                    <a:pt x="92802" y="181863"/>
                    <a:pt x="85165" y="174907"/>
                  </a:cubicBezTo>
                  <a:lnTo>
                    <a:pt x="56872" y="197870"/>
                  </a:lnTo>
                  <a:lnTo>
                    <a:pt x="27972" y="162550"/>
                  </a:lnTo>
                  <a:lnTo>
                    <a:pt x="56056" y="139507"/>
                  </a:lnTo>
                  <a:cubicBezTo>
                    <a:pt x="50702" y="130311"/>
                    <a:pt x="46212" y="120726"/>
                    <a:pt x="42874" y="110622"/>
                  </a:cubicBezTo>
                  <a:lnTo>
                    <a:pt x="7215" y="116459"/>
                  </a:lnTo>
                  <a:lnTo>
                    <a:pt x="0" y="71200"/>
                  </a:lnTo>
                  <a:lnTo>
                    <a:pt x="35658" y="65362"/>
                  </a:lnTo>
                  <a:cubicBezTo>
                    <a:pt x="35590" y="54825"/>
                    <a:pt x="36725" y="44266"/>
                    <a:pt x="39063" y="33684"/>
                  </a:cubicBezTo>
                  <a:lnTo>
                    <a:pt x="5013" y="20780"/>
                  </a:lnTo>
                  <a:lnTo>
                    <a:pt x="12888" y="0"/>
                  </a:lnTo>
                  <a:close/>
                </a:path>
              </a:pathLst>
            </a:custGeom>
            <a:solidFill>
              <a:srgbClr val="0E3C8C">
                <a:alpha val="6392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xygen"/>
                <a:ea typeface="Oxygen"/>
                <a:cs typeface="Oxygen"/>
                <a:sym typeface="Oxygen"/>
              </a:endParaRPr>
            </a:p>
          </p:txBody>
        </p:sp>
        <p:sp>
          <p:nvSpPr>
            <p:cNvPr id="384" name="Google Shape;384;p37"/>
            <p:cNvSpPr/>
            <p:nvPr/>
          </p:nvSpPr>
          <p:spPr>
            <a:xfrm>
              <a:off x="1" y="280516"/>
              <a:ext cx="340625" cy="722170"/>
            </a:xfrm>
            <a:custGeom>
              <a:rect b="b" l="l" r="r" t="t"/>
              <a:pathLst>
                <a:path extrusionOk="0" h="722170" w="340625">
                  <a:moveTo>
                    <a:pt x="59628" y="0"/>
                  </a:moveTo>
                  <a:lnTo>
                    <a:pt x="157835" y="37218"/>
                  </a:lnTo>
                  <a:lnTo>
                    <a:pt x="118727" y="140409"/>
                  </a:lnTo>
                  <a:cubicBezTo>
                    <a:pt x="148582" y="159368"/>
                    <a:pt x="173971" y="183801"/>
                    <a:pt x="193621" y="212031"/>
                  </a:cubicBezTo>
                  <a:lnTo>
                    <a:pt x="293179" y="166867"/>
                  </a:lnTo>
                  <a:lnTo>
                    <a:pt x="336477" y="262588"/>
                  </a:lnTo>
                  <a:lnTo>
                    <a:pt x="235061" y="308242"/>
                  </a:lnTo>
                  <a:cubicBezTo>
                    <a:pt x="241650" y="339406"/>
                    <a:pt x="242743" y="371831"/>
                    <a:pt x="237403" y="404208"/>
                  </a:cubicBezTo>
                  <a:lnTo>
                    <a:pt x="340625" y="443327"/>
                  </a:lnTo>
                  <a:lnTo>
                    <a:pt x="303418" y="541504"/>
                  </a:lnTo>
                  <a:lnTo>
                    <a:pt x="200196" y="502385"/>
                  </a:lnTo>
                  <a:cubicBezTo>
                    <a:pt x="182053" y="531342"/>
                    <a:pt x="158642" y="555915"/>
                    <a:pt x="131850" y="574906"/>
                  </a:cubicBezTo>
                  <a:lnTo>
                    <a:pt x="178703" y="678901"/>
                  </a:lnTo>
                  <a:lnTo>
                    <a:pt x="82969" y="722170"/>
                  </a:lnTo>
                  <a:lnTo>
                    <a:pt x="36325" y="618254"/>
                  </a:lnTo>
                  <a:lnTo>
                    <a:pt x="0" y="622923"/>
                  </a:lnTo>
                  <a:lnTo>
                    <a:pt x="0" y="515862"/>
                  </a:lnTo>
                  <a:lnTo>
                    <a:pt x="43005" y="505730"/>
                  </a:lnTo>
                  <a:cubicBezTo>
                    <a:pt x="79678" y="489200"/>
                    <a:pt x="110066" y="458672"/>
                    <a:pt x="125607" y="417978"/>
                  </a:cubicBezTo>
                  <a:cubicBezTo>
                    <a:pt x="156193" y="336642"/>
                    <a:pt x="115519" y="245977"/>
                    <a:pt x="34316" y="214964"/>
                  </a:cubicBezTo>
                  <a:lnTo>
                    <a:pt x="0" y="209382"/>
                  </a:lnTo>
                  <a:lnTo>
                    <a:pt x="0" y="101911"/>
                  </a:lnTo>
                  <a:lnTo>
                    <a:pt x="20520" y="103190"/>
                  </a:lnTo>
                  <a:lnTo>
                    <a:pt x="59628" y="0"/>
                  </a:lnTo>
                  <a:close/>
                </a:path>
              </a:pathLst>
            </a:custGeom>
            <a:solidFill>
              <a:schemeClr val="accent5">
                <a:alpha val="6392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xygen"/>
                <a:ea typeface="Oxygen"/>
                <a:cs typeface="Oxygen"/>
                <a:sym typeface="Oxygen"/>
              </a:endParaRPr>
            </a:p>
          </p:txBody>
        </p:sp>
        <p:sp>
          <p:nvSpPr>
            <p:cNvPr id="385" name="Google Shape;385;p37"/>
            <p:cNvSpPr/>
            <p:nvPr/>
          </p:nvSpPr>
          <p:spPr>
            <a:xfrm>
              <a:off x="0" y="992497"/>
              <a:ext cx="686577" cy="717367"/>
            </a:xfrm>
            <a:custGeom>
              <a:rect b="b" l="l" r="r" t="t"/>
              <a:pathLst>
                <a:path extrusionOk="0" h="717367" w="686577">
                  <a:moveTo>
                    <a:pt x="314767" y="0"/>
                  </a:moveTo>
                  <a:lnTo>
                    <a:pt x="326078" y="69733"/>
                  </a:lnTo>
                  <a:cubicBezTo>
                    <a:pt x="346443" y="69569"/>
                    <a:pt x="366931" y="71601"/>
                    <a:pt x="387542" y="75829"/>
                  </a:cubicBezTo>
                  <a:lnTo>
                    <a:pt x="412554" y="9830"/>
                  </a:lnTo>
                  <a:lnTo>
                    <a:pt x="495888" y="41412"/>
                  </a:lnTo>
                  <a:lnTo>
                    <a:pt x="470876" y="107411"/>
                  </a:lnTo>
                  <a:cubicBezTo>
                    <a:pt x="489113" y="117905"/>
                    <a:pt x="506010" y="130041"/>
                    <a:pt x="521151" y="143662"/>
                  </a:cubicBezTo>
                  <a:lnTo>
                    <a:pt x="575838" y="98941"/>
                  </a:lnTo>
                  <a:lnTo>
                    <a:pt x="632063" y="168020"/>
                  </a:lnTo>
                  <a:lnTo>
                    <a:pt x="577455" y="212532"/>
                  </a:lnTo>
                  <a:cubicBezTo>
                    <a:pt x="588111" y="230424"/>
                    <a:pt x="596463" y="249353"/>
                    <a:pt x="603086" y="269061"/>
                  </a:cubicBezTo>
                  <a:lnTo>
                    <a:pt x="672402" y="257591"/>
                  </a:lnTo>
                  <a:lnTo>
                    <a:pt x="686577" y="345607"/>
                  </a:lnTo>
                  <a:lnTo>
                    <a:pt x="617132" y="356789"/>
                  </a:lnTo>
                  <a:cubicBezTo>
                    <a:pt x="617505" y="377233"/>
                    <a:pt x="615185" y="397851"/>
                    <a:pt x="610957" y="418462"/>
                  </a:cubicBezTo>
                  <a:lnTo>
                    <a:pt x="676747" y="443395"/>
                  </a:lnTo>
                  <a:lnTo>
                    <a:pt x="645165" y="526729"/>
                  </a:lnTo>
                  <a:lnTo>
                    <a:pt x="579375" y="501796"/>
                  </a:lnTo>
                  <a:cubicBezTo>
                    <a:pt x="568881" y="520032"/>
                    <a:pt x="557033" y="536800"/>
                    <a:pt x="543124" y="552071"/>
                  </a:cubicBezTo>
                  <a:lnTo>
                    <a:pt x="587715" y="606470"/>
                  </a:lnTo>
                  <a:lnTo>
                    <a:pt x="518924" y="662566"/>
                  </a:lnTo>
                  <a:lnTo>
                    <a:pt x="474463" y="608454"/>
                  </a:lnTo>
                  <a:cubicBezTo>
                    <a:pt x="456520" y="618613"/>
                    <a:pt x="437721" y="627253"/>
                    <a:pt x="417883" y="633588"/>
                  </a:cubicBezTo>
                  <a:lnTo>
                    <a:pt x="429274" y="703113"/>
                  </a:lnTo>
                  <a:lnTo>
                    <a:pt x="341467" y="717367"/>
                  </a:lnTo>
                  <a:lnTo>
                    <a:pt x="330076" y="647843"/>
                  </a:lnTo>
                  <a:cubicBezTo>
                    <a:pt x="309711" y="648008"/>
                    <a:pt x="289014" y="645896"/>
                    <a:pt x="268482" y="641459"/>
                  </a:cubicBezTo>
                  <a:lnTo>
                    <a:pt x="243470" y="707458"/>
                  </a:lnTo>
                  <a:lnTo>
                    <a:pt x="160136" y="675876"/>
                  </a:lnTo>
                  <a:lnTo>
                    <a:pt x="185148" y="609877"/>
                  </a:lnTo>
                  <a:cubicBezTo>
                    <a:pt x="166833" y="599592"/>
                    <a:pt x="150144" y="587535"/>
                    <a:pt x="135003" y="573914"/>
                  </a:cubicBezTo>
                  <a:lnTo>
                    <a:pt x="80395" y="618426"/>
                  </a:lnTo>
                  <a:lnTo>
                    <a:pt x="23882" y="549477"/>
                  </a:lnTo>
                  <a:lnTo>
                    <a:pt x="78490" y="504965"/>
                  </a:lnTo>
                  <a:cubicBezTo>
                    <a:pt x="68043" y="487152"/>
                    <a:pt x="59483" y="468144"/>
                    <a:pt x="52989" y="448724"/>
                  </a:cubicBezTo>
                  <a:lnTo>
                    <a:pt x="0" y="457106"/>
                  </a:lnTo>
                  <a:lnTo>
                    <a:pt x="0" y="367154"/>
                  </a:lnTo>
                  <a:lnTo>
                    <a:pt x="38734" y="360917"/>
                  </a:lnTo>
                  <a:cubicBezTo>
                    <a:pt x="38649" y="340343"/>
                    <a:pt x="40681" y="319855"/>
                    <a:pt x="45118" y="299323"/>
                  </a:cubicBezTo>
                  <a:lnTo>
                    <a:pt x="0" y="282224"/>
                  </a:lnTo>
                  <a:lnTo>
                    <a:pt x="0" y="219213"/>
                  </a:lnTo>
                  <a:lnTo>
                    <a:pt x="10701" y="190977"/>
                  </a:lnTo>
                  <a:lnTo>
                    <a:pt x="76700" y="215989"/>
                  </a:lnTo>
                  <a:cubicBezTo>
                    <a:pt x="86985" y="197673"/>
                    <a:pt x="99121" y="180776"/>
                    <a:pt x="112742" y="165635"/>
                  </a:cubicBezTo>
                  <a:lnTo>
                    <a:pt x="68230" y="111027"/>
                  </a:lnTo>
                  <a:lnTo>
                    <a:pt x="137100" y="54722"/>
                  </a:lnTo>
                  <a:lnTo>
                    <a:pt x="181612" y="109331"/>
                  </a:lnTo>
                  <a:cubicBezTo>
                    <a:pt x="199425" y="98884"/>
                    <a:pt x="218433" y="90323"/>
                    <a:pt x="238062" y="83909"/>
                  </a:cubicBezTo>
                  <a:lnTo>
                    <a:pt x="226671" y="14384"/>
                  </a:lnTo>
                  <a:lnTo>
                    <a:pt x="314767" y="0"/>
                  </a:lnTo>
                  <a:close/>
                  <a:moveTo>
                    <a:pt x="320484" y="158508"/>
                  </a:moveTo>
                  <a:cubicBezTo>
                    <a:pt x="242381" y="161456"/>
                    <a:pt x="169909" y="210170"/>
                    <a:pt x="140523" y="287709"/>
                  </a:cubicBezTo>
                  <a:cubicBezTo>
                    <a:pt x="101263" y="391302"/>
                    <a:pt x="153563" y="506664"/>
                    <a:pt x="257156" y="545924"/>
                  </a:cubicBezTo>
                  <a:cubicBezTo>
                    <a:pt x="360540" y="585105"/>
                    <a:pt x="476162" y="533381"/>
                    <a:pt x="515422" y="429788"/>
                  </a:cubicBezTo>
                  <a:cubicBezTo>
                    <a:pt x="554603" y="326404"/>
                    <a:pt x="502461" y="210624"/>
                    <a:pt x="399077" y="171443"/>
                  </a:cubicBezTo>
                  <a:cubicBezTo>
                    <a:pt x="373179" y="161628"/>
                    <a:pt x="346519" y="157526"/>
                    <a:pt x="320484" y="158508"/>
                  </a:cubicBezTo>
                  <a:close/>
                </a:path>
              </a:pathLst>
            </a:custGeom>
            <a:solidFill>
              <a:schemeClr val="accent2">
                <a:alpha val="6392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xygen"/>
                <a:ea typeface="Oxygen"/>
                <a:cs typeface="Oxygen"/>
                <a:sym typeface="Oxygen"/>
              </a:endParaRPr>
            </a:p>
          </p:txBody>
        </p:sp>
        <p:sp>
          <p:nvSpPr>
            <p:cNvPr id="386" name="Google Shape;386;p37"/>
            <p:cNvSpPr/>
            <p:nvPr/>
          </p:nvSpPr>
          <p:spPr>
            <a:xfrm>
              <a:off x="0" y="1697267"/>
              <a:ext cx="290008" cy="359743"/>
            </a:xfrm>
            <a:custGeom>
              <a:rect b="b" l="l" r="r" t="t"/>
              <a:pathLst>
                <a:path extrusionOk="0" h="359743" w="290008">
                  <a:moveTo>
                    <a:pt x="104816" y="129301"/>
                  </a:moveTo>
                  <a:cubicBezTo>
                    <a:pt x="111415" y="128677"/>
                    <a:pt x="118242" y="129338"/>
                    <a:pt x="124947" y="131461"/>
                  </a:cubicBezTo>
                  <a:cubicBezTo>
                    <a:pt x="151767" y="139953"/>
                    <a:pt x="166680" y="168540"/>
                    <a:pt x="158085" y="195623"/>
                  </a:cubicBezTo>
                  <a:cubicBezTo>
                    <a:pt x="149777" y="222577"/>
                    <a:pt x="121006" y="237476"/>
                    <a:pt x="94186" y="228983"/>
                  </a:cubicBezTo>
                  <a:cubicBezTo>
                    <a:pt x="67366" y="220491"/>
                    <a:pt x="52452" y="191905"/>
                    <a:pt x="61047" y="164821"/>
                  </a:cubicBezTo>
                  <a:cubicBezTo>
                    <a:pt x="67278" y="144606"/>
                    <a:pt x="85019" y="131172"/>
                    <a:pt x="104816" y="129301"/>
                  </a:cubicBezTo>
                  <a:close/>
                  <a:moveTo>
                    <a:pt x="100796" y="79554"/>
                  </a:moveTo>
                  <a:cubicBezTo>
                    <a:pt x="61673" y="83200"/>
                    <a:pt x="26710" y="109676"/>
                    <a:pt x="14047" y="149713"/>
                  </a:cubicBezTo>
                  <a:cubicBezTo>
                    <a:pt x="-2678" y="202679"/>
                    <a:pt x="26804" y="259287"/>
                    <a:pt x="80057" y="275882"/>
                  </a:cubicBezTo>
                  <a:cubicBezTo>
                    <a:pt x="133023" y="292607"/>
                    <a:pt x="189552" y="263334"/>
                    <a:pt x="206565" y="210239"/>
                  </a:cubicBezTo>
                  <a:cubicBezTo>
                    <a:pt x="223160" y="156985"/>
                    <a:pt x="193599" y="100587"/>
                    <a:pt x="140634" y="83861"/>
                  </a:cubicBezTo>
                  <a:cubicBezTo>
                    <a:pt x="127340" y="79660"/>
                    <a:pt x="113837" y="78339"/>
                    <a:pt x="100796" y="79554"/>
                  </a:cubicBezTo>
                  <a:close/>
                  <a:moveTo>
                    <a:pt x="93503" y="0"/>
                  </a:moveTo>
                  <a:lnTo>
                    <a:pt x="101155" y="34704"/>
                  </a:lnTo>
                  <a:cubicBezTo>
                    <a:pt x="111234" y="33980"/>
                    <a:pt x="121832" y="34410"/>
                    <a:pt x="132243" y="35964"/>
                  </a:cubicBezTo>
                  <a:lnTo>
                    <a:pt x="142882" y="2214"/>
                  </a:lnTo>
                  <a:lnTo>
                    <a:pt x="185572" y="15762"/>
                  </a:lnTo>
                  <a:lnTo>
                    <a:pt x="174934" y="49513"/>
                  </a:lnTo>
                  <a:cubicBezTo>
                    <a:pt x="184365" y="54283"/>
                    <a:pt x="193061" y="59731"/>
                    <a:pt x="201073" y="66354"/>
                  </a:cubicBezTo>
                  <a:lnTo>
                    <a:pt x="227172" y="42288"/>
                  </a:lnTo>
                  <a:lnTo>
                    <a:pt x="257598" y="75580"/>
                  </a:lnTo>
                  <a:lnTo>
                    <a:pt x="231370" y="99357"/>
                  </a:lnTo>
                  <a:cubicBezTo>
                    <a:pt x="237255" y="107805"/>
                    <a:pt x="242037" y="117269"/>
                    <a:pt x="245825" y="126836"/>
                  </a:cubicBezTo>
                  <a:lnTo>
                    <a:pt x="280320" y="119104"/>
                  </a:lnTo>
                  <a:lnTo>
                    <a:pt x="290008" y="162950"/>
                  </a:lnTo>
                  <a:lnTo>
                    <a:pt x="255513" y="170681"/>
                  </a:lnTo>
                  <a:cubicBezTo>
                    <a:pt x="256158" y="180969"/>
                    <a:pt x="255599" y="191278"/>
                    <a:pt x="254044" y="201689"/>
                  </a:cubicBezTo>
                  <a:lnTo>
                    <a:pt x="287924" y="212617"/>
                  </a:lnTo>
                  <a:lnTo>
                    <a:pt x="274455" y="255098"/>
                  </a:lnTo>
                  <a:lnTo>
                    <a:pt x="240495" y="244381"/>
                  </a:lnTo>
                  <a:cubicBezTo>
                    <a:pt x="235934" y="253891"/>
                    <a:pt x="230407" y="262796"/>
                    <a:pt x="223993" y="270887"/>
                  </a:cubicBezTo>
                  <a:lnTo>
                    <a:pt x="247849" y="296907"/>
                  </a:lnTo>
                  <a:lnTo>
                    <a:pt x="214846" y="327203"/>
                  </a:lnTo>
                  <a:lnTo>
                    <a:pt x="190860" y="300895"/>
                  </a:lnTo>
                  <a:cubicBezTo>
                    <a:pt x="182124" y="306911"/>
                    <a:pt x="172947" y="311563"/>
                    <a:pt x="163093" y="315481"/>
                  </a:cubicBezTo>
                  <a:lnTo>
                    <a:pt x="170824" y="349976"/>
                  </a:lnTo>
                  <a:lnTo>
                    <a:pt x="127189" y="359743"/>
                  </a:lnTo>
                  <a:lnTo>
                    <a:pt x="119536" y="325039"/>
                  </a:lnTo>
                  <a:cubicBezTo>
                    <a:pt x="109249" y="325683"/>
                    <a:pt x="98860" y="325334"/>
                    <a:pt x="88240" y="323700"/>
                  </a:cubicBezTo>
                  <a:lnTo>
                    <a:pt x="77810" y="357529"/>
                  </a:lnTo>
                  <a:lnTo>
                    <a:pt x="34831" y="344111"/>
                  </a:lnTo>
                  <a:lnTo>
                    <a:pt x="45758" y="310230"/>
                  </a:lnTo>
                  <a:cubicBezTo>
                    <a:pt x="36326" y="305460"/>
                    <a:pt x="27421" y="299933"/>
                    <a:pt x="19330" y="293519"/>
                  </a:cubicBezTo>
                  <a:lnTo>
                    <a:pt x="0" y="311241"/>
                  </a:lnTo>
                  <a:lnTo>
                    <a:pt x="0" y="37858"/>
                  </a:lnTo>
                  <a:lnTo>
                    <a:pt x="5845" y="32540"/>
                  </a:lnTo>
                  <a:lnTo>
                    <a:pt x="29622" y="58768"/>
                  </a:lnTo>
                  <a:cubicBezTo>
                    <a:pt x="38488" y="53042"/>
                    <a:pt x="47744" y="48179"/>
                    <a:pt x="57310" y="44392"/>
                  </a:cubicBezTo>
                  <a:lnTo>
                    <a:pt x="49578" y="9897"/>
                  </a:lnTo>
                  <a:close/>
                </a:path>
              </a:pathLst>
            </a:custGeom>
            <a:solidFill>
              <a:schemeClr val="accent4">
                <a:alpha val="6392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xygen"/>
                <a:ea typeface="Oxygen"/>
                <a:cs typeface="Oxygen"/>
                <a:sym typeface="Oxygen"/>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387" name="Shape 38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34"/>
          <p:cNvSpPr/>
          <p:nvPr>
            <p:ph idx="2" type="pic"/>
          </p:nvPr>
        </p:nvSpPr>
        <p:spPr>
          <a:xfrm>
            <a:off x="1089025" y="1937268"/>
            <a:ext cx="5206611" cy="3349690"/>
          </a:xfrm>
          <a:prstGeom prst="rect">
            <a:avLst/>
          </a:prstGeom>
          <a:noFill/>
          <a:ln>
            <a:noFill/>
          </a:ln>
        </p:spPr>
      </p:sp>
      <p:sp>
        <p:nvSpPr>
          <p:cNvPr id="19" name="Google Shape;19;p34"/>
          <p:cNvSpPr/>
          <p:nvPr>
            <p:ph idx="3" type="pic"/>
          </p:nvPr>
        </p:nvSpPr>
        <p:spPr>
          <a:xfrm>
            <a:off x="5781160" y="2620011"/>
            <a:ext cx="1427728" cy="2933647"/>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TIFY">
  <p:cSld name="Title Slide PTIFY">
    <p:spTree>
      <p:nvGrpSpPr>
        <p:cNvPr id="20" name="Shape 20"/>
        <p:cNvGrpSpPr/>
        <p:nvPr/>
      </p:nvGrpSpPr>
      <p:grpSpPr>
        <a:xfrm>
          <a:off x="0" y="0"/>
          <a:ext cx="0" cy="0"/>
          <a:chOff x="0" y="0"/>
          <a:chExt cx="0" cy="0"/>
        </a:xfrm>
      </p:grpSpPr>
      <p:grpSp>
        <p:nvGrpSpPr>
          <p:cNvPr id="21" name="Google Shape;21;p25"/>
          <p:cNvGrpSpPr/>
          <p:nvPr/>
        </p:nvGrpSpPr>
        <p:grpSpPr>
          <a:xfrm>
            <a:off x="5436505" y="-139065"/>
            <a:ext cx="7028075" cy="6034101"/>
            <a:chOff x="1689601" y="-366839"/>
            <a:chExt cx="9027839" cy="7751040"/>
          </a:xfrm>
        </p:grpSpPr>
        <p:sp>
          <p:nvSpPr>
            <p:cNvPr id="22" name="Google Shape;22;p25"/>
            <p:cNvSpPr/>
            <p:nvPr/>
          </p:nvSpPr>
          <p:spPr>
            <a:xfrm>
              <a:off x="5646721" y="-366839"/>
              <a:ext cx="1357439" cy="1359360"/>
            </a:xfrm>
            <a:custGeom>
              <a:rect b="b" l="l" r="r" t="t"/>
              <a:pathLst>
                <a:path extrusionOk="0" h="3120" w="3118">
                  <a:moveTo>
                    <a:pt x="3117" y="1560"/>
                  </a:moveTo>
                  <a:lnTo>
                    <a:pt x="3117" y="1560"/>
                  </a:lnTo>
                  <a:cubicBezTo>
                    <a:pt x="3117" y="2420"/>
                    <a:pt x="2419" y="3119"/>
                    <a:pt x="1559" y="3119"/>
                  </a:cubicBezTo>
                  <a:lnTo>
                    <a:pt x="1559" y="3119"/>
                  </a:lnTo>
                  <a:cubicBezTo>
                    <a:pt x="699" y="3119"/>
                    <a:pt x="0" y="2420"/>
                    <a:pt x="0" y="1560"/>
                  </a:cubicBezTo>
                  <a:lnTo>
                    <a:pt x="0" y="1560"/>
                  </a:lnTo>
                  <a:cubicBezTo>
                    <a:pt x="0" y="697"/>
                    <a:pt x="699" y="0"/>
                    <a:pt x="1559" y="0"/>
                  </a:cubicBezTo>
                  <a:lnTo>
                    <a:pt x="1559" y="0"/>
                  </a:lnTo>
                  <a:cubicBezTo>
                    <a:pt x="2419" y="0"/>
                    <a:pt x="3117" y="697"/>
                    <a:pt x="3117" y="1560"/>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3" name="Google Shape;23;p25"/>
            <p:cNvSpPr/>
            <p:nvPr/>
          </p:nvSpPr>
          <p:spPr>
            <a:xfrm>
              <a:off x="5934721" y="42122"/>
              <a:ext cx="782924" cy="541005"/>
            </a:xfrm>
            <a:custGeom>
              <a:rect b="b" l="l" r="r" t="t"/>
              <a:pathLst>
                <a:path extrusionOk="0" h="447315" w="647340">
                  <a:moveTo>
                    <a:pt x="228624" y="73328"/>
                  </a:moveTo>
                  <a:lnTo>
                    <a:pt x="228624" y="360399"/>
                  </a:lnTo>
                  <a:lnTo>
                    <a:pt x="482468" y="216864"/>
                  </a:lnTo>
                  <a:close/>
                  <a:moveTo>
                    <a:pt x="102003" y="0"/>
                  </a:moveTo>
                  <a:lnTo>
                    <a:pt x="544977" y="0"/>
                  </a:lnTo>
                  <a:cubicBezTo>
                    <a:pt x="601925" y="0"/>
                    <a:pt x="647340" y="45416"/>
                    <a:pt x="647340" y="102007"/>
                  </a:cubicBezTo>
                  <a:lnTo>
                    <a:pt x="647340" y="345308"/>
                  </a:lnTo>
                  <a:cubicBezTo>
                    <a:pt x="647340" y="401898"/>
                    <a:pt x="601925" y="447315"/>
                    <a:pt x="544977" y="447315"/>
                  </a:cubicBezTo>
                  <a:lnTo>
                    <a:pt x="102003" y="447315"/>
                  </a:lnTo>
                  <a:cubicBezTo>
                    <a:pt x="45415" y="447315"/>
                    <a:pt x="0" y="401898"/>
                    <a:pt x="0" y="345308"/>
                  </a:cubicBezTo>
                  <a:lnTo>
                    <a:pt x="0" y="102007"/>
                  </a:lnTo>
                  <a:cubicBezTo>
                    <a:pt x="0" y="45416"/>
                    <a:pt x="45415" y="0"/>
                    <a:pt x="10200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4" name="Google Shape;24;p25"/>
            <p:cNvSpPr/>
            <p:nvPr/>
          </p:nvSpPr>
          <p:spPr>
            <a:xfrm>
              <a:off x="7754882" y="4707722"/>
              <a:ext cx="1223039" cy="1223039"/>
            </a:xfrm>
            <a:custGeom>
              <a:rect b="b" l="l" r="r" t="t"/>
              <a:pathLst>
                <a:path extrusionOk="0" h="2811" w="2807">
                  <a:moveTo>
                    <a:pt x="2806" y="1405"/>
                  </a:moveTo>
                  <a:lnTo>
                    <a:pt x="2806" y="1405"/>
                  </a:lnTo>
                  <a:cubicBezTo>
                    <a:pt x="2806" y="2180"/>
                    <a:pt x="2179" y="2810"/>
                    <a:pt x="1403" y="2810"/>
                  </a:cubicBezTo>
                  <a:lnTo>
                    <a:pt x="1403" y="2810"/>
                  </a:lnTo>
                  <a:cubicBezTo>
                    <a:pt x="629" y="2810"/>
                    <a:pt x="0" y="2180"/>
                    <a:pt x="0" y="1405"/>
                  </a:cubicBezTo>
                  <a:lnTo>
                    <a:pt x="0" y="1405"/>
                  </a:lnTo>
                  <a:cubicBezTo>
                    <a:pt x="0" y="630"/>
                    <a:pt x="629" y="0"/>
                    <a:pt x="1403" y="0"/>
                  </a:cubicBezTo>
                  <a:lnTo>
                    <a:pt x="1403" y="0"/>
                  </a:lnTo>
                  <a:cubicBezTo>
                    <a:pt x="2179" y="0"/>
                    <a:pt x="2806" y="630"/>
                    <a:pt x="2806" y="1405"/>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5" name="Google Shape;25;p25"/>
            <p:cNvSpPr/>
            <p:nvPr/>
          </p:nvSpPr>
          <p:spPr>
            <a:xfrm>
              <a:off x="7918081" y="5055240"/>
              <a:ext cx="894287" cy="531405"/>
            </a:xfrm>
            <a:custGeom>
              <a:rect b="b" l="l" r="r" t="t"/>
              <a:pathLst>
                <a:path extrusionOk="0" h="439378" w="739417">
                  <a:moveTo>
                    <a:pt x="651240" y="361950"/>
                  </a:moveTo>
                  <a:cubicBezTo>
                    <a:pt x="654156" y="362306"/>
                    <a:pt x="658531" y="362306"/>
                    <a:pt x="662176" y="363018"/>
                  </a:cubicBezTo>
                  <a:cubicBezTo>
                    <a:pt x="667644" y="363374"/>
                    <a:pt x="672383" y="363729"/>
                    <a:pt x="677122" y="364441"/>
                  </a:cubicBezTo>
                  <a:cubicBezTo>
                    <a:pt x="683319" y="364797"/>
                    <a:pt x="689517" y="365153"/>
                    <a:pt x="694985" y="365864"/>
                  </a:cubicBezTo>
                  <a:lnTo>
                    <a:pt x="699359" y="365864"/>
                  </a:lnTo>
                  <a:cubicBezTo>
                    <a:pt x="699724" y="365864"/>
                    <a:pt x="699724" y="365864"/>
                    <a:pt x="699724" y="366576"/>
                  </a:cubicBezTo>
                  <a:lnTo>
                    <a:pt x="699724" y="402158"/>
                  </a:lnTo>
                  <a:cubicBezTo>
                    <a:pt x="699724" y="402869"/>
                    <a:pt x="699724" y="402869"/>
                    <a:pt x="699359" y="402869"/>
                  </a:cubicBezTo>
                  <a:lnTo>
                    <a:pt x="676758" y="402869"/>
                  </a:lnTo>
                  <a:lnTo>
                    <a:pt x="655250" y="402869"/>
                  </a:lnTo>
                  <a:cubicBezTo>
                    <a:pt x="654156" y="402869"/>
                    <a:pt x="654156" y="402514"/>
                    <a:pt x="654156" y="402158"/>
                  </a:cubicBezTo>
                  <a:cubicBezTo>
                    <a:pt x="653792" y="395041"/>
                    <a:pt x="653427" y="388637"/>
                    <a:pt x="652333" y="381876"/>
                  </a:cubicBezTo>
                  <a:cubicBezTo>
                    <a:pt x="651240" y="375471"/>
                    <a:pt x="650875" y="369067"/>
                    <a:pt x="650875" y="362306"/>
                  </a:cubicBezTo>
                  <a:cubicBezTo>
                    <a:pt x="650875" y="361950"/>
                    <a:pt x="650875" y="361950"/>
                    <a:pt x="651240" y="361950"/>
                  </a:cubicBezTo>
                  <a:close/>
                  <a:moveTo>
                    <a:pt x="663829" y="150813"/>
                  </a:moveTo>
                  <a:cubicBezTo>
                    <a:pt x="670277" y="151533"/>
                    <a:pt x="677083" y="151533"/>
                    <a:pt x="683890" y="151893"/>
                  </a:cubicBezTo>
                  <a:cubicBezTo>
                    <a:pt x="688189" y="151893"/>
                    <a:pt x="692129" y="152253"/>
                    <a:pt x="696428" y="152253"/>
                  </a:cubicBezTo>
                  <a:cubicBezTo>
                    <a:pt x="704668" y="152253"/>
                    <a:pt x="712549" y="153334"/>
                    <a:pt x="720789" y="153694"/>
                  </a:cubicBezTo>
                  <a:cubicBezTo>
                    <a:pt x="725804" y="153694"/>
                    <a:pt x="730819" y="153694"/>
                    <a:pt x="736551" y="154414"/>
                  </a:cubicBezTo>
                  <a:lnTo>
                    <a:pt x="739417" y="154414"/>
                  </a:lnTo>
                  <a:lnTo>
                    <a:pt x="739417" y="154774"/>
                  </a:lnTo>
                  <a:cubicBezTo>
                    <a:pt x="739417" y="157295"/>
                    <a:pt x="739059" y="160176"/>
                    <a:pt x="738701" y="163057"/>
                  </a:cubicBezTo>
                  <a:cubicBezTo>
                    <a:pt x="731894" y="190425"/>
                    <a:pt x="724729" y="218514"/>
                    <a:pt x="718281" y="246243"/>
                  </a:cubicBezTo>
                  <a:cubicBezTo>
                    <a:pt x="711116" y="277573"/>
                    <a:pt x="703235" y="308903"/>
                    <a:pt x="695712" y="339872"/>
                  </a:cubicBezTo>
                  <a:cubicBezTo>
                    <a:pt x="695712" y="340953"/>
                    <a:pt x="695354" y="340953"/>
                    <a:pt x="694995" y="340953"/>
                  </a:cubicBezTo>
                  <a:cubicBezTo>
                    <a:pt x="683890" y="339512"/>
                    <a:pt x="672785" y="338432"/>
                    <a:pt x="661679" y="336991"/>
                  </a:cubicBezTo>
                  <a:lnTo>
                    <a:pt x="659888" y="336991"/>
                  </a:lnTo>
                  <a:cubicBezTo>
                    <a:pt x="658813" y="336991"/>
                    <a:pt x="658813" y="336991"/>
                    <a:pt x="658813" y="336631"/>
                  </a:cubicBezTo>
                  <a:lnTo>
                    <a:pt x="658813" y="324027"/>
                  </a:lnTo>
                  <a:cubicBezTo>
                    <a:pt x="659171" y="320066"/>
                    <a:pt x="659171" y="317185"/>
                    <a:pt x="659171" y="313944"/>
                  </a:cubicBezTo>
                  <a:cubicBezTo>
                    <a:pt x="659888" y="303141"/>
                    <a:pt x="659888" y="292697"/>
                    <a:pt x="659888" y="280814"/>
                  </a:cubicBezTo>
                  <a:cubicBezTo>
                    <a:pt x="659888" y="269650"/>
                    <a:pt x="660604" y="257766"/>
                    <a:pt x="660604" y="246243"/>
                  </a:cubicBezTo>
                  <a:cubicBezTo>
                    <a:pt x="660604" y="234719"/>
                    <a:pt x="661321" y="222835"/>
                    <a:pt x="661321" y="211672"/>
                  </a:cubicBezTo>
                  <a:cubicBezTo>
                    <a:pt x="661321" y="200148"/>
                    <a:pt x="661679" y="187544"/>
                    <a:pt x="661679" y="176021"/>
                  </a:cubicBezTo>
                  <a:cubicBezTo>
                    <a:pt x="662396" y="167738"/>
                    <a:pt x="662754" y="160176"/>
                    <a:pt x="662754" y="151893"/>
                  </a:cubicBezTo>
                  <a:cubicBezTo>
                    <a:pt x="662754" y="150813"/>
                    <a:pt x="662754" y="150813"/>
                    <a:pt x="663829" y="150813"/>
                  </a:cubicBezTo>
                  <a:close/>
                  <a:moveTo>
                    <a:pt x="2883" y="0"/>
                  </a:moveTo>
                  <a:lnTo>
                    <a:pt x="323648" y="0"/>
                  </a:lnTo>
                  <a:cubicBezTo>
                    <a:pt x="327252" y="0"/>
                    <a:pt x="327252" y="720"/>
                    <a:pt x="327252" y="2881"/>
                  </a:cubicBezTo>
                  <a:cubicBezTo>
                    <a:pt x="324729" y="15126"/>
                    <a:pt x="323648" y="28451"/>
                    <a:pt x="323288" y="40336"/>
                  </a:cubicBezTo>
                  <a:cubicBezTo>
                    <a:pt x="323288" y="43217"/>
                    <a:pt x="322927" y="43938"/>
                    <a:pt x="320765" y="43938"/>
                  </a:cubicBezTo>
                  <a:cubicBezTo>
                    <a:pt x="305267" y="44658"/>
                    <a:pt x="290851" y="45378"/>
                    <a:pt x="276434" y="46819"/>
                  </a:cubicBezTo>
                  <a:cubicBezTo>
                    <a:pt x="262739" y="47179"/>
                    <a:pt x="248322" y="48980"/>
                    <a:pt x="235348" y="50060"/>
                  </a:cubicBezTo>
                  <a:cubicBezTo>
                    <a:pt x="235348" y="50060"/>
                    <a:pt x="234987" y="50420"/>
                    <a:pt x="233546" y="50420"/>
                  </a:cubicBezTo>
                  <a:cubicBezTo>
                    <a:pt x="242556" y="61225"/>
                    <a:pt x="250845" y="71309"/>
                    <a:pt x="259495" y="81033"/>
                  </a:cubicBezTo>
                  <a:cubicBezTo>
                    <a:pt x="295176" y="126051"/>
                    <a:pt x="331217" y="170709"/>
                    <a:pt x="366897" y="215007"/>
                  </a:cubicBezTo>
                  <a:cubicBezTo>
                    <a:pt x="369781" y="218608"/>
                    <a:pt x="369781" y="218608"/>
                    <a:pt x="373024" y="215367"/>
                  </a:cubicBezTo>
                  <a:cubicBezTo>
                    <a:pt x="414111" y="180073"/>
                    <a:pt x="456279" y="144778"/>
                    <a:pt x="498447" y="109124"/>
                  </a:cubicBezTo>
                  <a:cubicBezTo>
                    <a:pt x="498808" y="108043"/>
                    <a:pt x="500249" y="106963"/>
                    <a:pt x="502051" y="105162"/>
                  </a:cubicBezTo>
                  <a:cubicBezTo>
                    <a:pt x="500610" y="105162"/>
                    <a:pt x="499168" y="105162"/>
                    <a:pt x="498808" y="105162"/>
                  </a:cubicBezTo>
                  <a:cubicBezTo>
                    <a:pt x="474660" y="103722"/>
                    <a:pt x="450513" y="103362"/>
                    <a:pt x="426726" y="102641"/>
                  </a:cubicBezTo>
                  <a:cubicBezTo>
                    <a:pt x="418436" y="102281"/>
                    <a:pt x="410507" y="101201"/>
                    <a:pt x="402938" y="101201"/>
                  </a:cubicBezTo>
                  <a:cubicBezTo>
                    <a:pt x="400776" y="101201"/>
                    <a:pt x="400776" y="99760"/>
                    <a:pt x="400776" y="99040"/>
                  </a:cubicBezTo>
                  <a:lnTo>
                    <a:pt x="400776" y="61225"/>
                  </a:lnTo>
                  <a:cubicBezTo>
                    <a:pt x="400776" y="59784"/>
                    <a:pt x="400776" y="58704"/>
                    <a:pt x="402938" y="58704"/>
                  </a:cubicBezTo>
                  <a:cubicBezTo>
                    <a:pt x="416274" y="58343"/>
                    <a:pt x="428888" y="57983"/>
                    <a:pt x="442584" y="57983"/>
                  </a:cubicBezTo>
                  <a:cubicBezTo>
                    <a:pt x="505295" y="56182"/>
                    <a:pt x="568367" y="55822"/>
                    <a:pt x="631439" y="54742"/>
                  </a:cubicBezTo>
                  <a:cubicBezTo>
                    <a:pt x="644774" y="54742"/>
                    <a:pt x="657749" y="54742"/>
                    <a:pt x="671805" y="54382"/>
                  </a:cubicBezTo>
                  <a:cubicBezTo>
                    <a:pt x="673967" y="54382"/>
                    <a:pt x="674328" y="54742"/>
                    <a:pt x="674328" y="57263"/>
                  </a:cubicBezTo>
                  <a:cubicBezTo>
                    <a:pt x="673967" y="72389"/>
                    <a:pt x="673967" y="87875"/>
                    <a:pt x="674328" y="102641"/>
                  </a:cubicBezTo>
                  <a:cubicBezTo>
                    <a:pt x="674328" y="104802"/>
                    <a:pt x="673967" y="105162"/>
                    <a:pt x="672526" y="105162"/>
                  </a:cubicBezTo>
                  <a:cubicBezTo>
                    <a:pt x="648378" y="107683"/>
                    <a:pt x="626393" y="109124"/>
                    <a:pt x="602245" y="110925"/>
                  </a:cubicBezTo>
                  <a:cubicBezTo>
                    <a:pt x="596479" y="110925"/>
                    <a:pt x="590352" y="111285"/>
                    <a:pt x="583504" y="112365"/>
                  </a:cubicBezTo>
                  <a:cubicBezTo>
                    <a:pt x="580981" y="112365"/>
                    <a:pt x="580621" y="112725"/>
                    <a:pt x="578458" y="114166"/>
                  </a:cubicBezTo>
                  <a:cubicBezTo>
                    <a:pt x="533767" y="153782"/>
                    <a:pt x="489076" y="194118"/>
                    <a:pt x="443665" y="234815"/>
                  </a:cubicBezTo>
                  <a:cubicBezTo>
                    <a:pt x="430690" y="246700"/>
                    <a:pt x="416274" y="259305"/>
                    <a:pt x="402218" y="270829"/>
                  </a:cubicBezTo>
                  <a:cubicBezTo>
                    <a:pt x="400776" y="272270"/>
                    <a:pt x="400776" y="273350"/>
                    <a:pt x="400776" y="274791"/>
                  </a:cubicBezTo>
                  <a:cubicBezTo>
                    <a:pt x="400055" y="314767"/>
                    <a:pt x="398253" y="354383"/>
                    <a:pt x="397893" y="394000"/>
                  </a:cubicBezTo>
                  <a:cubicBezTo>
                    <a:pt x="397893" y="396881"/>
                    <a:pt x="397893" y="396881"/>
                    <a:pt x="400776" y="397601"/>
                  </a:cubicBezTo>
                  <a:cubicBezTo>
                    <a:pt x="428888" y="397961"/>
                    <a:pt x="457721" y="399042"/>
                    <a:pt x="486193" y="400842"/>
                  </a:cubicBezTo>
                  <a:cubicBezTo>
                    <a:pt x="490518" y="400842"/>
                    <a:pt x="495564" y="401923"/>
                    <a:pt x="500610" y="401923"/>
                  </a:cubicBezTo>
                  <a:cubicBezTo>
                    <a:pt x="502051" y="401923"/>
                    <a:pt x="502772" y="402283"/>
                    <a:pt x="502772" y="403724"/>
                  </a:cubicBezTo>
                  <a:lnTo>
                    <a:pt x="502772" y="437217"/>
                  </a:lnTo>
                  <a:cubicBezTo>
                    <a:pt x="502772" y="439018"/>
                    <a:pt x="501691" y="439378"/>
                    <a:pt x="500249" y="439378"/>
                  </a:cubicBezTo>
                  <a:lnTo>
                    <a:pt x="498808" y="439378"/>
                  </a:lnTo>
                  <a:lnTo>
                    <a:pt x="182728" y="439378"/>
                  </a:lnTo>
                  <a:cubicBezTo>
                    <a:pt x="178763" y="439378"/>
                    <a:pt x="179124" y="439378"/>
                    <a:pt x="179124" y="436137"/>
                  </a:cubicBezTo>
                  <a:lnTo>
                    <a:pt x="179124" y="404084"/>
                  </a:lnTo>
                  <a:cubicBezTo>
                    <a:pt x="179124" y="402283"/>
                    <a:pt x="179844" y="401923"/>
                    <a:pt x="182007" y="401923"/>
                  </a:cubicBezTo>
                  <a:cubicBezTo>
                    <a:pt x="200027" y="399402"/>
                    <a:pt x="218769" y="397961"/>
                    <a:pt x="236789" y="396881"/>
                  </a:cubicBezTo>
                  <a:cubicBezTo>
                    <a:pt x="251927" y="396161"/>
                    <a:pt x="267064" y="395080"/>
                    <a:pt x="282201" y="393640"/>
                  </a:cubicBezTo>
                  <a:cubicBezTo>
                    <a:pt x="284003" y="393279"/>
                    <a:pt x="284003" y="392559"/>
                    <a:pt x="284003" y="390038"/>
                  </a:cubicBezTo>
                  <a:lnTo>
                    <a:pt x="284003" y="320530"/>
                  </a:lnTo>
                  <a:lnTo>
                    <a:pt x="284003" y="279473"/>
                  </a:lnTo>
                  <a:cubicBezTo>
                    <a:pt x="284003" y="277672"/>
                    <a:pt x="283643" y="276232"/>
                    <a:pt x="282201" y="274791"/>
                  </a:cubicBezTo>
                  <a:cubicBezTo>
                    <a:pt x="247962" y="232654"/>
                    <a:pt x="212642" y="190517"/>
                    <a:pt x="178763" y="148740"/>
                  </a:cubicBezTo>
                  <a:cubicBezTo>
                    <a:pt x="152093" y="116687"/>
                    <a:pt x="125423" y="84274"/>
                    <a:pt x="99473" y="52941"/>
                  </a:cubicBezTo>
                  <a:cubicBezTo>
                    <a:pt x="98392" y="51501"/>
                    <a:pt x="96950" y="50060"/>
                    <a:pt x="94788" y="50060"/>
                  </a:cubicBezTo>
                  <a:cubicBezTo>
                    <a:pt x="64513" y="48259"/>
                    <a:pt x="34599" y="45738"/>
                    <a:pt x="3604" y="43938"/>
                  </a:cubicBezTo>
                  <a:cubicBezTo>
                    <a:pt x="0" y="43938"/>
                    <a:pt x="0" y="43938"/>
                    <a:pt x="0" y="39976"/>
                  </a:cubicBezTo>
                  <a:lnTo>
                    <a:pt x="0" y="2881"/>
                  </a:lnTo>
                  <a:cubicBezTo>
                    <a:pt x="0" y="720"/>
                    <a:pt x="721" y="0"/>
                    <a:pt x="288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6" name="Google Shape;26;p25"/>
            <p:cNvSpPr/>
            <p:nvPr/>
          </p:nvSpPr>
          <p:spPr>
            <a:xfrm>
              <a:off x="3338881" y="5496841"/>
              <a:ext cx="1075200" cy="1075200"/>
            </a:xfrm>
            <a:custGeom>
              <a:rect b="b" l="l" r="r" t="t"/>
              <a:pathLst>
                <a:path extrusionOk="0" h="2468" w="2468">
                  <a:moveTo>
                    <a:pt x="2467" y="1234"/>
                  </a:moveTo>
                  <a:lnTo>
                    <a:pt x="2467" y="1234"/>
                  </a:lnTo>
                  <a:cubicBezTo>
                    <a:pt x="2467" y="1915"/>
                    <a:pt x="1916" y="2467"/>
                    <a:pt x="1234" y="2467"/>
                  </a:cubicBezTo>
                  <a:lnTo>
                    <a:pt x="1234" y="2467"/>
                  </a:lnTo>
                  <a:cubicBezTo>
                    <a:pt x="554" y="2467"/>
                    <a:pt x="0" y="1915"/>
                    <a:pt x="0" y="1234"/>
                  </a:cubicBezTo>
                  <a:lnTo>
                    <a:pt x="0" y="1234"/>
                  </a:lnTo>
                  <a:cubicBezTo>
                    <a:pt x="0" y="552"/>
                    <a:pt x="554" y="0"/>
                    <a:pt x="1234" y="0"/>
                  </a:cubicBezTo>
                  <a:lnTo>
                    <a:pt x="1234" y="0"/>
                  </a:lnTo>
                  <a:cubicBezTo>
                    <a:pt x="1916" y="0"/>
                    <a:pt x="2467" y="552"/>
                    <a:pt x="2467" y="1234"/>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7" name="Google Shape;27;p25"/>
            <p:cNvSpPr/>
            <p:nvPr/>
          </p:nvSpPr>
          <p:spPr>
            <a:xfrm>
              <a:off x="3555840" y="5713802"/>
              <a:ext cx="638925" cy="637005"/>
            </a:xfrm>
            <a:custGeom>
              <a:rect b="b" l="l" r="r" t="t"/>
              <a:pathLst>
                <a:path extrusionOk="0" h="526690" w="528278">
                  <a:moveTo>
                    <a:pt x="249309" y="107950"/>
                  </a:moveTo>
                  <a:cubicBezTo>
                    <a:pt x="247872" y="108311"/>
                    <a:pt x="246076" y="107950"/>
                    <a:pt x="244639" y="108311"/>
                  </a:cubicBezTo>
                  <a:lnTo>
                    <a:pt x="242843" y="108311"/>
                  </a:lnTo>
                  <a:cubicBezTo>
                    <a:pt x="242125" y="108311"/>
                    <a:pt x="241047" y="108311"/>
                    <a:pt x="239970" y="108311"/>
                  </a:cubicBezTo>
                  <a:lnTo>
                    <a:pt x="239611" y="108311"/>
                  </a:lnTo>
                  <a:cubicBezTo>
                    <a:pt x="238533" y="109392"/>
                    <a:pt x="237815" y="108311"/>
                    <a:pt x="236737" y="109392"/>
                  </a:cubicBezTo>
                  <a:cubicBezTo>
                    <a:pt x="236378" y="109392"/>
                    <a:pt x="235300" y="109392"/>
                    <a:pt x="234941" y="109392"/>
                  </a:cubicBezTo>
                  <a:lnTo>
                    <a:pt x="233864" y="109392"/>
                  </a:lnTo>
                  <a:cubicBezTo>
                    <a:pt x="233505" y="109753"/>
                    <a:pt x="232786" y="109392"/>
                    <a:pt x="232068" y="109753"/>
                  </a:cubicBezTo>
                  <a:cubicBezTo>
                    <a:pt x="232068" y="110474"/>
                    <a:pt x="232068" y="110474"/>
                    <a:pt x="231349" y="109753"/>
                  </a:cubicBezTo>
                  <a:cubicBezTo>
                    <a:pt x="231349" y="110474"/>
                    <a:pt x="230631" y="109753"/>
                    <a:pt x="229913" y="110474"/>
                  </a:cubicBezTo>
                  <a:cubicBezTo>
                    <a:pt x="229554" y="110834"/>
                    <a:pt x="228476" y="110474"/>
                    <a:pt x="228117" y="110834"/>
                  </a:cubicBezTo>
                  <a:cubicBezTo>
                    <a:pt x="227039" y="110834"/>
                    <a:pt x="226680" y="111194"/>
                    <a:pt x="226321" y="111194"/>
                  </a:cubicBezTo>
                  <a:cubicBezTo>
                    <a:pt x="223088" y="111194"/>
                    <a:pt x="220215" y="111915"/>
                    <a:pt x="217341" y="112636"/>
                  </a:cubicBezTo>
                  <a:cubicBezTo>
                    <a:pt x="213749" y="114078"/>
                    <a:pt x="208721" y="115520"/>
                    <a:pt x="205488" y="116241"/>
                  </a:cubicBezTo>
                  <a:cubicBezTo>
                    <a:pt x="204411" y="116601"/>
                    <a:pt x="204411" y="116962"/>
                    <a:pt x="204052" y="116962"/>
                  </a:cubicBezTo>
                  <a:cubicBezTo>
                    <a:pt x="200101" y="118043"/>
                    <a:pt x="196149" y="119846"/>
                    <a:pt x="192558" y="122008"/>
                  </a:cubicBezTo>
                  <a:cubicBezTo>
                    <a:pt x="180345" y="127776"/>
                    <a:pt x="169929" y="134985"/>
                    <a:pt x="160590" y="145078"/>
                  </a:cubicBezTo>
                  <a:cubicBezTo>
                    <a:pt x="153407" y="153369"/>
                    <a:pt x="147660" y="162020"/>
                    <a:pt x="144068" y="172834"/>
                  </a:cubicBezTo>
                  <a:cubicBezTo>
                    <a:pt x="143350" y="174997"/>
                    <a:pt x="142272" y="176438"/>
                    <a:pt x="141195" y="178962"/>
                  </a:cubicBezTo>
                  <a:cubicBezTo>
                    <a:pt x="141195" y="179322"/>
                    <a:pt x="141913" y="179322"/>
                    <a:pt x="141195" y="180404"/>
                  </a:cubicBezTo>
                  <a:cubicBezTo>
                    <a:pt x="140835" y="182566"/>
                    <a:pt x="140476" y="184369"/>
                    <a:pt x="140476" y="186171"/>
                  </a:cubicBezTo>
                  <a:cubicBezTo>
                    <a:pt x="140476" y="186892"/>
                    <a:pt x="140476" y="187613"/>
                    <a:pt x="140476" y="187613"/>
                  </a:cubicBezTo>
                  <a:lnTo>
                    <a:pt x="140476" y="188694"/>
                  </a:lnTo>
                  <a:cubicBezTo>
                    <a:pt x="139758" y="189776"/>
                    <a:pt x="140476" y="190497"/>
                    <a:pt x="139758" y="191218"/>
                  </a:cubicBezTo>
                  <a:cubicBezTo>
                    <a:pt x="139399" y="191938"/>
                    <a:pt x="139758" y="193380"/>
                    <a:pt x="139399" y="194101"/>
                  </a:cubicBezTo>
                  <a:lnTo>
                    <a:pt x="139399" y="194822"/>
                  </a:lnTo>
                  <a:cubicBezTo>
                    <a:pt x="139039" y="195904"/>
                    <a:pt x="139039" y="196264"/>
                    <a:pt x="139039" y="196985"/>
                  </a:cubicBezTo>
                  <a:cubicBezTo>
                    <a:pt x="139399" y="200950"/>
                    <a:pt x="139039" y="204555"/>
                    <a:pt x="139399" y="208520"/>
                  </a:cubicBezTo>
                  <a:lnTo>
                    <a:pt x="139399" y="209601"/>
                  </a:lnTo>
                  <a:cubicBezTo>
                    <a:pt x="139758" y="209962"/>
                    <a:pt x="139399" y="211043"/>
                    <a:pt x="139758" y="211764"/>
                  </a:cubicBezTo>
                  <a:lnTo>
                    <a:pt x="139758" y="212485"/>
                  </a:lnTo>
                  <a:cubicBezTo>
                    <a:pt x="140476" y="212845"/>
                    <a:pt x="139758" y="213206"/>
                    <a:pt x="140476" y="214648"/>
                  </a:cubicBezTo>
                  <a:lnTo>
                    <a:pt x="140476" y="215729"/>
                  </a:lnTo>
                  <a:cubicBezTo>
                    <a:pt x="142272" y="229427"/>
                    <a:pt x="148737" y="241322"/>
                    <a:pt x="158076" y="251055"/>
                  </a:cubicBezTo>
                  <a:cubicBezTo>
                    <a:pt x="162027" y="254299"/>
                    <a:pt x="165978" y="257183"/>
                    <a:pt x="169929" y="260787"/>
                  </a:cubicBezTo>
                  <a:cubicBezTo>
                    <a:pt x="172803" y="261869"/>
                    <a:pt x="174958" y="263671"/>
                    <a:pt x="177831" y="265473"/>
                  </a:cubicBezTo>
                  <a:cubicBezTo>
                    <a:pt x="191480" y="273403"/>
                    <a:pt x="205847" y="278089"/>
                    <a:pt x="220215" y="282055"/>
                  </a:cubicBezTo>
                  <a:cubicBezTo>
                    <a:pt x="226680" y="283496"/>
                    <a:pt x="232786" y="284938"/>
                    <a:pt x="239251" y="286380"/>
                  </a:cubicBezTo>
                  <a:cubicBezTo>
                    <a:pt x="239251" y="287822"/>
                    <a:pt x="239970" y="287822"/>
                    <a:pt x="241047" y="287822"/>
                  </a:cubicBezTo>
                  <a:cubicBezTo>
                    <a:pt x="251104" y="290345"/>
                    <a:pt x="260802" y="292508"/>
                    <a:pt x="270500" y="295031"/>
                  </a:cubicBezTo>
                  <a:cubicBezTo>
                    <a:pt x="279121" y="297915"/>
                    <a:pt x="287382" y="300799"/>
                    <a:pt x="295643" y="304403"/>
                  </a:cubicBezTo>
                  <a:cubicBezTo>
                    <a:pt x="299953" y="306566"/>
                    <a:pt x="303904" y="309089"/>
                    <a:pt x="308215" y="312334"/>
                  </a:cubicBezTo>
                  <a:cubicBezTo>
                    <a:pt x="315398" y="319182"/>
                    <a:pt x="318631" y="327473"/>
                    <a:pt x="317553" y="337566"/>
                  </a:cubicBezTo>
                  <a:cubicBezTo>
                    <a:pt x="316117" y="346938"/>
                    <a:pt x="311447" y="354147"/>
                    <a:pt x="303904" y="359915"/>
                  </a:cubicBezTo>
                  <a:cubicBezTo>
                    <a:pt x="296002" y="366043"/>
                    <a:pt x="287023" y="368927"/>
                    <a:pt x="277325" y="370368"/>
                  </a:cubicBezTo>
                  <a:cubicBezTo>
                    <a:pt x="276247" y="370368"/>
                    <a:pt x="275888" y="370368"/>
                    <a:pt x="275170" y="370368"/>
                  </a:cubicBezTo>
                  <a:cubicBezTo>
                    <a:pt x="274451" y="371089"/>
                    <a:pt x="274451" y="371089"/>
                    <a:pt x="274451" y="371089"/>
                  </a:cubicBezTo>
                  <a:lnTo>
                    <a:pt x="271937" y="371089"/>
                  </a:lnTo>
                  <a:lnTo>
                    <a:pt x="270500" y="371089"/>
                  </a:lnTo>
                  <a:cubicBezTo>
                    <a:pt x="267627" y="371450"/>
                    <a:pt x="264394" y="371450"/>
                    <a:pt x="260802" y="371089"/>
                  </a:cubicBezTo>
                  <a:lnTo>
                    <a:pt x="260443" y="371089"/>
                  </a:lnTo>
                  <a:lnTo>
                    <a:pt x="257570" y="371089"/>
                  </a:lnTo>
                  <a:lnTo>
                    <a:pt x="256851" y="371089"/>
                  </a:lnTo>
                  <a:cubicBezTo>
                    <a:pt x="256133" y="371089"/>
                    <a:pt x="255415" y="370368"/>
                    <a:pt x="254696" y="370368"/>
                  </a:cubicBezTo>
                  <a:lnTo>
                    <a:pt x="252541" y="370368"/>
                  </a:lnTo>
                  <a:cubicBezTo>
                    <a:pt x="252182" y="370368"/>
                    <a:pt x="251104" y="370008"/>
                    <a:pt x="251104" y="370008"/>
                  </a:cubicBezTo>
                  <a:cubicBezTo>
                    <a:pt x="244998" y="368566"/>
                    <a:pt x="239970" y="367124"/>
                    <a:pt x="234941" y="365322"/>
                  </a:cubicBezTo>
                  <a:cubicBezTo>
                    <a:pt x="233505" y="364240"/>
                    <a:pt x="232786" y="363159"/>
                    <a:pt x="231349" y="363159"/>
                  </a:cubicBezTo>
                  <a:cubicBezTo>
                    <a:pt x="222729" y="358833"/>
                    <a:pt x="215186" y="353066"/>
                    <a:pt x="207284" y="345857"/>
                  </a:cubicBezTo>
                  <a:cubicBezTo>
                    <a:pt x="204052" y="341892"/>
                    <a:pt x="201178" y="338647"/>
                    <a:pt x="197586" y="334682"/>
                  </a:cubicBezTo>
                  <a:cubicBezTo>
                    <a:pt x="196149" y="332880"/>
                    <a:pt x="195431" y="331438"/>
                    <a:pt x="193276" y="330357"/>
                  </a:cubicBezTo>
                  <a:cubicBezTo>
                    <a:pt x="191839" y="328915"/>
                    <a:pt x="191121" y="328915"/>
                    <a:pt x="189684" y="327473"/>
                  </a:cubicBezTo>
                  <a:cubicBezTo>
                    <a:pt x="184656" y="322787"/>
                    <a:pt x="179268" y="319182"/>
                    <a:pt x="173162" y="319182"/>
                  </a:cubicBezTo>
                  <a:cubicBezTo>
                    <a:pt x="170648" y="318461"/>
                    <a:pt x="167774" y="318461"/>
                    <a:pt x="164901" y="318461"/>
                  </a:cubicBezTo>
                  <a:cubicBezTo>
                    <a:pt x="164541" y="318822"/>
                    <a:pt x="163464" y="318461"/>
                    <a:pt x="162027" y="318822"/>
                  </a:cubicBezTo>
                  <a:cubicBezTo>
                    <a:pt x="161668" y="319182"/>
                    <a:pt x="160590" y="318822"/>
                    <a:pt x="160231" y="319182"/>
                  </a:cubicBezTo>
                  <a:cubicBezTo>
                    <a:pt x="159513" y="319182"/>
                    <a:pt x="159154" y="319182"/>
                    <a:pt x="158794" y="319182"/>
                  </a:cubicBezTo>
                  <a:cubicBezTo>
                    <a:pt x="153048" y="320264"/>
                    <a:pt x="147660" y="323508"/>
                    <a:pt x="143709" y="327473"/>
                  </a:cubicBezTo>
                  <a:cubicBezTo>
                    <a:pt x="140476" y="331438"/>
                    <a:pt x="137962" y="334682"/>
                    <a:pt x="137603" y="340089"/>
                  </a:cubicBezTo>
                  <a:cubicBezTo>
                    <a:pt x="136884" y="341171"/>
                    <a:pt x="137603" y="341171"/>
                    <a:pt x="136884" y="341531"/>
                  </a:cubicBezTo>
                  <a:lnTo>
                    <a:pt x="136884" y="341892"/>
                  </a:lnTo>
                  <a:cubicBezTo>
                    <a:pt x="136525" y="344054"/>
                    <a:pt x="136525" y="345857"/>
                    <a:pt x="136884" y="347659"/>
                  </a:cubicBezTo>
                  <a:lnTo>
                    <a:pt x="136884" y="348740"/>
                  </a:lnTo>
                  <a:cubicBezTo>
                    <a:pt x="137603" y="349101"/>
                    <a:pt x="136884" y="350182"/>
                    <a:pt x="137603" y="350182"/>
                  </a:cubicBezTo>
                  <a:cubicBezTo>
                    <a:pt x="137603" y="351264"/>
                    <a:pt x="137603" y="351985"/>
                    <a:pt x="137962" y="353066"/>
                  </a:cubicBezTo>
                  <a:cubicBezTo>
                    <a:pt x="139039" y="358473"/>
                    <a:pt x="140835" y="362438"/>
                    <a:pt x="143709" y="367124"/>
                  </a:cubicBezTo>
                  <a:cubicBezTo>
                    <a:pt x="146223" y="370008"/>
                    <a:pt x="147660" y="372531"/>
                    <a:pt x="150174" y="375415"/>
                  </a:cubicBezTo>
                  <a:cubicBezTo>
                    <a:pt x="160950" y="388752"/>
                    <a:pt x="174599" y="398124"/>
                    <a:pt x="190403" y="404973"/>
                  </a:cubicBezTo>
                  <a:cubicBezTo>
                    <a:pt x="195790" y="407857"/>
                    <a:pt x="201537" y="409659"/>
                    <a:pt x="207284" y="411461"/>
                  </a:cubicBezTo>
                  <a:cubicBezTo>
                    <a:pt x="209798" y="412182"/>
                    <a:pt x="211594" y="412903"/>
                    <a:pt x="213749" y="413985"/>
                  </a:cubicBezTo>
                  <a:cubicBezTo>
                    <a:pt x="215186" y="413985"/>
                    <a:pt x="215905" y="413985"/>
                    <a:pt x="217341" y="415066"/>
                  </a:cubicBezTo>
                  <a:lnTo>
                    <a:pt x="218419" y="415066"/>
                  </a:lnTo>
                  <a:cubicBezTo>
                    <a:pt x="231349" y="418310"/>
                    <a:pt x="243921" y="419752"/>
                    <a:pt x="257570" y="420833"/>
                  </a:cubicBezTo>
                  <a:cubicBezTo>
                    <a:pt x="264394" y="421194"/>
                    <a:pt x="271937" y="421915"/>
                    <a:pt x="278762" y="421915"/>
                  </a:cubicBezTo>
                  <a:cubicBezTo>
                    <a:pt x="279121" y="421194"/>
                    <a:pt x="279121" y="421194"/>
                    <a:pt x="280198" y="421194"/>
                  </a:cubicBezTo>
                  <a:cubicBezTo>
                    <a:pt x="281635" y="421194"/>
                    <a:pt x="283072" y="421194"/>
                    <a:pt x="284868" y="421194"/>
                  </a:cubicBezTo>
                  <a:cubicBezTo>
                    <a:pt x="285586" y="420833"/>
                    <a:pt x="287023" y="420833"/>
                    <a:pt x="287741" y="420833"/>
                  </a:cubicBezTo>
                  <a:cubicBezTo>
                    <a:pt x="290255" y="420473"/>
                    <a:pt x="293488" y="419752"/>
                    <a:pt x="296362" y="419752"/>
                  </a:cubicBezTo>
                  <a:cubicBezTo>
                    <a:pt x="300313" y="418310"/>
                    <a:pt x="304623" y="417950"/>
                    <a:pt x="308574" y="417589"/>
                  </a:cubicBezTo>
                  <a:cubicBezTo>
                    <a:pt x="315398" y="415066"/>
                    <a:pt x="321145" y="412903"/>
                    <a:pt x="327251" y="410740"/>
                  </a:cubicBezTo>
                  <a:cubicBezTo>
                    <a:pt x="329406" y="410740"/>
                    <a:pt x="330843" y="409299"/>
                    <a:pt x="332639" y="408217"/>
                  </a:cubicBezTo>
                  <a:cubicBezTo>
                    <a:pt x="332998" y="408217"/>
                    <a:pt x="335153" y="408217"/>
                    <a:pt x="335153" y="406775"/>
                  </a:cubicBezTo>
                  <a:cubicBezTo>
                    <a:pt x="338745" y="404973"/>
                    <a:pt x="342337" y="402450"/>
                    <a:pt x="346647" y="400647"/>
                  </a:cubicBezTo>
                  <a:cubicBezTo>
                    <a:pt x="347006" y="400647"/>
                    <a:pt x="347725" y="399926"/>
                    <a:pt x="348084" y="399566"/>
                  </a:cubicBezTo>
                  <a:cubicBezTo>
                    <a:pt x="349521" y="399206"/>
                    <a:pt x="350957" y="397043"/>
                    <a:pt x="352394" y="395961"/>
                  </a:cubicBezTo>
                  <a:cubicBezTo>
                    <a:pt x="354190" y="395240"/>
                    <a:pt x="355627" y="394519"/>
                    <a:pt x="356704" y="392717"/>
                  </a:cubicBezTo>
                  <a:cubicBezTo>
                    <a:pt x="356704" y="392357"/>
                    <a:pt x="357063" y="391636"/>
                    <a:pt x="357782" y="391636"/>
                  </a:cubicBezTo>
                  <a:cubicBezTo>
                    <a:pt x="358141" y="391636"/>
                    <a:pt x="358500" y="391636"/>
                    <a:pt x="358500" y="391275"/>
                  </a:cubicBezTo>
                  <a:cubicBezTo>
                    <a:pt x="359219" y="390915"/>
                    <a:pt x="359219" y="390915"/>
                    <a:pt x="359578" y="390194"/>
                  </a:cubicBezTo>
                  <a:cubicBezTo>
                    <a:pt x="375023" y="376857"/>
                    <a:pt x="386157" y="360996"/>
                    <a:pt x="390827" y="341171"/>
                  </a:cubicBezTo>
                  <a:cubicBezTo>
                    <a:pt x="391904" y="337206"/>
                    <a:pt x="392982" y="332159"/>
                    <a:pt x="393341" y="328915"/>
                  </a:cubicBezTo>
                  <a:cubicBezTo>
                    <a:pt x="393341" y="324589"/>
                    <a:pt x="393341" y="321345"/>
                    <a:pt x="393341" y="317741"/>
                  </a:cubicBezTo>
                  <a:lnTo>
                    <a:pt x="393341" y="317380"/>
                  </a:lnTo>
                  <a:cubicBezTo>
                    <a:pt x="392982" y="316659"/>
                    <a:pt x="393341" y="315938"/>
                    <a:pt x="393341" y="314857"/>
                  </a:cubicBezTo>
                  <a:cubicBezTo>
                    <a:pt x="392982" y="314496"/>
                    <a:pt x="392982" y="313775"/>
                    <a:pt x="392982" y="313775"/>
                  </a:cubicBezTo>
                  <a:cubicBezTo>
                    <a:pt x="391904" y="307287"/>
                    <a:pt x="389031" y="300078"/>
                    <a:pt x="386157" y="293229"/>
                  </a:cubicBezTo>
                  <a:cubicBezTo>
                    <a:pt x="383284" y="288182"/>
                    <a:pt x="380410" y="283496"/>
                    <a:pt x="376459" y="279171"/>
                  </a:cubicBezTo>
                  <a:cubicBezTo>
                    <a:pt x="375023" y="278089"/>
                    <a:pt x="373945" y="276648"/>
                    <a:pt x="373586" y="275566"/>
                  </a:cubicBezTo>
                  <a:cubicBezTo>
                    <a:pt x="362092" y="264031"/>
                    <a:pt x="349521" y="255741"/>
                    <a:pt x="335512" y="249613"/>
                  </a:cubicBezTo>
                  <a:cubicBezTo>
                    <a:pt x="330843" y="247810"/>
                    <a:pt x="326533" y="245648"/>
                    <a:pt x="321504" y="243845"/>
                  </a:cubicBezTo>
                  <a:cubicBezTo>
                    <a:pt x="321504" y="243845"/>
                    <a:pt x="321145" y="243845"/>
                    <a:pt x="320068" y="243485"/>
                  </a:cubicBezTo>
                  <a:cubicBezTo>
                    <a:pt x="314321" y="241322"/>
                    <a:pt x="308215" y="239520"/>
                    <a:pt x="302468" y="238078"/>
                  </a:cubicBezTo>
                  <a:cubicBezTo>
                    <a:pt x="289896" y="234473"/>
                    <a:pt x="277325" y="233031"/>
                    <a:pt x="265113" y="229787"/>
                  </a:cubicBezTo>
                  <a:cubicBezTo>
                    <a:pt x="260443" y="228345"/>
                    <a:pt x="256133" y="227985"/>
                    <a:pt x="251104" y="225822"/>
                  </a:cubicBezTo>
                  <a:cubicBezTo>
                    <a:pt x="249668" y="225462"/>
                    <a:pt x="249309" y="224380"/>
                    <a:pt x="247872" y="224380"/>
                  </a:cubicBezTo>
                  <a:cubicBezTo>
                    <a:pt x="239970" y="221497"/>
                    <a:pt x="232786" y="218973"/>
                    <a:pt x="225603" y="215729"/>
                  </a:cubicBezTo>
                  <a:cubicBezTo>
                    <a:pt x="220215" y="212485"/>
                    <a:pt x="215545" y="209601"/>
                    <a:pt x="211594" y="204194"/>
                  </a:cubicBezTo>
                  <a:cubicBezTo>
                    <a:pt x="207284" y="199148"/>
                    <a:pt x="206566" y="193380"/>
                    <a:pt x="208721" y="186892"/>
                  </a:cubicBezTo>
                  <a:cubicBezTo>
                    <a:pt x="211235" y="179322"/>
                    <a:pt x="215545" y="173555"/>
                    <a:pt x="222370" y="168869"/>
                  </a:cubicBezTo>
                  <a:cubicBezTo>
                    <a:pt x="230631" y="163101"/>
                    <a:pt x="239970" y="160578"/>
                    <a:pt x="249668" y="160578"/>
                  </a:cubicBezTo>
                  <a:cubicBezTo>
                    <a:pt x="255415" y="160218"/>
                    <a:pt x="261162" y="160218"/>
                    <a:pt x="267268" y="160578"/>
                  </a:cubicBezTo>
                  <a:cubicBezTo>
                    <a:pt x="274451" y="161659"/>
                    <a:pt x="280917" y="163101"/>
                    <a:pt x="287741" y="166345"/>
                  </a:cubicBezTo>
                  <a:cubicBezTo>
                    <a:pt x="291692" y="167787"/>
                    <a:pt x="294925" y="170311"/>
                    <a:pt x="298876" y="171752"/>
                  </a:cubicBezTo>
                  <a:cubicBezTo>
                    <a:pt x="298876" y="171752"/>
                    <a:pt x="298876" y="171752"/>
                    <a:pt x="299235" y="171752"/>
                  </a:cubicBezTo>
                  <a:cubicBezTo>
                    <a:pt x="300313" y="173194"/>
                    <a:pt x="301390" y="174276"/>
                    <a:pt x="303186" y="174276"/>
                  </a:cubicBezTo>
                  <a:cubicBezTo>
                    <a:pt x="309651" y="178601"/>
                    <a:pt x="315398" y="184008"/>
                    <a:pt x="320427" y="190136"/>
                  </a:cubicBezTo>
                  <a:cubicBezTo>
                    <a:pt x="322941" y="193380"/>
                    <a:pt x="326892" y="196264"/>
                    <a:pt x="330843" y="199148"/>
                  </a:cubicBezTo>
                  <a:cubicBezTo>
                    <a:pt x="332998" y="201311"/>
                    <a:pt x="336590" y="203113"/>
                    <a:pt x="339823" y="204194"/>
                  </a:cubicBezTo>
                  <a:cubicBezTo>
                    <a:pt x="352035" y="207078"/>
                    <a:pt x="366761" y="202752"/>
                    <a:pt x="372508" y="186171"/>
                  </a:cubicBezTo>
                  <a:cubicBezTo>
                    <a:pt x="373945" y="181845"/>
                    <a:pt x="373945" y="177159"/>
                    <a:pt x="373586" y="172834"/>
                  </a:cubicBezTo>
                  <a:cubicBezTo>
                    <a:pt x="373586" y="171752"/>
                    <a:pt x="373945" y="171392"/>
                    <a:pt x="373586" y="170671"/>
                  </a:cubicBezTo>
                  <a:cubicBezTo>
                    <a:pt x="373586" y="170311"/>
                    <a:pt x="373586" y="169950"/>
                    <a:pt x="373586" y="168869"/>
                  </a:cubicBezTo>
                  <a:cubicBezTo>
                    <a:pt x="371790" y="165625"/>
                    <a:pt x="370353" y="161659"/>
                    <a:pt x="368917" y="158055"/>
                  </a:cubicBezTo>
                  <a:cubicBezTo>
                    <a:pt x="364965" y="151566"/>
                    <a:pt x="360655" y="146159"/>
                    <a:pt x="355268" y="141473"/>
                  </a:cubicBezTo>
                  <a:cubicBezTo>
                    <a:pt x="349521" y="136427"/>
                    <a:pt x="343774" y="132462"/>
                    <a:pt x="337308" y="128136"/>
                  </a:cubicBezTo>
                  <a:cubicBezTo>
                    <a:pt x="321145" y="119125"/>
                    <a:pt x="302827" y="112636"/>
                    <a:pt x="283431" y="110474"/>
                  </a:cubicBezTo>
                  <a:cubicBezTo>
                    <a:pt x="276247" y="109392"/>
                    <a:pt x="269423" y="108311"/>
                    <a:pt x="262239" y="107950"/>
                  </a:cubicBezTo>
                  <a:lnTo>
                    <a:pt x="251104" y="107950"/>
                  </a:lnTo>
                  <a:cubicBezTo>
                    <a:pt x="250745" y="108311"/>
                    <a:pt x="249668" y="108311"/>
                    <a:pt x="249309" y="107950"/>
                  </a:cubicBezTo>
                  <a:close/>
                  <a:moveTo>
                    <a:pt x="132070" y="0"/>
                  </a:moveTo>
                  <a:lnTo>
                    <a:pt x="135308" y="0"/>
                  </a:lnTo>
                  <a:lnTo>
                    <a:pt x="136748" y="0"/>
                  </a:lnTo>
                  <a:lnTo>
                    <a:pt x="138547" y="0"/>
                  </a:lnTo>
                  <a:lnTo>
                    <a:pt x="141066" y="0"/>
                  </a:lnTo>
                  <a:lnTo>
                    <a:pt x="150783" y="0"/>
                  </a:lnTo>
                  <a:lnTo>
                    <a:pt x="153661" y="0"/>
                  </a:lnTo>
                  <a:lnTo>
                    <a:pt x="155101" y="0"/>
                  </a:lnTo>
                  <a:cubicBezTo>
                    <a:pt x="175253" y="2159"/>
                    <a:pt x="194686" y="7555"/>
                    <a:pt x="214118" y="16549"/>
                  </a:cubicBezTo>
                  <a:cubicBezTo>
                    <a:pt x="216277" y="18348"/>
                    <a:pt x="219156" y="19427"/>
                    <a:pt x="222755" y="18348"/>
                  </a:cubicBezTo>
                  <a:cubicBezTo>
                    <a:pt x="224554" y="18348"/>
                    <a:pt x="227073" y="17988"/>
                    <a:pt x="229592" y="17988"/>
                  </a:cubicBezTo>
                  <a:lnTo>
                    <a:pt x="229952" y="17988"/>
                  </a:lnTo>
                  <a:lnTo>
                    <a:pt x="230312" y="17988"/>
                  </a:lnTo>
                  <a:cubicBezTo>
                    <a:pt x="231032" y="16909"/>
                    <a:pt x="231752" y="16909"/>
                    <a:pt x="232471" y="16909"/>
                  </a:cubicBezTo>
                  <a:lnTo>
                    <a:pt x="233191" y="16909"/>
                  </a:lnTo>
                  <a:lnTo>
                    <a:pt x="235350" y="16909"/>
                  </a:lnTo>
                  <a:lnTo>
                    <a:pt x="235710" y="16909"/>
                  </a:lnTo>
                  <a:cubicBezTo>
                    <a:pt x="236790" y="16549"/>
                    <a:pt x="237509" y="16549"/>
                    <a:pt x="238589" y="16549"/>
                  </a:cubicBezTo>
                  <a:lnTo>
                    <a:pt x="238949" y="16549"/>
                  </a:lnTo>
                  <a:lnTo>
                    <a:pt x="240028" y="16549"/>
                  </a:lnTo>
                  <a:lnTo>
                    <a:pt x="242907" y="16549"/>
                  </a:lnTo>
                  <a:lnTo>
                    <a:pt x="243627" y="16549"/>
                  </a:lnTo>
                  <a:cubicBezTo>
                    <a:pt x="247945" y="15470"/>
                    <a:pt x="252264" y="15470"/>
                    <a:pt x="256582" y="15470"/>
                  </a:cubicBezTo>
                  <a:cubicBezTo>
                    <a:pt x="261260" y="15470"/>
                    <a:pt x="266658" y="15470"/>
                    <a:pt x="272056" y="15470"/>
                  </a:cubicBezTo>
                  <a:lnTo>
                    <a:pt x="277814" y="15470"/>
                  </a:lnTo>
                  <a:cubicBezTo>
                    <a:pt x="277814" y="15470"/>
                    <a:pt x="277814" y="15470"/>
                    <a:pt x="278174" y="16549"/>
                  </a:cubicBezTo>
                  <a:lnTo>
                    <a:pt x="279253" y="16549"/>
                  </a:lnTo>
                  <a:cubicBezTo>
                    <a:pt x="279973" y="16549"/>
                    <a:pt x="281053" y="16549"/>
                    <a:pt x="282492" y="16549"/>
                  </a:cubicBezTo>
                  <a:lnTo>
                    <a:pt x="283212" y="16549"/>
                  </a:lnTo>
                  <a:lnTo>
                    <a:pt x="283932" y="16549"/>
                  </a:lnTo>
                  <a:lnTo>
                    <a:pt x="286451" y="16549"/>
                  </a:lnTo>
                  <a:lnTo>
                    <a:pt x="287530" y="16549"/>
                  </a:lnTo>
                  <a:lnTo>
                    <a:pt x="287890" y="16549"/>
                  </a:lnTo>
                  <a:cubicBezTo>
                    <a:pt x="288250" y="16549"/>
                    <a:pt x="289330" y="16549"/>
                    <a:pt x="290409" y="16909"/>
                  </a:cubicBezTo>
                  <a:lnTo>
                    <a:pt x="290769" y="16909"/>
                  </a:lnTo>
                  <a:lnTo>
                    <a:pt x="293288" y="16909"/>
                  </a:lnTo>
                  <a:lnTo>
                    <a:pt x="293648" y="16909"/>
                  </a:lnTo>
                  <a:cubicBezTo>
                    <a:pt x="294008" y="16909"/>
                    <a:pt x="295087" y="16909"/>
                    <a:pt x="296167" y="17988"/>
                  </a:cubicBezTo>
                  <a:lnTo>
                    <a:pt x="296527" y="17988"/>
                  </a:lnTo>
                  <a:lnTo>
                    <a:pt x="297966" y="17988"/>
                  </a:lnTo>
                  <a:lnTo>
                    <a:pt x="298326" y="17988"/>
                  </a:lnTo>
                  <a:lnTo>
                    <a:pt x="299046" y="17988"/>
                  </a:lnTo>
                  <a:cubicBezTo>
                    <a:pt x="299406" y="17988"/>
                    <a:pt x="300485" y="17988"/>
                    <a:pt x="300485" y="18348"/>
                  </a:cubicBezTo>
                  <a:lnTo>
                    <a:pt x="300845" y="18348"/>
                  </a:lnTo>
                  <a:lnTo>
                    <a:pt x="301565" y="18348"/>
                  </a:lnTo>
                  <a:lnTo>
                    <a:pt x="303004" y="18348"/>
                  </a:lnTo>
                  <a:cubicBezTo>
                    <a:pt x="305883" y="19068"/>
                    <a:pt x="307683" y="19068"/>
                    <a:pt x="310202" y="19787"/>
                  </a:cubicBezTo>
                  <a:lnTo>
                    <a:pt x="310561" y="19787"/>
                  </a:lnTo>
                  <a:cubicBezTo>
                    <a:pt x="310921" y="19787"/>
                    <a:pt x="311641" y="19787"/>
                    <a:pt x="312001" y="20507"/>
                  </a:cubicBezTo>
                  <a:lnTo>
                    <a:pt x="312361" y="20507"/>
                  </a:lnTo>
                  <a:cubicBezTo>
                    <a:pt x="313440" y="20507"/>
                    <a:pt x="313440" y="20507"/>
                    <a:pt x="313800" y="20507"/>
                  </a:cubicBezTo>
                  <a:cubicBezTo>
                    <a:pt x="314520" y="20507"/>
                    <a:pt x="314880" y="20507"/>
                    <a:pt x="315240" y="21226"/>
                  </a:cubicBezTo>
                  <a:lnTo>
                    <a:pt x="315959" y="21226"/>
                  </a:lnTo>
                  <a:cubicBezTo>
                    <a:pt x="322077" y="21946"/>
                    <a:pt x="328555" y="23744"/>
                    <a:pt x="334672" y="25184"/>
                  </a:cubicBezTo>
                  <a:cubicBezTo>
                    <a:pt x="360222" y="33458"/>
                    <a:pt x="383973" y="44611"/>
                    <a:pt x="406285" y="60080"/>
                  </a:cubicBezTo>
                  <a:cubicBezTo>
                    <a:pt x="406285" y="60800"/>
                    <a:pt x="406645" y="60800"/>
                    <a:pt x="407005" y="61519"/>
                  </a:cubicBezTo>
                  <a:cubicBezTo>
                    <a:pt x="410603" y="64397"/>
                    <a:pt x="413842" y="66196"/>
                    <a:pt x="417081" y="69074"/>
                  </a:cubicBezTo>
                  <a:cubicBezTo>
                    <a:pt x="423198" y="74111"/>
                    <a:pt x="428237" y="78428"/>
                    <a:pt x="433634" y="83825"/>
                  </a:cubicBezTo>
                  <a:cubicBezTo>
                    <a:pt x="434714" y="83825"/>
                    <a:pt x="435074" y="84184"/>
                    <a:pt x="435074" y="84184"/>
                  </a:cubicBezTo>
                  <a:cubicBezTo>
                    <a:pt x="436513" y="85623"/>
                    <a:pt x="437953" y="87422"/>
                    <a:pt x="439392" y="88861"/>
                  </a:cubicBezTo>
                  <a:cubicBezTo>
                    <a:pt x="440832" y="90300"/>
                    <a:pt x="442271" y="91739"/>
                    <a:pt x="443351" y="92459"/>
                  </a:cubicBezTo>
                  <a:cubicBezTo>
                    <a:pt x="443711" y="93178"/>
                    <a:pt x="444790" y="93178"/>
                    <a:pt x="444790" y="93898"/>
                  </a:cubicBezTo>
                  <a:cubicBezTo>
                    <a:pt x="449468" y="98935"/>
                    <a:pt x="453427" y="103971"/>
                    <a:pt x="457745" y="109727"/>
                  </a:cubicBezTo>
                  <a:cubicBezTo>
                    <a:pt x="460624" y="112246"/>
                    <a:pt x="463143" y="115843"/>
                    <a:pt x="465662" y="118721"/>
                  </a:cubicBezTo>
                  <a:cubicBezTo>
                    <a:pt x="474299" y="131313"/>
                    <a:pt x="481856" y="143905"/>
                    <a:pt x="488693" y="156496"/>
                  </a:cubicBezTo>
                  <a:cubicBezTo>
                    <a:pt x="490133" y="159374"/>
                    <a:pt x="491212" y="162252"/>
                    <a:pt x="492652" y="165850"/>
                  </a:cubicBezTo>
                  <a:cubicBezTo>
                    <a:pt x="494091" y="169448"/>
                    <a:pt x="495891" y="173405"/>
                    <a:pt x="497330" y="176643"/>
                  </a:cubicBezTo>
                  <a:cubicBezTo>
                    <a:pt x="499849" y="183119"/>
                    <a:pt x="502368" y="189954"/>
                    <a:pt x="504167" y="195710"/>
                  </a:cubicBezTo>
                  <a:cubicBezTo>
                    <a:pt x="505607" y="201466"/>
                    <a:pt x="507046" y="206863"/>
                    <a:pt x="508486" y="211540"/>
                  </a:cubicBezTo>
                  <a:cubicBezTo>
                    <a:pt x="508846" y="214778"/>
                    <a:pt x="509925" y="218375"/>
                    <a:pt x="510285" y="220174"/>
                  </a:cubicBezTo>
                  <a:cubicBezTo>
                    <a:pt x="511005" y="221613"/>
                    <a:pt x="509925" y="222692"/>
                    <a:pt x="511005" y="223052"/>
                  </a:cubicBezTo>
                  <a:cubicBezTo>
                    <a:pt x="511005" y="223772"/>
                    <a:pt x="510285" y="224131"/>
                    <a:pt x="511005" y="224491"/>
                  </a:cubicBezTo>
                  <a:cubicBezTo>
                    <a:pt x="511365" y="225211"/>
                    <a:pt x="511005" y="226650"/>
                    <a:pt x="511365" y="226650"/>
                  </a:cubicBezTo>
                  <a:lnTo>
                    <a:pt x="511365" y="227009"/>
                  </a:lnTo>
                  <a:cubicBezTo>
                    <a:pt x="512444" y="231686"/>
                    <a:pt x="512804" y="236004"/>
                    <a:pt x="513164" y="241040"/>
                  </a:cubicBezTo>
                  <a:cubicBezTo>
                    <a:pt x="513884" y="247156"/>
                    <a:pt x="514244" y="253992"/>
                    <a:pt x="513884" y="260467"/>
                  </a:cubicBezTo>
                  <a:lnTo>
                    <a:pt x="513884" y="261187"/>
                  </a:lnTo>
                  <a:cubicBezTo>
                    <a:pt x="513884" y="266223"/>
                    <a:pt x="513884" y="271980"/>
                    <a:pt x="513164" y="275577"/>
                  </a:cubicBezTo>
                  <a:cubicBezTo>
                    <a:pt x="512804" y="276657"/>
                    <a:pt x="513164" y="278096"/>
                    <a:pt x="513164" y="278815"/>
                  </a:cubicBezTo>
                  <a:lnTo>
                    <a:pt x="512804" y="278815"/>
                  </a:lnTo>
                  <a:cubicBezTo>
                    <a:pt x="512444" y="280614"/>
                    <a:pt x="513164" y="281693"/>
                    <a:pt x="512804" y="282053"/>
                  </a:cubicBezTo>
                  <a:cubicBezTo>
                    <a:pt x="511725" y="283852"/>
                    <a:pt x="511725" y="285291"/>
                    <a:pt x="511725" y="286730"/>
                  </a:cubicBezTo>
                  <a:lnTo>
                    <a:pt x="511725" y="287449"/>
                  </a:lnTo>
                  <a:cubicBezTo>
                    <a:pt x="511365" y="288169"/>
                    <a:pt x="511725" y="288888"/>
                    <a:pt x="511725" y="289608"/>
                  </a:cubicBezTo>
                  <a:cubicBezTo>
                    <a:pt x="511005" y="289608"/>
                    <a:pt x="511725" y="290687"/>
                    <a:pt x="511365" y="291047"/>
                  </a:cubicBezTo>
                  <a:cubicBezTo>
                    <a:pt x="511005" y="291766"/>
                    <a:pt x="511365" y="292486"/>
                    <a:pt x="511005" y="293206"/>
                  </a:cubicBezTo>
                  <a:cubicBezTo>
                    <a:pt x="510285" y="295364"/>
                    <a:pt x="509925" y="298602"/>
                    <a:pt x="509565" y="300761"/>
                  </a:cubicBezTo>
                  <a:cubicBezTo>
                    <a:pt x="508846" y="301480"/>
                    <a:pt x="508846" y="301840"/>
                    <a:pt x="509565" y="302919"/>
                  </a:cubicBezTo>
                  <a:cubicBezTo>
                    <a:pt x="509925" y="303279"/>
                    <a:pt x="509925" y="304358"/>
                    <a:pt x="510285" y="305797"/>
                  </a:cubicBezTo>
                  <a:cubicBezTo>
                    <a:pt x="511005" y="305797"/>
                    <a:pt x="511365" y="306157"/>
                    <a:pt x="511725" y="306517"/>
                  </a:cubicBezTo>
                  <a:cubicBezTo>
                    <a:pt x="521081" y="323066"/>
                    <a:pt x="526479" y="341773"/>
                    <a:pt x="527918" y="360841"/>
                  </a:cubicBezTo>
                  <a:lnTo>
                    <a:pt x="527918" y="361560"/>
                  </a:lnTo>
                  <a:cubicBezTo>
                    <a:pt x="527918" y="362280"/>
                    <a:pt x="527918" y="362999"/>
                    <a:pt x="527918" y="364078"/>
                  </a:cubicBezTo>
                  <a:lnTo>
                    <a:pt x="527918" y="365158"/>
                  </a:lnTo>
                  <a:cubicBezTo>
                    <a:pt x="527918" y="366597"/>
                    <a:pt x="527918" y="366957"/>
                    <a:pt x="528278" y="367316"/>
                  </a:cubicBezTo>
                  <a:lnTo>
                    <a:pt x="528278" y="374512"/>
                  </a:lnTo>
                  <a:cubicBezTo>
                    <a:pt x="527918" y="375591"/>
                    <a:pt x="527918" y="376670"/>
                    <a:pt x="527918" y="377749"/>
                  </a:cubicBezTo>
                  <a:cubicBezTo>
                    <a:pt x="527918" y="378469"/>
                    <a:pt x="527918" y="379188"/>
                    <a:pt x="528278" y="379908"/>
                  </a:cubicBezTo>
                  <a:lnTo>
                    <a:pt x="528278" y="380987"/>
                  </a:lnTo>
                  <a:cubicBezTo>
                    <a:pt x="527918" y="381347"/>
                    <a:pt x="527918" y="382786"/>
                    <a:pt x="527918" y="382786"/>
                  </a:cubicBezTo>
                  <a:cubicBezTo>
                    <a:pt x="527918" y="394298"/>
                    <a:pt x="525399" y="405451"/>
                    <a:pt x="522520" y="416604"/>
                  </a:cubicBezTo>
                  <a:cubicBezTo>
                    <a:pt x="519642" y="426317"/>
                    <a:pt x="515683" y="436031"/>
                    <a:pt x="511005" y="445744"/>
                  </a:cubicBezTo>
                  <a:cubicBezTo>
                    <a:pt x="505607" y="455818"/>
                    <a:pt x="498410" y="466251"/>
                    <a:pt x="490493" y="475604"/>
                  </a:cubicBezTo>
                  <a:cubicBezTo>
                    <a:pt x="486894" y="479922"/>
                    <a:pt x="482576" y="484598"/>
                    <a:pt x="478257" y="489635"/>
                  </a:cubicBezTo>
                  <a:cubicBezTo>
                    <a:pt x="469261" y="496830"/>
                    <a:pt x="459904" y="504385"/>
                    <a:pt x="449468" y="510141"/>
                  </a:cubicBezTo>
                  <a:cubicBezTo>
                    <a:pt x="441911" y="514818"/>
                    <a:pt x="433634" y="518416"/>
                    <a:pt x="425358" y="520575"/>
                  </a:cubicBezTo>
                  <a:cubicBezTo>
                    <a:pt x="418520" y="522733"/>
                    <a:pt x="412403" y="525251"/>
                    <a:pt x="404845" y="525611"/>
                  </a:cubicBezTo>
                  <a:cubicBezTo>
                    <a:pt x="400887" y="526331"/>
                    <a:pt x="397288" y="526331"/>
                    <a:pt x="393690" y="526331"/>
                  </a:cubicBezTo>
                  <a:lnTo>
                    <a:pt x="393690" y="526690"/>
                  </a:lnTo>
                  <a:lnTo>
                    <a:pt x="392250" y="526690"/>
                  </a:lnTo>
                  <a:lnTo>
                    <a:pt x="389731" y="526690"/>
                  </a:lnTo>
                  <a:lnTo>
                    <a:pt x="387932" y="526690"/>
                  </a:lnTo>
                  <a:lnTo>
                    <a:pt x="381454" y="526690"/>
                  </a:lnTo>
                  <a:lnTo>
                    <a:pt x="378935" y="526690"/>
                  </a:lnTo>
                  <a:lnTo>
                    <a:pt x="376776" y="526690"/>
                  </a:lnTo>
                  <a:lnTo>
                    <a:pt x="374617" y="526690"/>
                  </a:lnTo>
                  <a:lnTo>
                    <a:pt x="374617" y="526331"/>
                  </a:lnTo>
                  <a:cubicBezTo>
                    <a:pt x="351586" y="524172"/>
                    <a:pt x="329994" y="517696"/>
                    <a:pt x="309482" y="506544"/>
                  </a:cubicBezTo>
                  <a:lnTo>
                    <a:pt x="308762" y="505824"/>
                  </a:lnTo>
                  <a:cubicBezTo>
                    <a:pt x="303004" y="506544"/>
                    <a:pt x="297606" y="507263"/>
                    <a:pt x="292208" y="507263"/>
                  </a:cubicBezTo>
                  <a:cubicBezTo>
                    <a:pt x="279613" y="509422"/>
                    <a:pt x="267018" y="509422"/>
                    <a:pt x="254423" y="509422"/>
                  </a:cubicBezTo>
                  <a:cubicBezTo>
                    <a:pt x="254063" y="509422"/>
                    <a:pt x="253703" y="509422"/>
                    <a:pt x="252983" y="509422"/>
                  </a:cubicBezTo>
                  <a:lnTo>
                    <a:pt x="252624" y="509422"/>
                  </a:lnTo>
                  <a:cubicBezTo>
                    <a:pt x="250105" y="509422"/>
                    <a:pt x="248305" y="509422"/>
                    <a:pt x="245426" y="508702"/>
                  </a:cubicBezTo>
                  <a:cubicBezTo>
                    <a:pt x="243987" y="508702"/>
                    <a:pt x="242907" y="508702"/>
                    <a:pt x="241108" y="508702"/>
                  </a:cubicBezTo>
                  <a:lnTo>
                    <a:pt x="240388" y="508702"/>
                  </a:lnTo>
                  <a:cubicBezTo>
                    <a:pt x="240028" y="508702"/>
                    <a:pt x="240028" y="508702"/>
                    <a:pt x="240028" y="507983"/>
                  </a:cubicBezTo>
                  <a:cubicBezTo>
                    <a:pt x="238949" y="508702"/>
                    <a:pt x="238229" y="508702"/>
                    <a:pt x="237150" y="507983"/>
                  </a:cubicBezTo>
                  <a:lnTo>
                    <a:pt x="236790" y="507983"/>
                  </a:lnTo>
                  <a:lnTo>
                    <a:pt x="235710" y="507983"/>
                  </a:lnTo>
                  <a:cubicBezTo>
                    <a:pt x="235350" y="507983"/>
                    <a:pt x="234271" y="507983"/>
                    <a:pt x="233191" y="507983"/>
                  </a:cubicBezTo>
                  <a:lnTo>
                    <a:pt x="232831" y="507983"/>
                  </a:lnTo>
                  <a:cubicBezTo>
                    <a:pt x="231752" y="507983"/>
                    <a:pt x="231032" y="507983"/>
                    <a:pt x="230312" y="507263"/>
                  </a:cubicBezTo>
                  <a:lnTo>
                    <a:pt x="229952" y="507263"/>
                  </a:lnTo>
                  <a:cubicBezTo>
                    <a:pt x="228873" y="507263"/>
                    <a:pt x="228513" y="507263"/>
                    <a:pt x="227433" y="507263"/>
                  </a:cubicBezTo>
                  <a:lnTo>
                    <a:pt x="227073" y="507263"/>
                  </a:lnTo>
                  <a:lnTo>
                    <a:pt x="225634" y="507263"/>
                  </a:lnTo>
                  <a:lnTo>
                    <a:pt x="225274" y="507263"/>
                  </a:lnTo>
                  <a:cubicBezTo>
                    <a:pt x="224194" y="507263"/>
                    <a:pt x="223835" y="507263"/>
                    <a:pt x="222755" y="506544"/>
                  </a:cubicBezTo>
                  <a:lnTo>
                    <a:pt x="220596" y="506544"/>
                  </a:lnTo>
                  <a:cubicBezTo>
                    <a:pt x="219876" y="506544"/>
                    <a:pt x="219156" y="506544"/>
                    <a:pt x="218797" y="505824"/>
                  </a:cubicBezTo>
                  <a:cubicBezTo>
                    <a:pt x="217357" y="505824"/>
                    <a:pt x="215918" y="505824"/>
                    <a:pt x="214478" y="505465"/>
                  </a:cubicBezTo>
                  <a:lnTo>
                    <a:pt x="213399" y="505465"/>
                  </a:lnTo>
                  <a:lnTo>
                    <a:pt x="213039" y="505465"/>
                  </a:lnTo>
                  <a:cubicBezTo>
                    <a:pt x="212679" y="505465"/>
                    <a:pt x="211959" y="505465"/>
                    <a:pt x="211239" y="504385"/>
                  </a:cubicBezTo>
                  <a:cubicBezTo>
                    <a:pt x="209800" y="504385"/>
                    <a:pt x="209080" y="504385"/>
                    <a:pt x="207641" y="504026"/>
                  </a:cubicBezTo>
                  <a:cubicBezTo>
                    <a:pt x="206201" y="504026"/>
                    <a:pt x="205841" y="504026"/>
                    <a:pt x="204762" y="502946"/>
                  </a:cubicBezTo>
                  <a:cubicBezTo>
                    <a:pt x="204402" y="502946"/>
                    <a:pt x="204402" y="502946"/>
                    <a:pt x="203322" y="502586"/>
                  </a:cubicBezTo>
                  <a:cubicBezTo>
                    <a:pt x="201523" y="502586"/>
                    <a:pt x="199004" y="501507"/>
                    <a:pt x="196485" y="501147"/>
                  </a:cubicBezTo>
                  <a:cubicBezTo>
                    <a:pt x="190727" y="499708"/>
                    <a:pt x="184610" y="498269"/>
                    <a:pt x="178852" y="495751"/>
                  </a:cubicBezTo>
                  <a:cubicBezTo>
                    <a:pt x="169495" y="492513"/>
                    <a:pt x="160499" y="489635"/>
                    <a:pt x="152222" y="484598"/>
                  </a:cubicBezTo>
                  <a:cubicBezTo>
                    <a:pt x="151862" y="484598"/>
                    <a:pt x="151142" y="484598"/>
                    <a:pt x="150783" y="483879"/>
                  </a:cubicBezTo>
                  <a:cubicBezTo>
                    <a:pt x="149343" y="483159"/>
                    <a:pt x="147904" y="482800"/>
                    <a:pt x="146464" y="481720"/>
                  </a:cubicBezTo>
                  <a:cubicBezTo>
                    <a:pt x="143945" y="481001"/>
                    <a:pt x="142506" y="479922"/>
                    <a:pt x="139987" y="478482"/>
                  </a:cubicBezTo>
                  <a:cubicBezTo>
                    <a:pt x="134229" y="475245"/>
                    <a:pt x="128471" y="471647"/>
                    <a:pt x="123073" y="467690"/>
                  </a:cubicBezTo>
                  <a:cubicBezTo>
                    <a:pt x="110118" y="458696"/>
                    <a:pt x="98602" y="449342"/>
                    <a:pt x="88166" y="438909"/>
                  </a:cubicBezTo>
                  <a:cubicBezTo>
                    <a:pt x="87447" y="437829"/>
                    <a:pt x="87087" y="437470"/>
                    <a:pt x="86727" y="437470"/>
                  </a:cubicBezTo>
                  <a:cubicBezTo>
                    <a:pt x="86007" y="436031"/>
                    <a:pt x="84568" y="434951"/>
                    <a:pt x="83488" y="433872"/>
                  </a:cubicBezTo>
                  <a:cubicBezTo>
                    <a:pt x="83128" y="433512"/>
                    <a:pt x="82049" y="432433"/>
                    <a:pt x="81689" y="430994"/>
                  </a:cubicBezTo>
                  <a:cubicBezTo>
                    <a:pt x="81329" y="430994"/>
                    <a:pt x="80249" y="430634"/>
                    <a:pt x="79890" y="429555"/>
                  </a:cubicBezTo>
                  <a:cubicBezTo>
                    <a:pt x="79890" y="429555"/>
                    <a:pt x="79170" y="428835"/>
                    <a:pt x="78450" y="427756"/>
                  </a:cubicBezTo>
                  <a:cubicBezTo>
                    <a:pt x="73412" y="423079"/>
                    <a:pt x="68734" y="416604"/>
                    <a:pt x="64775" y="410847"/>
                  </a:cubicBezTo>
                  <a:cubicBezTo>
                    <a:pt x="57938" y="401853"/>
                    <a:pt x="52180" y="392859"/>
                    <a:pt x="47142" y="383506"/>
                  </a:cubicBezTo>
                  <a:cubicBezTo>
                    <a:pt x="47142" y="383506"/>
                    <a:pt x="47142" y="382786"/>
                    <a:pt x="46422" y="382426"/>
                  </a:cubicBezTo>
                  <a:cubicBezTo>
                    <a:pt x="42464" y="376310"/>
                    <a:pt x="39585" y="369835"/>
                    <a:pt x="37426" y="364078"/>
                  </a:cubicBezTo>
                  <a:cubicBezTo>
                    <a:pt x="28789" y="344292"/>
                    <a:pt x="22671" y="324145"/>
                    <a:pt x="19073" y="302919"/>
                  </a:cubicBezTo>
                  <a:cubicBezTo>
                    <a:pt x="19073" y="302919"/>
                    <a:pt x="19073" y="301840"/>
                    <a:pt x="18353" y="301480"/>
                  </a:cubicBezTo>
                  <a:cubicBezTo>
                    <a:pt x="17993" y="300401"/>
                    <a:pt x="17993" y="300041"/>
                    <a:pt x="18353" y="300041"/>
                  </a:cubicBezTo>
                  <a:lnTo>
                    <a:pt x="17993" y="299321"/>
                  </a:lnTo>
                  <a:lnTo>
                    <a:pt x="17993" y="297163"/>
                  </a:lnTo>
                  <a:cubicBezTo>
                    <a:pt x="17993" y="296443"/>
                    <a:pt x="17993" y="295364"/>
                    <a:pt x="17993" y="294645"/>
                  </a:cubicBezTo>
                  <a:lnTo>
                    <a:pt x="17993" y="293565"/>
                  </a:lnTo>
                  <a:cubicBezTo>
                    <a:pt x="17633" y="293565"/>
                    <a:pt x="17633" y="293206"/>
                    <a:pt x="17633" y="292126"/>
                  </a:cubicBezTo>
                  <a:cubicBezTo>
                    <a:pt x="16554" y="286730"/>
                    <a:pt x="16194" y="281693"/>
                    <a:pt x="16194" y="276657"/>
                  </a:cubicBezTo>
                  <a:cubicBezTo>
                    <a:pt x="15114" y="265144"/>
                    <a:pt x="15114" y="253632"/>
                    <a:pt x="16194" y="242119"/>
                  </a:cubicBezTo>
                  <a:lnTo>
                    <a:pt x="16554" y="241040"/>
                  </a:lnTo>
                  <a:cubicBezTo>
                    <a:pt x="16554" y="235644"/>
                    <a:pt x="17633" y="231327"/>
                    <a:pt x="17993" y="226650"/>
                  </a:cubicBezTo>
                  <a:cubicBezTo>
                    <a:pt x="17993" y="224491"/>
                    <a:pt x="18353" y="223052"/>
                    <a:pt x="17993" y="221613"/>
                  </a:cubicBezTo>
                  <a:cubicBezTo>
                    <a:pt x="14035" y="214778"/>
                    <a:pt x="11156" y="208302"/>
                    <a:pt x="8997" y="200387"/>
                  </a:cubicBezTo>
                  <a:cubicBezTo>
                    <a:pt x="3959" y="187436"/>
                    <a:pt x="1440" y="174484"/>
                    <a:pt x="1080" y="160454"/>
                  </a:cubicBezTo>
                  <a:lnTo>
                    <a:pt x="0" y="160454"/>
                  </a:lnTo>
                  <a:lnTo>
                    <a:pt x="0" y="159015"/>
                  </a:lnTo>
                  <a:lnTo>
                    <a:pt x="0" y="156137"/>
                  </a:lnTo>
                  <a:lnTo>
                    <a:pt x="0" y="146063"/>
                  </a:lnTo>
                  <a:lnTo>
                    <a:pt x="0" y="143545"/>
                  </a:lnTo>
                  <a:lnTo>
                    <a:pt x="0" y="141027"/>
                  </a:lnTo>
                  <a:cubicBezTo>
                    <a:pt x="0" y="129874"/>
                    <a:pt x="2879" y="118362"/>
                    <a:pt x="5758" y="107209"/>
                  </a:cubicBezTo>
                  <a:cubicBezTo>
                    <a:pt x="8997" y="98215"/>
                    <a:pt x="12595" y="88861"/>
                    <a:pt x="17633" y="79867"/>
                  </a:cubicBezTo>
                  <a:cubicBezTo>
                    <a:pt x="22312" y="70154"/>
                    <a:pt x="28789" y="60800"/>
                    <a:pt x="35267" y="52166"/>
                  </a:cubicBezTo>
                  <a:cubicBezTo>
                    <a:pt x="39225" y="48568"/>
                    <a:pt x="42464" y="44611"/>
                    <a:pt x="46422" y="41013"/>
                  </a:cubicBezTo>
                  <a:cubicBezTo>
                    <a:pt x="55779" y="32019"/>
                    <a:pt x="65855" y="24464"/>
                    <a:pt x="77011" y="17988"/>
                  </a:cubicBezTo>
                  <a:cubicBezTo>
                    <a:pt x="90326" y="9714"/>
                    <a:pt x="105440" y="5037"/>
                    <a:pt x="120914" y="2159"/>
                  </a:cubicBezTo>
                  <a:cubicBezTo>
                    <a:pt x="124872" y="720"/>
                    <a:pt x="128471" y="0"/>
                    <a:pt x="132070"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8" name="Google Shape;28;p25"/>
            <p:cNvSpPr/>
            <p:nvPr/>
          </p:nvSpPr>
          <p:spPr>
            <a:xfrm>
              <a:off x="7902721" y="2136841"/>
              <a:ext cx="1032960" cy="1032960"/>
            </a:xfrm>
            <a:custGeom>
              <a:rect b="b" l="l" r="r" t="t"/>
              <a:pathLst>
                <a:path extrusionOk="0" h="2373" w="2374">
                  <a:moveTo>
                    <a:pt x="2373" y="1185"/>
                  </a:moveTo>
                  <a:lnTo>
                    <a:pt x="2373" y="1185"/>
                  </a:lnTo>
                  <a:cubicBezTo>
                    <a:pt x="2373" y="1841"/>
                    <a:pt x="1842" y="2372"/>
                    <a:pt x="1187" y="2372"/>
                  </a:cubicBezTo>
                  <a:lnTo>
                    <a:pt x="1187" y="2372"/>
                  </a:lnTo>
                  <a:cubicBezTo>
                    <a:pt x="531" y="2372"/>
                    <a:pt x="0" y="1841"/>
                    <a:pt x="0" y="1185"/>
                  </a:cubicBezTo>
                  <a:lnTo>
                    <a:pt x="0" y="1185"/>
                  </a:lnTo>
                  <a:cubicBezTo>
                    <a:pt x="0" y="530"/>
                    <a:pt x="531" y="0"/>
                    <a:pt x="1187" y="0"/>
                  </a:cubicBezTo>
                  <a:lnTo>
                    <a:pt x="1187" y="0"/>
                  </a:lnTo>
                  <a:cubicBezTo>
                    <a:pt x="1842" y="0"/>
                    <a:pt x="2373" y="530"/>
                    <a:pt x="2373" y="1185"/>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9" name="Google Shape;29;p25"/>
            <p:cNvSpPr/>
            <p:nvPr/>
          </p:nvSpPr>
          <p:spPr>
            <a:xfrm>
              <a:off x="8135042" y="2474761"/>
              <a:ext cx="570164" cy="358605"/>
            </a:xfrm>
            <a:custGeom>
              <a:rect b="b" l="l" r="r" t="t"/>
              <a:pathLst>
                <a:path extrusionOk="0" h="296503" w="471425">
                  <a:moveTo>
                    <a:pt x="58206" y="163436"/>
                  </a:moveTo>
                  <a:lnTo>
                    <a:pt x="58206" y="241194"/>
                  </a:lnTo>
                  <a:lnTo>
                    <a:pt x="112820" y="241194"/>
                  </a:lnTo>
                  <a:cubicBezTo>
                    <a:pt x="134019" y="241194"/>
                    <a:pt x="147313" y="240834"/>
                    <a:pt x="153421" y="239754"/>
                  </a:cubicBezTo>
                  <a:cubicBezTo>
                    <a:pt x="161326" y="237954"/>
                    <a:pt x="168152" y="233994"/>
                    <a:pt x="173901" y="228235"/>
                  </a:cubicBezTo>
                  <a:cubicBezTo>
                    <a:pt x="179291" y="222115"/>
                    <a:pt x="182165" y="213475"/>
                    <a:pt x="182165" y="203755"/>
                  </a:cubicBezTo>
                  <a:cubicBezTo>
                    <a:pt x="182165" y="195115"/>
                    <a:pt x="179650" y="187196"/>
                    <a:pt x="176057" y="181076"/>
                  </a:cubicBezTo>
                  <a:cubicBezTo>
                    <a:pt x="172105" y="175316"/>
                    <a:pt x="165637" y="170996"/>
                    <a:pt x="157733" y="168116"/>
                  </a:cubicBezTo>
                  <a:cubicBezTo>
                    <a:pt x="149469" y="164876"/>
                    <a:pt x="132582" y="163436"/>
                    <a:pt x="105634" y="163436"/>
                  </a:cubicBezTo>
                  <a:close/>
                  <a:moveTo>
                    <a:pt x="374578" y="119107"/>
                  </a:moveTo>
                  <a:cubicBezTo>
                    <a:pt x="362311" y="119107"/>
                    <a:pt x="352569" y="123434"/>
                    <a:pt x="344632" y="132808"/>
                  </a:cubicBezTo>
                  <a:cubicBezTo>
                    <a:pt x="336333" y="140740"/>
                    <a:pt x="332725" y="153360"/>
                    <a:pt x="332725" y="168504"/>
                  </a:cubicBezTo>
                  <a:lnTo>
                    <a:pt x="416069" y="168504"/>
                  </a:lnTo>
                  <a:cubicBezTo>
                    <a:pt x="416069" y="152639"/>
                    <a:pt x="411740" y="140019"/>
                    <a:pt x="403442" y="131726"/>
                  </a:cubicBezTo>
                  <a:cubicBezTo>
                    <a:pt x="395143" y="123434"/>
                    <a:pt x="385763" y="119107"/>
                    <a:pt x="374578" y="119107"/>
                  </a:cubicBezTo>
                  <a:close/>
                  <a:moveTo>
                    <a:pt x="371691" y="76200"/>
                  </a:moveTo>
                  <a:cubicBezTo>
                    <a:pt x="403081" y="76200"/>
                    <a:pt x="427615" y="86656"/>
                    <a:pt x="446016" y="107569"/>
                  </a:cubicBezTo>
                  <a:cubicBezTo>
                    <a:pt x="464055" y="128121"/>
                    <a:pt x="472714" y="160211"/>
                    <a:pt x="471271" y="202757"/>
                  </a:cubicBezTo>
                  <a:lnTo>
                    <a:pt x="332004" y="202757"/>
                  </a:lnTo>
                  <a:cubicBezTo>
                    <a:pt x="332004" y="219343"/>
                    <a:pt x="336333" y="232323"/>
                    <a:pt x="346075" y="241337"/>
                  </a:cubicBezTo>
                  <a:cubicBezTo>
                    <a:pt x="354012" y="250711"/>
                    <a:pt x="364476" y="255399"/>
                    <a:pt x="377464" y="255399"/>
                  </a:cubicBezTo>
                  <a:cubicBezTo>
                    <a:pt x="385763" y="255399"/>
                    <a:pt x="393700" y="252514"/>
                    <a:pt x="399112" y="247827"/>
                  </a:cubicBezTo>
                  <a:cubicBezTo>
                    <a:pt x="405606" y="242779"/>
                    <a:pt x="409936" y="235568"/>
                    <a:pt x="413183" y="225112"/>
                  </a:cubicBezTo>
                  <a:lnTo>
                    <a:pt x="468746" y="234126"/>
                  </a:lnTo>
                  <a:cubicBezTo>
                    <a:pt x="461891" y="254678"/>
                    <a:pt x="449984" y="270542"/>
                    <a:pt x="434470" y="280638"/>
                  </a:cubicBezTo>
                  <a:cubicBezTo>
                    <a:pt x="419317" y="291455"/>
                    <a:pt x="400194" y="296503"/>
                    <a:pt x="376743" y="296503"/>
                  </a:cubicBezTo>
                  <a:cubicBezTo>
                    <a:pt x="339941" y="296503"/>
                    <a:pt x="313603" y="284604"/>
                    <a:pt x="295563" y="260807"/>
                  </a:cubicBezTo>
                  <a:cubicBezTo>
                    <a:pt x="281131" y="241337"/>
                    <a:pt x="274637" y="217179"/>
                    <a:pt x="274637" y="188334"/>
                  </a:cubicBezTo>
                  <a:cubicBezTo>
                    <a:pt x="274637" y="153360"/>
                    <a:pt x="284017" y="125957"/>
                    <a:pt x="301696" y="106487"/>
                  </a:cubicBezTo>
                  <a:cubicBezTo>
                    <a:pt x="320098" y="86296"/>
                    <a:pt x="343549" y="76200"/>
                    <a:pt x="371691" y="76200"/>
                  </a:cubicBezTo>
                  <a:close/>
                  <a:moveTo>
                    <a:pt x="58206" y="48239"/>
                  </a:moveTo>
                  <a:lnTo>
                    <a:pt x="58206" y="115197"/>
                  </a:lnTo>
                  <a:lnTo>
                    <a:pt x="96292" y="115197"/>
                  </a:lnTo>
                  <a:cubicBezTo>
                    <a:pt x="119647" y="115197"/>
                    <a:pt x="134019" y="114837"/>
                    <a:pt x="139408" y="114477"/>
                  </a:cubicBezTo>
                  <a:cubicBezTo>
                    <a:pt x="149109" y="113037"/>
                    <a:pt x="157733" y="109437"/>
                    <a:pt x="162763" y="103678"/>
                  </a:cubicBezTo>
                  <a:cubicBezTo>
                    <a:pt x="168871" y="98278"/>
                    <a:pt x="172105" y="90718"/>
                    <a:pt x="172105" y="81358"/>
                  </a:cubicBezTo>
                  <a:cubicBezTo>
                    <a:pt x="172105" y="72358"/>
                    <a:pt x="168871" y="64439"/>
                    <a:pt x="163841" y="59399"/>
                  </a:cubicBezTo>
                  <a:cubicBezTo>
                    <a:pt x="159170" y="53999"/>
                    <a:pt x="151984" y="50039"/>
                    <a:pt x="142283" y="49319"/>
                  </a:cubicBezTo>
                  <a:cubicBezTo>
                    <a:pt x="135815" y="48239"/>
                    <a:pt x="119647" y="48239"/>
                    <a:pt x="91981" y="48239"/>
                  </a:cubicBezTo>
                  <a:close/>
                  <a:moveTo>
                    <a:pt x="314325" y="7938"/>
                  </a:moveTo>
                  <a:lnTo>
                    <a:pt x="437789" y="7938"/>
                  </a:lnTo>
                  <a:lnTo>
                    <a:pt x="437789" y="56794"/>
                  </a:lnTo>
                  <a:lnTo>
                    <a:pt x="314325" y="56794"/>
                  </a:lnTo>
                  <a:close/>
                  <a:moveTo>
                    <a:pt x="0" y="0"/>
                  </a:moveTo>
                  <a:lnTo>
                    <a:pt x="116054" y="0"/>
                  </a:lnTo>
                  <a:cubicBezTo>
                    <a:pt x="138690" y="0"/>
                    <a:pt x="155577" y="720"/>
                    <a:pt x="167074" y="2880"/>
                  </a:cubicBezTo>
                  <a:cubicBezTo>
                    <a:pt x="178213" y="4320"/>
                    <a:pt x="188632" y="8640"/>
                    <a:pt x="197256" y="14760"/>
                  </a:cubicBezTo>
                  <a:cubicBezTo>
                    <a:pt x="206238" y="21240"/>
                    <a:pt x="214143" y="28799"/>
                    <a:pt x="219892" y="38519"/>
                  </a:cubicBezTo>
                  <a:cubicBezTo>
                    <a:pt x="224922" y="49319"/>
                    <a:pt x="228515" y="60839"/>
                    <a:pt x="228515" y="73438"/>
                  </a:cubicBezTo>
                  <a:cubicBezTo>
                    <a:pt x="228515" y="86758"/>
                    <a:pt x="224562" y="98998"/>
                    <a:pt x="217376" y="110517"/>
                  </a:cubicBezTo>
                  <a:cubicBezTo>
                    <a:pt x="210190" y="122037"/>
                    <a:pt x="200130" y="130317"/>
                    <a:pt x="187555" y="136077"/>
                  </a:cubicBezTo>
                  <a:cubicBezTo>
                    <a:pt x="205879" y="141477"/>
                    <a:pt x="218814" y="149757"/>
                    <a:pt x="228515" y="161996"/>
                  </a:cubicBezTo>
                  <a:cubicBezTo>
                    <a:pt x="238216" y="174596"/>
                    <a:pt x="242527" y="189716"/>
                    <a:pt x="242527" y="206275"/>
                  </a:cubicBezTo>
                  <a:cubicBezTo>
                    <a:pt x="242527" y="219595"/>
                    <a:pt x="239653" y="232195"/>
                    <a:pt x="233186" y="244794"/>
                  </a:cubicBezTo>
                  <a:cubicBezTo>
                    <a:pt x="227078" y="257394"/>
                    <a:pt x="218814" y="267114"/>
                    <a:pt x="208753" y="274674"/>
                  </a:cubicBezTo>
                  <a:cubicBezTo>
                    <a:pt x="197615" y="281873"/>
                    <a:pt x="184680" y="286913"/>
                    <a:pt x="168871" y="288353"/>
                  </a:cubicBezTo>
                  <a:cubicBezTo>
                    <a:pt x="159170" y="289793"/>
                    <a:pt x="135815" y="290153"/>
                    <a:pt x="98807" y="290153"/>
                  </a:cubicBezTo>
                  <a:lnTo>
                    <a:pt x="0" y="290153"/>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0" name="Google Shape;30;p25"/>
            <p:cNvSpPr/>
            <p:nvPr/>
          </p:nvSpPr>
          <p:spPr>
            <a:xfrm>
              <a:off x="3674880" y="4331401"/>
              <a:ext cx="1107841" cy="1105920"/>
            </a:xfrm>
            <a:custGeom>
              <a:rect b="b" l="l" r="r" t="t"/>
              <a:pathLst>
                <a:path extrusionOk="0" h="2542" w="2545">
                  <a:moveTo>
                    <a:pt x="2544" y="1271"/>
                  </a:moveTo>
                  <a:lnTo>
                    <a:pt x="2544" y="1271"/>
                  </a:lnTo>
                  <a:cubicBezTo>
                    <a:pt x="2544" y="1972"/>
                    <a:pt x="1973" y="2541"/>
                    <a:pt x="1270" y="2541"/>
                  </a:cubicBezTo>
                  <a:lnTo>
                    <a:pt x="1270" y="2541"/>
                  </a:lnTo>
                  <a:cubicBezTo>
                    <a:pt x="568" y="2541"/>
                    <a:pt x="0" y="1972"/>
                    <a:pt x="0" y="1271"/>
                  </a:cubicBezTo>
                  <a:lnTo>
                    <a:pt x="0" y="1271"/>
                  </a:lnTo>
                  <a:cubicBezTo>
                    <a:pt x="0" y="569"/>
                    <a:pt x="568" y="0"/>
                    <a:pt x="1270" y="0"/>
                  </a:cubicBezTo>
                  <a:lnTo>
                    <a:pt x="1270" y="0"/>
                  </a:lnTo>
                  <a:cubicBezTo>
                    <a:pt x="1973" y="0"/>
                    <a:pt x="2544" y="569"/>
                    <a:pt x="2544" y="1271"/>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1" name="Google Shape;31;p25"/>
            <p:cNvSpPr/>
            <p:nvPr/>
          </p:nvSpPr>
          <p:spPr>
            <a:xfrm>
              <a:off x="3976492" y="4586760"/>
              <a:ext cx="581152" cy="593555"/>
            </a:xfrm>
            <a:custGeom>
              <a:rect b="b" l="l" r="r" t="t"/>
              <a:pathLst>
                <a:path extrusionOk="0" h="490765" w="480510">
                  <a:moveTo>
                    <a:pt x="185682" y="310279"/>
                  </a:moveTo>
                  <a:cubicBezTo>
                    <a:pt x="155034" y="308840"/>
                    <a:pt x="123305" y="312436"/>
                    <a:pt x="95542" y="327180"/>
                  </a:cubicBezTo>
                  <a:cubicBezTo>
                    <a:pt x="46505" y="351274"/>
                    <a:pt x="42178" y="410609"/>
                    <a:pt x="86528" y="441894"/>
                  </a:cubicBezTo>
                  <a:cubicBezTo>
                    <a:pt x="111046" y="458076"/>
                    <a:pt x="138449" y="463471"/>
                    <a:pt x="166572" y="464549"/>
                  </a:cubicBezTo>
                  <a:cubicBezTo>
                    <a:pt x="186403" y="464909"/>
                    <a:pt x="205513" y="460953"/>
                    <a:pt x="223902" y="453042"/>
                  </a:cubicBezTo>
                  <a:cubicBezTo>
                    <a:pt x="246257" y="443333"/>
                    <a:pt x="260319" y="427870"/>
                    <a:pt x="262843" y="402697"/>
                  </a:cubicBezTo>
                  <a:cubicBezTo>
                    <a:pt x="266448" y="369613"/>
                    <a:pt x="220296" y="310998"/>
                    <a:pt x="185682" y="310279"/>
                  </a:cubicBezTo>
                  <a:close/>
                  <a:moveTo>
                    <a:pt x="163012" y="26100"/>
                  </a:moveTo>
                  <a:cubicBezTo>
                    <a:pt x="152601" y="23133"/>
                    <a:pt x="141333" y="23493"/>
                    <a:pt x="129074" y="27269"/>
                  </a:cubicBezTo>
                  <a:cubicBezTo>
                    <a:pt x="104916" y="35540"/>
                    <a:pt x="91575" y="53880"/>
                    <a:pt x="89051" y="78692"/>
                  </a:cubicBezTo>
                  <a:cubicBezTo>
                    <a:pt x="85085" y="115372"/>
                    <a:pt x="94460" y="149535"/>
                    <a:pt x="116815" y="179382"/>
                  </a:cubicBezTo>
                  <a:cubicBezTo>
                    <a:pt x="135204" y="204554"/>
                    <a:pt x="162246" y="212825"/>
                    <a:pt x="188567" y="202397"/>
                  </a:cubicBezTo>
                  <a:cubicBezTo>
                    <a:pt x="215970" y="193047"/>
                    <a:pt x="228950" y="173628"/>
                    <a:pt x="228229" y="134072"/>
                  </a:cubicBezTo>
                  <a:cubicBezTo>
                    <a:pt x="226065" y="104944"/>
                    <a:pt x="217412" y="71860"/>
                    <a:pt x="191812" y="44890"/>
                  </a:cubicBezTo>
                  <a:cubicBezTo>
                    <a:pt x="182978" y="35360"/>
                    <a:pt x="173423" y="29067"/>
                    <a:pt x="163012" y="26100"/>
                  </a:cubicBezTo>
                  <a:close/>
                  <a:moveTo>
                    <a:pt x="314043" y="4254"/>
                  </a:moveTo>
                  <a:cubicBezTo>
                    <a:pt x="293130" y="22954"/>
                    <a:pt x="270054" y="29786"/>
                    <a:pt x="241570" y="25471"/>
                  </a:cubicBezTo>
                  <a:cubicBezTo>
                    <a:pt x="251665" y="38057"/>
                    <a:pt x="259958" y="45609"/>
                    <a:pt x="266448" y="55318"/>
                  </a:cubicBezTo>
                  <a:cubicBezTo>
                    <a:pt x="295654" y="98471"/>
                    <a:pt x="288803" y="150973"/>
                    <a:pt x="251305" y="186574"/>
                  </a:cubicBezTo>
                  <a:cubicBezTo>
                    <a:pt x="241570" y="195205"/>
                    <a:pt x="230753" y="202397"/>
                    <a:pt x="222460" y="212825"/>
                  </a:cubicBezTo>
                  <a:cubicBezTo>
                    <a:pt x="207677" y="230086"/>
                    <a:pt x="209119" y="245909"/>
                    <a:pt x="226786" y="260293"/>
                  </a:cubicBezTo>
                  <a:cubicBezTo>
                    <a:pt x="240488" y="272160"/>
                    <a:pt x="254910" y="282229"/>
                    <a:pt x="268251" y="294096"/>
                  </a:cubicBezTo>
                  <a:cubicBezTo>
                    <a:pt x="320172" y="341564"/>
                    <a:pt x="318730" y="405214"/>
                    <a:pt x="265727" y="450525"/>
                  </a:cubicBezTo>
                  <a:cubicBezTo>
                    <a:pt x="213446" y="495475"/>
                    <a:pt x="101311" y="504466"/>
                    <a:pt x="43260" y="468865"/>
                  </a:cubicBezTo>
                  <a:cubicBezTo>
                    <a:pt x="-11185" y="436141"/>
                    <a:pt x="-14430" y="371412"/>
                    <a:pt x="34606" y="331855"/>
                  </a:cubicBezTo>
                  <a:cubicBezTo>
                    <a:pt x="69581" y="303446"/>
                    <a:pt x="112488" y="297692"/>
                    <a:pt x="154313" y="293377"/>
                  </a:cubicBezTo>
                  <a:cubicBezTo>
                    <a:pt x="159361" y="292658"/>
                    <a:pt x="163688" y="293377"/>
                    <a:pt x="172341" y="293377"/>
                  </a:cubicBezTo>
                  <a:cubicBezTo>
                    <a:pt x="156477" y="272520"/>
                    <a:pt x="148544" y="254180"/>
                    <a:pt x="155395" y="231884"/>
                  </a:cubicBezTo>
                  <a:cubicBezTo>
                    <a:pt x="159361" y="218939"/>
                    <a:pt x="148544" y="224692"/>
                    <a:pt x="144218" y="224692"/>
                  </a:cubicBezTo>
                  <a:cubicBezTo>
                    <a:pt x="105998" y="225052"/>
                    <a:pt x="73187" y="214264"/>
                    <a:pt x="50832" y="181899"/>
                  </a:cubicBezTo>
                  <a:cubicBezTo>
                    <a:pt x="12252" y="127239"/>
                    <a:pt x="36409" y="51003"/>
                    <a:pt x="100589" y="21156"/>
                  </a:cubicBezTo>
                  <a:cubicBezTo>
                    <a:pt x="123305" y="10008"/>
                    <a:pt x="146742" y="4614"/>
                    <a:pt x="170899" y="4614"/>
                  </a:cubicBezTo>
                  <a:cubicBezTo>
                    <a:pt x="218133" y="3175"/>
                    <a:pt x="265727" y="4254"/>
                    <a:pt x="314043" y="4254"/>
                  </a:cubicBezTo>
                  <a:close/>
                  <a:moveTo>
                    <a:pt x="382824" y="0"/>
                  </a:moveTo>
                  <a:lnTo>
                    <a:pt x="421394" y="0"/>
                  </a:lnTo>
                  <a:lnTo>
                    <a:pt x="421394" y="58396"/>
                  </a:lnTo>
                  <a:lnTo>
                    <a:pt x="480510" y="58396"/>
                  </a:lnTo>
                  <a:lnTo>
                    <a:pt x="480510" y="98047"/>
                  </a:lnTo>
                  <a:lnTo>
                    <a:pt x="421394" y="98047"/>
                  </a:lnTo>
                  <a:lnTo>
                    <a:pt x="421394" y="156803"/>
                  </a:lnTo>
                  <a:lnTo>
                    <a:pt x="382824" y="156803"/>
                  </a:lnTo>
                  <a:lnTo>
                    <a:pt x="382824" y="98047"/>
                  </a:lnTo>
                  <a:lnTo>
                    <a:pt x="323708" y="98047"/>
                  </a:lnTo>
                  <a:lnTo>
                    <a:pt x="323708" y="58396"/>
                  </a:lnTo>
                  <a:lnTo>
                    <a:pt x="382824" y="5839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2" name="Google Shape;32;p25"/>
            <p:cNvSpPr/>
            <p:nvPr/>
          </p:nvSpPr>
          <p:spPr>
            <a:xfrm>
              <a:off x="2365440" y="789000"/>
              <a:ext cx="1330561" cy="1330561"/>
            </a:xfrm>
            <a:custGeom>
              <a:rect b="b" l="l" r="r" t="t"/>
              <a:pathLst>
                <a:path extrusionOk="0" h="3054" w="3055">
                  <a:moveTo>
                    <a:pt x="3054" y="1525"/>
                  </a:moveTo>
                  <a:lnTo>
                    <a:pt x="3054" y="1525"/>
                  </a:lnTo>
                  <a:cubicBezTo>
                    <a:pt x="3054" y="2369"/>
                    <a:pt x="2370" y="3053"/>
                    <a:pt x="1526" y="3053"/>
                  </a:cubicBezTo>
                  <a:lnTo>
                    <a:pt x="1526" y="3053"/>
                  </a:lnTo>
                  <a:cubicBezTo>
                    <a:pt x="684" y="3053"/>
                    <a:pt x="0" y="2369"/>
                    <a:pt x="0" y="1525"/>
                  </a:cubicBezTo>
                  <a:lnTo>
                    <a:pt x="0" y="1525"/>
                  </a:lnTo>
                  <a:cubicBezTo>
                    <a:pt x="0" y="683"/>
                    <a:pt x="684" y="0"/>
                    <a:pt x="1526" y="0"/>
                  </a:cubicBezTo>
                  <a:lnTo>
                    <a:pt x="1526" y="0"/>
                  </a:lnTo>
                  <a:cubicBezTo>
                    <a:pt x="2370" y="0"/>
                    <a:pt x="3054" y="683"/>
                    <a:pt x="3054" y="1525"/>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3" name="Google Shape;33;p25"/>
            <p:cNvSpPr/>
            <p:nvPr/>
          </p:nvSpPr>
          <p:spPr>
            <a:xfrm>
              <a:off x="2605524" y="1075081"/>
              <a:ext cx="848432" cy="756496"/>
            </a:xfrm>
            <a:custGeom>
              <a:rect b="b" l="l" r="r" t="t"/>
              <a:pathLst>
                <a:path extrusionOk="0" h="625488" w="701503">
                  <a:moveTo>
                    <a:pt x="339731" y="393551"/>
                  </a:moveTo>
                  <a:cubicBezTo>
                    <a:pt x="341894" y="392112"/>
                    <a:pt x="343337" y="392832"/>
                    <a:pt x="343697" y="395710"/>
                  </a:cubicBezTo>
                  <a:cubicBezTo>
                    <a:pt x="344058" y="397149"/>
                    <a:pt x="344058" y="398589"/>
                    <a:pt x="344058" y="400388"/>
                  </a:cubicBezTo>
                  <a:lnTo>
                    <a:pt x="344058" y="509047"/>
                  </a:lnTo>
                  <a:lnTo>
                    <a:pt x="344058" y="616268"/>
                  </a:lnTo>
                  <a:lnTo>
                    <a:pt x="344058" y="620226"/>
                  </a:lnTo>
                  <a:cubicBezTo>
                    <a:pt x="343697" y="625983"/>
                    <a:pt x="342255" y="626702"/>
                    <a:pt x="336847" y="623464"/>
                  </a:cubicBezTo>
                  <a:cubicBezTo>
                    <a:pt x="308004" y="605114"/>
                    <a:pt x="277718" y="587124"/>
                    <a:pt x="248514" y="569854"/>
                  </a:cubicBezTo>
                  <a:cubicBezTo>
                    <a:pt x="213902" y="548626"/>
                    <a:pt x="180012" y="527397"/>
                    <a:pt x="145760" y="506529"/>
                  </a:cubicBezTo>
                  <a:cubicBezTo>
                    <a:pt x="141794" y="504730"/>
                    <a:pt x="139631" y="501851"/>
                    <a:pt x="139992" y="496814"/>
                  </a:cubicBezTo>
                  <a:cubicBezTo>
                    <a:pt x="139992" y="488179"/>
                    <a:pt x="139992" y="480263"/>
                    <a:pt x="139992" y="471988"/>
                  </a:cubicBezTo>
                  <a:cubicBezTo>
                    <a:pt x="139992" y="465512"/>
                    <a:pt x="141794" y="464792"/>
                    <a:pt x="147924" y="467670"/>
                  </a:cubicBezTo>
                  <a:cubicBezTo>
                    <a:pt x="166311" y="478105"/>
                    <a:pt x="185420" y="487819"/>
                    <a:pt x="203807" y="497894"/>
                  </a:cubicBezTo>
                  <a:cubicBezTo>
                    <a:pt x="207413" y="500052"/>
                    <a:pt x="209576" y="499333"/>
                    <a:pt x="213181" y="497534"/>
                  </a:cubicBezTo>
                  <a:cubicBezTo>
                    <a:pt x="244548" y="471268"/>
                    <a:pt x="275915" y="445722"/>
                    <a:pt x="307282" y="419817"/>
                  </a:cubicBezTo>
                  <a:cubicBezTo>
                    <a:pt x="317017" y="411901"/>
                    <a:pt x="326391" y="404705"/>
                    <a:pt x="335044" y="397149"/>
                  </a:cubicBezTo>
                  <a:cubicBezTo>
                    <a:pt x="336847" y="395710"/>
                    <a:pt x="338289" y="394991"/>
                    <a:pt x="339731" y="393551"/>
                  </a:cubicBezTo>
                  <a:close/>
                  <a:moveTo>
                    <a:pt x="359639" y="393190"/>
                  </a:moveTo>
                  <a:cubicBezTo>
                    <a:pt x="362160" y="392112"/>
                    <a:pt x="363601" y="394627"/>
                    <a:pt x="365402" y="395345"/>
                  </a:cubicBezTo>
                  <a:cubicBezTo>
                    <a:pt x="375126" y="403608"/>
                    <a:pt x="384851" y="411871"/>
                    <a:pt x="394936" y="420134"/>
                  </a:cubicBezTo>
                  <a:cubicBezTo>
                    <a:pt x="419427" y="439892"/>
                    <a:pt x="444278" y="460729"/>
                    <a:pt x="468770" y="480488"/>
                  </a:cubicBezTo>
                  <a:cubicBezTo>
                    <a:pt x="475973" y="486236"/>
                    <a:pt x="482456" y="490906"/>
                    <a:pt x="488939" y="497013"/>
                  </a:cubicBezTo>
                  <a:cubicBezTo>
                    <a:pt x="492540" y="500247"/>
                    <a:pt x="495422" y="500247"/>
                    <a:pt x="499744" y="497732"/>
                  </a:cubicBezTo>
                  <a:cubicBezTo>
                    <a:pt x="518472" y="487673"/>
                    <a:pt x="537561" y="477255"/>
                    <a:pt x="556650" y="466836"/>
                  </a:cubicBezTo>
                  <a:cubicBezTo>
                    <a:pt x="560972" y="464322"/>
                    <a:pt x="563133" y="465759"/>
                    <a:pt x="563133" y="470788"/>
                  </a:cubicBezTo>
                  <a:lnTo>
                    <a:pt x="563133" y="497732"/>
                  </a:lnTo>
                  <a:cubicBezTo>
                    <a:pt x="563133" y="501684"/>
                    <a:pt x="561692" y="503480"/>
                    <a:pt x="558091" y="505995"/>
                  </a:cubicBezTo>
                  <a:cubicBezTo>
                    <a:pt x="523875" y="526472"/>
                    <a:pt x="490019" y="547308"/>
                    <a:pt x="455804" y="568504"/>
                  </a:cubicBezTo>
                  <a:cubicBezTo>
                    <a:pt x="426270" y="586826"/>
                    <a:pt x="396376" y="604789"/>
                    <a:pt x="366843" y="623110"/>
                  </a:cubicBezTo>
                  <a:cubicBezTo>
                    <a:pt x="365042" y="623829"/>
                    <a:pt x="362160" y="626703"/>
                    <a:pt x="359639" y="624907"/>
                  </a:cubicBezTo>
                  <a:cubicBezTo>
                    <a:pt x="357118" y="623829"/>
                    <a:pt x="358199" y="620955"/>
                    <a:pt x="358199" y="617722"/>
                  </a:cubicBezTo>
                  <a:lnTo>
                    <a:pt x="358199" y="509228"/>
                  </a:lnTo>
                  <a:lnTo>
                    <a:pt x="358199" y="401093"/>
                  </a:lnTo>
                  <a:lnTo>
                    <a:pt x="358199" y="398219"/>
                  </a:lnTo>
                  <a:cubicBezTo>
                    <a:pt x="358199" y="396423"/>
                    <a:pt x="358199" y="394627"/>
                    <a:pt x="359639" y="393190"/>
                  </a:cubicBezTo>
                  <a:close/>
                  <a:moveTo>
                    <a:pt x="126182" y="261283"/>
                  </a:moveTo>
                  <a:cubicBezTo>
                    <a:pt x="129429" y="258762"/>
                    <a:pt x="132314" y="260203"/>
                    <a:pt x="134839" y="261644"/>
                  </a:cubicBezTo>
                  <a:cubicBezTo>
                    <a:pt x="151072" y="271369"/>
                    <a:pt x="167304" y="281095"/>
                    <a:pt x="183536" y="290821"/>
                  </a:cubicBezTo>
                  <a:cubicBezTo>
                    <a:pt x="229707" y="318917"/>
                    <a:pt x="275879" y="346293"/>
                    <a:pt x="322050" y="374750"/>
                  </a:cubicBezTo>
                  <a:cubicBezTo>
                    <a:pt x="323132" y="375470"/>
                    <a:pt x="323493" y="375470"/>
                    <a:pt x="324575" y="375830"/>
                  </a:cubicBezTo>
                  <a:cubicBezTo>
                    <a:pt x="328182" y="378712"/>
                    <a:pt x="328182" y="380153"/>
                    <a:pt x="324936" y="383035"/>
                  </a:cubicBezTo>
                  <a:cubicBezTo>
                    <a:pt x="315557" y="390959"/>
                    <a:pt x="306900" y="398524"/>
                    <a:pt x="297882" y="406449"/>
                  </a:cubicBezTo>
                  <a:cubicBezTo>
                    <a:pt x="279847" y="422658"/>
                    <a:pt x="261090" y="438147"/>
                    <a:pt x="242693" y="453996"/>
                  </a:cubicBezTo>
                  <a:cubicBezTo>
                    <a:pt x="232954" y="462281"/>
                    <a:pt x="224297" y="470206"/>
                    <a:pt x="214557" y="478130"/>
                  </a:cubicBezTo>
                  <a:cubicBezTo>
                    <a:pt x="213115" y="479932"/>
                    <a:pt x="212032" y="480652"/>
                    <a:pt x="209868" y="480652"/>
                  </a:cubicBezTo>
                  <a:cubicBezTo>
                    <a:pt x="208425" y="479932"/>
                    <a:pt x="207343" y="479932"/>
                    <a:pt x="205540" y="478130"/>
                  </a:cubicBezTo>
                  <a:cubicBezTo>
                    <a:pt x="141332" y="441749"/>
                    <a:pt x="78207" y="404287"/>
                    <a:pt x="14721" y="366825"/>
                  </a:cubicBezTo>
                  <a:cubicBezTo>
                    <a:pt x="13639" y="366105"/>
                    <a:pt x="13279" y="366105"/>
                    <a:pt x="13279" y="365744"/>
                  </a:cubicBezTo>
                  <a:cubicBezTo>
                    <a:pt x="7868" y="362863"/>
                    <a:pt x="7868" y="361782"/>
                    <a:pt x="12196" y="357460"/>
                  </a:cubicBezTo>
                  <a:cubicBezTo>
                    <a:pt x="20854" y="349895"/>
                    <a:pt x="29871" y="343051"/>
                    <a:pt x="38889" y="335847"/>
                  </a:cubicBezTo>
                  <a:cubicBezTo>
                    <a:pt x="61614" y="316396"/>
                    <a:pt x="84339" y="296584"/>
                    <a:pt x="108146" y="276772"/>
                  </a:cubicBezTo>
                  <a:cubicBezTo>
                    <a:pt x="113918" y="272090"/>
                    <a:pt x="120050" y="266687"/>
                    <a:pt x="126182" y="261283"/>
                  </a:cubicBezTo>
                  <a:close/>
                  <a:moveTo>
                    <a:pt x="570359" y="260350"/>
                  </a:moveTo>
                  <a:cubicBezTo>
                    <a:pt x="573235" y="260350"/>
                    <a:pt x="573954" y="261432"/>
                    <a:pt x="575033" y="262154"/>
                  </a:cubicBezTo>
                  <a:cubicBezTo>
                    <a:pt x="596243" y="280194"/>
                    <a:pt x="618532" y="298233"/>
                    <a:pt x="639743" y="316634"/>
                  </a:cubicBezTo>
                  <a:cubicBezTo>
                    <a:pt x="656280" y="330705"/>
                    <a:pt x="672458" y="344776"/>
                    <a:pt x="688995" y="358125"/>
                  </a:cubicBezTo>
                  <a:cubicBezTo>
                    <a:pt x="693309" y="362455"/>
                    <a:pt x="693309" y="363537"/>
                    <a:pt x="687557" y="366785"/>
                  </a:cubicBezTo>
                  <a:cubicBezTo>
                    <a:pt x="628958" y="401060"/>
                    <a:pt x="570359" y="436418"/>
                    <a:pt x="511401" y="471055"/>
                  </a:cubicBezTo>
                  <a:cubicBezTo>
                    <a:pt x="506009" y="473219"/>
                    <a:pt x="500976" y="476827"/>
                    <a:pt x="495583" y="480075"/>
                  </a:cubicBezTo>
                  <a:cubicBezTo>
                    <a:pt x="492707" y="482239"/>
                    <a:pt x="489831" y="481518"/>
                    <a:pt x="486955" y="478992"/>
                  </a:cubicBezTo>
                  <a:cubicBezTo>
                    <a:pt x="470777" y="464560"/>
                    <a:pt x="453881" y="450129"/>
                    <a:pt x="438063" y="436418"/>
                  </a:cubicBezTo>
                  <a:cubicBezTo>
                    <a:pt x="418290" y="419461"/>
                    <a:pt x="398518" y="402864"/>
                    <a:pt x="379824" y="385907"/>
                  </a:cubicBezTo>
                  <a:cubicBezTo>
                    <a:pt x="372993" y="379773"/>
                    <a:pt x="372993" y="379412"/>
                    <a:pt x="380183" y="375083"/>
                  </a:cubicBezTo>
                  <a:cubicBezTo>
                    <a:pt x="440939" y="338282"/>
                    <a:pt x="501335" y="301120"/>
                    <a:pt x="562091" y="264319"/>
                  </a:cubicBezTo>
                  <a:cubicBezTo>
                    <a:pt x="565326" y="262876"/>
                    <a:pt x="568202" y="261793"/>
                    <a:pt x="570359" y="260350"/>
                  </a:cubicBezTo>
                  <a:close/>
                  <a:moveTo>
                    <a:pt x="208924" y="360"/>
                  </a:moveTo>
                  <a:cubicBezTo>
                    <a:pt x="211803" y="0"/>
                    <a:pt x="213243" y="1440"/>
                    <a:pt x="213963" y="2879"/>
                  </a:cubicBezTo>
                  <a:cubicBezTo>
                    <a:pt x="236281" y="21236"/>
                    <a:pt x="257879" y="38872"/>
                    <a:pt x="279837" y="56869"/>
                  </a:cubicBezTo>
                  <a:cubicBezTo>
                    <a:pt x="298555" y="72345"/>
                    <a:pt x="317274" y="88182"/>
                    <a:pt x="336352" y="103659"/>
                  </a:cubicBezTo>
                  <a:cubicBezTo>
                    <a:pt x="336712" y="104739"/>
                    <a:pt x="338152" y="105099"/>
                    <a:pt x="338512" y="106179"/>
                  </a:cubicBezTo>
                  <a:cubicBezTo>
                    <a:pt x="342471" y="109418"/>
                    <a:pt x="342471" y="110858"/>
                    <a:pt x="338152" y="113377"/>
                  </a:cubicBezTo>
                  <a:cubicBezTo>
                    <a:pt x="325193" y="121656"/>
                    <a:pt x="311154" y="129934"/>
                    <a:pt x="297475" y="137852"/>
                  </a:cubicBezTo>
                  <a:cubicBezTo>
                    <a:pt x="244920" y="170246"/>
                    <a:pt x="192365" y="202639"/>
                    <a:pt x="138730" y="234673"/>
                  </a:cubicBezTo>
                  <a:cubicBezTo>
                    <a:pt x="131890" y="238992"/>
                    <a:pt x="131890" y="239352"/>
                    <a:pt x="125771" y="233953"/>
                  </a:cubicBezTo>
                  <a:cubicBezTo>
                    <a:pt x="100933" y="214157"/>
                    <a:pt x="76816" y="194361"/>
                    <a:pt x="52698" y="174565"/>
                  </a:cubicBezTo>
                  <a:cubicBezTo>
                    <a:pt x="37219" y="161608"/>
                    <a:pt x="21741" y="149010"/>
                    <a:pt x="5902" y="136413"/>
                  </a:cubicBezTo>
                  <a:cubicBezTo>
                    <a:pt x="5542" y="136053"/>
                    <a:pt x="4462" y="136053"/>
                    <a:pt x="4462" y="134973"/>
                  </a:cubicBezTo>
                  <a:cubicBezTo>
                    <a:pt x="-1657" y="130294"/>
                    <a:pt x="-1657" y="129214"/>
                    <a:pt x="5542" y="125255"/>
                  </a:cubicBezTo>
                  <a:cubicBezTo>
                    <a:pt x="70696" y="84943"/>
                    <a:pt x="135850" y="44631"/>
                    <a:pt x="201004" y="4679"/>
                  </a:cubicBezTo>
                  <a:cubicBezTo>
                    <a:pt x="203884" y="2879"/>
                    <a:pt x="206404" y="720"/>
                    <a:pt x="208924" y="360"/>
                  </a:cubicBezTo>
                  <a:close/>
                  <a:moveTo>
                    <a:pt x="492474" y="0"/>
                  </a:moveTo>
                  <a:cubicBezTo>
                    <a:pt x="494271" y="0"/>
                    <a:pt x="496429" y="1442"/>
                    <a:pt x="497867" y="2884"/>
                  </a:cubicBezTo>
                  <a:cubicBezTo>
                    <a:pt x="555042" y="38210"/>
                    <a:pt x="612217" y="72815"/>
                    <a:pt x="669032" y="108141"/>
                  </a:cubicBezTo>
                  <a:cubicBezTo>
                    <a:pt x="678381" y="113908"/>
                    <a:pt x="687371" y="119676"/>
                    <a:pt x="696721" y="125443"/>
                  </a:cubicBezTo>
                  <a:cubicBezTo>
                    <a:pt x="702834" y="129048"/>
                    <a:pt x="702834" y="130850"/>
                    <a:pt x="698159" y="134815"/>
                  </a:cubicBezTo>
                  <a:cubicBezTo>
                    <a:pt x="680539" y="149955"/>
                    <a:pt x="662200" y="163653"/>
                    <a:pt x="644940" y="178432"/>
                  </a:cubicBezTo>
                  <a:cubicBezTo>
                    <a:pt x="622285" y="196816"/>
                    <a:pt x="599272" y="215921"/>
                    <a:pt x="575898" y="234305"/>
                  </a:cubicBezTo>
                  <a:cubicBezTo>
                    <a:pt x="570145" y="239351"/>
                    <a:pt x="569066" y="239351"/>
                    <a:pt x="562594" y="235747"/>
                  </a:cubicBezTo>
                  <a:cubicBezTo>
                    <a:pt x="512611" y="204746"/>
                    <a:pt x="462628" y="174467"/>
                    <a:pt x="412285" y="143827"/>
                  </a:cubicBezTo>
                  <a:cubicBezTo>
                    <a:pt x="396463" y="133734"/>
                    <a:pt x="381001" y="124001"/>
                    <a:pt x="365179" y="114629"/>
                  </a:cubicBezTo>
                  <a:cubicBezTo>
                    <a:pt x="358706" y="111024"/>
                    <a:pt x="358706" y="109222"/>
                    <a:pt x="363740" y="104896"/>
                  </a:cubicBezTo>
                  <a:cubicBezTo>
                    <a:pt x="393227" y="81105"/>
                    <a:pt x="421994" y="56594"/>
                    <a:pt x="451480" y="32442"/>
                  </a:cubicBezTo>
                  <a:cubicBezTo>
                    <a:pt x="462987" y="23070"/>
                    <a:pt x="474494" y="13337"/>
                    <a:pt x="486360" y="3605"/>
                  </a:cubicBezTo>
                  <a:cubicBezTo>
                    <a:pt x="488158" y="2163"/>
                    <a:pt x="489956" y="0"/>
                    <a:pt x="492474"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4" name="Google Shape;34;p25"/>
            <p:cNvSpPr/>
            <p:nvPr/>
          </p:nvSpPr>
          <p:spPr>
            <a:xfrm>
              <a:off x="5047681" y="4646281"/>
              <a:ext cx="904319" cy="904319"/>
            </a:xfrm>
            <a:custGeom>
              <a:rect b="b" l="l" r="r" t="t"/>
              <a:pathLst>
                <a:path extrusionOk="0" h="2077" w="2079">
                  <a:moveTo>
                    <a:pt x="2078" y="1037"/>
                  </a:moveTo>
                  <a:lnTo>
                    <a:pt x="2078" y="1037"/>
                  </a:lnTo>
                  <a:cubicBezTo>
                    <a:pt x="2078" y="1612"/>
                    <a:pt x="1613" y="2076"/>
                    <a:pt x="1039" y="2076"/>
                  </a:cubicBezTo>
                  <a:lnTo>
                    <a:pt x="1039" y="2076"/>
                  </a:lnTo>
                  <a:cubicBezTo>
                    <a:pt x="466" y="2076"/>
                    <a:pt x="0" y="1612"/>
                    <a:pt x="0" y="1037"/>
                  </a:cubicBezTo>
                  <a:lnTo>
                    <a:pt x="0" y="1037"/>
                  </a:lnTo>
                  <a:cubicBezTo>
                    <a:pt x="0" y="463"/>
                    <a:pt x="466" y="0"/>
                    <a:pt x="1039" y="0"/>
                  </a:cubicBezTo>
                  <a:lnTo>
                    <a:pt x="1039" y="0"/>
                  </a:lnTo>
                  <a:cubicBezTo>
                    <a:pt x="1613" y="0"/>
                    <a:pt x="2078" y="463"/>
                    <a:pt x="2078" y="1037"/>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5" name="Google Shape;35;p25"/>
            <p:cNvSpPr/>
            <p:nvPr/>
          </p:nvSpPr>
          <p:spPr>
            <a:xfrm>
              <a:off x="5304961" y="4822921"/>
              <a:ext cx="389759" cy="551039"/>
            </a:xfrm>
            <a:custGeom>
              <a:rect b="b" l="l" r="r" t="t"/>
              <a:pathLst>
                <a:path extrusionOk="0" h="1265" w="896">
                  <a:moveTo>
                    <a:pt x="162" y="466"/>
                  </a:moveTo>
                  <a:lnTo>
                    <a:pt x="162" y="466"/>
                  </a:lnTo>
                  <a:cubicBezTo>
                    <a:pt x="193" y="466"/>
                    <a:pt x="221" y="474"/>
                    <a:pt x="247" y="489"/>
                  </a:cubicBezTo>
                  <a:lnTo>
                    <a:pt x="585" y="228"/>
                  </a:lnTo>
                  <a:lnTo>
                    <a:pt x="585" y="228"/>
                  </a:lnTo>
                  <a:cubicBezTo>
                    <a:pt x="577" y="208"/>
                    <a:pt x="570" y="184"/>
                    <a:pt x="570" y="161"/>
                  </a:cubicBezTo>
                  <a:lnTo>
                    <a:pt x="570" y="161"/>
                  </a:lnTo>
                  <a:cubicBezTo>
                    <a:pt x="570" y="73"/>
                    <a:pt x="643" y="0"/>
                    <a:pt x="732" y="0"/>
                  </a:cubicBezTo>
                  <a:lnTo>
                    <a:pt x="732" y="0"/>
                  </a:lnTo>
                  <a:cubicBezTo>
                    <a:pt x="822" y="0"/>
                    <a:pt x="895" y="73"/>
                    <a:pt x="895" y="161"/>
                  </a:cubicBezTo>
                  <a:lnTo>
                    <a:pt x="895" y="161"/>
                  </a:lnTo>
                  <a:cubicBezTo>
                    <a:pt x="895" y="251"/>
                    <a:pt x="822" y="322"/>
                    <a:pt x="732" y="322"/>
                  </a:cubicBezTo>
                  <a:lnTo>
                    <a:pt x="732" y="322"/>
                  </a:lnTo>
                  <a:cubicBezTo>
                    <a:pt x="698" y="322"/>
                    <a:pt x="665" y="312"/>
                    <a:pt x="639" y="291"/>
                  </a:cubicBezTo>
                  <a:lnTo>
                    <a:pt x="303" y="548"/>
                  </a:lnTo>
                  <a:lnTo>
                    <a:pt x="303" y="548"/>
                  </a:lnTo>
                  <a:cubicBezTo>
                    <a:pt x="315" y="570"/>
                    <a:pt x="325" y="597"/>
                    <a:pt x="325" y="627"/>
                  </a:cubicBezTo>
                  <a:lnTo>
                    <a:pt x="325" y="627"/>
                  </a:lnTo>
                  <a:cubicBezTo>
                    <a:pt x="325" y="655"/>
                    <a:pt x="315" y="683"/>
                    <a:pt x="302" y="706"/>
                  </a:cubicBezTo>
                  <a:lnTo>
                    <a:pt x="639" y="969"/>
                  </a:lnTo>
                  <a:lnTo>
                    <a:pt x="639" y="969"/>
                  </a:lnTo>
                  <a:cubicBezTo>
                    <a:pt x="665" y="951"/>
                    <a:pt x="698" y="939"/>
                    <a:pt x="732" y="939"/>
                  </a:cubicBezTo>
                  <a:lnTo>
                    <a:pt x="732" y="939"/>
                  </a:lnTo>
                  <a:cubicBezTo>
                    <a:pt x="822" y="939"/>
                    <a:pt x="895" y="1012"/>
                    <a:pt x="895" y="1102"/>
                  </a:cubicBezTo>
                  <a:lnTo>
                    <a:pt x="895" y="1102"/>
                  </a:lnTo>
                  <a:cubicBezTo>
                    <a:pt x="895" y="1190"/>
                    <a:pt x="822" y="1264"/>
                    <a:pt x="732" y="1264"/>
                  </a:cubicBezTo>
                  <a:lnTo>
                    <a:pt x="732" y="1264"/>
                  </a:lnTo>
                  <a:cubicBezTo>
                    <a:pt x="643" y="1264"/>
                    <a:pt x="570" y="1190"/>
                    <a:pt x="570" y="1102"/>
                  </a:cubicBezTo>
                  <a:lnTo>
                    <a:pt x="570" y="1102"/>
                  </a:lnTo>
                  <a:cubicBezTo>
                    <a:pt x="570" y="1076"/>
                    <a:pt x="577" y="1053"/>
                    <a:pt x="586" y="1032"/>
                  </a:cubicBezTo>
                  <a:lnTo>
                    <a:pt x="244" y="765"/>
                  </a:lnTo>
                  <a:lnTo>
                    <a:pt x="244" y="765"/>
                  </a:lnTo>
                  <a:cubicBezTo>
                    <a:pt x="220" y="780"/>
                    <a:pt x="193" y="789"/>
                    <a:pt x="162" y="789"/>
                  </a:cubicBezTo>
                  <a:lnTo>
                    <a:pt x="162" y="789"/>
                  </a:lnTo>
                  <a:cubicBezTo>
                    <a:pt x="72" y="789"/>
                    <a:pt x="0" y="715"/>
                    <a:pt x="0" y="627"/>
                  </a:cubicBezTo>
                  <a:lnTo>
                    <a:pt x="0" y="627"/>
                  </a:lnTo>
                  <a:cubicBezTo>
                    <a:pt x="0" y="536"/>
                    <a:pt x="72" y="466"/>
                    <a:pt x="162" y="466"/>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6" name="Google Shape;36;p25"/>
            <p:cNvSpPr/>
            <p:nvPr/>
          </p:nvSpPr>
          <p:spPr>
            <a:xfrm>
              <a:off x="1860482" y="3164042"/>
              <a:ext cx="1438079" cy="1440000"/>
            </a:xfrm>
            <a:custGeom>
              <a:rect b="b" l="l" r="r" t="t"/>
              <a:pathLst>
                <a:path extrusionOk="0" h="3306" w="3304">
                  <a:moveTo>
                    <a:pt x="3303" y="1652"/>
                  </a:moveTo>
                  <a:lnTo>
                    <a:pt x="3303" y="1652"/>
                  </a:lnTo>
                  <a:cubicBezTo>
                    <a:pt x="3303" y="2565"/>
                    <a:pt x="2564" y="3305"/>
                    <a:pt x="1652" y="3305"/>
                  </a:cubicBezTo>
                  <a:lnTo>
                    <a:pt x="1652" y="3305"/>
                  </a:lnTo>
                  <a:cubicBezTo>
                    <a:pt x="739" y="3305"/>
                    <a:pt x="0" y="2565"/>
                    <a:pt x="0" y="1652"/>
                  </a:cubicBezTo>
                  <a:lnTo>
                    <a:pt x="0" y="1652"/>
                  </a:lnTo>
                  <a:cubicBezTo>
                    <a:pt x="0" y="739"/>
                    <a:pt x="739" y="0"/>
                    <a:pt x="1652" y="0"/>
                  </a:cubicBezTo>
                  <a:lnTo>
                    <a:pt x="1652" y="0"/>
                  </a:lnTo>
                  <a:cubicBezTo>
                    <a:pt x="2564" y="0"/>
                    <a:pt x="3303" y="739"/>
                    <a:pt x="3303" y="1652"/>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7" name="Google Shape;37;p25"/>
            <p:cNvSpPr/>
            <p:nvPr/>
          </p:nvSpPr>
          <p:spPr>
            <a:xfrm>
              <a:off x="2152875" y="3452042"/>
              <a:ext cx="856531" cy="859341"/>
            </a:xfrm>
            <a:custGeom>
              <a:rect b="b" l="l" r="r" t="t"/>
              <a:pathLst>
                <a:path extrusionOk="0" h="710523" w="708200">
                  <a:moveTo>
                    <a:pt x="230608" y="190651"/>
                  </a:moveTo>
                  <a:cubicBezTo>
                    <a:pt x="239814" y="189483"/>
                    <a:pt x="249333" y="190022"/>
                    <a:pt x="254542" y="192719"/>
                  </a:cubicBezTo>
                  <a:cubicBezTo>
                    <a:pt x="258493" y="194157"/>
                    <a:pt x="261726" y="197752"/>
                    <a:pt x="262804" y="201708"/>
                  </a:cubicBezTo>
                  <a:cubicBezTo>
                    <a:pt x="273581" y="226517"/>
                    <a:pt x="283639" y="249889"/>
                    <a:pt x="293698" y="273980"/>
                  </a:cubicBezTo>
                  <a:cubicBezTo>
                    <a:pt x="295135" y="279013"/>
                    <a:pt x="294057" y="283688"/>
                    <a:pt x="292261" y="288722"/>
                  </a:cubicBezTo>
                  <a:cubicBezTo>
                    <a:pt x="286872" y="299508"/>
                    <a:pt x="278610" y="308498"/>
                    <a:pt x="270707" y="317487"/>
                  </a:cubicBezTo>
                  <a:cubicBezTo>
                    <a:pt x="264241" y="323959"/>
                    <a:pt x="263882" y="329712"/>
                    <a:pt x="268552" y="337622"/>
                  </a:cubicBezTo>
                  <a:cubicBezTo>
                    <a:pt x="296931" y="385084"/>
                    <a:pt x="336446" y="419962"/>
                    <a:pt x="388534" y="440457"/>
                  </a:cubicBezTo>
                  <a:cubicBezTo>
                    <a:pt x="395718" y="444052"/>
                    <a:pt x="401825" y="443333"/>
                    <a:pt x="406854" y="436142"/>
                  </a:cubicBezTo>
                  <a:cubicBezTo>
                    <a:pt x="415476" y="425715"/>
                    <a:pt x="424816" y="414928"/>
                    <a:pt x="432360" y="403782"/>
                  </a:cubicBezTo>
                  <a:cubicBezTo>
                    <a:pt x="438826" y="396231"/>
                    <a:pt x="444932" y="394792"/>
                    <a:pt x="452835" y="398388"/>
                  </a:cubicBezTo>
                  <a:cubicBezTo>
                    <a:pt x="469719" y="406298"/>
                    <a:pt x="486962" y="414568"/>
                    <a:pt x="504205" y="422838"/>
                  </a:cubicBezTo>
                  <a:cubicBezTo>
                    <a:pt x="507797" y="424277"/>
                    <a:pt x="512108" y="426074"/>
                    <a:pt x="515341" y="427872"/>
                  </a:cubicBezTo>
                  <a:cubicBezTo>
                    <a:pt x="532584" y="436502"/>
                    <a:pt x="532225" y="436502"/>
                    <a:pt x="530788" y="455558"/>
                  </a:cubicBezTo>
                  <a:cubicBezTo>
                    <a:pt x="527914" y="493672"/>
                    <a:pt x="499894" y="512010"/>
                    <a:pt x="466845" y="520639"/>
                  </a:cubicBezTo>
                  <a:cubicBezTo>
                    <a:pt x="460020" y="523156"/>
                    <a:pt x="452117" y="523156"/>
                    <a:pt x="444214" y="522437"/>
                  </a:cubicBezTo>
                  <a:cubicBezTo>
                    <a:pt x="431641" y="523516"/>
                    <a:pt x="419427" y="520639"/>
                    <a:pt x="407932" y="516684"/>
                  </a:cubicBezTo>
                  <a:cubicBezTo>
                    <a:pt x="326387" y="494032"/>
                    <a:pt x="266396" y="443333"/>
                    <a:pt x="217542" y="376814"/>
                  </a:cubicBezTo>
                  <a:cubicBezTo>
                    <a:pt x="199221" y="351645"/>
                    <a:pt x="181978" y="325397"/>
                    <a:pt x="176230" y="293755"/>
                  </a:cubicBezTo>
                  <a:cubicBezTo>
                    <a:pt x="169405" y="257080"/>
                    <a:pt x="180541" y="225079"/>
                    <a:pt x="208561" y="198831"/>
                  </a:cubicBezTo>
                  <a:cubicBezTo>
                    <a:pt x="212512" y="194696"/>
                    <a:pt x="221403" y="191820"/>
                    <a:pt x="230608" y="190651"/>
                  </a:cubicBezTo>
                  <a:close/>
                  <a:moveTo>
                    <a:pt x="328593" y="60067"/>
                  </a:moveTo>
                  <a:cubicBezTo>
                    <a:pt x="244693" y="65162"/>
                    <a:pt x="173615" y="106796"/>
                    <a:pt x="117941" y="181023"/>
                  </a:cubicBezTo>
                  <a:cubicBezTo>
                    <a:pt x="45150" y="277473"/>
                    <a:pt x="42988" y="405952"/>
                    <a:pt x="107130" y="509960"/>
                  </a:cubicBezTo>
                  <a:cubicBezTo>
                    <a:pt x="111454" y="517157"/>
                    <a:pt x="112896" y="522916"/>
                    <a:pt x="110013" y="531193"/>
                  </a:cubicBezTo>
                  <a:cubicBezTo>
                    <a:pt x="101725" y="561064"/>
                    <a:pt x="93797" y="590574"/>
                    <a:pt x="85509" y="620445"/>
                  </a:cubicBezTo>
                  <a:cubicBezTo>
                    <a:pt x="84068" y="626563"/>
                    <a:pt x="84428" y="627643"/>
                    <a:pt x="91275" y="625843"/>
                  </a:cubicBezTo>
                  <a:cubicBezTo>
                    <a:pt x="122625" y="617566"/>
                    <a:pt x="153975" y="609648"/>
                    <a:pt x="185326" y="601731"/>
                  </a:cubicBezTo>
                  <a:cubicBezTo>
                    <a:pt x="192173" y="599211"/>
                    <a:pt x="197578" y="600291"/>
                    <a:pt x="203704" y="603890"/>
                  </a:cubicBezTo>
                  <a:cubicBezTo>
                    <a:pt x="250189" y="631961"/>
                    <a:pt x="300637" y="645997"/>
                    <a:pt x="362257" y="645997"/>
                  </a:cubicBezTo>
                  <a:cubicBezTo>
                    <a:pt x="371626" y="645997"/>
                    <a:pt x="387121" y="644917"/>
                    <a:pt x="402977" y="642758"/>
                  </a:cubicBezTo>
                  <a:cubicBezTo>
                    <a:pt x="568377" y="615047"/>
                    <a:pt x="679724" y="452738"/>
                    <a:pt x="640807" y="289349"/>
                  </a:cubicBezTo>
                  <a:cubicBezTo>
                    <a:pt x="612339" y="169866"/>
                    <a:pt x="535945" y="92131"/>
                    <a:pt x="416670" y="67299"/>
                  </a:cubicBezTo>
                  <a:cubicBezTo>
                    <a:pt x="385950" y="60731"/>
                    <a:pt x="356559" y="58369"/>
                    <a:pt x="328593" y="60067"/>
                  </a:cubicBezTo>
                  <a:close/>
                  <a:moveTo>
                    <a:pt x="353609" y="0"/>
                  </a:moveTo>
                  <a:cubicBezTo>
                    <a:pt x="521531" y="1439"/>
                    <a:pt x="660266" y="111925"/>
                    <a:pt x="698462" y="272434"/>
                  </a:cubicBezTo>
                  <a:cubicBezTo>
                    <a:pt x="745308" y="463894"/>
                    <a:pt x="618105" y="661112"/>
                    <a:pt x="424958" y="698540"/>
                  </a:cubicBezTo>
                  <a:cubicBezTo>
                    <a:pt x="343159" y="714015"/>
                    <a:pt x="265684" y="703579"/>
                    <a:pt x="191812" y="665431"/>
                  </a:cubicBezTo>
                  <a:cubicBezTo>
                    <a:pt x="187848" y="663991"/>
                    <a:pt x="183884" y="662911"/>
                    <a:pt x="179200" y="664351"/>
                  </a:cubicBezTo>
                  <a:cubicBezTo>
                    <a:pt x="122625" y="679466"/>
                    <a:pt x="64969" y="694941"/>
                    <a:pt x="8034" y="709337"/>
                  </a:cubicBezTo>
                  <a:cubicBezTo>
                    <a:pt x="-975" y="711496"/>
                    <a:pt x="-975" y="711496"/>
                    <a:pt x="1188" y="702499"/>
                  </a:cubicBezTo>
                  <a:cubicBezTo>
                    <a:pt x="16322" y="647436"/>
                    <a:pt x="31457" y="592374"/>
                    <a:pt x="46592" y="537311"/>
                  </a:cubicBezTo>
                  <a:cubicBezTo>
                    <a:pt x="48393" y="531553"/>
                    <a:pt x="47673" y="527594"/>
                    <a:pt x="44790" y="521836"/>
                  </a:cubicBezTo>
                  <a:cubicBezTo>
                    <a:pt x="-68720" y="312742"/>
                    <a:pt x="52717" y="54703"/>
                    <a:pt x="285503" y="6838"/>
                  </a:cubicBezTo>
                  <a:cubicBezTo>
                    <a:pt x="308205" y="2519"/>
                    <a:pt x="331628" y="0"/>
                    <a:pt x="35360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8" name="Google Shape;38;p25"/>
            <p:cNvSpPr/>
            <p:nvPr/>
          </p:nvSpPr>
          <p:spPr>
            <a:xfrm>
              <a:off x="8542082" y="3062280"/>
              <a:ext cx="1845119" cy="1845121"/>
            </a:xfrm>
            <a:custGeom>
              <a:rect b="b" l="l" r="r" t="t"/>
              <a:pathLst>
                <a:path extrusionOk="0" h="4238" w="4238">
                  <a:moveTo>
                    <a:pt x="4237" y="2119"/>
                  </a:moveTo>
                  <a:lnTo>
                    <a:pt x="4237" y="2119"/>
                  </a:lnTo>
                  <a:cubicBezTo>
                    <a:pt x="4237" y="3288"/>
                    <a:pt x="3288" y="4237"/>
                    <a:pt x="2118" y="4237"/>
                  </a:cubicBezTo>
                  <a:lnTo>
                    <a:pt x="2118" y="4237"/>
                  </a:lnTo>
                  <a:cubicBezTo>
                    <a:pt x="950" y="4237"/>
                    <a:pt x="0" y="3288"/>
                    <a:pt x="0" y="2119"/>
                  </a:cubicBezTo>
                  <a:lnTo>
                    <a:pt x="0" y="2119"/>
                  </a:lnTo>
                  <a:cubicBezTo>
                    <a:pt x="0" y="950"/>
                    <a:pt x="950" y="0"/>
                    <a:pt x="2118" y="0"/>
                  </a:cubicBezTo>
                  <a:lnTo>
                    <a:pt x="2118" y="0"/>
                  </a:lnTo>
                  <a:cubicBezTo>
                    <a:pt x="3288" y="0"/>
                    <a:pt x="4237" y="950"/>
                    <a:pt x="4237" y="211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9" name="Google Shape;39;p25"/>
            <p:cNvSpPr/>
            <p:nvPr/>
          </p:nvSpPr>
          <p:spPr>
            <a:xfrm>
              <a:off x="8770681" y="3408365"/>
              <a:ext cx="1388379" cy="1153002"/>
            </a:xfrm>
            <a:custGeom>
              <a:rect b="b" l="l" r="r" t="t"/>
              <a:pathLst>
                <a:path extrusionOk="0" h="953328" w="1147944">
                  <a:moveTo>
                    <a:pt x="583068" y="658945"/>
                  </a:moveTo>
                  <a:cubicBezTo>
                    <a:pt x="643306" y="662483"/>
                    <a:pt x="698386" y="702915"/>
                    <a:pt x="716454" y="763564"/>
                  </a:cubicBezTo>
                  <a:cubicBezTo>
                    <a:pt x="740905" y="847664"/>
                    <a:pt x="688768" y="931045"/>
                    <a:pt x="603552" y="949015"/>
                  </a:cubicBezTo>
                  <a:cubicBezTo>
                    <a:pt x="601035" y="949734"/>
                    <a:pt x="598159" y="951890"/>
                    <a:pt x="595642" y="953328"/>
                  </a:cubicBezTo>
                  <a:lnTo>
                    <a:pt x="553932" y="953328"/>
                  </a:lnTo>
                  <a:cubicBezTo>
                    <a:pt x="505032" y="940749"/>
                    <a:pt x="465121" y="916669"/>
                    <a:pt x="441749" y="869947"/>
                  </a:cubicBezTo>
                  <a:cubicBezTo>
                    <a:pt x="404714" y="792316"/>
                    <a:pt x="441390" y="698513"/>
                    <a:pt x="522291" y="668323"/>
                  </a:cubicBezTo>
                  <a:cubicBezTo>
                    <a:pt x="542337" y="660686"/>
                    <a:pt x="562989" y="657766"/>
                    <a:pt x="583068" y="658945"/>
                  </a:cubicBezTo>
                  <a:close/>
                  <a:moveTo>
                    <a:pt x="572928" y="442695"/>
                  </a:moveTo>
                  <a:cubicBezTo>
                    <a:pt x="665968" y="442425"/>
                    <a:pt x="759232" y="473727"/>
                    <a:pt x="825065" y="536693"/>
                  </a:cubicBezTo>
                  <a:cubicBezTo>
                    <a:pt x="832979" y="544248"/>
                    <a:pt x="830102" y="548206"/>
                    <a:pt x="823626" y="554683"/>
                  </a:cubicBezTo>
                  <a:cubicBezTo>
                    <a:pt x="794846" y="583826"/>
                    <a:pt x="764988" y="613330"/>
                    <a:pt x="734049" y="645352"/>
                  </a:cubicBezTo>
                  <a:cubicBezTo>
                    <a:pt x="642314" y="562598"/>
                    <a:pt x="516763" y="559360"/>
                    <a:pt x="424668" y="635638"/>
                  </a:cubicBezTo>
                  <a:cubicBezTo>
                    <a:pt x="416034" y="642834"/>
                    <a:pt x="410998" y="645352"/>
                    <a:pt x="402004" y="635998"/>
                  </a:cubicBezTo>
                  <a:cubicBezTo>
                    <a:pt x="375743" y="609013"/>
                    <a:pt x="349841" y="583107"/>
                    <a:pt x="322141" y="556841"/>
                  </a:cubicBezTo>
                  <a:cubicBezTo>
                    <a:pt x="314586" y="549645"/>
                    <a:pt x="314226" y="546407"/>
                    <a:pt x="322141" y="538132"/>
                  </a:cubicBezTo>
                  <a:cubicBezTo>
                    <a:pt x="387075" y="474807"/>
                    <a:pt x="479889" y="442964"/>
                    <a:pt x="572928" y="442695"/>
                  </a:cubicBezTo>
                  <a:close/>
                  <a:moveTo>
                    <a:pt x="577096" y="221849"/>
                  </a:moveTo>
                  <a:cubicBezTo>
                    <a:pt x="727905" y="223289"/>
                    <a:pt x="861077" y="272253"/>
                    <a:pt x="976972" y="372342"/>
                  </a:cubicBezTo>
                  <a:cubicBezTo>
                    <a:pt x="990290" y="384583"/>
                    <a:pt x="991729" y="391063"/>
                    <a:pt x="977332" y="404385"/>
                  </a:cubicBezTo>
                  <a:cubicBezTo>
                    <a:pt x="950338" y="428507"/>
                    <a:pt x="924783" y="455509"/>
                    <a:pt x="899589" y="482151"/>
                  </a:cubicBezTo>
                  <a:cubicBezTo>
                    <a:pt x="890950" y="490072"/>
                    <a:pt x="886631" y="490792"/>
                    <a:pt x="877993" y="482511"/>
                  </a:cubicBezTo>
                  <a:cubicBezTo>
                    <a:pt x="778294" y="395024"/>
                    <a:pt x="661678" y="357941"/>
                    <a:pt x="530666" y="369462"/>
                  </a:cubicBezTo>
                  <a:cubicBezTo>
                    <a:pt x="433846" y="378822"/>
                    <a:pt x="347824" y="416266"/>
                    <a:pt x="275479" y="482151"/>
                  </a:cubicBezTo>
                  <a:cubicBezTo>
                    <a:pt x="263602" y="492232"/>
                    <a:pt x="257483" y="492952"/>
                    <a:pt x="246326" y="481431"/>
                  </a:cubicBezTo>
                  <a:cubicBezTo>
                    <a:pt x="221131" y="454429"/>
                    <a:pt x="194856" y="427787"/>
                    <a:pt x="167142" y="401864"/>
                  </a:cubicBezTo>
                  <a:cubicBezTo>
                    <a:pt x="157064" y="393224"/>
                    <a:pt x="157424" y="388183"/>
                    <a:pt x="167502" y="380263"/>
                  </a:cubicBezTo>
                  <a:cubicBezTo>
                    <a:pt x="283398" y="275854"/>
                    <a:pt x="420169" y="223289"/>
                    <a:pt x="577096" y="221849"/>
                  </a:cubicBezTo>
                  <a:close/>
                  <a:moveTo>
                    <a:pt x="613941" y="50"/>
                  </a:moveTo>
                  <a:cubicBezTo>
                    <a:pt x="629276" y="-40"/>
                    <a:pt x="644656" y="-40"/>
                    <a:pt x="655089" y="320"/>
                  </a:cubicBezTo>
                  <a:cubicBezTo>
                    <a:pt x="751864" y="2484"/>
                    <a:pt x="842884" y="31329"/>
                    <a:pt x="930666" y="70270"/>
                  </a:cubicBezTo>
                  <a:cubicBezTo>
                    <a:pt x="1000459" y="102000"/>
                    <a:pt x="1064137" y="144547"/>
                    <a:pt x="1122778" y="194306"/>
                  </a:cubicBezTo>
                  <a:cubicBezTo>
                    <a:pt x="1134650" y="204041"/>
                    <a:pt x="1150479" y="212695"/>
                    <a:pt x="1147601" y="232887"/>
                  </a:cubicBezTo>
                  <a:cubicBezTo>
                    <a:pt x="1118461" y="262093"/>
                    <a:pt x="1087881" y="289496"/>
                    <a:pt x="1059460" y="319062"/>
                  </a:cubicBezTo>
                  <a:cubicBezTo>
                    <a:pt x="1047948" y="330600"/>
                    <a:pt x="1042191" y="330600"/>
                    <a:pt x="1029960" y="319423"/>
                  </a:cubicBezTo>
                  <a:cubicBezTo>
                    <a:pt x="923830" y="223151"/>
                    <a:pt x="798633" y="165100"/>
                    <a:pt x="656887" y="149595"/>
                  </a:cubicBezTo>
                  <a:cubicBezTo>
                    <a:pt x="450745" y="126158"/>
                    <a:pt x="268346" y="184570"/>
                    <a:pt x="113289" y="323750"/>
                  </a:cubicBezTo>
                  <a:cubicBezTo>
                    <a:pt x="109691" y="327355"/>
                    <a:pt x="105734" y="330961"/>
                    <a:pt x="92782" y="342139"/>
                  </a:cubicBezTo>
                  <a:cubicBezTo>
                    <a:pt x="62203" y="307524"/>
                    <a:pt x="31263" y="272188"/>
                    <a:pt x="684" y="237213"/>
                  </a:cubicBezTo>
                  <a:cubicBezTo>
                    <a:pt x="-3274" y="218824"/>
                    <a:pt x="10757" y="211252"/>
                    <a:pt x="21910" y="201517"/>
                  </a:cubicBezTo>
                  <a:cubicBezTo>
                    <a:pt x="86307" y="143826"/>
                    <a:pt x="157539" y="98034"/>
                    <a:pt x="236687" y="64501"/>
                  </a:cubicBezTo>
                  <a:cubicBezTo>
                    <a:pt x="300724" y="36016"/>
                    <a:pt x="367280" y="14743"/>
                    <a:pt x="437433" y="4647"/>
                  </a:cubicBezTo>
                  <a:cubicBezTo>
                    <a:pt x="458659" y="1763"/>
                    <a:pt x="480245" y="320"/>
                    <a:pt x="501831" y="320"/>
                  </a:cubicBezTo>
                  <a:cubicBezTo>
                    <a:pt x="519819" y="681"/>
                    <a:pt x="555435" y="320"/>
                    <a:pt x="573063" y="320"/>
                  </a:cubicBezTo>
                  <a:cubicBezTo>
                    <a:pt x="583317" y="320"/>
                    <a:pt x="598606" y="140"/>
                    <a:pt x="613941" y="5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40" name="Google Shape;40;p25"/>
            <p:cNvSpPr/>
            <p:nvPr/>
          </p:nvSpPr>
          <p:spPr>
            <a:xfrm>
              <a:off x="4581121" y="-266999"/>
              <a:ext cx="898560" cy="898560"/>
            </a:xfrm>
            <a:custGeom>
              <a:rect b="b" l="l" r="r" t="t"/>
              <a:pathLst>
                <a:path extrusionOk="0" h="2062" w="2063">
                  <a:moveTo>
                    <a:pt x="2062" y="1031"/>
                  </a:moveTo>
                  <a:lnTo>
                    <a:pt x="2062" y="1031"/>
                  </a:lnTo>
                  <a:cubicBezTo>
                    <a:pt x="2062" y="1600"/>
                    <a:pt x="1601" y="2061"/>
                    <a:pt x="1032" y="2061"/>
                  </a:cubicBezTo>
                  <a:lnTo>
                    <a:pt x="1032" y="2061"/>
                  </a:lnTo>
                  <a:cubicBezTo>
                    <a:pt x="462" y="2061"/>
                    <a:pt x="0" y="1600"/>
                    <a:pt x="0" y="1031"/>
                  </a:cubicBezTo>
                  <a:lnTo>
                    <a:pt x="0" y="1031"/>
                  </a:lnTo>
                  <a:cubicBezTo>
                    <a:pt x="0" y="460"/>
                    <a:pt x="462" y="0"/>
                    <a:pt x="1032" y="0"/>
                  </a:cubicBezTo>
                  <a:lnTo>
                    <a:pt x="1032" y="0"/>
                  </a:lnTo>
                  <a:cubicBezTo>
                    <a:pt x="1601" y="0"/>
                    <a:pt x="2062" y="460"/>
                    <a:pt x="2062" y="1031"/>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41" name="Google Shape;41;p25"/>
            <p:cNvSpPr/>
            <p:nvPr/>
          </p:nvSpPr>
          <p:spPr>
            <a:xfrm>
              <a:off x="4687837" y="-157047"/>
              <a:ext cx="681122" cy="679361"/>
            </a:xfrm>
            <a:custGeom>
              <a:rect b="b" l="l" r="r" t="t"/>
              <a:pathLst>
                <a:path extrusionOk="0" h="561711" w="563167">
                  <a:moveTo>
                    <a:pt x="286994" y="304377"/>
                  </a:moveTo>
                  <a:cubicBezTo>
                    <a:pt x="295646" y="329204"/>
                    <a:pt x="304298" y="351152"/>
                    <a:pt x="312589" y="373819"/>
                  </a:cubicBezTo>
                  <a:cubicBezTo>
                    <a:pt x="333137" y="429589"/>
                    <a:pt x="353325" y="484998"/>
                    <a:pt x="373512" y="541128"/>
                  </a:cubicBezTo>
                  <a:cubicBezTo>
                    <a:pt x="374954" y="545805"/>
                    <a:pt x="374233" y="546165"/>
                    <a:pt x="369907" y="547604"/>
                  </a:cubicBezTo>
                  <a:cubicBezTo>
                    <a:pt x="316194" y="565235"/>
                    <a:pt x="262480" y="565954"/>
                    <a:pt x="207685" y="551922"/>
                  </a:cubicBezTo>
                  <a:cubicBezTo>
                    <a:pt x="203359" y="550483"/>
                    <a:pt x="202278" y="549043"/>
                    <a:pt x="203720" y="544366"/>
                  </a:cubicBezTo>
                  <a:cubicBezTo>
                    <a:pt x="231478" y="465209"/>
                    <a:pt x="258875" y="385693"/>
                    <a:pt x="286994" y="304377"/>
                  </a:cubicBezTo>
                  <a:close/>
                  <a:moveTo>
                    <a:pt x="25037" y="166264"/>
                  </a:moveTo>
                  <a:cubicBezTo>
                    <a:pt x="70070" y="289511"/>
                    <a:pt x="114382" y="411317"/>
                    <a:pt x="159055" y="534204"/>
                  </a:cubicBezTo>
                  <a:cubicBezTo>
                    <a:pt x="16391" y="466093"/>
                    <a:pt x="-35847" y="296358"/>
                    <a:pt x="25037" y="166264"/>
                  </a:cubicBezTo>
                  <a:close/>
                  <a:moveTo>
                    <a:pt x="532458" y="151977"/>
                  </a:moveTo>
                  <a:cubicBezTo>
                    <a:pt x="551192" y="186940"/>
                    <a:pt x="561279" y="224427"/>
                    <a:pt x="562720" y="264797"/>
                  </a:cubicBezTo>
                  <a:cubicBezTo>
                    <a:pt x="567043" y="347339"/>
                    <a:pt x="540024" y="418347"/>
                    <a:pt x="483103" y="478541"/>
                  </a:cubicBezTo>
                  <a:cubicBezTo>
                    <a:pt x="465811" y="496564"/>
                    <a:pt x="446357" y="511703"/>
                    <a:pt x="422940" y="524679"/>
                  </a:cubicBezTo>
                  <a:cubicBezTo>
                    <a:pt x="428344" y="509900"/>
                    <a:pt x="433388" y="495843"/>
                    <a:pt x="436990" y="482867"/>
                  </a:cubicBezTo>
                  <a:cubicBezTo>
                    <a:pt x="463289" y="408254"/>
                    <a:pt x="489228" y="334723"/>
                    <a:pt x="514445" y="260832"/>
                  </a:cubicBezTo>
                  <a:cubicBezTo>
                    <a:pt x="527054" y="227310"/>
                    <a:pt x="532458" y="191987"/>
                    <a:pt x="530297" y="156663"/>
                  </a:cubicBezTo>
                  <a:cubicBezTo>
                    <a:pt x="529937" y="154500"/>
                    <a:pt x="528496" y="151977"/>
                    <a:pt x="532458" y="151977"/>
                  </a:cubicBezTo>
                  <a:close/>
                  <a:moveTo>
                    <a:pt x="306835" y="1005"/>
                  </a:moveTo>
                  <a:cubicBezTo>
                    <a:pt x="366480" y="6020"/>
                    <a:pt x="424867" y="29852"/>
                    <a:pt x="471157" y="73735"/>
                  </a:cubicBezTo>
                  <a:cubicBezTo>
                    <a:pt x="434449" y="76255"/>
                    <a:pt x="414294" y="107221"/>
                    <a:pt x="424372" y="141787"/>
                  </a:cubicBezTo>
                  <a:cubicBezTo>
                    <a:pt x="429410" y="157630"/>
                    <a:pt x="438407" y="171312"/>
                    <a:pt x="446685" y="185715"/>
                  </a:cubicBezTo>
                  <a:cubicBezTo>
                    <a:pt x="466119" y="216680"/>
                    <a:pt x="476555" y="250166"/>
                    <a:pt x="471157" y="286172"/>
                  </a:cubicBezTo>
                  <a:cubicBezTo>
                    <a:pt x="468998" y="302735"/>
                    <a:pt x="465399" y="318578"/>
                    <a:pt x="460001" y="333701"/>
                  </a:cubicBezTo>
                  <a:cubicBezTo>
                    <a:pt x="446685" y="369707"/>
                    <a:pt x="436968" y="407514"/>
                    <a:pt x="425451" y="444600"/>
                  </a:cubicBezTo>
                  <a:cubicBezTo>
                    <a:pt x="424732" y="447121"/>
                    <a:pt x="424012" y="448561"/>
                    <a:pt x="422572" y="452522"/>
                  </a:cubicBezTo>
                  <a:cubicBezTo>
                    <a:pt x="415734" y="431638"/>
                    <a:pt x="408536" y="411835"/>
                    <a:pt x="402058" y="392031"/>
                  </a:cubicBezTo>
                  <a:cubicBezTo>
                    <a:pt x="375787" y="314257"/>
                    <a:pt x="350235" y="236484"/>
                    <a:pt x="323963" y="158710"/>
                  </a:cubicBezTo>
                  <a:cubicBezTo>
                    <a:pt x="320724" y="149708"/>
                    <a:pt x="320724" y="149708"/>
                    <a:pt x="331161" y="148628"/>
                  </a:cubicBezTo>
                  <a:cubicBezTo>
                    <a:pt x="337639" y="148628"/>
                    <a:pt x="344117" y="148268"/>
                    <a:pt x="350954" y="147188"/>
                  </a:cubicBezTo>
                  <a:cubicBezTo>
                    <a:pt x="359232" y="146108"/>
                    <a:pt x="363910" y="140707"/>
                    <a:pt x="363550" y="134225"/>
                  </a:cubicBezTo>
                  <a:cubicBezTo>
                    <a:pt x="363191" y="127384"/>
                    <a:pt x="358152" y="123784"/>
                    <a:pt x="349515" y="123784"/>
                  </a:cubicBezTo>
                  <a:cubicBezTo>
                    <a:pt x="332240" y="124864"/>
                    <a:pt x="314246" y="125944"/>
                    <a:pt x="295892" y="127024"/>
                  </a:cubicBezTo>
                  <a:cubicBezTo>
                    <a:pt x="266021" y="128824"/>
                    <a:pt x="236151" y="125944"/>
                    <a:pt x="206280" y="124504"/>
                  </a:cubicBezTo>
                  <a:cubicBezTo>
                    <a:pt x="199802" y="123784"/>
                    <a:pt x="194044" y="123784"/>
                    <a:pt x="191165" y="131705"/>
                  </a:cubicBezTo>
                  <a:cubicBezTo>
                    <a:pt x="188286" y="138906"/>
                    <a:pt x="192245" y="145747"/>
                    <a:pt x="201242" y="147188"/>
                  </a:cubicBezTo>
                  <a:cubicBezTo>
                    <a:pt x="209159" y="148268"/>
                    <a:pt x="216717" y="148628"/>
                    <a:pt x="224994" y="148988"/>
                  </a:cubicBezTo>
                  <a:cubicBezTo>
                    <a:pt x="228953" y="148988"/>
                    <a:pt x="230752" y="150428"/>
                    <a:pt x="232192" y="154389"/>
                  </a:cubicBezTo>
                  <a:cubicBezTo>
                    <a:pt x="245868" y="191476"/>
                    <a:pt x="259183" y="228202"/>
                    <a:pt x="272859" y="266009"/>
                  </a:cubicBezTo>
                  <a:cubicBezTo>
                    <a:pt x="273939" y="268889"/>
                    <a:pt x="273939" y="271410"/>
                    <a:pt x="272859" y="274290"/>
                  </a:cubicBezTo>
                  <a:cubicBezTo>
                    <a:pt x="253425" y="332981"/>
                    <a:pt x="233272" y="392031"/>
                    <a:pt x="213478" y="451082"/>
                  </a:cubicBezTo>
                  <a:cubicBezTo>
                    <a:pt x="213478" y="451802"/>
                    <a:pt x="213118" y="452522"/>
                    <a:pt x="212038" y="453242"/>
                  </a:cubicBezTo>
                  <a:cubicBezTo>
                    <a:pt x="208439" y="443880"/>
                    <a:pt x="205560" y="435599"/>
                    <a:pt x="202321" y="426237"/>
                  </a:cubicBezTo>
                  <a:cubicBezTo>
                    <a:pt x="172451" y="336941"/>
                    <a:pt x="142580" y="248006"/>
                    <a:pt x="113069" y="158710"/>
                  </a:cubicBezTo>
                  <a:cubicBezTo>
                    <a:pt x="109111" y="149708"/>
                    <a:pt x="109111" y="149708"/>
                    <a:pt x="119188" y="148628"/>
                  </a:cubicBezTo>
                  <a:cubicBezTo>
                    <a:pt x="125666" y="148628"/>
                    <a:pt x="132863" y="148268"/>
                    <a:pt x="138981" y="147188"/>
                  </a:cubicBezTo>
                  <a:cubicBezTo>
                    <a:pt x="147619" y="146108"/>
                    <a:pt x="152657" y="141787"/>
                    <a:pt x="152657" y="134946"/>
                  </a:cubicBezTo>
                  <a:cubicBezTo>
                    <a:pt x="152297" y="127384"/>
                    <a:pt x="146179" y="123784"/>
                    <a:pt x="137542" y="124504"/>
                  </a:cubicBezTo>
                  <a:cubicBezTo>
                    <a:pt x="111630" y="125944"/>
                    <a:pt x="85358" y="127384"/>
                    <a:pt x="59446" y="127384"/>
                  </a:cubicBezTo>
                  <a:cubicBezTo>
                    <a:pt x="55488" y="127384"/>
                    <a:pt x="51529" y="127744"/>
                    <a:pt x="48290" y="127024"/>
                  </a:cubicBezTo>
                  <a:cubicBezTo>
                    <a:pt x="104522" y="36558"/>
                    <a:pt x="207427" y="-7353"/>
                    <a:pt x="306835" y="100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42" name="Google Shape;42;p25"/>
            <p:cNvSpPr/>
            <p:nvPr/>
          </p:nvSpPr>
          <p:spPr>
            <a:xfrm>
              <a:off x="3304321" y="2221321"/>
              <a:ext cx="1925759" cy="1925761"/>
            </a:xfrm>
            <a:custGeom>
              <a:rect b="b" l="l" r="r" t="t"/>
              <a:pathLst>
                <a:path extrusionOk="0" h="4421" w="4423">
                  <a:moveTo>
                    <a:pt x="4422" y="2210"/>
                  </a:moveTo>
                  <a:lnTo>
                    <a:pt x="4422" y="2210"/>
                  </a:lnTo>
                  <a:cubicBezTo>
                    <a:pt x="4422" y="3430"/>
                    <a:pt x="3432" y="4420"/>
                    <a:pt x="2211" y="4420"/>
                  </a:cubicBezTo>
                  <a:lnTo>
                    <a:pt x="2211" y="4420"/>
                  </a:lnTo>
                  <a:cubicBezTo>
                    <a:pt x="990" y="4420"/>
                    <a:pt x="0" y="3430"/>
                    <a:pt x="0" y="2210"/>
                  </a:cubicBezTo>
                  <a:lnTo>
                    <a:pt x="0" y="2210"/>
                  </a:lnTo>
                  <a:cubicBezTo>
                    <a:pt x="0" y="990"/>
                    <a:pt x="990" y="0"/>
                    <a:pt x="2211" y="0"/>
                  </a:cubicBezTo>
                  <a:lnTo>
                    <a:pt x="2211" y="0"/>
                  </a:lnTo>
                  <a:cubicBezTo>
                    <a:pt x="3432" y="0"/>
                    <a:pt x="4422" y="990"/>
                    <a:pt x="4422" y="221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43" name="Google Shape;43;p25"/>
            <p:cNvSpPr/>
            <p:nvPr/>
          </p:nvSpPr>
          <p:spPr>
            <a:xfrm>
              <a:off x="3727815" y="2673807"/>
              <a:ext cx="1079527" cy="1018877"/>
            </a:xfrm>
            <a:custGeom>
              <a:rect b="b" l="l" r="r" t="t"/>
              <a:pathLst>
                <a:path extrusionOk="0" h="842431" w="892578">
                  <a:moveTo>
                    <a:pt x="473531" y="212657"/>
                  </a:moveTo>
                  <a:cubicBezTo>
                    <a:pt x="558548" y="206899"/>
                    <a:pt x="645006" y="280314"/>
                    <a:pt x="654012" y="364886"/>
                  </a:cubicBezTo>
                  <a:cubicBezTo>
                    <a:pt x="654372" y="369924"/>
                    <a:pt x="652571" y="370644"/>
                    <a:pt x="647888" y="371364"/>
                  </a:cubicBezTo>
                  <a:cubicBezTo>
                    <a:pt x="628795" y="372803"/>
                    <a:pt x="609342" y="374243"/>
                    <a:pt x="588448" y="376402"/>
                  </a:cubicBezTo>
                  <a:cubicBezTo>
                    <a:pt x="580523" y="318822"/>
                    <a:pt x="536573" y="279955"/>
                    <a:pt x="480376" y="278875"/>
                  </a:cubicBezTo>
                  <a:cubicBezTo>
                    <a:pt x="474972" y="278875"/>
                    <a:pt x="472450" y="277795"/>
                    <a:pt x="472090" y="272037"/>
                  </a:cubicBezTo>
                  <a:cubicBezTo>
                    <a:pt x="471010" y="255123"/>
                    <a:pt x="469208" y="237129"/>
                    <a:pt x="467407" y="219855"/>
                  </a:cubicBezTo>
                  <a:cubicBezTo>
                    <a:pt x="467407" y="214457"/>
                    <a:pt x="467767" y="213017"/>
                    <a:pt x="473531" y="212657"/>
                  </a:cubicBezTo>
                  <a:close/>
                  <a:moveTo>
                    <a:pt x="465069" y="108686"/>
                  </a:moveTo>
                  <a:cubicBezTo>
                    <a:pt x="538371" y="106887"/>
                    <a:pt x="602332" y="129555"/>
                    <a:pt x="659824" y="176689"/>
                  </a:cubicBezTo>
                  <a:cubicBezTo>
                    <a:pt x="712645" y="223104"/>
                    <a:pt x="745344" y="281752"/>
                    <a:pt x="757201" y="351913"/>
                  </a:cubicBezTo>
                  <a:cubicBezTo>
                    <a:pt x="757561" y="360189"/>
                    <a:pt x="755764" y="363787"/>
                    <a:pt x="747500" y="364147"/>
                  </a:cubicBezTo>
                  <a:cubicBezTo>
                    <a:pt x="730252" y="364506"/>
                    <a:pt x="713364" y="365946"/>
                    <a:pt x="695757" y="368105"/>
                  </a:cubicBezTo>
                  <a:cubicBezTo>
                    <a:pt x="690726" y="368464"/>
                    <a:pt x="688570" y="367025"/>
                    <a:pt x="687492" y="361628"/>
                  </a:cubicBezTo>
                  <a:cubicBezTo>
                    <a:pt x="678868" y="300102"/>
                    <a:pt x="647966" y="251168"/>
                    <a:pt x="598020" y="215908"/>
                  </a:cubicBezTo>
                  <a:cubicBezTo>
                    <a:pt x="561009" y="189282"/>
                    <a:pt x="518608" y="176689"/>
                    <a:pt x="472615" y="178128"/>
                  </a:cubicBezTo>
                  <a:cubicBezTo>
                    <a:pt x="465069" y="178128"/>
                    <a:pt x="462913" y="176689"/>
                    <a:pt x="462194" y="169133"/>
                  </a:cubicBezTo>
                  <a:cubicBezTo>
                    <a:pt x="461475" y="151863"/>
                    <a:pt x="460038" y="134232"/>
                    <a:pt x="458241" y="116962"/>
                  </a:cubicBezTo>
                  <a:cubicBezTo>
                    <a:pt x="457882" y="110845"/>
                    <a:pt x="458601" y="108686"/>
                    <a:pt x="465069" y="108686"/>
                  </a:cubicBezTo>
                  <a:close/>
                  <a:moveTo>
                    <a:pt x="174881" y="11096"/>
                  </a:moveTo>
                  <a:cubicBezTo>
                    <a:pt x="185369" y="11783"/>
                    <a:pt x="194660" y="13697"/>
                    <a:pt x="201408" y="17029"/>
                  </a:cubicBezTo>
                  <a:cubicBezTo>
                    <a:pt x="211125" y="22073"/>
                    <a:pt x="217604" y="31080"/>
                    <a:pt x="222283" y="40807"/>
                  </a:cubicBezTo>
                  <a:cubicBezTo>
                    <a:pt x="247836" y="100612"/>
                    <a:pt x="272310" y="161137"/>
                    <a:pt x="297503" y="222022"/>
                  </a:cubicBezTo>
                  <a:cubicBezTo>
                    <a:pt x="302182" y="233191"/>
                    <a:pt x="300383" y="244359"/>
                    <a:pt x="294984" y="256608"/>
                  </a:cubicBezTo>
                  <a:cubicBezTo>
                    <a:pt x="282027" y="284349"/>
                    <a:pt x="261153" y="307046"/>
                    <a:pt x="240638" y="328662"/>
                  </a:cubicBezTo>
                  <a:cubicBezTo>
                    <a:pt x="224442" y="345235"/>
                    <a:pt x="224082" y="360366"/>
                    <a:pt x="235599" y="379460"/>
                  </a:cubicBezTo>
                  <a:cubicBezTo>
                    <a:pt x="307221" y="497989"/>
                    <a:pt x="405476" y="584814"/>
                    <a:pt x="535044" y="636332"/>
                  </a:cubicBezTo>
                  <a:cubicBezTo>
                    <a:pt x="554479" y="643898"/>
                    <a:pt x="568155" y="641376"/>
                    <a:pt x="581472" y="625524"/>
                  </a:cubicBezTo>
                  <a:cubicBezTo>
                    <a:pt x="602706" y="598504"/>
                    <a:pt x="625741" y="572565"/>
                    <a:pt x="645896" y="544824"/>
                  </a:cubicBezTo>
                  <a:cubicBezTo>
                    <a:pt x="659572" y="525369"/>
                    <a:pt x="676128" y="522487"/>
                    <a:pt x="695923" y="531854"/>
                  </a:cubicBezTo>
                  <a:cubicBezTo>
                    <a:pt x="738392" y="550948"/>
                    <a:pt x="780861" y="571484"/>
                    <a:pt x="823690" y="591299"/>
                  </a:cubicBezTo>
                  <a:cubicBezTo>
                    <a:pt x="833048" y="595982"/>
                    <a:pt x="842406" y="600305"/>
                    <a:pt x="851763" y="605349"/>
                  </a:cubicBezTo>
                  <a:cubicBezTo>
                    <a:pt x="895672" y="626605"/>
                    <a:pt x="894233" y="626965"/>
                    <a:pt x="891353" y="674881"/>
                  </a:cubicBezTo>
                  <a:cubicBezTo>
                    <a:pt x="883435" y="768551"/>
                    <a:pt x="813973" y="814666"/>
                    <a:pt x="731194" y="837363"/>
                  </a:cubicBezTo>
                  <a:cubicBezTo>
                    <a:pt x="712839" y="842046"/>
                    <a:pt x="693403" y="843127"/>
                    <a:pt x="673968" y="842046"/>
                  </a:cubicBezTo>
                  <a:cubicBezTo>
                    <a:pt x="643016" y="843127"/>
                    <a:pt x="613144" y="835921"/>
                    <a:pt x="583271" y="826915"/>
                  </a:cubicBezTo>
                  <a:cubicBezTo>
                    <a:pt x="381002" y="769632"/>
                    <a:pt x="229481" y="643538"/>
                    <a:pt x="108191" y="476733"/>
                  </a:cubicBezTo>
                  <a:cubicBezTo>
                    <a:pt x="61403" y="413686"/>
                    <a:pt x="18934" y="349198"/>
                    <a:pt x="4898" y="270299"/>
                  </a:cubicBezTo>
                  <a:cubicBezTo>
                    <a:pt x="-12018" y="176989"/>
                    <a:pt x="14975" y="97729"/>
                    <a:pt x="84437" y="32881"/>
                  </a:cubicBezTo>
                  <a:cubicBezTo>
                    <a:pt x="101173" y="18020"/>
                    <a:pt x="143418" y="9036"/>
                    <a:pt x="174881" y="11096"/>
                  </a:cubicBezTo>
                  <a:close/>
                  <a:moveTo>
                    <a:pt x="467086" y="17"/>
                  </a:moveTo>
                  <a:cubicBezTo>
                    <a:pt x="507066" y="-343"/>
                    <a:pt x="546686" y="5057"/>
                    <a:pt x="585945" y="16577"/>
                  </a:cubicBezTo>
                  <a:cubicBezTo>
                    <a:pt x="617281" y="26297"/>
                    <a:pt x="647896" y="38537"/>
                    <a:pt x="675990" y="56537"/>
                  </a:cubicBezTo>
                  <a:cubicBezTo>
                    <a:pt x="683914" y="61937"/>
                    <a:pt x="692918" y="68058"/>
                    <a:pt x="700482" y="74898"/>
                  </a:cubicBezTo>
                  <a:cubicBezTo>
                    <a:pt x="706605" y="79578"/>
                    <a:pt x="719211" y="90738"/>
                    <a:pt x="725694" y="96138"/>
                  </a:cubicBezTo>
                  <a:cubicBezTo>
                    <a:pt x="732898" y="102618"/>
                    <a:pt x="747665" y="114498"/>
                    <a:pt x="755229" y="120978"/>
                  </a:cubicBezTo>
                  <a:cubicBezTo>
                    <a:pt x="789086" y="150858"/>
                    <a:pt x="813218" y="189378"/>
                    <a:pt x="832307" y="230058"/>
                  </a:cubicBezTo>
                  <a:cubicBezTo>
                    <a:pt x="848515" y="262459"/>
                    <a:pt x="857880" y="297019"/>
                    <a:pt x="863642" y="332299"/>
                  </a:cubicBezTo>
                  <a:cubicBezTo>
                    <a:pt x="865083" y="339499"/>
                    <a:pt x="868685" y="347419"/>
                    <a:pt x="861481" y="353539"/>
                  </a:cubicBezTo>
                  <a:cubicBezTo>
                    <a:pt x="842032" y="354979"/>
                    <a:pt x="822582" y="356059"/>
                    <a:pt x="802772" y="357859"/>
                  </a:cubicBezTo>
                  <a:cubicBezTo>
                    <a:pt x="795569" y="358939"/>
                    <a:pt x="793768" y="356419"/>
                    <a:pt x="792687" y="349219"/>
                  </a:cubicBezTo>
                  <a:cubicBezTo>
                    <a:pt x="784043" y="282259"/>
                    <a:pt x="756670" y="223578"/>
                    <a:pt x="710567" y="174978"/>
                  </a:cubicBezTo>
                  <a:cubicBezTo>
                    <a:pt x="643934" y="104418"/>
                    <a:pt x="560733" y="69498"/>
                    <a:pt x="462764" y="72018"/>
                  </a:cubicBezTo>
                  <a:cubicBezTo>
                    <a:pt x="460243" y="72018"/>
                    <a:pt x="458082" y="72018"/>
                    <a:pt x="450158" y="72378"/>
                  </a:cubicBezTo>
                  <a:cubicBezTo>
                    <a:pt x="449798" y="50417"/>
                    <a:pt x="448717" y="28457"/>
                    <a:pt x="448357" y="6857"/>
                  </a:cubicBezTo>
                  <a:cubicBezTo>
                    <a:pt x="452679" y="-1063"/>
                    <a:pt x="460243" y="377"/>
                    <a:pt x="467086" y="1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44" name="Google Shape;44;p25"/>
            <p:cNvSpPr/>
            <p:nvPr/>
          </p:nvSpPr>
          <p:spPr>
            <a:xfrm>
              <a:off x="1689601" y="2012042"/>
              <a:ext cx="963840" cy="963840"/>
            </a:xfrm>
            <a:custGeom>
              <a:rect b="b" l="l" r="r" t="t"/>
              <a:pathLst>
                <a:path extrusionOk="0" h="2212" w="2212">
                  <a:moveTo>
                    <a:pt x="2211" y="1106"/>
                  </a:moveTo>
                  <a:lnTo>
                    <a:pt x="2211" y="1106"/>
                  </a:lnTo>
                  <a:cubicBezTo>
                    <a:pt x="2211" y="1717"/>
                    <a:pt x="1716" y="2211"/>
                    <a:pt x="1105" y="2211"/>
                  </a:cubicBezTo>
                  <a:lnTo>
                    <a:pt x="1105" y="2211"/>
                  </a:lnTo>
                  <a:cubicBezTo>
                    <a:pt x="494" y="2211"/>
                    <a:pt x="0" y="1717"/>
                    <a:pt x="0" y="1106"/>
                  </a:cubicBezTo>
                  <a:lnTo>
                    <a:pt x="0" y="1106"/>
                  </a:lnTo>
                  <a:cubicBezTo>
                    <a:pt x="0" y="495"/>
                    <a:pt x="494" y="0"/>
                    <a:pt x="1105" y="0"/>
                  </a:cubicBezTo>
                  <a:lnTo>
                    <a:pt x="1105" y="0"/>
                  </a:lnTo>
                  <a:cubicBezTo>
                    <a:pt x="1716" y="0"/>
                    <a:pt x="2211" y="495"/>
                    <a:pt x="2211" y="1106"/>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45" name="Google Shape;45;p25"/>
            <p:cNvSpPr/>
            <p:nvPr/>
          </p:nvSpPr>
          <p:spPr>
            <a:xfrm>
              <a:off x="1962241" y="2294280"/>
              <a:ext cx="418125" cy="400845"/>
            </a:xfrm>
            <a:custGeom>
              <a:rect b="b" l="l" r="r" t="t"/>
              <a:pathLst>
                <a:path extrusionOk="0" h="331428" w="345715">
                  <a:moveTo>
                    <a:pt x="0" y="91404"/>
                  </a:moveTo>
                  <a:lnTo>
                    <a:pt x="63137" y="91404"/>
                  </a:lnTo>
                  <a:lnTo>
                    <a:pt x="63137" y="331428"/>
                  </a:lnTo>
                  <a:lnTo>
                    <a:pt x="0" y="331428"/>
                  </a:lnTo>
                  <a:close/>
                  <a:moveTo>
                    <a:pt x="265363" y="85725"/>
                  </a:moveTo>
                  <a:cubicBezTo>
                    <a:pt x="279416" y="85725"/>
                    <a:pt x="292027" y="87879"/>
                    <a:pt x="303557" y="92187"/>
                  </a:cubicBezTo>
                  <a:cubicBezTo>
                    <a:pt x="315087" y="97572"/>
                    <a:pt x="323735" y="104393"/>
                    <a:pt x="329500" y="111932"/>
                  </a:cubicBezTo>
                  <a:cubicBezTo>
                    <a:pt x="335265" y="119830"/>
                    <a:pt x="339229" y="128804"/>
                    <a:pt x="342472" y="138497"/>
                  </a:cubicBezTo>
                  <a:cubicBezTo>
                    <a:pt x="344273" y="148190"/>
                    <a:pt x="345715" y="162550"/>
                    <a:pt x="345715" y="180859"/>
                  </a:cubicBezTo>
                  <a:lnTo>
                    <a:pt x="345715" y="329841"/>
                  </a:lnTo>
                  <a:lnTo>
                    <a:pt x="282298" y="329841"/>
                  </a:lnTo>
                  <a:lnTo>
                    <a:pt x="282298" y="207424"/>
                  </a:lnTo>
                  <a:cubicBezTo>
                    <a:pt x="282298" y="181936"/>
                    <a:pt x="280857" y="165063"/>
                    <a:pt x="278335" y="157883"/>
                  </a:cubicBezTo>
                  <a:cubicBezTo>
                    <a:pt x="275452" y="149985"/>
                    <a:pt x="270768" y="144241"/>
                    <a:pt x="265363" y="139933"/>
                  </a:cubicBezTo>
                  <a:cubicBezTo>
                    <a:pt x="258877" y="135625"/>
                    <a:pt x="251671" y="133830"/>
                    <a:pt x="242663" y="133830"/>
                  </a:cubicBezTo>
                  <a:cubicBezTo>
                    <a:pt x="231853" y="133830"/>
                    <a:pt x="221764" y="136702"/>
                    <a:pt x="213117" y="142446"/>
                  </a:cubicBezTo>
                  <a:cubicBezTo>
                    <a:pt x="204829" y="148190"/>
                    <a:pt x="198704" y="156447"/>
                    <a:pt x="195101" y="166499"/>
                  </a:cubicBezTo>
                  <a:cubicBezTo>
                    <a:pt x="192218" y="176551"/>
                    <a:pt x="190417" y="194859"/>
                    <a:pt x="190417" y="221425"/>
                  </a:cubicBezTo>
                  <a:lnTo>
                    <a:pt x="190417" y="329841"/>
                  </a:lnTo>
                  <a:lnTo>
                    <a:pt x="127000" y="329841"/>
                  </a:lnTo>
                  <a:lnTo>
                    <a:pt x="127000" y="90392"/>
                  </a:lnTo>
                  <a:lnTo>
                    <a:pt x="186093" y="90392"/>
                  </a:lnTo>
                  <a:lnTo>
                    <a:pt x="186093" y="125573"/>
                  </a:lnTo>
                  <a:cubicBezTo>
                    <a:pt x="206991" y="98649"/>
                    <a:pt x="232934" y="85725"/>
                    <a:pt x="265363" y="85725"/>
                  </a:cubicBezTo>
                  <a:close/>
                  <a:moveTo>
                    <a:pt x="0" y="0"/>
                  </a:moveTo>
                  <a:lnTo>
                    <a:pt x="63137" y="0"/>
                  </a:lnTo>
                  <a:lnTo>
                    <a:pt x="63137" y="59016"/>
                  </a:lnTo>
                  <a:lnTo>
                    <a:pt x="0" y="5901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46" name="Google Shape;46;p25"/>
            <p:cNvSpPr/>
            <p:nvPr/>
          </p:nvSpPr>
          <p:spPr>
            <a:xfrm>
              <a:off x="8551680" y="445322"/>
              <a:ext cx="877441" cy="879360"/>
            </a:xfrm>
            <a:custGeom>
              <a:rect b="b" l="l" r="r" t="t"/>
              <a:pathLst>
                <a:path extrusionOk="0" h="2018" w="2017">
                  <a:moveTo>
                    <a:pt x="2016" y="1007"/>
                  </a:moveTo>
                  <a:lnTo>
                    <a:pt x="2016" y="1007"/>
                  </a:lnTo>
                  <a:cubicBezTo>
                    <a:pt x="2016" y="1565"/>
                    <a:pt x="1564" y="2017"/>
                    <a:pt x="1006" y="2017"/>
                  </a:cubicBezTo>
                  <a:lnTo>
                    <a:pt x="1006" y="2017"/>
                  </a:lnTo>
                  <a:cubicBezTo>
                    <a:pt x="449" y="2017"/>
                    <a:pt x="0" y="1565"/>
                    <a:pt x="0" y="1007"/>
                  </a:cubicBezTo>
                  <a:lnTo>
                    <a:pt x="0" y="1007"/>
                  </a:lnTo>
                  <a:cubicBezTo>
                    <a:pt x="0" y="450"/>
                    <a:pt x="449" y="0"/>
                    <a:pt x="1006" y="0"/>
                  </a:cubicBezTo>
                  <a:lnTo>
                    <a:pt x="1006" y="0"/>
                  </a:lnTo>
                  <a:cubicBezTo>
                    <a:pt x="1564" y="0"/>
                    <a:pt x="2016" y="450"/>
                    <a:pt x="2016" y="1007"/>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47" name="Google Shape;47;p25"/>
            <p:cNvSpPr/>
            <p:nvPr/>
          </p:nvSpPr>
          <p:spPr>
            <a:xfrm>
              <a:off x="8757121" y="593161"/>
              <a:ext cx="466119" cy="585165"/>
            </a:xfrm>
            <a:custGeom>
              <a:rect b="b" l="l" r="r" t="t"/>
              <a:pathLst>
                <a:path extrusionOk="0" h="483828" w="385398">
                  <a:moveTo>
                    <a:pt x="362809" y="177800"/>
                  </a:moveTo>
                  <a:cubicBezTo>
                    <a:pt x="375561" y="177800"/>
                    <a:pt x="385398" y="187485"/>
                    <a:pt x="385398" y="200040"/>
                  </a:cubicBezTo>
                  <a:lnTo>
                    <a:pt x="385398" y="304785"/>
                  </a:lnTo>
                  <a:cubicBezTo>
                    <a:pt x="385398" y="316981"/>
                    <a:pt x="375561" y="326666"/>
                    <a:pt x="362809" y="326666"/>
                  </a:cubicBezTo>
                  <a:cubicBezTo>
                    <a:pt x="351150" y="326666"/>
                    <a:pt x="341312" y="316981"/>
                    <a:pt x="341312" y="304785"/>
                  </a:cubicBezTo>
                  <a:lnTo>
                    <a:pt x="341312" y="200040"/>
                  </a:lnTo>
                  <a:cubicBezTo>
                    <a:pt x="341312" y="187485"/>
                    <a:pt x="351150" y="177800"/>
                    <a:pt x="362809" y="177800"/>
                  </a:cubicBezTo>
                  <a:close/>
                  <a:moveTo>
                    <a:pt x="61912" y="177800"/>
                  </a:moveTo>
                  <a:lnTo>
                    <a:pt x="321903" y="177800"/>
                  </a:lnTo>
                  <a:lnTo>
                    <a:pt x="321903" y="178521"/>
                  </a:lnTo>
                  <a:lnTo>
                    <a:pt x="321903" y="373167"/>
                  </a:lnTo>
                  <a:cubicBezTo>
                    <a:pt x="321903" y="391551"/>
                    <a:pt x="307180" y="406690"/>
                    <a:pt x="288866" y="406690"/>
                  </a:cubicBezTo>
                  <a:lnTo>
                    <a:pt x="254392" y="406690"/>
                  </a:lnTo>
                  <a:lnTo>
                    <a:pt x="254392" y="461840"/>
                  </a:lnTo>
                  <a:cubicBezTo>
                    <a:pt x="254392" y="474456"/>
                    <a:pt x="244337" y="483828"/>
                    <a:pt x="232486" y="483828"/>
                  </a:cubicBezTo>
                  <a:cubicBezTo>
                    <a:pt x="219918" y="483828"/>
                    <a:pt x="210581" y="474456"/>
                    <a:pt x="210581" y="461840"/>
                  </a:cubicBezTo>
                  <a:lnTo>
                    <a:pt x="210581" y="406690"/>
                  </a:lnTo>
                  <a:lnTo>
                    <a:pt x="173953" y="406690"/>
                  </a:lnTo>
                  <a:lnTo>
                    <a:pt x="173953" y="461840"/>
                  </a:lnTo>
                  <a:cubicBezTo>
                    <a:pt x="173953" y="474456"/>
                    <a:pt x="163898" y="483828"/>
                    <a:pt x="151688" y="483828"/>
                  </a:cubicBezTo>
                  <a:cubicBezTo>
                    <a:pt x="139479" y="483828"/>
                    <a:pt x="130142" y="474456"/>
                    <a:pt x="130142" y="461840"/>
                  </a:cubicBezTo>
                  <a:lnTo>
                    <a:pt x="130142" y="406690"/>
                  </a:lnTo>
                  <a:lnTo>
                    <a:pt x="94950" y="406690"/>
                  </a:lnTo>
                  <a:cubicBezTo>
                    <a:pt x="76995" y="406690"/>
                    <a:pt x="61912" y="391551"/>
                    <a:pt x="61912" y="373167"/>
                  </a:cubicBezTo>
                  <a:lnTo>
                    <a:pt x="61912" y="178521"/>
                  </a:lnTo>
                  <a:close/>
                  <a:moveTo>
                    <a:pt x="21683" y="177800"/>
                  </a:moveTo>
                  <a:cubicBezTo>
                    <a:pt x="34331" y="177800"/>
                    <a:pt x="44088" y="187485"/>
                    <a:pt x="44088" y="200040"/>
                  </a:cubicBezTo>
                  <a:lnTo>
                    <a:pt x="44088" y="304785"/>
                  </a:lnTo>
                  <a:cubicBezTo>
                    <a:pt x="44088" y="316981"/>
                    <a:pt x="34331" y="326666"/>
                    <a:pt x="21683" y="326666"/>
                  </a:cubicBezTo>
                  <a:cubicBezTo>
                    <a:pt x="10118" y="326666"/>
                    <a:pt x="0" y="316981"/>
                    <a:pt x="0" y="304785"/>
                  </a:cubicBezTo>
                  <a:lnTo>
                    <a:pt x="0" y="200040"/>
                  </a:lnTo>
                  <a:cubicBezTo>
                    <a:pt x="0" y="187485"/>
                    <a:pt x="10118" y="177800"/>
                    <a:pt x="21683" y="177800"/>
                  </a:cubicBezTo>
                  <a:close/>
                  <a:moveTo>
                    <a:pt x="257122" y="83705"/>
                  </a:moveTo>
                  <a:cubicBezTo>
                    <a:pt x="250644" y="83705"/>
                    <a:pt x="244886" y="89117"/>
                    <a:pt x="244886" y="95972"/>
                  </a:cubicBezTo>
                  <a:cubicBezTo>
                    <a:pt x="244886" y="102466"/>
                    <a:pt x="250644" y="108239"/>
                    <a:pt x="257122" y="108239"/>
                  </a:cubicBezTo>
                  <a:cubicBezTo>
                    <a:pt x="263600" y="108239"/>
                    <a:pt x="268998" y="102466"/>
                    <a:pt x="268998" y="95972"/>
                  </a:cubicBezTo>
                  <a:cubicBezTo>
                    <a:pt x="268998" y="89117"/>
                    <a:pt x="263600" y="83705"/>
                    <a:pt x="257122" y="83705"/>
                  </a:cubicBezTo>
                  <a:close/>
                  <a:moveTo>
                    <a:pt x="126121" y="83705"/>
                  </a:moveTo>
                  <a:cubicBezTo>
                    <a:pt x="119283" y="83705"/>
                    <a:pt x="113525" y="89117"/>
                    <a:pt x="113525" y="95972"/>
                  </a:cubicBezTo>
                  <a:cubicBezTo>
                    <a:pt x="113525" y="102466"/>
                    <a:pt x="119283" y="108239"/>
                    <a:pt x="126121" y="108239"/>
                  </a:cubicBezTo>
                  <a:cubicBezTo>
                    <a:pt x="132599" y="108239"/>
                    <a:pt x="138358" y="102466"/>
                    <a:pt x="138358" y="95972"/>
                  </a:cubicBezTo>
                  <a:cubicBezTo>
                    <a:pt x="138358" y="89117"/>
                    <a:pt x="132599" y="83705"/>
                    <a:pt x="126121" y="83705"/>
                  </a:cubicBezTo>
                  <a:close/>
                  <a:moveTo>
                    <a:pt x="113885" y="0"/>
                  </a:moveTo>
                  <a:lnTo>
                    <a:pt x="136558" y="42213"/>
                  </a:lnTo>
                  <a:cubicBezTo>
                    <a:pt x="153473" y="34276"/>
                    <a:pt x="172187" y="29585"/>
                    <a:pt x="192701" y="29585"/>
                  </a:cubicBezTo>
                  <a:cubicBezTo>
                    <a:pt x="213215" y="29585"/>
                    <a:pt x="233729" y="34276"/>
                    <a:pt x="251004" y="43656"/>
                  </a:cubicBezTo>
                  <a:lnTo>
                    <a:pt x="274757" y="0"/>
                  </a:lnTo>
                  <a:lnTo>
                    <a:pt x="279435" y="2526"/>
                  </a:lnTo>
                  <a:lnTo>
                    <a:pt x="255682" y="45821"/>
                  </a:lnTo>
                  <a:cubicBezTo>
                    <a:pt x="294910" y="68190"/>
                    <a:pt x="321542" y="109682"/>
                    <a:pt x="321902" y="158389"/>
                  </a:cubicBezTo>
                  <a:lnTo>
                    <a:pt x="63500" y="158389"/>
                  </a:lnTo>
                  <a:cubicBezTo>
                    <a:pt x="63500" y="108960"/>
                    <a:pt x="91212" y="66386"/>
                    <a:pt x="131880" y="45099"/>
                  </a:cubicBezTo>
                  <a:lnTo>
                    <a:pt x="109206" y="252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48" name="Google Shape;48;p25"/>
            <p:cNvSpPr/>
            <p:nvPr/>
          </p:nvSpPr>
          <p:spPr>
            <a:xfrm>
              <a:off x="5170562" y="3392520"/>
              <a:ext cx="1169279" cy="1169281"/>
            </a:xfrm>
            <a:custGeom>
              <a:rect b="b" l="l" r="r" t="t"/>
              <a:pathLst>
                <a:path extrusionOk="0" h="2686" w="2686">
                  <a:moveTo>
                    <a:pt x="2685" y="1344"/>
                  </a:moveTo>
                  <a:lnTo>
                    <a:pt x="2685" y="1344"/>
                  </a:lnTo>
                  <a:cubicBezTo>
                    <a:pt x="2685" y="2085"/>
                    <a:pt x="2083" y="2685"/>
                    <a:pt x="1343" y="2685"/>
                  </a:cubicBezTo>
                  <a:lnTo>
                    <a:pt x="1343" y="2685"/>
                  </a:lnTo>
                  <a:cubicBezTo>
                    <a:pt x="602" y="2685"/>
                    <a:pt x="0" y="2085"/>
                    <a:pt x="0" y="1344"/>
                  </a:cubicBezTo>
                  <a:lnTo>
                    <a:pt x="0" y="1344"/>
                  </a:lnTo>
                  <a:cubicBezTo>
                    <a:pt x="0" y="601"/>
                    <a:pt x="602" y="0"/>
                    <a:pt x="1343" y="0"/>
                  </a:cubicBezTo>
                  <a:lnTo>
                    <a:pt x="1343" y="0"/>
                  </a:lnTo>
                  <a:cubicBezTo>
                    <a:pt x="2083" y="0"/>
                    <a:pt x="2685" y="601"/>
                    <a:pt x="2685" y="13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49" name="Google Shape;49;p25"/>
            <p:cNvSpPr/>
            <p:nvPr/>
          </p:nvSpPr>
          <p:spPr>
            <a:xfrm>
              <a:off x="5406643" y="3556739"/>
              <a:ext cx="655318" cy="761195"/>
            </a:xfrm>
            <a:custGeom>
              <a:rect b="b" l="l" r="r" t="t"/>
              <a:pathLst>
                <a:path extrusionOk="0" h="629373" w="541832">
                  <a:moveTo>
                    <a:pt x="160894" y="146915"/>
                  </a:moveTo>
                  <a:cubicBezTo>
                    <a:pt x="183222" y="146915"/>
                    <a:pt x="203029" y="152306"/>
                    <a:pt x="221755" y="158776"/>
                  </a:cubicBezTo>
                  <a:cubicBezTo>
                    <a:pt x="234000" y="163089"/>
                    <a:pt x="245524" y="167762"/>
                    <a:pt x="257048" y="170278"/>
                  </a:cubicBezTo>
                  <a:cubicBezTo>
                    <a:pt x="279376" y="176029"/>
                    <a:pt x="299904" y="173513"/>
                    <a:pt x="321151" y="166324"/>
                  </a:cubicBezTo>
                  <a:cubicBezTo>
                    <a:pt x="335916" y="160214"/>
                    <a:pt x="350681" y="154104"/>
                    <a:pt x="366167" y="150869"/>
                  </a:cubicBezTo>
                  <a:cubicBezTo>
                    <a:pt x="412983" y="140445"/>
                    <a:pt x="455118" y="150509"/>
                    <a:pt x="492932" y="179264"/>
                  </a:cubicBezTo>
                  <a:cubicBezTo>
                    <a:pt x="503015" y="187531"/>
                    <a:pt x="512739" y="196157"/>
                    <a:pt x="521021" y="205862"/>
                  </a:cubicBezTo>
                  <a:cubicBezTo>
                    <a:pt x="523902" y="210175"/>
                    <a:pt x="523902" y="210535"/>
                    <a:pt x="519581" y="213410"/>
                  </a:cubicBezTo>
                  <a:cubicBezTo>
                    <a:pt x="480327" y="237852"/>
                    <a:pt x="457639" y="272357"/>
                    <a:pt x="453678" y="317287"/>
                  </a:cubicBezTo>
                  <a:cubicBezTo>
                    <a:pt x="449716" y="359700"/>
                    <a:pt x="463041" y="397441"/>
                    <a:pt x="492211" y="427992"/>
                  </a:cubicBezTo>
                  <a:cubicBezTo>
                    <a:pt x="504816" y="441651"/>
                    <a:pt x="521021" y="451715"/>
                    <a:pt x="537587" y="459623"/>
                  </a:cubicBezTo>
                  <a:cubicBezTo>
                    <a:pt x="542269" y="461060"/>
                    <a:pt x="542629" y="461779"/>
                    <a:pt x="540828" y="466811"/>
                  </a:cubicBezTo>
                  <a:cubicBezTo>
                    <a:pt x="521742" y="510303"/>
                    <a:pt x="496173" y="551638"/>
                    <a:pt x="464482" y="587941"/>
                  </a:cubicBezTo>
                  <a:cubicBezTo>
                    <a:pt x="453678" y="599802"/>
                    <a:pt x="441794" y="610944"/>
                    <a:pt x="427028" y="619211"/>
                  </a:cubicBezTo>
                  <a:cubicBezTo>
                    <a:pt x="403980" y="632151"/>
                    <a:pt x="380212" y="632151"/>
                    <a:pt x="356443" y="622087"/>
                  </a:cubicBezTo>
                  <a:cubicBezTo>
                    <a:pt x="346360" y="617774"/>
                    <a:pt x="336636" y="612741"/>
                    <a:pt x="326553" y="609147"/>
                  </a:cubicBezTo>
                  <a:cubicBezTo>
                    <a:pt x="293421" y="599442"/>
                    <a:pt x="261730" y="599802"/>
                    <a:pt x="229678" y="613460"/>
                  </a:cubicBezTo>
                  <a:cubicBezTo>
                    <a:pt x="221395" y="617055"/>
                    <a:pt x="213112" y="620649"/>
                    <a:pt x="204830" y="623884"/>
                  </a:cubicBezTo>
                  <a:cubicBezTo>
                    <a:pt x="173859" y="635386"/>
                    <a:pt x="146129" y="628197"/>
                    <a:pt x="121280" y="608069"/>
                  </a:cubicBezTo>
                  <a:cubicBezTo>
                    <a:pt x="105434" y="596567"/>
                    <a:pt x="92830" y="581471"/>
                    <a:pt x="81306" y="565656"/>
                  </a:cubicBezTo>
                  <a:cubicBezTo>
                    <a:pt x="54296" y="530072"/>
                    <a:pt x="33409" y="490893"/>
                    <a:pt x="19364" y="448480"/>
                  </a:cubicBezTo>
                  <a:cubicBezTo>
                    <a:pt x="9281" y="417928"/>
                    <a:pt x="2798" y="386658"/>
                    <a:pt x="638" y="355027"/>
                  </a:cubicBezTo>
                  <a:cubicBezTo>
                    <a:pt x="-1523" y="319084"/>
                    <a:pt x="1358" y="284578"/>
                    <a:pt x="16123" y="251510"/>
                  </a:cubicBezTo>
                  <a:cubicBezTo>
                    <a:pt x="38091" y="201189"/>
                    <a:pt x="75904" y="166324"/>
                    <a:pt x="129563" y="150869"/>
                  </a:cubicBezTo>
                  <a:cubicBezTo>
                    <a:pt x="140727" y="148353"/>
                    <a:pt x="151171" y="146915"/>
                    <a:pt x="160894" y="146915"/>
                  </a:cubicBezTo>
                  <a:close/>
                  <a:moveTo>
                    <a:pt x="387614" y="234"/>
                  </a:moveTo>
                  <a:cubicBezTo>
                    <a:pt x="390870" y="-842"/>
                    <a:pt x="391955" y="2027"/>
                    <a:pt x="391955" y="4178"/>
                  </a:cubicBezTo>
                  <a:cubicBezTo>
                    <a:pt x="392317" y="8481"/>
                    <a:pt x="393402" y="12067"/>
                    <a:pt x="392317" y="14219"/>
                  </a:cubicBezTo>
                  <a:cubicBezTo>
                    <a:pt x="392317" y="44340"/>
                    <a:pt x="383273" y="69441"/>
                    <a:pt x="367356" y="93108"/>
                  </a:cubicBezTo>
                  <a:cubicBezTo>
                    <a:pt x="349629" y="118927"/>
                    <a:pt x="326115" y="137215"/>
                    <a:pt x="295727" y="146896"/>
                  </a:cubicBezTo>
                  <a:cubicBezTo>
                    <a:pt x="287045" y="149407"/>
                    <a:pt x="277277" y="151200"/>
                    <a:pt x="267871" y="151200"/>
                  </a:cubicBezTo>
                  <a:cubicBezTo>
                    <a:pt x="263168" y="151200"/>
                    <a:pt x="261721" y="149407"/>
                    <a:pt x="261721" y="145821"/>
                  </a:cubicBezTo>
                  <a:cubicBezTo>
                    <a:pt x="258827" y="123947"/>
                    <a:pt x="264254" y="103507"/>
                    <a:pt x="273659" y="84502"/>
                  </a:cubicBezTo>
                  <a:cubicBezTo>
                    <a:pt x="292109" y="45416"/>
                    <a:pt x="322497" y="19956"/>
                    <a:pt x="363015" y="5613"/>
                  </a:cubicBezTo>
                  <a:cubicBezTo>
                    <a:pt x="370612" y="3103"/>
                    <a:pt x="378932" y="1668"/>
                    <a:pt x="387614" y="23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50" name="Google Shape;50;p25"/>
            <p:cNvSpPr/>
            <p:nvPr/>
          </p:nvSpPr>
          <p:spPr>
            <a:xfrm>
              <a:off x="7201922" y="3486602"/>
              <a:ext cx="1155840" cy="1155840"/>
            </a:xfrm>
            <a:custGeom>
              <a:rect b="b" l="l" r="r" t="t"/>
              <a:pathLst>
                <a:path extrusionOk="0" h="2654" w="2654">
                  <a:moveTo>
                    <a:pt x="2653" y="1326"/>
                  </a:moveTo>
                  <a:lnTo>
                    <a:pt x="2653" y="1326"/>
                  </a:lnTo>
                  <a:cubicBezTo>
                    <a:pt x="2653" y="2059"/>
                    <a:pt x="2060" y="2653"/>
                    <a:pt x="1326" y="2653"/>
                  </a:cubicBezTo>
                  <a:lnTo>
                    <a:pt x="1326" y="2653"/>
                  </a:lnTo>
                  <a:cubicBezTo>
                    <a:pt x="594" y="2653"/>
                    <a:pt x="0" y="2059"/>
                    <a:pt x="0" y="1326"/>
                  </a:cubicBezTo>
                  <a:lnTo>
                    <a:pt x="0" y="1326"/>
                  </a:lnTo>
                  <a:cubicBezTo>
                    <a:pt x="0" y="592"/>
                    <a:pt x="594" y="0"/>
                    <a:pt x="1326" y="0"/>
                  </a:cubicBezTo>
                  <a:lnTo>
                    <a:pt x="1326" y="0"/>
                  </a:lnTo>
                  <a:cubicBezTo>
                    <a:pt x="2060" y="0"/>
                    <a:pt x="2653" y="592"/>
                    <a:pt x="2653" y="1326"/>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51" name="Google Shape;51;p25"/>
            <p:cNvSpPr/>
            <p:nvPr/>
          </p:nvSpPr>
          <p:spPr>
            <a:xfrm>
              <a:off x="7616642" y="3686282"/>
              <a:ext cx="324479" cy="756480"/>
            </a:xfrm>
            <a:custGeom>
              <a:rect b="b" l="l" r="r" t="t"/>
              <a:pathLst>
                <a:path extrusionOk="0" h="1736" w="744">
                  <a:moveTo>
                    <a:pt x="716" y="446"/>
                  </a:moveTo>
                  <a:lnTo>
                    <a:pt x="716" y="711"/>
                  </a:lnTo>
                  <a:lnTo>
                    <a:pt x="487" y="711"/>
                  </a:lnTo>
                  <a:lnTo>
                    <a:pt x="487" y="1220"/>
                  </a:lnTo>
                  <a:lnTo>
                    <a:pt x="487" y="1220"/>
                  </a:lnTo>
                  <a:cubicBezTo>
                    <a:pt x="487" y="1323"/>
                    <a:pt x="489" y="1382"/>
                    <a:pt x="493" y="1400"/>
                  </a:cubicBezTo>
                  <a:lnTo>
                    <a:pt x="493" y="1400"/>
                  </a:lnTo>
                  <a:cubicBezTo>
                    <a:pt x="499" y="1418"/>
                    <a:pt x="508" y="1432"/>
                    <a:pt x="523" y="1442"/>
                  </a:cubicBezTo>
                  <a:lnTo>
                    <a:pt x="523" y="1442"/>
                  </a:lnTo>
                  <a:cubicBezTo>
                    <a:pt x="539" y="1453"/>
                    <a:pt x="558" y="1459"/>
                    <a:pt x="581" y="1459"/>
                  </a:cubicBezTo>
                  <a:lnTo>
                    <a:pt x="581" y="1459"/>
                  </a:lnTo>
                  <a:cubicBezTo>
                    <a:pt x="611" y="1459"/>
                    <a:pt x="656" y="1448"/>
                    <a:pt x="715" y="1426"/>
                  </a:cubicBezTo>
                  <a:lnTo>
                    <a:pt x="743" y="1685"/>
                  </a:lnTo>
                  <a:lnTo>
                    <a:pt x="743" y="1685"/>
                  </a:lnTo>
                  <a:cubicBezTo>
                    <a:pt x="664" y="1719"/>
                    <a:pt x="578" y="1735"/>
                    <a:pt x="479" y="1735"/>
                  </a:cubicBezTo>
                  <a:lnTo>
                    <a:pt x="479" y="1735"/>
                  </a:lnTo>
                  <a:cubicBezTo>
                    <a:pt x="418" y="1735"/>
                    <a:pt x="365" y="1724"/>
                    <a:pt x="315" y="1705"/>
                  </a:cubicBezTo>
                  <a:lnTo>
                    <a:pt x="315" y="1705"/>
                  </a:lnTo>
                  <a:cubicBezTo>
                    <a:pt x="269" y="1685"/>
                    <a:pt x="233" y="1658"/>
                    <a:pt x="210" y="1628"/>
                  </a:cubicBezTo>
                  <a:lnTo>
                    <a:pt x="210" y="1628"/>
                  </a:lnTo>
                  <a:cubicBezTo>
                    <a:pt x="188" y="1595"/>
                    <a:pt x="171" y="1551"/>
                    <a:pt x="162" y="1496"/>
                  </a:cubicBezTo>
                  <a:lnTo>
                    <a:pt x="162" y="1496"/>
                  </a:lnTo>
                  <a:cubicBezTo>
                    <a:pt x="155" y="1459"/>
                    <a:pt x="153" y="1379"/>
                    <a:pt x="153" y="1261"/>
                  </a:cubicBezTo>
                  <a:lnTo>
                    <a:pt x="153" y="711"/>
                  </a:lnTo>
                  <a:lnTo>
                    <a:pt x="0" y="711"/>
                  </a:lnTo>
                  <a:lnTo>
                    <a:pt x="0" y="446"/>
                  </a:lnTo>
                  <a:lnTo>
                    <a:pt x="153" y="446"/>
                  </a:lnTo>
                  <a:lnTo>
                    <a:pt x="153" y="195"/>
                  </a:lnTo>
                  <a:lnTo>
                    <a:pt x="487" y="0"/>
                  </a:lnTo>
                  <a:lnTo>
                    <a:pt x="487" y="446"/>
                  </a:lnTo>
                  <a:lnTo>
                    <a:pt x="716" y="446"/>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52" name="Google Shape;52;p25"/>
            <p:cNvSpPr/>
            <p:nvPr/>
          </p:nvSpPr>
          <p:spPr>
            <a:xfrm>
              <a:off x="9014402" y="1307401"/>
              <a:ext cx="1317120" cy="1317120"/>
            </a:xfrm>
            <a:custGeom>
              <a:rect b="b" l="l" r="r" t="t"/>
              <a:pathLst>
                <a:path extrusionOk="0" h="3025" w="3026">
                  <a:moveTo>
                    <a:pt x="3025" y="1514"/>
                  </a:moveTo>
                  <a:lnTo>
                    <a:pt x="3025" y="1514"/>
                  </a:lnTo>
                  <a:cubicBezTo>
                    <a:pt x="3025" y="2349"/>
                    <a:pt x="2347" y="3024"/>
                    <a:pt x="1512" y="3024"/>
                  </a:cubicBezTo>
                  <a:lnTo>
                    <a:pt x="1512" y="3024"/>
                  </a:lnTo>
                  <a:cubicBezTo>
                    <a:pt x="676" y="3024"/>
                    <a:pt x="0" y="2349"/>
                    <a:pt x="0" y="1514"/>
                  </a:cubicBezTo>
                  <a:lnTo>
                    <a:pt x="0" y="1514"/>
                  </a:lnTo>
                  <a:cubicBezTo>
                    <a:pt x="0" y="678"/>
                    <a:pt x="676" y="0"/>
                    <a:pt x="1512" y="0"/>
                  </a:cubicBezTo>
                  <a:lnTo>
                    <a:pt x="1512" y="0"/>
                  </a:lnTo>
                  <a:cubicBezTo>
                    <a:pt x="2347" y="0"/>
                    <a:pt x="3025" y="678"/>
                    <a:pt x="3025" y="1514"/>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53" name="Google Shape;53;p25"/>
            <p:cNvSpPr/>
            <p:nvPr/>
          </p:nvSpPr>
          <p:spPr>
            <a:xfrm>
              <a:off x="9225601" y="1701002"/>
              <a:ext cx="894100" cy="533568"/>
            </a:xfrm>
            <a:custGeom>
              <a:rect b="b" l="l" r="r" t="t"/>
              <a:pathLst>
                <a:path extrusionOk="0" h="441166" w="739262">
                  <a:moveTo>
                    <a:pt x="102971" y="290409"/>
                  </a:moveTo>
                  <a:cubicBezTo>
                    <a:pt x="112548" y="290611"/>
                    <a:pt x="122525" y="292272"/>
                    <a:pt x="132908" y="295505"/>
                  </a:cubicBezTo>
                  <a:cubicBezTo>
                    <a:pt x="174803" y="308794"/>
                    <a:pt x="198640" y="339682"/>
                    <a:pt x="204418" y="382782"/>
                  </a:cubicBezTo>
                  <a:cubicBezTo>
                    <a:pt x="212364" y="439529"/>
                    <a:pt x="210919" y="439529"/>
                    <a:pt x="154217" y="439529"/>
                  </a:cubicBezTo>
                  <a:lnTo>
                    <a:pt x="103654" y="439529"/>
                  </a:lnTo>
                  <a:cubicBezTo>
                    <a:pt x="76567" y="439529"/>
                    <a:pt x="49480" y="439170"/>
                    <a:pt x="21670" y="439888"/>
                  </a:cubicBezTo>
                  <a:cubicBezTo>
                    <a:pt x="4695" y="440966"/>
                    <a:pt x="0" y="434142"/>
                    <a:pt x="0" y="417261"/>
                  </a:cubicBezTo>
                  <a:cubicBezTo>
                    <a:pt x="0" y="383141"/>
                    <a:pt x="3251" y="351175"/>
                    <a:pt x="27449" y="324956"/>
                  </a:cubicBezTo>
                  <a:cubicBezTo>
                    <a:pt x="49119" y="302329"/>
                    <a:pt x="74242" y="289803"/>
                    <a:pt x="102971" y="290409"/>
                  </a:cubicBezTo>
                  <a:close/>
                  <a:moveTo>
                    <a:pt x="357474" y="275726"/>
                  </a:moveTo>
                  <a:cubicBezTo>
                    <a:pt x="406838" y="281880"/>
                    <a:pt x="451026" y="321101"/>
                    <a:pt x="458064" y="373306"/>
                  </a:cubicBezTo>
                  <a:cubicBezTo>
                    <a:pt x="466364" y="441109"/>
                    <a:pt x="466364" y="441109"/>
                    <a:pt x="399237" y="441109"/>
                  </a:cubicBezTo>
                  <a:lnTo>
                    <a:pt x="343659" y="441109"/>
                  </a:lnTo>
                  <a:lnTo>
                    <a:pt x="252351" y="441109"/>
                  </a:lnTo>
                  <a:cubicBezTo>
                    <a:pt x="243329" y="441109"/>
                    <a:pt x="234306" y="442551"/>
                    <a:pt x="231058" y="431011"/>
                  </a:cubicBezTo>
                  <a:cubicBezTo>
                    <a:pt x="215900" y="374748"/>
                    <a:pt x="253073" y="302257"/>
                    <a:pt x="307569" y="281339"/>
                  </a:cubicBezTo>
                  <a:cubicBezTo>
                    <a:pt x="323990" y="275298"/>
                    <a:pt x="341020" y="273675"/>
                    <a:pt x="357474" y="275726"/>
                  </a:cubicBezTo>
                  <a:close/>
                  <a:moveTo>
                    <a:pt x="603313" y="254669"/>
                  </a:moveTo>
                  <a:cubicBezTo>
                    <a:pt x="624241" y="252876"/>
                    <a:pt x="645528" y="257359"/>
                    <a:pt x="667084" y="268657"/>
                  </a:cubicBezTo>
                  <a:cubicBezTo>
                    <a:pt x="713431" y="293045"/>
                    <a:pt x="737503" y="332496"/>
                    <a:pt x="738580" y="385218"/>
                  </a:cubicBezTo>
                  <a:cubicBezTo>
                    <a:pt x="739658" y="450491"/>
                    <a:pt x="745766" y="438656"/>
                    <a:pt x="685408" y="439015"/>
                  </a:cubicBezTo>
                  <a:cubicBezTo>
                    <a:pt x="661336" y="439373"/>
                    <a:pt x="637265" y="439015"/>
                    <a:pt x="612115" y="439015"/>
                  </a:cubicBezTo>
                  <a:lnTo>
                    <a:pt x="508284" y="439015"/>
                  </a:lnTo>
                  <a:cubicBezTo>
                    <a:pt x="500021" y="439015"/>
                    <a:pt x="490321" y="442243"/>
                    <a:pt x="487446" y="429331"/>
                  </a:cubicBezTo>
                  <a:cubicBezTo>
                    <a:pt x="473075" y="378403"/>
                    <a:pt x="497506" y="308467"/>
                    <a:pt x="541697" y="278340"/>
                  </a:cubicBezTo>
                  <a:cubicBezTo>
                    <a:pt x="561817" y="264532"/>
                    <a:pt x="582385" y="256463"/>
                    <a:pt x="603313" y="254669"/>
                  </a:cubicBezTo>
                  <a:close/>
                  <a:moveTo>
                    <a:pt x="101780" y="83270"/>
                  </a:moveTo>
                  <a:cubicBezTo>
                    <a:pt x="153755" y="82550"/>
                    <a:pt x="194901" y="123617"/>
                    <a:pt x="194901" y="175852"/>
                  </a:cubicBezTo>
                  <a:cubicBezTo>
                    <a:pt x="194901" y="227727"/>
                    <a:pt x="153394" y="269515"/>
                    <a:pt x="101780" y="269154"/>
                  </a:cubicBezTo>
                  <a:cubicBezTo>
                    <a:pt x="50167" y="268074"/>
                    <a:pt x="7937" y="225565"/>
                    <a:pt x="9020" y="174411"/>
                  </a:cubicBezTo>
                  <a:cubicBezTo>
                    <a:pt x="9381" y="124338"/>
                    <a:pt x="50528" y="84711"/>
                    <a:pt x="101780" y="83270"/>
                  </a:cubicBezTo>
                  <a:close/>
                  <a:moveTo>
                    <a:pt x="345281" y="43223"/>
                  </a:moveTo>
                  <a:cubicBezTo>
                    <a:pt x="402849" y="42862"/>
                    <a:pt x="448183" y="87601"/>
                    <a:pt x="448183" y="145328"/>
                  </a:cubicBezTo>
                  <a:cubicBezTo>
                    <a:pt x="448902" y="202333"/>
                    <a:pt x="402849" y="248515"/>
                    <a:pt x="346361" y="248876"/>
                  </a:cubicBezTo>
                  <a:cubicBezTo>
                    <a:pt x="288434" y="248876"/>
                    <a:pt x="242020" y="203416"/>
                    <a:pt x="242020" y="146410"/>
                  </a:cubicBezTo>
                  <a:cubicBezTo>
                    <a:pt x="241300" y="90126"/>
                    <a:pt x="288074" y="43223"/>
                    <a:pt x="345281" y="43223"/>
                  </a:cubicBezTo>
                  <a:close/>
                  <a:moveTo>
                    <a:pt x="612308" y="0"/>
                  </a:moveTo>
                  <a:cubicBezTo>
                    <a:pt x="677149" y="0"/>
                    <a:pt x="728302" y="50792"/>
                    <a:pt x="727942" y="114553"/>
                  </a:cubicBezTo>
                  <a:cubicBezTo>
                    <a:pt x="726861" y="177954"/>
                    <a:pt x="676069" y="228386"/>
                    <a:pt x="613749" y="229106"/>
                  </a:cubicBezTo>
                  <a:cubicBezTo>
                    <a:pt x="549988" y="229827"/>
                    <a:pt x="498475" y="178314"/>
                    <a:pt x="498475" y="114553"/>
                  </a:cubicBezTo>
                  <a:cubicBezTo>
                    <a:pt x="498475" y="50432"/>
                    <a:pt x="548187" y="0"/>
                    <a:pt x="612308"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54" name="Google Shape;54;p25"/>
            <p:cNvSpPr/>
            <p:nvPr/>
          </p:nvSpPr>
          <p:spPr>
            <a:xfrm>
              <a:off x="5472001" y="5702281"/>
              <a:ext cx="583680" cy="583680"/>
            </a:xfrm>
            <a:custGeom>
              <a:rect b="b" l="l" r="r" t="t"/>
              <a:pathLst>
                <a:path extrusionOk="0" h="1340" w="1340">
                  <a:moveTo>
                    <a:pt x="417" y="298"/>
                  </a:moveTo>
                  <a:lnTo>
                    <a:pt x="417" y="298"/>
                  </a:lnTo>
                  <a:cubicBezTo>
                    <a:pt x="416" y="298"/>
                    <a:pt x="412" y="301"/>
                    <a:pt x="409" y="302"/>
                  </a:cubicBezTo>
                  <a:lnTo>
                    <a:pt x="409" y="302"/>
                  </a:lnTo>
                  <a:cubicBezTo>
                    <a:pt x="396" y="310"/>
                    <a:pt x="384" y="321"/>
                    <a:pt x="372" y="330"/>
                  </a:cubicBezTo>
                  <a:lnTo>
                    <a:pt x="372" y="330"/>
                  </a:lnTo>
                  <a:cubicBezTo>
                    <a:pt x="366" y="334"/>
                    <a:pt x="362" y="338"/>
                    <a:pt x="357" y="344"/>
                  </a:cubicBezTo>
                  <a:lnTo>
                    <a:pt x="357" y="344"/>
                  </a:lnTo>
                  <a:cubicBezTo>
                    <a:pt x="354" y="345"/>
                    <a:pt x="353" y="346"/>
                    <a:pt x="351" y="348"/>
                  </a:cubicBezTo>
                  <a:lnTo>
                    <a:pt x="351" y="348"/>
                  </a:lnTo>
                  <a:cubicBezTo>
                    <a:pt x="350" y="348"/>
                    <a:pt x="349" y="349"/>
                    <a:pt x="349" y="350"/>
                  </a:cubicBezTo>
                  <a:lnTo>
                    <a:pt x="349" y="350"/>
                  </a:lnTo>
                  <a:cubicBezTo>
                    <a:pt x="345" y="353"/>
                    <a:pt x="341" y="357"/>
                    <a:pt x="338" y="361"/>
                  </a:cubicBezTo>
                  <a:lnTo>
                    <a:pt x="338" y="361"/>
                  </a:lnTo>
                  <a:cubicBezTo>
                    <a:pt x="335" y="364"/>
                    <a:pt x="333" y="367"/>
                    <a:pt x="330" y="368"/>
                  </a:cubicBezTo>
                  <a:lnTo>
                    <a:pt x="330" y="368"/>
                  </a:lnTo>
                  <a:cubicBezTo>
                    <a:pt x="326" y="368"/>
                    <a:pt x="325" y="371"/>
                    <a:pt x="325" y="375"/>
                  </a:cubicBezTo>
                  <a:lnTo>
                    <a:pt x="325" y="375"/>
                  </a:lnTo>
                  <a:cubicBezTo>
                    <a:pt x="321" y="379"/>
                    <a:pt x="317" y="380"/>
                    <a:pt x="313" y="385"/>
                  </a:cubicBezTo>
                  <a:lnTo>
                    <a:pt x="313" y="385"/>
                  </a:lnTo>
                  <a:cubicBezTo>
                    <a:pt x="307" y="393"/>
                    <a:pt x="300" y="400"/>
                    <a:pt x="294" y="407"/>
                  </a:cubicBezTo>
                  <a:lnTo>
                    <a:pt x="294" y="407"/>
                  </a:lnTo>
                  <a:cubicBezTo>
                    <a:pt x="292" y="412"/>
                    <a:pt x="288" y="418"/>
                    <a:pt x="286" y="420"/>
                  </a:cubicBezTo>
                  <a:lnTo>
                    <a:pt x="286" y="420"/>
                  </a:lnTo>
                  <a:cubicBezTo>
                    <a:pt x="284" y="424"/>
                    <a:pt x="283" y="424"/>
                    <a:pt x="280" y="422"/>
                  </a:cubicBezTo>
                  <a:lnTo>
                    <a:pt x="280" y="422"/>
                  </a:lnTo>
                  <a:cubicBezTo>
                    <a:pt x="284" y="427"/>
                    <a:pt x="280" y="428"/>
                    <a:pt x="279" y="430"/>
                  </a:cubicBezTo>
                  <a:lnTo>
                    <a:pt x="279" y="430"/>
                  </a:lnTo>
                  <a:cubicBezTo>
                    <a:pt x="276" y="435"/>
                    <a:pt x="275" y="438"/>
                    <a:pt x="272" y="442"/>
                  </a:cubicBezTo>
                  <a:lnTo>
                    <a:pt x="272" y="442"/>
                  </a:lnTo>
                  <a:cubicBezTo>
                    <a:pt x="272" y="443"/>
                    <a:pt x="272" y="444"/>
                    <a:pt x="271" y="443"/>
                  </a:cubicBezTo>
                  <a:lnTo>
                    <a:pt x="271" y="443"/>
                  </a:lnTo>
                  <a:cubicBezTo>
                    <a:pt x="270" y="443"/>
                    <a:pt x="270" y="444"/>
                    <a:pt x="270" y="444"/>
                  </a:cubicBezTo>
                  <a:lnTo>
                    <a:pt x="270" y="444"/>
                  </a:lnTo>
                  <a:cubicBezTo>
                    <a:pt x="271" y="446"/>
                    <a:pt x="270" y="447"/>
                    <a:pt x="268" y="451"/>
                  </a:cubicBezTo>
                  <a:lnTo>
                    <a:pt x="268" y="451"/>
                  </a:lnTo>
                  <a:cubicBezTo>
                    <a:pt x="262" y="460"/>
                    <a:pt x="256" y="470"/>
                    <a:pt x="252" y="479"/>
                  </a:cubicBezTo>
                  <a:lnTo>
                    <a:pt x="252" y="479"/>
                  </a:lnTo>
                  <a:cubicBezTo>
                    <a:pt x="252" y="485"/>
                    <a:pt x="249" y="487"/>
                    <a:pt x="247" y="490"/>
                  </a:cubicBezTo>
                  <a:lnTo>
                    <a:pt x="247" y="490"/>
                  </a:lnTo>
                  <a:cubicBezTo>
                    <a:pt x="245" y="497"/>
                    <a:pt x="243" y="502"/>
                    <a:pt x="240" y="509"/>
                  </a:cubicBezTo>
                  <a:lnTo>
                    <a:pt x="240" y="509"/>
                  </a:lnTo>
                  <a:cubicBezTo>
                    <a:pt x="237" y="519"/>
                    <a:pt x="233" y="529"/>
                    <a:pt x="231" y="540"/>
                  </a:cubicBezTo>
                  <a:lnTo>
                    <a:pt x="231" y="540"/>
                  </a:lnTo>
                  <a:cubicBezTo>
                    <a:pt x="228" y="546"/>
                    <a:pt x="225" y="556"/>
                    <a:pt x="225" y="562"/>
                  </a:cubicBezTo>
                  <a:lnTo>
                    <a:pt x="225" y="562"/>
                  </a:lnTo>
                  <a:cubicBezTo>
                    <a:pt x="223" y="570"/>
                    <a:pt x="221" y="581"/>
                    <a:pt x="219" y="589"/>
                  </a:cubicBezTo>
                  <a:lnTo>
                    <a:pt x="219" y="589"/>
                  </a:lnTo>
                  <a:cubicBezTo>
                    <a:pt x="217" y="595"/>
                    <a:pt x="217" y="603"/>
                    <a:pt x="217" y="608"/>
                  </a:cubicBezTo>
                  <a:lnTo>
                    <a:pt x="217" y="608"/>
                  </a:lnTo>
                  <a:cubicBezTo>
                    <a:pt x="217" y="616"/>
                    <a:pt x="217" y="624"/>
                    <a:pt x="215" y="631"/>
                  </a:cubicBezTo>
                  <a:lnTo>
                    <a:pt x="215" y="631"/>
                  </a:lnTo>
                  <a:cubicBezTo>
                    <a:pt x="215" y="635"/>
                    <a:pt x="215" y="638"/>
                    <a:pt x="215" y="640"/>
                  </a:cubicBezTo>
                  <a:lnTo>
                    <a:pt x="215" y="640"/>
                  </a:lnTo>
                  <a:cubicBezTo>
                    <a:pt x="215" y="652"/>
                    <a:pt x="216" y="664"/>
                    <a:pt x="217" y="679"/>
                  </a:cubicBezTo>
                  <a:lnTo>
                    <a:pt x="217" y="679"/>
                  </a:lnTo>
                  <a:cubicBezTo>
                    <a:pt x="217" y="691"/>
                    <a:pt x="220" y="703"/>
                    <a:pt x="221" y="717"/>
                  </a:cubicBezTo>
                  <a:lnTo>
                    <a:pt x="221" y="717"/>
                  </a:lnTo>
                  <a:cubicBezTo>
                    <a:pt x="225" y="729"/>
                    <a:pt x="227" y="742"/>
                    <a:pt x="231" y="753"/>
                  </a:cubicBezTo>
                  <a:lnTo>
                    <a:pt x="231" y="753"/>
                  </a:lnTo>
                  <a:cubicBezTo>
                    <a:pt x="233" y="758"/>
                    <a:pt x="235" y="766"/>
                    <a:pt x="237" y="772"/>
                  </a:cubicBezTo>
                  <a:lnTo>
                    <a:pt x="237" y="776"/>
                  </a:lnTo>
                  <a:lnTo>
                    <a:pt x="237" y="776"/>
                  </a:lnTo>
                  <a:cubicBezTo>
                    <a:pt x="241" y="785"/>
                    <a:pt x="245" y="793"/>
                    <a:pt x="249" y="801"/>
                  </a:cubicBezTo>
                  <a:lnTo>
                    <a:pt x="249" y="801"/>
                  </a:lnTo>
                  <a:cubicBezTo>
                    <a:pt x="253" y="811"/>
                    <a:pt x="259" y="820"/>
                    <a:pt x="266" y="829"/>
                  </a:cubicBezTo>
                  <a:lnTo>
                    <a:pt x="266" y="829"/>
                  </a:lnTo>
                  <a:cubicBezTo>
                    <a:pt x="270" y="835"/>
                    <a:pt x="272" y="841"/>
                    <a:pt x="279" y="847"/>
                  </a:cubicBezTo>
                  <a:lnTo>
                    <a:pt x="279" y="847"/>
                  </a:lnTo>
                  <a:cubicBezTo>
                    <a:pt x="283" y="852"/>
                    <a:pt x="286" y="856"/>
                    <a:pt x="292" y="860"/>
                  </a:cubicBezTo>
                  <a:lnTo>
                    <a:pt x="292" y="860"/>
                  </a:lnTo>
                  <a:cubicBezTo>
                    <a:pt x="292" y="862"/>
                    <a:pt x="294" y="862"/>
                    <a:pt x="295" y="863"/>
                  </a:cubicBezTo>
                  <a:lnTo>
                    <a:pt x="295" y="863"/>
                  </a:lnTo>
                  <a:cubicBezTo>
                    <a:pt x="300" y="870"/>
                    <a:pt x="308" y="875"/>
                    <a:pt x="317" y="880"/>
                  </a:cubicBezTo>
                  <a:lnTo>
                    <a:pt x="317" y="880"/>
                  </a:lnTo>
                  <a:cubicBezTo>
                    <a:pt x="317" y="880"/>
                    <a:pt x="319" y="883"/>
                    <a:pt x="321" y="884"/>
                  </a:cubicBezTo>
                  <a:lnTo>
                    <a:pt x="321" y="884"/>
                  </a:lnTo>
                  <a:cubicBezTo>
                    <a:pt x="325" y="886"/>
                    <a:pt x="327" y="887"/>
                    <a:pt x="331" y="888"/>
                  </a:cubicBezTo>
                  <a:lnTo>
                    <a:pt x="331" y="888"/>
                  </a:lnTo>
                  <a:cubicBezTo>
                    <a:pt x="334" y="892"/>
                    <a:pt x="338" y="894"/>
                    <a:pt x="341" y="894"/>
                  </a:cubicBezTo>
                  <a:lnTo>
                    <a:pt x="341" y="894"/>
                  </a:lnTo>
                  <a:cubicBezTo>
                    <a:pt x="347" y="898"/>
                    <a:pt x="353" y="904"/>
                    <a:pt x="362" y="902"/>
                  </a:cubicBezTo>
                  <a:lnTo>
                    <a:pt x="362" y="902"/>
                  </a:lnTo>
                  <a:cubicBezTo>
                    <a:pt x="363" y="904"/>
                    <a:pt x="366" y="904"/>
                    <a:pt x="370" y="902"/>
                  </a:cubicBezTo>
                  <a:lnTo>
                    <a:pt x="370" y="902"/>
                  </a:lnTo>
                  <a:cubicBezTo>
                    <a:pt x="381" y="900"/>
                    <a:pt x="385" y="891"/>
                    <a:pt x="389" y="880"/>
                  </a:cubicBezTo>
                  <a:lnTo>
                    <a:pt x="389" y="880"/>
                  </a:lnTo>
                  <a:cubicBezTo>
                    <a:pt x="390" y="872"/>
                    <a:pt x="393" y="867"/>
                    <a:pt x="394" y="862"/>
                  </a:cubicBezTo>
                  <a:lnTo>
                    <a:pt x="394" y="862"/>
                  </a:lnTo>
                  <a:cubicBezTo>
                    <a:pt x="394" y="856"/>
                    <a:pt x="397" y="849"/>
                    <a:pt x="398" y="844"/>
                  </a:cubicBezTo>
                  <a:lnTo>
                    <a:pt x="398" y="844"/>
                  </a:lnTo>
                  <a:cubicBezTo>
                    <a:pt x="398" y="839"/>
                    <a:pt x="401" y="835"/>
                    <a:pt x="402" y="829"/>
                  </a:cubicBezTo>
                  <a:lnTo>
                    <a:pt x="402" y="829"/>
                  </a:lnTo>
                  <a:cubicBezTo>
                    <a:pt x="404" y="820"/>
                    <a:pt x="404" y="812"/>
                    <a:pt x="402" y="804"/>
                  </a:cubicBezTo>
                  <a:lnTo>
                    <a:pt x="402" y="804"/>
                  </a:lnTo>
                  <a:cubicBezTo>
                    <a:pt x="401" y="800"/>
                    <a:pt x="398" y="797"/>
                    <a:pt x="394" y="794"/>
                  </a:cubicBezTo>
                  <a:lnTo>
                    <a:pt x="394" y="794"/>
                  </a:lnTo>
                  <a:cubicBezTo>
                    <a:pt x="393" y="793"/>
                    <a:pt x="393" y="789"/>
                    <a:pt x="389" y="788"/>
                  </a:cubicBezTo>
                  <a:lnTo>
                    <a:pt x="389" y="788"/>
                  </a:lnTo>
                  <a:cubicBezTo>
                    <a:pt x="385" y="782"/>
                    <a:pt x="380" y="776"/>
                    <a:pt x="376" y="768"/>
                  </a:cubicBezTo>
                  <a:lnTo>
                    <a:pt x="376" y="768"/>
                  </a:lnTo>
                  <a:cubicBezTo>
                    <a:pt x="376" y="768"/>
                    <a:pt x="374" y="766"/>
                    <a:pt x="374" y="765"/>
                  </a:cubicBezTo>
                  <a:lnTo>
                    <a:pt x="374" y="765"/>
                  </a:lnTo>
                  <a:lnTo>
                    <a:pt x="374" y="765"/>
                  </a:lnTo>
                  <a:cubicBezTo>
                    <a:pt x="368" y="756"/>
                    <a:pt x="363" y="748"/>
                    <a:pt x="361" y="738"/>
                  </a:cubicBezTo>
                  <a:lnTo>
                    <a:pt x="361" y="735"/>
                  </a:lnTo>
                  <a:lnTo>
                    <a:pt x="361" y="735"/>
                  </a:lnTo>
                  <a:cubicBezTo>
                    <a:pt x="354" y="722"/>
                    <a:pt x="351" y="707"/>
                    <a:pt x="349" y="694"/>
                  </a:cubicBezTo>
                  <a:lnTo>
                    <a:pt x="349" y="694"/>
                  </a:lnTo>
                  <a:cubicBezTo>
                    <a:pt x="349" y="676"/>
                    <a:pt x="347" y="662"/>
                    <a:pt x="349" y="647"/>
                  </a:cubicBezTo>
                  <a:lnTo>
                    <a:pt x="349" y="647"/>
                  </a:lnTo>
                  <a:cubicBezTo>
                    <a:pt x="349" y="636"/>
                    <a:pt x="349" y="627"/>
                    <a:pt x="350" y="616"/>
                  </a:cubicBezTo>
                  <a:lnTo>
                    <a:pt x="350" y="616"/>
                  </a:lnTo>
                  <a:cubicBezTo>
                    <a:pt x="353" y="600"/>
                    <a:pt x="357" y="583"/>
                    <a:pt x="361" y="565"/>
                  </a:cubicBezTo>
                  <a:lnTo>
                    <a:pt x="361" y="565"/>
                  </a:lnTo>
                  <a:cubicBezTo>
                    <a:pt x="365" y="553"/>
                    <a:pt x="370" y="540"/>
                    <a:pt x="376" y="526"/>
                  </a:cubicBezTo>
                  <a:lnTo>
                    <a:pt x="376" y="526"/>
                  </a:lnTo>
                  <a:cubicBezTo>
                    <a:pt x="384" y="513"/>
                    <a:pt x="389" y="497"/>
                    <a:pt x="398" y="485"/>
                  </a:cubicBezTo>
                  <a:lnTo>
                    <a:pt x="398" y="485"/>
                  </a:lnTo>
                  <a:cubicBezTo>
                    <a:pt x="402" y="478"/>
                    <a:pt x="406" y="473"/>
                    <a:pt x="409" y="467"/>
                  </a:cubicBezTo>
                  <a:lnTo>
                    <a:pt x="409" y="467"/>
                  </a:lnTo>
                  <a:cubicBezTo>
                    <a:pt x="413" y="462"/>
                    <a:pt x="417" y="456"/>
                    <a:pt x="421" y="454"/>
                  </a:cubicBezTo>
                  <a:lnTo>
                    <a:pt x="421" y="454"/>
                  </a:lnTo>
                  <a:cubicBezTo>
                    <a:pt x="431" y="443"/>
                    <a:pt x="439" y="432"/>
                    <a:pt x="448" y="424"/>
                  </a:cubicBezTo>
                  <a:lnTo>
                    <a:pt x="448" y="424"/>
                  </a:lnTo>
                  <a:cubicBezTo>
                    <a:pt x="456" y="420"/>
                    <a:pt x="461" y="413"/>
                    <a:pt x="468" y="407"/>
                  </a:cubicBezTo>
                  <a:lnTo>
                    <a:pt x="468" y="407"/>
                  </a:lnTo>
                  <a:cubicBezTo>
                    <a:pt x="476" y="400"/>
                    <a:pt x="486" y="393"/>
                    <a:pt x="494" y="389"/>
                  </a:cubicBezTo>
                  <a:lnTo>
                    <a:pt x="494" y="389"/>
                  </a:lnTo>
                  <a:cubicBezTo>
                    <a:pt x="502" y="384"/>
                    <a:pt x="508" y="380"/>
                    <a:pt x="515" y="377"/>
                  </a:cubicBezTo>
                  <a:lnTo>
                    <a:pt x="515" y="377"/>
                  </a:lnTo>
                  <a:cubicBezTo>
                    <a:pt x="516" y="377"/>
                    <a:pt x="516" y="377"/>
                    <a:pt x="518" y="375"/>
                  </a:cubicBezTo>
                  <a:lnTo>
                    <a:pt x="518" y="375"/>
                  </a:lnTo>
                  <a:cubicBezTo>
                    <a:pt x="520" y="375"/>
                    <a:pt x="523" y="373"/>
                    <a:pt x="526" y="371"/>
                  </a:cubicBezTo>
                  <a:lnTo>
                    <a:pt x="526" y="371"/>
                  </a:lnTo>
                  <a:cubicBezTo>
                    <a:pt x="534" y="368"/>
                    <a:pt x="543" y="364"/>
                    <a:pt x="553" y="360"/>
                  </a:cubicBezTo>
                  <a:lnTo>
                    <a:pt x="553" y="360"/>
                  </a:lnTo>
                  <a:cubicBezTo>
                    <a:pt x="558" y="358"/>
                    <a:pt x="563" y="357"/>
                    <a:pt x="570" y="356"/>
                  </a:cubicBezTo>
                  <a:lnTo>
                    <a:pt x="570" y="356"/>
                  </a:lnTo>
                  <a:cubicBezTo>
                    <a:pt x="579" y="352"/>
                    <a:pt x="589" y="350"/>
                    <a:pt x="598" y="348"/>
                  </a:cubicBezTo>
                  <a:lnTo>
                    <a:pt x="598" y="348"/>
                  </a:lnTo>
                  <a:cubicBezTo>
                    <a:pt x="606" y="346"/>
                    <a:pt x="613" y="346"/>
                    <a:pt x="620" y="344"/>
                  </a:cubicBezTo>
                  <a:lnTo>
                    <a:pt x="620" y="344"/>
                  </a:lnTo>
                  <a:cubicBezTo>
                    <a:pt x="625" y="344"/>
                    <a:pt x="629" y="344"/>
                    <a:pt x="633" y="342"/>
                  </a:cubicBezTo>
                  <a:lnTo>
                    <a:pt x="633" y="342"/>
                  </a:lnTo>
                  <a:cubicBezTo>
                    <a:pt x="645" y="340"/>
                    <a:pt x="656" y="338"/>
                    <a:pt x="667" y="338"/>
                  </a:cubicBezTo>
                  <a:lnTo>
                    <a:pt x="685" y="338"/>
                  </a:lnTo>
                  <a:lnTo>
                    <a:pt x="685" y="338"/>
                  </a:lnTo>
                  <a:cubicBezTo>
                    <a:pt x="689" y="340"/>
                    <a:pt x="692" y="338"/>
                    <a:pt x="694" y="338"/>
                  </a:cubicBezTo>
                  <a:lnTo>
                    <a:pt x="694" y="338"/>
                  </a:lnTo>
                  <a:cubicBezTo>
                    <a:pt x="699" y="338"/>
                    <a:pt x="703" y="340"/>
                    <a:pt x="707" y="340"/>
                  </a:cubicBezTo>
                  <a:lnTo>
                    <a:pt x="707" y="340"/>
                  </a:lnTo>
                  <a:cubicBezTo>
                    <a:pt x="707" y="340"/>
                    <a:pt x="708" y="340"/>
                    <a:pt x="711" y="340"/>
                  </a:cubicBezTo>
                  <a:lnTo>
                    <a:pt x="711" y="340"/>
                  </a:lnTo>
                  <a:cubicBezTo>
                    <a:pt x="712" y="342"/>
                    <a:pt x="714" y="340"/>
                    <a:pt x="716" y="340"/>
                  </a:cubicBezTo>
                  <a:lnTo>
                    <a:pt x="716" y="340"/>
                  </a:lnTo>
                  <a:cubicBezTo>
                    <a:pt x="720" y="340"/>
                    <a:pt x="726" y="344"/>
                    <a:pt x="731" y="344"/>
                  </a:cubicBezTo>
                  <a:lnTo>
                    <a:pt x="731" y="344"/>
                  </a:lnTo>
                  <a:cubicBezTo>
                    <a:pt x="734" y="344"/>
                    <a:pt x="736" y="345"/>
                    <a:pt x="740" y="345"/>
                  </a:cubicBezTo>
                  <a:lnTo>
                    <a:pt x="743" y="345"/>
                  </a:lnTo>
                  <a:lnTo>
                    <a:pt x="743" y="345"/>
                  </a:lnTo>
                  <a:cubicBezTo>
                    <a:pt x="744" y="346"/>
                    <a:pt x="746" y="346"/>
                    <a:pt x="747" y="346"/>
                  </a:cubicBezTo>
                  <a:lnTo>
                    <a:pt x="747" y="346"/>
                  </a:lnTo>
                  <a:cubicBezTo>
                    <a:pt x="751" y="346"/>
                    <a:pt x="757" y="348"/>
                    <a:pt x="761" y="348"/>
                  </a:cubicBezTo>
                  <a:lnTo>
                    <a:pt x="761" y="348"/>
                  </a:lnTo>
                  <a:cubicBezTo>
                    <a:pt x="761" y="348"/>
                    <a:pt x="763" y="349"/>
                    <a:pt x="765" y="349"/>
                  </a:cubicBezTo>
                  <a:lnTo>
                    <a:pt x="765" y="349"/>
                  </a:lnTo>
                  <a:cubicBezTo>
                    <a:pt x="769" y="352"/>
                    <a:pt x="773" y="352"/>
                    <a:pt x="777" y="352"/>
                  </a:cubicBezTo>
                  <a:lnTo>
                    <a:pt x="777" y="352"/>
                  </a:lnTo>
                  <a:cubicBezTo>
                    <a:pt x="778" y="353"/>
                    <a:pt x="781" y="356"/>
                    <a:pt x="782" y="353"/>
                  </a:cubicBezTo>
                  <a:lnTo>
                    <a:pt x="782" y="353"/>
                  </a:lnTo>
                  <a:cubicBezTo>
                    <a:pt x="790" y="357"/>
                    <a:pt x="798" y="358"/>
                    <a:pt x="804" y="361"/>
                  </a:cubicBezTo>
                  <a:lnTo>
                    <a:pt x="804" y="361"/>
                  </a:lnTo>
                  <a:cubicBezTo>
                    <a:pt x="821" y="368"/>
                    <a:pt x="834" y="376"/>
                    <a:pt x="848" y="384"/>
                  </a:cubicBezTo>
                  <a:lnTo>
                    <a:pt x="848" y="384"/>
                  </a:lnTo>
                  <a:cubicBezTo>
                    <a:pt x="856" y="391"/>
                    <a:pt x="864" y="396"/>
                    <a:pt x="871" y="403"/>
                  </a:cubicBezTo>
                  <a:lnTo>
                    <a:pt x="871" y="403"/>
                  </a:lnTo>
                  <a:cubicBezTo>
                    <a:pt x="877" y="407"/>
                    <a:pt x="884" y="413"/>
                    <a:pt x="889" y="420"/>
                  </a:cubicBezTo>
                  <a:lnTo>
                    <a:pt x="889" y="420"/>
                  </a:lnTo>
                  <a:cubicBezTo>
                    <a:pt x="903" y="431"/>
                    <a:pt x="912" y="447"/>
                    <a:pt x="922" y="462"/>
                  </a:cubicBezTo>
                  <a:lnTo>
                    <a:pt x="922" y="462"/>
                  </a:lnTo>
                  <a:cubicBezTo>
                    <a:pt x="926" y="470"/>
                    <a:pt x="930" y="475"/>
                    <a:pt x="934" y="486"/>
                  </a:cubicBezTo>
                  <a:lnTo>
                    <a:pt x="934" y="486"/>
                  </a:lnTo>
                  <a:cubicBezTo>
                    <a:pt x="939" y="497"/>
                    <a:pt x="940" y="507"/>
                    <a:pt x="944" y="519"/>
                  </a:cubicBezTo>
                  <a:lnTo>
                    <a:pt x="944" y="519"/>
                  </a:lnTo>
                  <a:cubicBezTo>
                    <a:pt x="948" y="532"/>
                    <a:pt x="951" y="544"/>
                    <a:pt x="952" y="556"/>
                  </a:cubicBezTo>
                  <a:lnTo>
                    <a:pt x="952" y="556"/>
                  </a:lnTo>
                  <a:cubicBezTo>
                    <a:pt x="954" y="572"/>
                    <a:pt x="956" y="589"/>
                    <a:pt x="956" y="604"/>
                  </a:cubicBezTo>
                  <a:lnTo>
                    <a:pt x="956" y="604"/>
                  </a:lnTo>
                  <a:cubicBezTo>
                    <a:pt x="954" y="616"/>
                    <a:pt x="956" y="628"/>
                    <a:pt x="954" y="638"/>
                  </a:cubicBezTo>
                  <a:lnTo>
                    <a:pt x="954" y="638"/>
                  </a:lnTo>
                  <a:cubicBezTo>
                    <a:pt x="952" y="652"/>
                    <a:pt x="952" y="667"/>
                    <a:pt x="948" y="683"/>
                  </a:cubicBezTo>
                  <a:lnTo>
                    <a:pt x="948" y="688"/>
                  </a:lnTo>
                  <a:lnTo>
                    <a:pt x="948" y="688"/>
                  </a:lnTo>
                  <a:cubicBezTo>
                    <a:pt x="947" y="694"/>
                    <a:pt x="947" y="699"/>
                    <a:pt x="944" y="703"/>
                  </a:cubicBezTo>
                  <a:lnTo>
                    <a:pt x="944" y="703"/>
                  </a:lnTo>
                  <a:cubicBezTo>
                    <a:pt x="943" y="721"/>
                    <a:pt x="939" y="734"/>
                    <a:pt x="935" y="752"/>
                  </a:cubicBezTo>
                  <a:lnTo>
                    <a:pt x="935" y="752"/>
                  </a:lnTo>
                  <a:cubicBezTo>
                    <a:pt x="931" y="758"/>
                    <a:pt x="930" y="769"/>
                    <a:pt x="926" y="778"/>
                  </a:cubicBezTo>
                  <a:lnTo>
                    <a:pt x="926" y="778"/>
                  </a:lnTo>
                  <a:cubicBezTo>
                    <a:pt x="922" y="792"/>
                    <a:pt x="916" y="803"/>
                    <a:pt x="911" y="816"/>
                  </a:cubicBezTo>
                  <a:lnTo>
                    <a:pt x="911" y="816"/>
                  </a:lnTo>
                  <a:cubicBezTo>
                    <a:pt x="909" y="821"/>
                    <a:pt x="908" y="825"/>
                    <a:pt x="905" y="829"/>
                  </a:cubicBezTo>
                  <a:lnTo>
                    <a:pt x="905" y="829"/>
                  </a:lnTo>
                  <a:cubicBezTo>
                    <a:pt x="901" y="839"/>
                    <a:pt x="895" y="849"/>
                    <a:pt x="889" y="860"/>
                  </a:cubicBezTo>
                  <a:lnTo>
                    <a:pt x="889" y="860"/>
                  </a:lnTo>
                  <a:cubicBezTo>
                    <a:pt x="883" y="870"/>
                    <a:pt x="873" y="880"/>
                    <a:pt x="865" y="891"/>
                  </a:cubicBezTo>
                  <a:lnTo>
                    <a:pt x="865" y="891"/>
                  </a:lnTo>
                  <a:cubicBezTo>
                    <a:pt x="859" y="896"/>
                    <a:pt x="852" y="904"/>
                    <a:pt x="846" y="911"/>
                  </a:cubicBezTo>
                  <a:lnTo>
                    <a:pt x="846" y="911"/>
                  </a:lnTo>
                  <a:cubicBezTo>
                    <a:pt x="840" y="914"/>
                    <a:pt x="834" y="919"/>
                    <a:pt x="829" y="923"/>
                  </a:cubicBezTo>
                  <a:lnTo>
                    <a:pt x="829" y="923"/>
                  </a:lnTo>
                  <a:cubicBezTo>
                    <a:pt x="816" y="931"/>
                    <a:pt x="804" y="938"/>
                    <a:pt x="790" y="945"/>
                  </a:cubicBezTo>
                  <a:lnTo>
                    <a:pt x="790" y="945"/>
                  </a:lnTo>
                  <a:cubicBezTo>
                    <a:pt x="777" y="947"/>
                    <a:pt x="765" y="949"/>
                    <a:pt x="753" y="951"/>
                  </a:cubicBezTo>
                  <a:lnTo>
                    <a:pt x="753" y="951"/>
                  </a:lnTo>
                  <a:cubicBezTo>
                    <a:pt x="743" y="951"/>
                    <a:pt x="734" y="951"/>
                    <a:pt x="726" y="949"/>
                  </a:cubicBezTo>
                  <a:lnTo>
                    <a:pt x="726" y="949"/>
                  </a:lnTo>
                  <a:cubicBezTo>
                    <a:pt x="722" y="947"/>
                    <a:pt x="719" y="947"/>
                    <a:pt x="716" y="947"/>
                  </a:cubicBezTo>
                  <a:lnTo>
                    <a:pt x="716" y="947"/>
                  </a:lnTo>
                  <a:cubicBezTo>
                    <a:pt x="714" y="947"/>
                    <a:pt x="711" y="947"/>
                    <a:pt x="708" y="947"/>
                  </a:cubicBezTo>
                  <a:lnTo>
                    <a:pt x="708" y="947"/>
                  </a:lnTo>
                  <a:cubicBezTo>
                    <a:pt x="703" y="945"/>
                    <a:pt x="699" y="942"/>
                    <a:pt x="694" y="938"/>
                  </a:cubicBezTo>
                  <a:lnTo>
                    <a:pt x="694" y="938"/>
                  </a:lnTo>
                  <a:cubicBezTo>
                    <a:pt x="685" y="937"/>
                    <a:pt x="677" y="931"/>
                    <a:pt x="671" y="925"/>
                  </a:cubicBezTo>
                  <a:lnTo>
                    <a:pt x="671" y="925"/>
                  </a:lnTo>
                  <a:cubicBezTo>
                    <a:pt x="664" y="919"/>
                    <a:pt x="657" y="914"/>
                    <a:pt x="652" y="906"/>
                  </a:cubicBezTo>
                  <a:lnTo>
                    <a:pt x="652" y="906"/>
                  </a:lnTo>
                  <a:cubicBezTo>
                    <a:pt x="651" y="902"/>
                    <a:pt x="648" y="899"/>
                    <a:pt x="647" y="894"/>
                  </a:cubicBezTo>
                  <a:lnTo>
                    <a:pt x="647" y="894"/>
                  </a:lnTo>
                  <a:cubicBezTo>
                    <a:pt x="644" y="888"/>
                    <a:pt x="641" y="884"/>
                    <a:pt x="638" y="879"/>
                  </a:cubicBezTo>
                  <a:lnTo>
                    <a:pt x="638" y="879"/>
                  </a:lnTo>
                  <a:cubicBezTo>
                    <a:pt x="636" y="867"/>
                    <a:pt x="636" y="858"/>
                    <a:pt x="636" y="847"/>
                  </a:cubicBezTo>
                  <a:lnTo>
                    <a:pt x="636" y="847"/>
                  </a:lnTo>
                  <a:cubicBezTo>
                    <a:pt x="636" y="836"/>
                    <a:pt x="638" y="825"/>
                    <a:pt x="641" y="815"/>
                  </a:cubicBezTo>
                  <a:lnTo>
                    <a:pt x="641" y="815"/>
                  </a:lnTo>
                  <a:cubicBezTo>
                    <a:pt x="644" y="801"/>
                    <a:pt x="648" y="788"/>
                    <a:pt x="652" y="776"/>
                  </a:cubicBezTo>
                  <a:lnTo>
                    <a:pt x="652" y="776"/>
                  </a:lnTo>
                  <a:cubicBezTo>
                    <a:pt x="652" y="769"/>
                    <a:pt x="655" y="762"/>
                    <a:pt x="656" y="757"/>
                  </a:cubicBezTo>
                  <a:lnTo>
                    <a:pt x="656" y="757"/>
                  </a:lnTo>
                  <a:cubicBezTo>
                    <a:pt x="660" y="748"/>
                    <a:pt x="663" y="739"/>
                    <a:pt x="665" y="730"/>
                  </a:cubicBezTo>
                  <a:lnTo>
                    <a:pt x="665" y="730"/>
                  </a:lnTo>
                  <a:cubicBezTo>
                    <a:pt x="667" y="723"/>
                    <a:pt x="669" y="717"/>
                    <a:pt x="672" y="707"/>
                  </a:cubicBezTo>
                  <a:lnTo>
                    <a:pt x="672" y="707"/>
                  </a:lnTo>
                  <a:cubicBezTo>
                    <a:pt x="672" y="703"/>
                    <a:pt x="673" y="701"/>
                    <a:pt x="676" y="695"/>
                  </a:cubicBezTo>
                  <a:lnTo>
                    <a:pt x="676" y="695"/>
                  </a:lnTo>
                  <a:cubicBezTo>
                    <a:pt x="679" y="684"/>
                    <a:pt x="680" y="674"/>
                    <a:pt x="685" y="662"/>
                  </a:cubicBezTo>
                  <a:lnTo>
                    <a:pt x="685" y="662"/>
                  </a:lnTo>
                  <a:cubicBezTo>
                    <a:pt x="689" y="650"/>
                    <a:pt x="691" y="636"/>
                    <a:pt x="694" y="624"/>
                  </a:cubicBezTo>
                  <a:lnTo>
                    <a:pt x="694" y="624"/>
                  </a:lnTo>
                  <a:cubicBezTo>
                    <a:pt x="696" y="608"/>
                    <a:pt x="699" y="593"/>
                    <a:pt x="698" y="578"/>
                  </a:cubicBezTo>
                  <a:lnTo>
                    <a:pt x="698" y="578"/>
                  </a:lnTo>
                  <a:cubicBezTo>
                    <a:pt x="696" y="565"/>
                    <a:pt x="694" y="554"/>
                    <a:pt x="689" y="542"/>
                  </a:cubicBezTo>
                  <a:lnTo>
                    <a:pt x="689" y="542"/>
                  </a:lnTo>
                  <a:cubicBezTo>
                    <a:pt x="685" y="529"/>
                    <a:pt x="679" y="515"/>
                    <a:pt x="667" y="506"/>
                  </a:cubicBezTo>
                  <a:lnTo>
                    <a:pt x="667" y="506"/>
                  </a:lnTo>
                  <a:cubicBezTo>
                    <a:pt x="663" y="502"/>
                    <a:pt x="659" y="499"/>
                    <a:pt x="655" y="497"/>
                  </a:cubicBezTo>
                  <a:lnTo>
                    <a:pt x="655" y="497"/>
                  </a:lnTo>
                  <a:cubicBezTo>
                    <a:pt x="649" y="493"/>
                    <a:pt x="643" y="490"/>
                    <a:pt x="637" y="489"/>
                  </a:cubicBezTo>
                  <a:lnTo>
                    <a:pt x="637" y="489"/>
                  </a:lnTo>
                  <a:cubicBezTo>
                    <a:pt x="625" y="485"/>
                    <a:pt x="612" y="485"/>
                    <a:pt x="598" y="485"/>
                  </a:cubicBezTo>
                  <a:lnTo>
                    <a:pt x="598" y="485"/>
                  </a:lnTo>
                  <a:cubicBezTo>
                    <a:pt x="583" y="486"/>
                    <a:pt x="566" y="490"/>
                    <a:pt x="553" y="499"/>
                  </a:cubicBezTo>
                  <a:lnTo>
                    <a:pt x="553" y="499"/>
                  </a:lnTo>
                  <a:cubicBezTo>
                    <a:pt x="549" y="501"/>
                    <a:pt x="545" y="502"/>
                    <a:pt x="541" y="506"/>
                  </a:cubicBezTo>
                  <a:lnTo>
                    <a:pt x="541" y="506"/>
                  </a:lnTo>
                  <a:cubicBezTo>
                    <a:pt x="533" y="513"/>
                    <a:pt x="524" y="521"/>
                    <a:pt x="516" y="530"/>
                  </a:cubicBezTo>
                  <a:lnTo>
                    <a:pt x="516" y="530"/>
                  </a:lnTo>
                  <a:cubicBezTo>
                    <a:pt x="512" y="536"/>
                    <a:pt x="508" y="542"/>
                    <a:pt x="503" y="546"/>
                  </a:cubicBezTo>
                  <a:lnTo>
                    <a:pt x="503" y="546"/>
                  </a:lnTo>
                  <a:cubicBezTo>
                    <a:pt x="492" y="566"/>
                    <a:pt x="486" y="588"/>
                    <a:pt x="480" y="608"/>
                  </a:cubicBezTo>
                  <a:lnTo>
                    <a:pt x="480" y="608"/>
                  </a:lnTo>
                  <a:cubicBezTo>
                    <a:pt x="479" y="621"/>
                    <a:pt x="476" y="633"/>
                    <a:pt x="476" y="647"/>
                  </a:cubicBezTo>
                  <a:lnTo>
                    <a:pt x="476" y="647"/>
                  </a:lnTo>
                  <a:cubicBezTo>
                    <a:pt x="476" y="656"/>
                    <a:pt x="476" y="667"/>
                    <a:pt x="476" y="679"/>
                  </a:cubicBezTo>
                  <a:lnTo>
                    <a:pt x="476" y="679"/>
                  </a:lnTo>
                  <a:cubicBezTo>
                    <a:pt x="479" y="690"/>
                    <a:pt x="479" y="701"/>
                    <a:pt x="480" y="713"/>
                  </a:cubicBezTo>
                  <a:lnTo>
                    <a:pt x="480" y="713"/>
                  </a:lnTo>
                  <a:cubicBezTo>
                    <a:pt x="484" y="726"/>
                    <a:pt x="490" y="743"/>
                    <a:pt x="494" y="758"/>
                  </a:cubicBezTo>
                  <a:lnTo>
                    <a:pt x="494" y="758"/>
                  </a:lnTo>
                  <a:cubicBezTo>
                    <a:pt x="495" y="758"/>
                    <a:pt x="496" y="758"/>
                    <a:pt x="496" y="761"/>
                  </a:cubicBezTo>
                  <a:lnTo>
                    <a:pt x="496" y="761"/>
                  </a:lnTo>
                  <a:cubicBezTo>
                    <a:pt x="498" y="762"/>
                    <a:pt x="498" y="765"/>
                    <a:pt x="496" y="768"/>
                  </a:cubicBezTo>
                  <a:lnTo>
                    <a:pt x="496" y="769"/>
                  </a:lnTo>
                  <a:lnTo>
                    <a:pt x="496" y="769"/>
                  </a:lnTo>
                  <a:cubicBezTo>
                    <a:pt x="495" y="772"/>
                    <a:pt x="494" y="774"/>
                    <a:pt x="494" y="776"/>
                  </a:cubicBezTo>
                  <a:lnTo>
                    <a:pt x="494" y="776"/>
                  </a:lnTo>
                  <a:cubicBezTo>
                    <a:pt x="494" y="780"/>
                    <a:pt x="492" y="785"/>
                    <a:pt x="492" y="789"/>
                  </a:cubicBezTo>
                  <a:lnTo>
                    <a:pt x="492" y="789"/>
                  </a:lnTo>
                  <a:cubicBezTo>
                    <a:pt x="490" y="789"/>
                    <a:pt x="490" y="792"/>
                    <a:pt x="490" y="793"/>
                  </a:cubicBezTo>
                  <a:lnTo>
                    <a:pt x="490" y="793"/>
                  </a:lnTo>
                  <a:cubicBezTo>
                    <a:pt x="490" y="797"/>
                    <a:pt x="490" y="800"/>
                    <a:pt x="488" y="804"/>
                  </a:cubicBezTo>
                  <a:lnTo>
                    <a:pt x="488" y="804"/>
                  </a:lnTo>
                  <a:cubicBezTo>
                    <a:pt x="487" y="807"/>
                    <a:pt x="487" y="811"/>
                    <a:pt x="487" y="811"/>
                  </a:cubicBezTo>
                  <a:lnTo>
                    <a:pt x="487" y="811"/>
                  </a:lnTo>
                  <a:cubicBezTo>
                    <a:pt x="487" y="811"/>
                    <a:pt x="487" y="812"/>
                    <a:pt x="486" y="812"/>
                  </a:cubicBezTo>
                  <a:lnTo>
                    <a:pt x="486" y="819"/>
                  </a:lnTo>
                  <a:lnTo>
                    <a:pt x="486" y="819"/>
                  </a:lnTo>
                  <a:cubicBezTo>
                    <a:pt x="484" y="820"/>
                    <a:pt x="483" y="823"/>
                    <a:pt x="483" y="825"/>
                  </a:cubicBezTo>
                  <a:lnTo>
                    <a:pt x="483" y="825"/>
                  </a:lnTo>
                  <a:cubicBezTo>
                    <a:pt x="482" y="827"/>
                    <a:pt x="482" y="829"/>
                    <a:pt x="482" y="831"/>
                  </a:cubicBezTo>
                  <a:lnTo>
                    <a:pt x="482" y="831"/>
                  </a:lnTo>
                  <a:cubicBezTo>
                    <a:pt x="480" y="836"/>
                    <a:pt x="479" y="843"/>
                    <a:pt x="476" y="848"/>
                  </a:cubicBezTo>
                  <a:lnTo>
                    <a:pt x="476" y="848"/>
                  </a:lnTo>
                  <a:cubicBezTo>
                    <a:pt x="476" y="849"/>
                    <a:pt x="475" y="852"/>
                    <a:pt x="476" y="854"/>
                  </a:cubicBezTo>
                  <a:lnTo>
                    <a:pt x="476" y="854"/>
                  </a:lnTo>
                  <a:cubicBezTo>
                    <a:pt x="476" y="854"/>
                    <a:pt x="476" y="854"/>
                    <a:pt x="476" y="856"/>
                  </a:cubicBezTo>
                  <a:lnTo>
                    <a:pt x="476" y="856"/>
                  </a:lnTo>
                  <a:cubicBezTo>
                    <a:pt x="476" y="856"/>
                    <a:pt x="475" y="858"/>
                    <a:pt x="475" y="860"/>
                  </a:cubicBezTo>
                  <a:lnTo>
                    <a:pt x="475" y="860"/>
                  </a:lnTo>
                  <a:cubicBezTo>
                    <a:pt x="475" y="862"/>
                    <a:pt x="475" y="864"/>
                    <a:pt x="473" y="866"/>
                  </a:cubicBezTo>
                  <a:lnTo>
                    <a:pt x="473" y="866"/>
                  </a:lnTo>
                  <a:cubicBezTo>
                    <a:pt x="472" y="867"/>
                    <a:pt x="472" y="870"/>
                    <a:pt x="471" y="870"/>
                  </a:cubicBezTo>
                  <a:lnTo>
                    <a:pt x="471" y="871"/>
                  </a:lnTo>
                  <a:lnTo>
                    <a:pt x="471" y="876"/>
                  </a:lnTo>
                  <a:lnTo>
                    <a:pt x="471" y="876"/>
                  </a:lnTo>
                  <a:cubicBezTo>
                    <a:pt x="471" y="878"/>
                    <a:pt x="471" y="878"/>
                    <a:pt x="471" y="879"/>
                  </a:cubicBezTo>
                  <a:lnTo>
                    <a:pt x="471" y="879"/>
                  </a:lnTo>
                  <a:cubicBezTo>
                    <a:pt x="469" y="879"/>
                    <a:pt x="469" y="880"/>
                    <a:pt x="469" y="883"/>
                  </a:cubicBezTo>
                  <a:lnTo>
                    <a:pt x="469" y="883"/>
                  </a:lnTo>
                  <a:cubicBezTo>
                    <a:pt x="469" y="887"/>
                    <a:pt x="467" y="888"/>
                    <a:pt x="467" y="892"/>
                  </a:cubicBezTo>
                  <a:lnTo>
                    <a:pt x="467" y="892"/>
                  </a:lnTo>
                  <a:lnTo>
                    <a:pt x="467" y="894"/>
                  </a:lnTo>
                  <a:lnTo>
                    <a:pt x="467" y="894"/>
                  </a:lnTo>
                  <a:cubicBezTo>
                    <a:pt x="465" y="896"/>
                    <a:pt x="465" y="900"/>
                    <a:pt x="465" y="902"/>
                  </a:cubicBezTo>
                  <a:lnTo>
                    <a:pt x="465" y="904"/>
                  </a:lnTo>
                  <a:lnTo>
                    <a:pt x="465" y="904"/>
                  </a:lnTo>
                  <a:cubicBezTo>
                    <a:pt x="463" y="914"/>
                    <a:pt x="460" y="923"/>
                    <a:pt x="457" y="933"/>
                  </a:cubicBezTo>
                  <a:lnTo>
                    <a:pt x="457" y="933"/>
                  </a:lnTo>
                  <a:cubicBezTo>
                    <a:pt x="456" y="939"/>
                    <a:pt x="453" y="949"/>
                    <a:pt x="452" y="958"/>
                  </a:cubicBezTo>
                  <a:lnTo>
                    <a:pt x="452" y="958"/>
                  </a:lnTo>
                  <a:cubicBezTo>
                    <a:pt x="451" y="965"/>
                    <a:pt x="448" y="973"/>
                    <a:pt x="447" y="980"/>
                  </a:cubicBezTo>
                  <a:lnTo>
                    <a:pt x="447" y="980"/>
                  </a:lnTo>
                  <a:cubicBezTo>
                    <a:pt x="445" y="984"/>
                    <a:pt x="444" y="988"/>
                    <a:pt x="443" y="994"/>
                  </a:cubicBezTo>
                  <a:lnTo>
                    <a:pt x="443" y="994"/>
                  </a:lnTo>
                  <a:cubicBezTo>
                    <a:pt x="443" y="997"/>
                    <a:pt x="443" y="1000"/>
                    <a:pt x="443" y="1001"/>
                  </a:cubicBezTo>
                  <a:lnTo>
                    <a:pt x="443" y="1001"/>
                  </a:lnTo>
                  <a:cubicBezTo>
                    <a:pt x="439" y="1012"/>
                    <a:pt x="437" y="1023"/>
                    <a:pt x="435" y="1033"/>
                  </a:cubicBezTo>
                  <a:lnTo>
                    <a:pt x="435" y="1033"/>
                  </a:lnTo>
                  <a:cubicBezTo>
                    <a:pt x="431" y="1044"/>
                    <a:pt x="429" y="1053"/>
                    <a:pt x="427" y="1064"/>
                  </a:cubicBezTo>
                  <a:lnTo>
                    <a:pt x="427" y="1064"/>
                  </a:lnTo>
                  <a:cubicBezTo>
                    <a:pt x="424" y="1075"/>
                    <a:pt x="421" y="1088"/>
                    <a:pt x="417" y="1100"/>
                  </a:cubicBezTo>
                  <a:lnTo>
                    <a:pt x="417" y="1100"/>
                  </a:lnTo>
                  <a:cubicBezTo>
                    <a:pt x="416" y="1111"/>
                    <a:pt x="413" y="1120"/>
                    <a:pt x="410" y="1133"/>
                  </a:cubicBezTo>
                  <a:lnTo>
                    <a:pt x="410" y="1133"/>
                  </a:lnTo>
                  <a:cubicBezTo>
                    <a:pt x="409" y="1137"/>
                    <a:pt x="408" y="1143"/>
                    <a:pt x="408" y="1150"/>
                  </a:cubicBezTo>
                  <a:lnTo>
                    <a:pt x="408" y="1150"/>
                  </a:lnTo>
                  <a:cubicBezTo>
                    <a:pt x="404" y="1158"/>
                    <a:pt x="404" y="1167"/>
                    <a:pt x="404" y="1177"/>
                  </a:cubicBezTo>
                  <a:lnTo>
                    <a:pt x="404" y="1177"/>
                  </a:lnTo>
                  <a:cubicBezTo>
                    <a:pt x="401" y="1189"/>
                    <a:pt x="401" y="1197"/>
                    <a:pt x="401" y="1208"/>
                  </a:cubicBezTo>
                  <a:lnTo>
                    <a:pt x="401" y="1208"/>
                  </a:lnTo>
                  <a:cubicBezTo>
                    <a:pt x="400" y="1217"/>
                    <a:pt x="398" y="1230"/>
                    <a:pt x="398" y="1240"/>
                  </a:cubicBezTo>
                  <a:lnTo>
                    <a:pt x="398" y="1240"/>
                  </a:lnTo>
                  <a:cubicBezTo>
                    <a:pt x="398" y="1249"/>
                    <a:pt x="398" y="1257"/>
                    <a:pt x="398" y="1267"/>
                  </a:cubicBezTo>
                  <a:lnTo>
                    <a:pt x="398" y="1267"/>
                  </a:lnTo>
                  <a:cubicBezTo>
                    <a:pt x="400" y="1271"/>
                    <a:pt x="398" y="1275"/>
                    <a:pt x="400" y="1279"/>
                  </a:cubicBezTo>
                  <a:lnTo>
                    <a:pt x="400" y="1279"/>
                  </a:lnTo>
                  <a:cubicBezTo>
                    <a:pt x="400" y="1280"/>
                    <a:pt x="398" y="1283"/>
                    <a:pt x="396" y="1280"/>
                  </a:cubicBezTo>
                  <a:lnTo>
                    <a:pt x="396" y="1280"/>
                  </a:lnTo>
                  <a:cubicBezTo>
                    <a:pt x="390" y="1277"/>
                    <a:pt x="385" y="1276"/>
                    <a:pt x="381" y="1272"/>
                  </a:cubicBezTo>
                  <a:lnTo>
                    <a:pt x="381" y="1272"/>
                  </a:lnTo>
                  <a:cubicBezTo>
                    <a:pt x="372" y="1269"/>
                    <a:pt x="362" y="1263"/>
                    <a:pt x="351" y="1259"/>
                  </a:cubicBezTo>
                  <a:lnTo>
                    <a:pt x="351" y="1259"/>
                  </a:lnTo>
                  <a:cubicBezTo>
                    <a:pt x="347" y="1256"/>
                    <a:pt x="343" y="1253"/>
                    <a:pt x="338" y="1251"/>
                  </a:cubicBezTo>
                  <a:lnTo>
                    <a:pt x="338" y="1251"/>
                  </a:lnTo>
                  <a:cubicBezTo>
                    <a:pt x="330" y="1248"/>
                    <a:pt x="325" y="1243"/>
                    <a:pt x="317" y="1237"/>
                  </a:cubicBezTo>
                  <a:lnTo>
                    <a:pt x="317" y="1237"/>
                  </a:lnTo>
                  <a:cubicBezTo>
                    <a:pt x="311" y="1234"/>
                    <a:pt x="307" y="1232"/>
                    <a:pt x="302" y="1229"/>
                  </a:cubicBezTo>
                  <a:lnTo>
                    <a:pt x="302" y="1229"/>
                  </a:lnTo>
                  <a:cubicBezTo>
                    <a:pt x="298" y="1226"/>
                    <a:pt x="294" y="1224"/>
                    <a:pt x="290" y="1220"/>
                  </a:cubicBezTo>
                  <a:lnTo>
                    <a:pt x="290" y="1220"/>
                  </a:lnTo>
                  <a:cubicBezTo>
                    <a:pt x="283" y="1216"/>
                    <a:pt x="276" y="1209"/>
                    <a:pt x="271" y="1206"/>
                  </a:cubicBezTo>
                  <a:lnTo>
                    <a:pt x="271" y="1206"/>
                  </a:lnTo>
                  <a:cubicBezTo>
                    <a:pt x="263" y="1201"/>
                    <a:pt x="255" y="1194"/>
                    <a:pt x="247" y="1189"/>
                  </a:cubicBezTo>
                  <a:lnTo>
                    <a:pt x="247" y="1189"/>
                  </a:lnTo>
                  <a:cubicBezTo>
                    <a:pt x="239" y="1181"/>
                    <a:pt x="229" y="1174"/>
                    <a:pt x="221" y="1165"/>
                  </a:cubicBezTo>
                  <a:lnTo>
                    <a:pt x="221" y="1165"/>
                  </a:lnTo>
                  <a:cubicBezTo>
                    <a:pt x="217" y="1162"/>
                    <a:pt x="213" y="1158"/>
                    <a:pt x="209" y="1154"/>
                  </a:cubicBezTo>
                  <a:lnTo>
                    <a:pt x="209" y="1154"/>
                  </a:lnTo>
                  <a:cubicBezTo>
                    <a:pt x="207" y="1150"/>
                    <a:pt x="203" y="1149"/>
                    <a:pt x="200" y="1145"/>
                  </a:cubicBezTo>
                  <a:lnTo>
                    <a:pt x="200" y="1145"/>
                  </a:lnTo>
                  <a:cubicBezTo>
                    <a:pt x="200" y="1143"/>
                    <a:pt x="198" y="1143"/>
                    <a:pt x="197" y="1145"/>
                  </a:cubicBezTo>
                  <a:lnTo>
                    <a:pt x="197" y="1143"/>
                  </a:lnTo>
                  <a:lnTo>
                    <a:pt x="197" y="1143"/>
                  </a:lnTo>
                  <a:cubicBezTo>
                    <a:pt x="194" y="1141"/>
                    <a:pt x="190" y="1137"/>
                    <a:pt x="188" y="1134"/>
                  </a:cubicBezTo>
                  <a:lnTo>
                    <a:pt x="188" y="1134"/>
                  </a:lnTo>
                  <a:cubicBezTo>
                    <a:pt x="185" y="1131"/>
                    <a:pt x="181" y="1127"/>
                    <a:pt x="180" y="1124"/>
                  </a:cubicBezTo>
                  <a:lnTo>
                    <a:pt x="180" y="1124"/>
                  </a:lnTo>
                  <a:cubicBezTo>
                    <a:pt x="180" y="1124"/>
                    <a:pt x="180" y="1123"/>
                    <a:pt x="178" y="1122"/>
                  </a:cubicBezTo>
                  <a:lnTo>
                    <a:pt x="178" y="1122"/>
                  </a:lnTo>
                  <a:cubicBezTo>
                    <a:pt x="173" y="1118"/>
                    <a:pt x="168" y="1112"/>
                    <a:pt x="165" y="1107"/>
                  </a:cubicBezTo>
                  <a:lnTo>
                    <a:pt x="165" y="1107"/>
                  </a:lnTo>
                  <a:cubicBezTo>
                    <a:pt x="160" y="1102"/>
                    <a:pt x="154" y="1098"/>
                    <a:pt x="152" y="1092"/>
                  </a:cubicBezTo>
                  <a:lnTo>
                    <a:pt x="152" y="1092"/>
                  </a:lnTo>
                  <a:cubicBezTo>
                    <a:pt x="150" y="1091"/>
                    <a:pt x="149" y="1090"/>
                    <a:pt x="147" y="1088"/>
                  </a:cubicBezTo>
                  <a:lnTo>
                    <a:pt x="147" y="1088"/>
                  </a:lnTo>
                  <a:cubicBezTo>
                    <a:pt x="145" y="1086"/>
                    <a:pt x="143" y="1082"/>
                    <a:pt x="141" y="1078"/>
                  </a:cubicBezTo>
                  <a:lnTo>
                    <a:pt x="141" y="1078"/>
                  </a:lnTo>
                  <a:cubicBezTo>
                    <a:pt x="135" y="1074"/>
                    <a:pt x="133" y="1069"/>
                    <a:pt x="130" y="1065"/>
                  </a:cubicBezTo>
                  <a:lnTo>
                    <a:pt x="130" y="1065"/>
                  </a:lnTo>
                  <a:cubicBezTo>
                    <a:pt x="130" y="1064"/>
                    <a:pt x="129" y="1063"/>
                    <a:pt x="129" y="1060"/>
                  </a:cubicBezTo>
                  <a:lnTo>
                    <a:pt x="129" y="1060"/>
                  </a:lnTo>
                  <a:cubicBezTo>
                    <a:pt x="127" y="1060"/>
                    <a:pt x="126" y="1059"/>
                    <a:pt x="126" y="1057"/>
                  </a:cubicBezTo>
                  <a:lnTo>
                    <a:pt x="126" y="1057"/>
                  </a:lnTo>
                  <a:cubicBezTo>
                    <a:pt x="122" y="1055"/>
                    <a:pt x="121" y="1049"/>
                    <a:pt x="118" y="1047"/>
                  </a:cubicBezTo>
                  <a:lnTo>
                    <a:pt x="118" y="1047"/>
                  </a:lnTo>
                  <a:cubicBezTo>
                    <a:pt x="117" y="1047"/>
                    <a:pt x="117" y="1044"/>
                    <a:pt x="117" y="1044"/>
                  </a:cubicBezTo>
                  <a:lnTo>
                    <a:pt x="117" y="1044"/>
                  </a:lnTo>
                  <a:cubicBezTo>
                    <a:pt x="117" y="1043"/>
                    <a:pt x="115" y="1043"/>
                    <a:pt x="114" y="1041"/>
                  </a:cubicBezTo>
                  <a:lnTo>
                    <a:pt x="114" y="1041"/>
                  </a:lnTo>
                  <a:cubicBezTo>
                    <a:pt x="111" y="1039"/>
                    <a:pt x="109" y="1033"/>
                    <a:pt x="106" y="1031"/>
                  </a:cubicBezTo>
                  <a:lnTo>
                    <a:pt x="106" y="1031"/>
                  </a:lnTo>
                  <a:cubicBezTo>
                    <a:pt x="103" y="1027"/>
                    <a:pt x="102" y="1023"/>
                    <a:pt x="99" y="1020"/>
                  </a:cubicBezTo>
                  <a:lnTo>
                    <a:pt x="99" y="1020"/>
                  </a:lnTo>
                  <a:cubicBezTo>
                    <a:pt x="99" y="1019"/>
                    <a:pt x="99" y="1016"/>
                    <a:pt x="99" y="1016"/>
                  </a:cubicBezTo>
                  <a:lnTo>
                    <a:pt x="99" y="1016"/>
                  </a:lnTo>
                  <a:cubicBezTo>
                    <a:pt x="95" y="1014"/>
                    <a:pt x="94" y="1008"/>
                    <a:pt x="91" y="1005"/>
                  </a:cubicBezTo>
                  <a:lnTo>
                    <a:pt x="91" y="1005"/>
                  </a:lnTo>
                  <a:cubicBezTo>
                    <a:pt x="88" y="1001"/>
                    <a:pt x="86" y="997"/>
                    <a:pt x="83" y="992"/>
                  </a:cubicBezTo>
                  <a:lnTo>
                    <a:pt x="83" y="992"/>
                  </a:lnTo>
                  <a:cubicBezTo>
                    <a:pt x="82" y="988"/>
                    <a:pt x="80" y="985"/>
                    <a:pt x="79" y="984"/>
                  </a:cubicBezTo>
                  <a:lnTo>
                    <a:pt x="79" y="984"/>
                  </a:lnTo>
                  <a:cubicBezTo>
                    <a:pt x="79" y="981"/>
                    <a:pt x="78" y="981"/>
                    <a:pt x="76" y="980"/>
                  </a:cubicBezTo>
                  <a:lnTo>
                    <a:pt x="76" y="980"/>
                  </a:lnTo>
                  <a:cubicBezTo>
                    <a:pt x="74" y="974"/>
                    <a:pt x="71" y="968"/>
                    <a:pt x="68" y="962"/>
                  </a:cubicBezTo>
                  <a:lnTo>
                    <a:pt x="68" y="962"/>
                  </a:lnTo>
                  <a:cubicBezTo>
                    <a:pt x="67" y="961"/>
                    <a:pt x="67" y="958"/>
                    <a:pt x="66" y="958"/>
                  </a:cubicBezTo>
                  <a:lnTo>
                    <a:pt x="66" y="958"/>
                  </a:lnTo>
                  <a:cubicBezTo>
                    <a:pt x="64" y="957"/>
                    <a:pt x="64" y="954"/>
                    <a:pt x="64" y="953"/>
                  </a:cubicBezTo>
                  <a:lnTo>
                    <a:pt x="64" y="953"/>
                  </a:lnTo>
                  <a:cubicBezTo>
                    <a:pt x="64" y="951"/>
                    <a:pt x="60" y="949"/>
                    <a:pt x="60" y="947"/>
                  </a:cubicBezTo>
                  <a:lnTo>
                    <a:pt x="60" y="947"/>
                  </a:lnTo>
                  <a:cubicBezTo>
                    <a:pt x="60" y="946"/>
                    <a:pt x="59" y="945"/>
                    <a:pt x="59" y="942"/>
                  </a:cubicBezTo>
                  <a:lnTo>
                    <a:pt x="59" y="942"/>
                  </a:lnTo>
                  <a:cubicBezTo>
                    <a:pt x="58" y="939"/>
                    <a:pt x="58" y="938"/>
                    <a:pt x="58" y="938"/>
                  </a:cubicBezTo>
                  <a:lnTo>
                    <a:pt x="58" y="938"/>
                  </a:lnTo>
                  <a:cubicBezTo>
                    <a:pt x="55" y="934"/>
                    <a:pt x="52" y="930"/>
                    <a:pt x="52" y="926"/>
                  </a:cubicBezTo>
                  <a:lnTo>
                    <a:pt x="52" y="926"/>
                  </a:lnTo>
                  <a:cubicBezTo>
                    <a:pt x="52" y="925"/>
                    <a:pt x="51" y="925"/>
                    <a:pt x="51" y="923"/>
                  </a:cubicBezTo>
                  <a:lnTo>
                    <a:pt x="51" y="923"/>
                  </a:lnTo>
                  <a:cubicBezTo>
                    <a:pt x="50" y="922"/>
                    <a:pt x="50" y="921"/>
                    <a:pt x="50" y="921"/>
                  </a:cubicBezTo>
                  <a:lnTo>
                    <a:pt x="50" y="921"/>
                  </a:lnTo>
                  <a:cubicBezTo>
                    <a:pt x="50" y="919"/>
                    <a:pt x="50" y="918"/>
                    <a:pt x="50" y="918"/>
                  </a:cubicBezTo>
                  <a:lnTo>
                    <a:pt x="50" y="918"/>
                  </a:lnTo>
                  <a:lnTo>
                    <a:pt x="50" y="918"/>
                  </a:lnTo>
                  <a:cubicBezTo>
                    <a:pt x="47" y="915"/>
                    <a:pt x="47" y="911"/>
                    <a:pt x="43" y="907"/>
                  </a:cubicBezTo>
                  <a:lnTo>
                    <a:pt x="43" y="907"/>
                  </a:lnTo>
                  <a:cubicBezTo>
                    <a:pt x="43" y="906"/>
                    <a:pt x="46" y="904"/>
                    <a:pt x="43" y="906"/>
                  </a:cubicBezTo>
                  <a:lnTo>
                    <a:pt x="43" y="904"/>
                  </a:lnTo>
                  <a:lnTo>
                    <a:pt x="43" y="904"/>
                  </a:lnTo>
                  <a:cubicBezTo>
                    <a:pt x="43" y="902"/>
                    <a:pt x="43" y="899"/>
                    <a:pt x="39" y="896"/>
                  </a:cubicBezTo>
                  <a:lnTo>
                    <a:pt x="39" y="896"/>
                  </a:lnTo>
                  <a:lnTo>
                    <a:pt x="39" y="896"/>
                  </a:lnTo>
                  <a:cubicBezTo>
                    <a:pt x="39" y="894"/>
                    <a:pt x="39" y="894"/>
                    <a:pt x="39" y="892"/>
                  </a:cubicBezTo>
                  <a:lnTo>
                    <a:pt x="39" y="892"/>
                  </a:lnTo>
                  <a:cubicBezTo>
                    <a:pt x="37" y="892"/>
                    <a:pt x="37" y="891"/>
                    <a:pt x="37" y="888"/>
                  </a:cubicBezTo>
                  <a:lnTo>
                    <a:pt x="37" y="888"/>
                  </a:lnTo>
                  <a:cubicBezTo>
                    <a:pt x="37" y="888"/>
                    <a:pt x="37" y="887"/>
                    <a:pt x="36" y="887"/>
                  </a:cubicBezTo>
                  <a:lnTo>
                    <a:pt x="36" y="887"/>
                  </a:lnTo>
                  <a:cubicBezTo>
                    <a:pt x="36" y="884"/>
                    <a:pt x="35" y="883"/>
                    <a:pt x="35" y="880"/>
                  </a:cubicBezTo>
                  <a:lnTo>
                    <a:pt x="35" y="880"/>
                  </a:lnTo>
                  <a:cubicBezTo>
                    <a:pt x="35" y="879"/>
                    <a:pt x="35" y="878"/>
                    <a:pt x="32" y="878"/>
                  </a:cubicBezTo>
                  <a:lnTo>
                    <a:pt x="32" y="878"/>
                  </a:lnTo>
                  <a:cubicBezTo>
                    <a:pt x="31" y="876"/>
                    <a:pt x="31" y="874"/>
                    <a:pt x="31" y="871"/>
                  </a:cubicBezTo>
                  <a:lnTo>
                    <a:pt x="31" y="871"/>
                  </a:lnTo>
                  <a:cubicBezTo>
                    <a:pt x="31" y="871"/>
                    <a:pt x="31" y="870"/>
                    <a:pt x="29" y="870"/>
                  </a:cubicBezTo>
                  <a:lnTo>
                    <a:pt x="29" y="870"/>
                  </a:lnTo>
                  <a:cubicBezTo>
                    <a:pt x="29" y="867"/>
                    <a:pt x="29" y="867"/>
                    <a:pt x="29" y="866"/>
                  </a:cubicBezTo>
                  <a:lnTo>
                    <a:pt x="29" y="866"/>
                  </a:lnTo>
                  <a:cubicBezTo>
                    <a:pt x="29" y="864"/>
                    <a:pt x="29" y="862"/>
                    <a:pt x="28" y="862"/>
                  </a:cubicBezTo>
                  <a:lnTo>
                    <a:pt x="28" y="862"/>
                  </a:lnTo>
                  <a:cubicBezTo>
                    <a:pt x="27" y="860"/>
                    <a:pt x="27" y="858"/>
                    <a:pt x="25" y="856"/>
                  </a:cubicBezTo>
                  <a:lnTo>
                    <a:pt x="25" y="856"/>
                  </a:lnTo>
                  <a:cubicBezTo>
                    <a:pt x="25" y="854"/>
                    <a:pt x="25" y="854"/>
                    <a:pt x="25" y="852"/>
                  </a:cubicBezTo>
                  <a:lnTo>
                    <a:pt x="25" y="852"/>
                  </a:lnTo>
                  <a:cubicBezTo>
                    <a:pt x="24" y="848"/>
                    <a:pt x="24" y="844"/>
                    <a:pt x="23" y="843"/>
                  </a:cubicBezTo>
                  <a:lnTo>
                    <a:pt x="23" y="843"/>
                  </a:lnTo>
                  <a:cubicBezTo>
                    <a:pt x="23" y="841"/>
                    <a:pt x="23" y="839"/>
                    <a:pt x="21" y="839"/>
                  </a:cubicBezTo>
                  <a:lnTo>
                    <a:pt x="21" y="839"/>
                  </a:lnTo>
                  <a:cubicBezTo>
                    <a:pt x="21" y="836"/>
                    <a:pt x="20" y="833"/>
                    <a:pt x="20" y="833"/>
                  </a:cubicBezTo>
                  <a:lnTo>
                    <a:pt x="20" y="833"/>
                  </a:lnTo>
                  <a:cubicBezTo>
                    <a:pt x="20" y="829"/>
                    <a:pt x="19" y="827"/>
                    <a:pt x="17" y="824"/>
                  </a:cubicBezTo>
                  <a:lnTo>
                    <a:pt x="17" y="824"/>
                  </a:lnTo>
                  <a:cubicBezTo>
                    <a:pt x="16" y="820"/>
                    <a:pt x="16" y="816"/>
                    <a:pt x="15" y="811"/>
                  </a:cubicBezTo>
                  <a:lnTo>
                    <a:pt x="15" y="811"/>
                  </a:lnTo>
                  <a:cubicBezTo>
                    <a:pt x="16" y="811"/>
                    <a:pt x="13" y="808"/>
                    <a:pt x="13" y="807"/>
                  </a:cubicBezTo>
                  <a:lnTo>
                    <a:pt x="13" y="801"/>
                  </a:lnTo>
                  <a:lnTo>
                    <a:pt x="13" y="801"/>
                  </a:lnTo>
                  <a:cubicBezTo>
                    <a:pt x="13" y="801"/>
                    <a:pt x="13" y="800"/>
                    <a:pt x="13" y="799"/>
                  </a:cubicBezTo>
                  <a:lnTo>
                    <a:pt x="13" y="799"/>
                  </a:lnTo>
                  <a:cubicBezTo>
                    <a:pt x="12" y="797"/>
                    <a:pt x="11" y="793"/>
                    <a:pt x="11" y="790"/>
                  </a:cubicBezTo>
                  <a:lnTo>
                    <a:pt x="11" y="790"/>
                  </a:lnTo>
                  <a:cubicBezTo>
                    <a:pt x="11" y="789"/>
                    <a:pt x="11" y="788"/>
                    <a:pt x="11" y="785"/>
                  </a:cubicBezTo>
                  <a:lnTo>
                    <a:pt x="11" y="785"/>
                  </a:lnTo>
                  <a:cubicBezTo>
                    <a:pt x="8" y="778"/>
                    <a:pt x="8" y="772"/>
                    <a:pt x="7" y="765"/>
                  </a:cubicBezTo>
                  <a:lnTo>
                    <a:pt x="7" y="761"/>
                  </a:lnTo>
                  <a:lnTo>
                    <a:pt x="7" y="761"/>
                  </a:lnTo>
                  <a:cubicBezTo>
                    <a:pt x="5" y="758"/>
                    <a:pt x="5" y="758"/>
                    <a:pt x="5" y="757"/>
                  </a:cubicBezTo>
                  <a:lnTo>
                    <a:pt x="5" y="757"/>
                  </a:lnTo>
                  <a:cubicBezTo>
                    <a:pt x="7" y="756"/>
                    <a:pt x="5" y="752"/>
                    <a:pt x="4" y="752"/>
                  </a:cubicBezTo>
                  <a:lnTo>
                    <a:pt x="4" y="743"/>
                  </a:lnTo>
                  <a:lnTo>
                    <a:pt x="4" y="743"/>
                  </a:lnTo>
                  <a:cubicBezTo>
                    <a:pt x="3" y="742"/>
                    <a:pt x="4" y="742"/>
                    <a:pt x="3" y="739"/>
                  </a:cubicBezTo>
                  <a:lnTo>
                    <a:pt x="3" y="733"/>
                  </a:lnTo>
                  <a:lnTo>
                    <a:pt x="3" y="733"/>
                  </a:lnTo>
                  <a:cubicBezTo>
                    <a:pt x="3" y="733"/>
                    <a:pt x="3" y="733"/>
                    <a:pt x="3" y="731"/>
                  </a:cubicBezTo>
                  <a:lnTo>
                    <a:pt x="3" y="731"/>
                  </a:lnTo>
                  <a:cubicBezTo>
                    <a:pt x="3" y="729"/>
                    <a:pt x="3" y="726"/>
                    <a:pt x="3" y="725"/>
                  </a:cubicBezTo>
                  <a:lnTo>
                    <a:pt x="3" y="725"/>
                  </a:lnTo>
                  <a:cubicBezTo>
                    <a:pt x="3" y="725"/>
                    <a:pt x="3" y="725"/>
                    <a:pt x="3" y="723"/>
                  </a:cubicBezTo>
                  <a:lnTo>
                    <a:pt x="3" y="723"/>
                  </a:lnTo>
                  <a:cubicBezTo>
                    <a:pt x="3" y="722"/>
                    <a:pt x="3" y="721"/>
                    <a:pt x="1" y="721"/>
                  </a:cubicBezTo>
                  <a:lnTo>
                    <a:pt x="1" y="718"/>
                  </a:lnTo>
                  <a:lnTo>
                    <a:pt x="1" y="713"/>
                  </a:lnTo>
                  <a:lnTo>
                    <a:pt x="1" y="706"/>
                  </a:lnTo>
                  <a:lnTo>
                    <a:pt x="1" y="706"/>
                  </a:lnTo>
                  <a:cubicBezTo>
                    <a:pt x="3" y="702"/>
                    <a:pt x="1" y="701"/>
                    <a:pt x="1" y="698"/>
                  </a:cubicBezTo>
                  <a:lnTo>
                    <a:pt x="1" y="698"/>
                  </a:lnTo>
                  <a:cubicBezTo>
                    <a:pt x="1" y="686"/>
                    <a:pt x="1" y="676"/>
                    <a:pt x="0" y="667"/>
                  </a:cubicBezTo>
                  <a:lnTo>
                    <a:pt x="0" y="660"/>
                  </a:lnTo>
                  <a:lnTo>
                    <a:pt x="0" y="660"/>
                  </a:lnTo>
                  <a:cubicBezTo>
                    <a:pt x="1" y="654"/>
                    <a:pt x="1" y="648"/>
                    <a:pt x="1" y="640"/>
                  </a:cubicBezTo>
                  <a:lnTo>
                    <a:pt x="1" y="640"/>
                  </a:lnTo>
                  <a:cubicBezTo>
                    <a:pt x="1" y="636"/>
                    <a:pt x="1" y="631"/>
                    <a:pt x="1" y="628"/>
                  </a:cubicBezTo>
                  <a:lnTo>
                    <a:pt x="1" y="628"/>
                  </a:lnTo>
                  <a:cubicBezTo>
                    <a:pt x="1" y="625"/>
                    <a:pt x="3" y="624"/>
                    <a:pt x="1" y="621"/>
                  </a:cubicBezTo>
                  <a:lnTo>
                    <a:pt x="1" y="615"/>
                  </a:lnTo>
                  <a:lnTo>
                    <a:pt x="1" y="615"/>
                  </a:lnTo>
                  <a:cubicBezTo>
                    <a:pt x="3" y="613"/>
                    <a:pt x="3" y="611"/>
                    <a:pt x="3" y="609"/>
                  </a:cubicBezTo>
                  <a:lnTo>
                    <a:pt x="3" y="608"/>
                  </a:lnTo>
                  <a:lnTo>
                    <a:pt x="3" y="608"/>
                  </a:lnTo>
                  <a:cubicBezTo>
                    <a:pt x="3" y="607"/>
                    <a:pt x="3" y="607"/>
                    <a:pt x="3" y="604"/>
                  </a:cubicBezTo>
                  <a:lnTo>
                    <a:pt x="3" y="604"/>
                  </a:lnTo>
                  <a:cubicBezTo>
                    <a:pt x="3" y="601"/>
                    <a:pt x="3" y="599"/>
                    <a:pt x="4" y="595"/>
                  </a:cubicBezTo>
                  <a:lnTo>
                    <a:pt x="4" y="595"/>
                  </a:lnTo>
                  <a:cubicBezTo>
                    <a:pt x="4" y="593"/>
                    <a:pt x="4" y="589"/>
                    <a:pt x="5" y="584"/>
                  </a:cubicBezTo>
                  <a:lnTo>
                    <a:pt x="5" y="584"/>
                  </a:lnTo>
                  <a:cubicBezTo>
                    <a:pt x="8" y="583"/>
                    <a:pt x="5" y="580"/>
                    <a:pt x="7" y="578"/>
                  </a:cubicBezTo>
                  <a:lnTo>
                    <a:pt x="7" y="578"/>
                  </a:lnTo>
                  <a:cubicBezTo>
                    <a:pt x="8" y="560"/>
                    <a:pt x="12" y="542"/>
                    <a:pt x="15" y="526"/>
                  </a:cubicBezTo>
                  <a:lnTo>
                    <a:pt x="15" y="526"/>
                  </a:lnTo>
                  <a:cubicBezTo>
                    <a:pt x="17" y="513"/>
                    <a:pt x="21" y="499"/>
                    <a:pt x="25" y="487"/>
                  </a:cubicBezTo>
                  <a:lnTo>
                    <a:pt x="25" y="487"/>
                  </a:lnTo>
                  <a:cubicBezTo>
                    <a:pt x="25" y="485"/>
                    <a:pt x="25" y="481"/>
                    <a:pt x="27" y="478"/>
                  </a:cubicBezTo>
                  <a:lnTo>
                    <a:pt x="27" y="478"/>
                  </a:lnTo>
                  <a:cubicBezTo>
                    <a:pt x="28" y="475"/>
                    <a:pt x="27" y="474"/>
                    <a:pt x="29" y="473"/>
                  </a:cubicBezTo>
                  <a:lnTo>
                    <a:pt x="29" y="473"/>
                  </a:lnTo>
                  <a:cubicBezTo>
                    <a:pt x="31" y="473"/>
                    <a:pt x="29" y="473"/>
                    <a:pt x="29" y="473"/>
                  </a:cubicBezTo>
                  <a:lnTo>
                    <a:pt x="29" y="473"/>
                  </a:lnTo>
                  <a:cubicBezTo>
                    <a:pt x="29" y="464"/>
                    <a:pt x="35" y="458"/>
                    <a:pt x="37" y="451"/>
                  </a:cubicBezTo>
                  <a:lnTo>
                    <a:pt x="37" y="451"/>
                  </a:lnTo>
                  <a:cubicBezTo>
                    <a:pt x="39" y="440"/>
                    <a:pt x="43" y="428"/>
                    <a:pt x="50" y="418"/>
                  </a:cubicBezTo>
                  <a:lnTo>
                    <a:pt x="50" y="418"/>
                  </a:lnTo>
                  <a:cubicBezTo>
                    <a:pt x="52" y="408"/>
                    <a:pt x="56" y="401"/>
                    <a:pt x="60" y="393"/>
                  </a:cubicBezTo>
                  <a:lnTo>
                    <a:pt x="60" y="393"/>
                  </a:lnTo>
                  <a:cubicBezTo>
                    <a:pt x="64" y="381"/>
                    <a:pt x="70" y="372"/>
                    <a:pt x="74" y="361"/>
                  </a:cubicBezTo>
                  <a:lnTo>
                    <a:pt x="74" y="361"/>
                  </a:lnTo>
                  <a:cubicBezTo>
                    <a:pt x="78" y="356"/>
                    <a:pt x="83" y="348"/>
                    <a:pt x="86" y="340"/>
                  </a:cubicBezTo>
                  <a:lnTo>
                    <a:pt x="86" y="340"/>
                  </a:lnTo>
                  <a:cubicBezTo>
                    <a:pt x="90" y="333"/>
                    <a:pt x="95" y="325"/>
                    <a:pt x="99" y="317"/>
                  </a:cubicBezTo>
                  <a:lnTo>
                    <a:pt x="99" y="317"/>
                  </a:lnTo>
                  <a:cubicBezTo>
                    <a:pt x="105" y="310"/>
                    <a:pt x="110" y="302"/>
                    <a:pt x="117" y="293"/>
                  </a:cubicBezTo>
                  <a:lnTo>
                    <a:pt x="117" y="293"/>
                  </a:lnTo>
                  <a:cubicBezTo>
                    <a:pt x="121" y="283"/>
                    <a:pt x="130" y="275"/>
                    <a:pt x="134" y="266"/>
                  </a:cubicBezTo>
                  <a:lnTo>
                    <a:pt x="134" y="266"/>
                  </a:lnTo>
                  <a:cubicBezTo>
                    <a:pt x="135" y="262"/>
                    <a:pt x="138" y="261"/>
                    <a:pt x="141" y="258"/>
                  </a:cubicBezTo>
                  <a:lnTo>
                    <a:pt x="141" y="258"/>
                  </a:lnTo>
                  <a:cubicBezTo>
                    <a:pt x="145" y="257"/>
                    <a:pt x="147" y="250"/>
                    <a:pt x="152" y="247"/>
                  </a:cubicBezTo>
                  <a:lnTo>
                    <a:pt x="152" y="247"/>
                  </a:lnTo>
                  <a:cubicBezTo>
                    <a:pt x="157" y="239"/>
                    <a:pt x="165" y="231"/>
                    <a:pt x="172" y="224"/>
                  </a:cubicBezTo>
                  <a:lnTo>
                    <a:pt x="172" y="224"/>
                  </a:lnTo>
                  <a:cubicBezTo>
                    <a:pt x="176" y="218"/>
                    <a:pt x="181" y="211"/>
                    <a:pt x="188" y="207"/>
                  </a:cubicBezTo>
                  <a:lnTo>
                    <a:pt x="188" y="207"/>
                  </a:lnTo>
                  <a:cubicBezTo>
                    <a:pt x="196" y="197"/>
                    <a:pt x="204" y="189"/>
                    <a:pt x="212" y="181"/>
                  </a:cubicBezTo>
                  <a:lnTo>
                    <a:pt x="212" y="181"/>
                  </a:lnTo>
                  <a:cubicBezTo>
                    <a:pt x="219" y="175"/>
                    <a:pt x="227" y="169"/>
                    <a:pt x="233" y="164"/>
                  </a:cubicBezTo>
                  <a:lnTo>
                    <a:pt x="233" y="164"/>
                  </a:lnTo>
                  <a:cubicBezTo>
                    <a:pt x="241" y="153"/>
                    <a:pt x="252" y="148"/>
                    <a:pt x="260" y="140"/>
                  </a:cubicBezTo>
                  <a:lnTo>
                    <a:pt x="260" y="140"/>
                  </a:lnTo>
                  <a:cubicBezTo>
                    <a:pt x="271" y="130"/>
                    <a:pt x="280" y="124"/>
                    <a:pt x="292" y="117"/>
                  </a:cubicBezTo>
                  <a:lnTo>
                    <a:pt x="292" y="117"/>
                  </a:lnTo>
                  <a:cubicBezTo>
                    <a:pt x="294" y="116"/>
                    <a:pt x="295" y="116"/>
                    <a:pt x="298" y="114"/>
                  </a:cubicBezTo>
                  <a:lnTo>
                    <a:pt x="298" y="114"/>
                  </a:lnTo>
                  <a:cubicBezTo>
                    <a:pt x="307" y="106"/>
                    <a:pt x="318" y="101"/>
                    <a:pt x="329" y="94"/>
                  </a:cubicBezTo>
                  <a:lnTo>
                    <a:pt x="329" y="94"/>
                  </a:lnTo>
                  <a:cubicBezTo>
                    <a:pt x="334" y="92"/>
                    <a:pt x="339" y="89"/>
                    <a:pt x="345" y="85"/>
                  </a:cubicBezTo>
                  <a:lnTo>
                    <a:pt x="345" y="85"/>
                  </a:lnTo>
                  <a:cubicBezTo>
                    <a:pt x="354" y="79"/>
                    <a:pt x="365" y="74"/>
                    <a:pt x="374" y="69"/>
                  </a:cubicBezTo>
                  <a:lnTo>
                    <a:pt x="374" y="69"/>
                  </a:lnTo>
                  <a:cubicBezTo>
                    <a:pt x="381" y="66"/>
                    <a:pt x="390" y="62"/>
                    <a:pt x="398" y="58"/>
                  </a:cubicBezTo>
                  <a:lnTo>
                    <a:pt x="398" y="58"/>
                  </a:lnTo>
                  <a:cubicBezTo>
                    <a:pt x="406" y="54"/>
                    <a:pt x="412" y="51"/>
                    <a:pt x="420" y="49"/>
                  </a:cubicBezTo>
                  <a:lnTo>
                    <a:pt x="420" y="49"/>
                  </a:lnTo>
                  <a:cubicBezTo>
                    <a:pt x="428" y="47"/>
                    <a:pt x="435" y="42"/>
                    <a:pt x="443" y="39"/>
                  </a:cubicBezTo>
                  <a:lnTo>
                    <a:pt x="443" y="39"/>
                  </a:lnTo>
                  <a:cubicBezTo>
                    <a:pt x="451" y="37"/>
                    <a:pt x="457" y="34"/>
                    <a:pt x="465" y="31"/>
                  </a:cubicBezTo>
                  <a:lnTo>
                    <a:pt x="465" y="31"/>
                  </a:lnTo>
                  <a:cubicBezTo>
                    <a:pt x="476" y="28"/>
                    <a:pt x="484" y="26"/>
                    <a:pt x="494" y="24"/>
                  </a:cubicBezTo>
                  <a:lnTo>
                    <a:pt x="494" y="24"/>
                  </a:lnTo>
                  <a:cubicBezTo>
                    <a:pt x="503" y="22"/>
                    <a:pt x="511" y="20"/>
                    <a:pt x="520" y="16"/>
                  </a:cubicBezTo>
                  <a:lnTo>
                    <a:pt x="520" y="16"/>
                  </a:lnTo>
                  <a:cubicBezTo>
                    <a:pt x="528" y="15"/>
                    <a:pt x="537" y="12"/>
                    <a:pt x="545" y="12"/>
                  </a:cubicBezTo>
                  <a:lnTo>
                    <a:pt x="545" y="12"/>
                  </a:lnTo>
                  <a:cubicBezTo>
                    <a:pt x="553" y="11"/>
                    <a:pt x="558" y="10"/>
                    <a:pt x="566" y="8"/>
                  </a:cubicBezTo>
                  <a:lnTo>
                    <a:pt x="566" y="8"/>
                  </a:lnTo>
                  <a:cubicBezTo>
                    <a:pt x="570" y="8"/>
                    <a:pt x="574" y="7"/>
                    <a:pt x="579" y="7"/>
                  </a:cubicBezTo>
                  <a:lnTo>
                    <a:pt x="579" y="7"/>
                  </a:lnTo>
                  <a:cubicBezTo>
                    <a:pt x="583" y="4"/>
                    <a:pt x="588" y="7"/>
                    <a:pt x="592" y="4"/>
                  </a:cubicBezTo>
                  <a:lnTo>
                    <a:pt x="592" y="4"/>
                  </a:lnTo>
                  <a:cubicBezTo>
                    <a:pt x="606" y="3"/>
                    <a:pt x="622" y="3"/>
                    <a:pt x="637" y="2"/>
                  </a:cubicBezTo>
                  <a:lnTo>
                    <a:pt x="661" y="2"/>
                  </a:lnTo>
                  <a:lnTo>
                    <a:pt x="661" y="2"/>
                  </a:lnTo>
                  <a:cubicBezTo>
                    <a:pt x="669" y="0"/>
                    <a:pt x="679" y="0"/>
                    <a:pt x="687" y="0"/>
                  </a:cubicBezTo>
                  <a:lnTo>
                    <a:pt x="687" y="0"/>
                  </a:lnTo>
                  <a:cubicBezTo>
                    <a:pt x="698" y="2"/>
                    <a:pt x="708" y="2"/>
                    <a:pt x="719" y="3"/>
                  </a:cubicBezTo>
                  <a:lnTo>
                    <a:pt x="723" y="3"/>
                  </a:lnTo>
                  <a:lnTo>
                    <a:pt x="723" y="3"/>
                  </a:lnTo>
                  <a:cubicBezTo>
                    <a:pt x="732" y="3"/>
                    <a:pt x="742" y="4"/>
                    <a:pt x="751" y="4"/>
                  </a:cubicBezTo>
                  <a:lnTo>
                    <a:pt x="751" y="4"/>
                  </a:lnTo>
                  <a:cubicBezTo>
                    <a:pt x="765" y="7"/>
                    <a:pt x="778" y="10"/>
                    <a:pt x="791" y="12"/>
                  </a:cubicBezTo>
                  <a:lnTo>
                    <a:pt x="791" y="12"/>
                  </a:lnTo>
                  <a:cubicBezTo>
                    <a:pt x="801" y="12"/>
                    <a:pt x="812" y="15"/>
                    <a:pt x="820" y="16"/>
                  </a:cubicBezTo>
                  <a:lnTo>
                    <a:pt x="820" y="16"/>
                  </a:lnTo>
                  <a:cubicBezTo>
                    <a:pt x="826" y="20"/>
                    <a:pt x="833" y="20"/>
                    <a:pt x="838" y="22"/>
                  </a:cubicBezTo>
                  <a:lnTo>
                    <a:pt x="838" y="22"/>
                  </a:lnTo>
                  <a:cubicBezTo>
                    <a:pt x="848" y="26"/>
                    <a:pt x="856" y="28"/>
                    <a:pt x="867" y="28"/>
                  </a:cubicBezTo>
                  <a:lnTo>
                    <a:pt x="867" y="28"/>
                  </a:lnTo>
                  <a:cubicBezTo>
                    <a:pt x="872" y="30"/>
                    <a:pt x="877" y="34"/>
                    <a:pt x="883" y="35"/>
                  </a:cubicBezTo>
                  <a:lnTo>
                    <a:pt x="883" y="35"/>
                  </a:lnTo>
                  <a:cubicBezTo>
                    <a:pt x="889" y="37"/>
                    <a:pt x="893" y="39"/>
                    <a:pt x="899" y="39"/>
                  </a:cubicBezTo>
                  <a:lnTo>
                    <a:pt x="899" y="39"/>
                  </a:lnTo>
                  <a:cubicBezTo>
                    <a:pt x="903" y="42"/>
                    <a:pt x="903" y="46"/>
                    <a:pt x="905" y="45"/>
                  </a:cubicBezTo>
                  <a:lnTo>
                    <a:pt x="905" y="45"/>
                  </a:lnTo>
                  <a:cubicBezTo>
                    <a:pt x="907" y="43"/>
                    <a:pt x="908" y="45"/>
                    <a:pt x="909" y="47"/>
                  </a:cubicBezTo>
                  <a:lnTo>
                    <a:pt x="909" y="47"/>
                  </a:lnTo>
                  <a:cubicBezTo>
                    <a:pt x="918" y="49"/>
                    <a:pt x="926" y="51"/>
                    <a:pt x="931" y="54"/>
                  </a:cubicBezTo>
                  <a:lnTo>
                    <a:pt x="931" y="54"/>
                  </a:lnTo>
                  <a:cubicBezTo>
                    <a:pt x="938" y="55"/>
                    <a:pt x="943" y="58"/>
                    <a:pt x="948" y="62"/>
                  </a:cubicBezTo>
                  <a:lnTo>
                    <a:pt x="948" y="62"/>
                  </a:lnTo>
                  <a:cubicBezTo>
                    <a:pt x="952" y="62"/>
                    <a:pt x="956" y="62"/>
                    <a:pt x="960" y="66"/>
                  </a:cubicBezTo>
                  <a:lnTo>
                    <a:pt x="960" y="66"/>
                  </a:lnTo>
                  <a:cubicBezTo>
                    <a:pt x="967" y="71"/>
                    <a:pt x="975" y="74"/>
                    <a:pt x="985" y="78"/>
                  </a:cubicBezTo>
                  <a:lnTo>
                    <a:pt x="985" y="78"/>
                  </a:lnTo>
                  <a:cubicBezTo>
                    <a:pt x="985" y="79"/>
                    <a:pt x="987" y="81"/>
                    <a:pt x="989" y="81"/>
                  </a:cubicBezTo>
                  <a:lnTo>
                    <a:pt x="989" y="81"/>
                  </a:lnTo>
                  <a:cubicBezTo>
                    <a:pt x="1002" y="89"/>
                    <a:pt x="1015" y="97"/>
                    <a:pt x="1029" y="106"/>
                  </a:cubicBezTo>
                  <a:lnTo>
                    <a:pt x="1029" y="106"/>
                  </a:lnTo>
                  <a:cubicBezTo>
                    <a:pt x="1036" y="109"/>
                    <a:pt x="1044" y="116"/>
                    <a:pt x="1052" y="121"/>
                  </a:cubicBezTo>
                  <a:lnTo>
                    <a:pt x="1052" y="121"/>
                  </a:lnTo>
                  <a:cubicBezTo>
                    <a:pt x="1065" y="130"/>
                    <a:pt x="1079" y="140"/>
                    <a:pt x="1092" y="151"/>
                  </a:cubicBezTo>
                  <a:lnTo>
                    <a:pt x="1092" y="151"/>
                  </a:lnTo>
                  <a:cubicBezTo>
                    <a:pt x="1100" y="157"/>
                    <a:pt x="1111" y="164"/>
                    <a:pt x="1117" y="173"/>
                  </a:cubicBezTo>
                  <a:lnTo>
                    <a:pt x="1117" y="173"/>
                  </a:lnTo>
                  <a:cubicBezTo>
                    <a:pt x="1124" y="179"/>
                    <a:pt x="1131" y="184"/>
                    <a:pt x="1136" y="191"/>
                  </a:cubicBezTo>
                  <a:lnTo>
                    <a:pt x="1136" y="191"/>
                  </a:lnTo>
                  <a:cubicBezTo>
                    <a:pt x="1143" y="196"/>
                    <a:pt x="1148" y="202"/>
                    <a:pt x="1154" y="207"/>
                  </a:cubicBezTo>
                  <a:lnTo>
                    <a:pt x="1154" y="207"/>
                  </a:lnTo>
                  <a:cubicBezTo>
                    <a:pt x="1162" y="216"/>
                    <a:pt x="1170" y="224"/>
                    <a:pt x="1176" y="234"/>
                  </a:cubicBezTo>
                  <a:lnTo>
                    <a:pt x="1176" y="234"/>
                  </a:lnTo>
                  <a:cubicBezTo>
                    <a:pt x="1183" y="239"/>
                    <a:pt x="1190" y="247"/>
                    <a:pt x="1194" y="255"/>
                  </a:cubicBezTo>
                  <a:lnTo>
                    <a:pt x="1194" y="255"/>
                  </a:lnTo>
                  <a:cubicBezTo>
                    <a:pt x="1199" y="261"/>
                    <a:pt x="1206" y="266"/>
                    <a:pt x="1209" y="275"/>
                  </a:cubicBezTo>
                  <a:lnTo>
                    <a:pt x="1209" y="275"/>
                  </a:lnTo>
                  <a:cubicBezTo>
                    <a:pt x="1218" y="285"/>
                    <a:pt x="1229" y="298"/>
                    <a:pt x="1234" y="312"/>
                  </a:cubicBezTo>
                  <a:lnTo>
                    <a:pt x="1234" y="312"/>
                  </a:lnTo>
                  <a:cubicBezTo>
                    <a:pt x="1242" y="325"/>
                    <a:pt x="1250" y="334"/>
                    <a:pt x="1257" y="348"/>
                  </a:cubicBezTo>
                  <a:lnTo>
                    <a:pt x="1257" y="348"/>
                  </a:lnTo>
                  <a:cubicBezTo>
                    <a:pt x="1261" y="356"/>
                    <a:pt x="1265" y="361"/>
                    <a:pt x="1268" y="371"/>
                  </a:cubicBezTo>
                  <a:lnTo>
                    <a:pt x="1268" y="371"/>
                  </a:lnTo>
                  <a:cubicBezTo>
                    <a:pt x="1273" y="380"/>
                    <a:pt x="1277" y="389"/>
                    <a:pt x="1281" y="399"/>
                  </a:cubicBezTo>
                  <a:lnTo>
                    <a:pt x="1281" y="399"/>
                  </a:lnTo>
                  <a:cubicBezTo>
                    <a:pt x="1285" y="408"/>
                    <a:pt x="1290" y="418"/>
                    <a:pt x="1293" y="427"/>
                  </a:cubicBezTo>
                  <a:lnTo>
                    <a:pt x="1293" y="427"/>
                  </a:lnTo>
                  <a:cubicBezTo>
                    <a:pt x="1295" y="430"/>
                    <a:pt x="1296" y="434"/>
                    <a:pt x="1297" y="438"/>
                  </a:cubicBezTo>
                  <a:lnTo>
                    <a:pt x="1297" y="438"/>
                  </a:lnTo>
                  <a:cubicBezTo>
                    <a:pt x="1301" y="444"/>
                    <a:pt x="1304" y="454"/>
                    <a:pt x="1307" y="462"/>
                  </a:cubicBezTo>
                  <a:lnTo>
                    <a:pt x="1307" y="462"/>
                  </a:lnTo>
                  <a:cubicBezTo>
                    <a:pt x="1309" y="471"/>
                    <a:pt x="1312" y="479"/>
                    <a:pt x="1315" y="489"/>
                  </a:cubicBezTo>
                  <a:lnTo>
                    <a:pt x="1315" y="489"/>
                  </a:lnTo>
                  <a:cubicBezTo>
                    <a:pt x="1316" y="493"/>
                    <a:pt x="1316" y="497"/>
                    <a:pt x="1317" y="499"/>
                  </a:cubicBezTo>
                  <a:lnTo>
                    <a:pt x="1317" y="499"/>
                  </a:lnTo>
                  <a:cubicBezTo>
                    <a:pt x="1323" y="518"/>
                    <a:pt x="1327" y="537"/>
                    <a:pt x="1329" y="556"/>
                  </a:cubicBezTo>
                  <a:lnTo>
                    <a:pt x="1329" y="556"/>
                  </a:lnTo>
                  <a:cubicBezTo>
                    <a:pt x="1331" y="566"/>
                    <a:pt x="1333" y="580"/>
                    <a:pt x="1335" y="589"/>
                  </a:cubicBezTo>
                  <a:lnTo>
                    <a:pt x="1335" y="589"/>
                  </a:lnTo>
                  <a:cubicBezTo>
                    <a:pt x="1336" y="599"/>
                    <a:pt x="1337" y="608"/>
                    <a:pt x="1337" y="616"/>
                  </a:cubicBezTo>
                  <a:lnTo>
                    <a:pt x="1337" y="616"/>
                  </a:lnTo>
                  <a:cubicBezTo>
                    <a:pt x="1337" y="624"/>
                    <a:pt x="1339" y="631"/>
                    <a:pt x="1339" y="638"/>
                  </a:cubicBezTo>
                  <a:lnTo>
                    <a:pt x="1339" y="638"/>
                  </a:lnTo>
                  <a:cubicBezTo>
                    <a:pt x="1339" y="654"/>
                    <a:pt x="1339" y="671"/>
                    <a:pt x="1339" y="688"/>
                  </a:cubicBezTo>
                  <a:lnTo>
                    <a:pt x="1339" y="688"/>
                  </a:lnTo>
                  <a:cubicBezTo>
                    <a:pt x="1339" y="701"/>
                    <a:pt x="1339" y="713"/>
                    <a:pt x="1337" y="725"/>
                  </a:cubicBezTo>
                  <a:lnTo>
                    <a:pt x="1337" y="725"/>
                  </a:lnTo>
                  <a:cubicBezTo>
                    <a:pt x="1336" y="734"/>
                    <a:pt x="1335" y="742"/>
                    <a:pt x="1335" y="749"/>
                  </a:cubicBezTo>
                  <a:lnTo>
                    <a:pt x="1335" y="749"/>
                  </a:lnTo>
                  <a:cubicBezTo>
                    <a:pt x="1333" y="757"/>
                    <a:pt x="1333" y="765"/>
                    <a:pt x="1331" y="772"/>
                  </a:cubicBezTo>
                  <a:lnTo>
                    <a:pt x="1331" y="772"/>
                  </a:lnTo>
                  <a:cubicBezTo>
                    <a:pt x="1331" y="780"/>
                    <a:pt x="1329" y="786"/>
                    <a:pt x="1327" y="794"/>
                  </a:cubicBezTo>
                  <a:lnTo>
                    <a:pt x="1327" y="794"/>
                  </a:lnTo>
                  <a:cubicBezTo>
                    <a:pt x="1325" y="804"/>
                    <a:pt x="1324" y="815"/>
                    <a:pt x="1321" y="824"/>
                  </a:cubicBezTo>
                  <a:lnTo>
                    <a:pt x="1321" y="824"/>
                  </a:lnTo>
                  <a:cubicBezTo>
                    <a:pt x="1320" y="829"/>
                    <a:pt x="1317" y="835"/>
                    <a:pt x="1317" y="840"/>
                  </a:cubicBezTo>
                  <a:lnTo>
                    <a:pt x="1317" y="840"/>
                  </a:lnTo>
                  <a:cubicBezTo>
                    <a:pt x="1313" y="847"/>
                    <a:pt x="1313" y="854"/>
                    <a:pt x="1312" y="860"/>
                  </a:cubicBezTo>
                  <a:lnTo>
                    <a:pt x="1312" y="860"/>
                  </a:lnTo>
                  <a:cubicBezTo>
                    <a:pt x="1308" y="870"/>
                    <a:pt x="1304" y="880"/>
                    <a:pt x="1301" y="891"/>
                  </a:cubicBezTo>
                  <a:lnTo>
                    <a:pt x="1301" y="891"/>
                  </a:lnTo>
                  <a:cubicBezTo>
                    <a:pt x="1299" y="899"/>
                    <a:pt x="1295" y="906"/>
                    <a:pt x="1292" y="914"/>
                  </a:cubicBezTo>
                  <a:lnTo>
                    <a:pt x="1292" y="914"/>
                  </a:lnTo>
                  <a:cubicBezTo>
                    <a:pt x="1290" y="921"/>
                    <a:pt x="1288" y="926"/>
                    <a:pt x="1285" y="931"/>
                  </a:cubicBezTo>
                  <a:lnTo>
                    <a:pt x="1285" y="931"/>
                  </a:lnTo>
                  <a:cubicBezTo>
                    <a:pt x="1281" y="938"/>
                    <a:pt x="1278" y="947"/>
                    <a:pt x="1276" y="953"/>
                  </a:cubicBezTo>
                  <a:lnTo>
                    <a:pt x="1276" y="953"/>
                  </a:lnTo>
                  <a:cubicBezTo>
                    <a:pt x="1272" y="961"/>
                    <a:pt x="1268" y="968"/>
                    <a:pt x="1265" y="974"/>
                  </a:cubicBezTo>
                  <a:lnTo>
                    <a:pt x="1265" y="974"/>
                  </a:lnTo>
                  <a:cubicBezTo>
                    <a:pt x="1264" y="978"/>
                    <a:pt x="1261" y="981"/>
                    <a:pt x="1258" y="985"/>
                  </a:cubicBezTo>
                  <a:lnTo>
                    <a:pt x="1258" y="985"/>
                  </a:lnTo>
                  <a:cubicBezTo>
                    <a:pt x="1257" y="988"/>
                    <a:pt x="1254" y="993"/>
                    <a:pt x="1253" y="997"/>
                  </a:cubicBezTo>
                  <a:lnTo>
                    <a:pt x="1253" y="997"/>
                  </a:lnTo>
                  <a:cubicBezTo>
                    <a:pt x="1252" y="998"/>
                    <a:pt x="1250" y="1001"/>
                    <a:pt x="1249" y="1002"/>
                  </a:cubicBezTo>
                  <a:lnTo>
                    <a:pt x="1249" y="1002"/>
                  </a:lnTo>
                  <a:cubicBezTo>
                    <a:pt x="1245" y="1012"/>
                    <a:pt x="1238" y="1021"/>
                    <a:pt x="1233" y="1031"/>
                  </a:cubicBezTo>
                  <a:lnTo>
                    <a:pt x="1233" y="1031"/>
                  </a:lnTo>
                  <a:cubicBezTo>
                    <a:pt x="1229" y="1037"/>
                    <a:pt x="1225" y="1043"/>
                    <a:pt x="1221" y="1048"/>
                  </a:cubicBezTo>
                  <a:lnTo>
                    <a:pt x="1221" y="1048"/>
                  </a:lnTo>
                  <a:cubicBezTo>
                    <a:pt x="1217" y="1053"/>
                    <a:pt x="1211" y="1057"/>
                    <a:pt x="1210" y="1065"/>
                  </a:cubicBezTo>
                  <a:lnTo>
                    <a:pt x="1210" y="1065"/>
                  </a:lnTo>
                  <a:cubicBezTo>
                    <a:pt x="1210" y="1065"/>
                    <a:pt x="1209" y="1065"/>
                    <a:pt x="1209" y="1067"/>
                  </a:cubicBezTo>
                  <a:lnTo>
                    <a:pt x="1209" y="1067"/>
                  </a:lnTo>
                  <a:cubicBezTo>
                    <a:pt x="1207" y="1067"/>
                    <a:pt x="1207" y="1069"/>
                    <a:pt x="1207" y="1069"/>
                  </a:cubicBezTo>
                  <a:lnTo>
                    <a:pt x="1207" y="1069"/>
                  </a:lnTo>
                  <a:cubicBezTo>
                    <a:pt x="1199" y="1080"/>
                    <a:pt x="1193" y="1088"/>
                    <a:pt x="1185" y="1098"/>
                  </a:cubicBezTo>
                  <a:lnTo>
                    <a:pt x="1185" y="1098"/>
                  </a:lnTo>
                  <a:cubicBezTo>
                    <a:pt x="1180" y="1099"/>
                    <a:pt x="1180" y="1100"/>
                    <a:pt x="1178" y="1102"/>
                  </a:cubicBezTo>
                  <a:lnTo>
                    <a:pt x="1178" y="1102"/>
                  </a:lnTo>
                  <a:cubicBezTo>
                    <a:pt x="1171" y="1112"/>
                    <a:pt x="1164" y="1120"/>
                    <a:pt x="1156" y="1127"/>
                  </a:cubicBezTo>
                  <a:lnTo>
                    <a:pt x="1156" y="1127"/>
                  </a:lnTo>
                  <a:cubicBezTo>
                    <a:pt x="1152" y="1131"/>
                    <a:pt x="1150" y="1134"/>
                    <a:pt x="1150" y="1137"/>
                  </a:cubicBezTo>
                  <a:lnTo>
                    <a:pt x="1150" y="1137"/>
                  </a:lnTo>
                  <a:cubicBezTo>
                    <a:pt x="1148" y="1137"/>
                    <a:pt x="1147" y="1137"/>
                    <a:pt x="1147" y="1139"/>
                  </a:cubicBezTo>
                  <a:lnTo>
                    <a:pt x="1147" y="1139"/>
                  </a:lnTo>
                  <a:cubicBezTo>
                    <a:pt x="1147" y="1139"/>
                    <a:pt x="1144" y="1141"/>
                    <a:pt x="1144" y="1139"/>
                  </a:cubicBezTo>
                  <a:lnTo>
                    <a:pt x="1144" y="1139"/>
                  </a:lnTo>
                  <a:cubicBezTo>
                    <a:pt x="1144" y="1139"/>
                    <a:pt x="1143" y="1139"/>
                    <a:pt x="1143" y="1141"/>
                  </a:cubicBezTo>
                  <a:lnTo>
                    <a:pt x="1143" y="1141"/>
                  </a:lnTo>
                  <a:cubicBezTo>
                    <a:pt x="1143" y="1143"/>
                    <a:pt x="1139" y="1145"/>
                    <a:pt x="1138" y="1147"/>
                  </a:cubicBezTo>
                  <a:lnTo>
                    <a:pt x="1138" y="1147"/>
                  </a:lnTo>
                  <a:cubicBezTo>
                    <a:pt x="1135" y="1150"/>
                    <a:pt x="1131" y="1153"/>
                    <a:pt x="1129" y="1157"/>
                  </a:cubicBezTo>
                  <a:lnTo>
                    <a:pt x="1129" y="1157"/>
                  </a:lnTo>
                  <a:cubicBezTo>
                    <a:pt x="1121" y="1163"/>
                    <a:pt x="1113" y="1169"/>
                    <a:pt x="1105" y="1175"/>
                  </a:cubicBezTo>
                  <a:lnTo>
                    <a:pt x="1105" y="1175"/>
                  </a:lnTo>
                  <a:cubicBezTo>
                    <a:pt x="1099" y="1184"/>
                    <a:pt x="1089" y="1189"/>
                    <a:pt x="1081" y="1196"/>
                  </a:cubicBezTo>
                  <a:lnTo>
                    <a:pt x="1081" y="1196"/>
                  </a:lnTo>
                  <a:cubicBezTo>
                    <a:pt x="1074" y="1202"/>
                    <a:pt x="1068" y="1208"/>
                    <a:pt x="1058" y="1213"/>
                  </a:cubicBezTo>
                  <a:lnTo>
                    <a:pt x="1058" y="1213"/>
                  </a:lnTo>
                  <a:cubicBezTo>
                    <a:pt x="1054" y="1217"/>
                    <a:pt x="1049" y="1222"/>
                    <a:pt x="1042" y="1224"/>
                  </a:cubicBezTo>
                  <a:lnTo>
                    <a:pt x="1042" y="1224"/>
                  </a:lnTo>
                  <a:cubicBezTo>
                    <a:pt x="1041" y="1225"/>
                    <a:pt x="1038" y="1226"/>
                    <a:pt x="1036" y="1226"/>
                  </a:cubicBezTo>
                  <a:lnTo>
                    <a:pt x="1036" y="1226"/>
                  </a:lnTo>
                  <a:cubicBezTo>
                    <a:pt x="1034" y="1230"/>
                    <a:pt x="1033" y="1233"/>
                    <a:pt x="1030" y="1234"/>
                  </a:cubicBezTo>
                  <a:lnTo>
                    <a:pt x="1030" y="1234"/>
                  </a:lnTo>
                  <a:cubicBezTo>
                    <a:pt x="1015" y="1244"/>
                    <a:pt x="999" y="1252"/>
                    <a:pt x="983" y="1261"/>
                  </a:cubicBezTo>
                  <a:lnTo>
                    <a:pt x="983" y="1261"/>
                  </a:lnTo>
                  <a:cubicBezTo>
                    <a:pt x="966" y="1269"/>
                    <a:pt x="950" y="1277"/>
                    <a:pt x="934" y="1284"/>
                  </a:cubicBezTo>
                  <a:lnTo>
                    <a:pt x="934" y="1284"/>
                  </a:lnTo>
                  <a:cubicBezTo>
                    <a:pt x="922" y="1290"/>
                    <a:pt x="912" y="1294"/>
                    <a:pt x="901" y="1298"/>
                  </a:cubicBezTo>
                  <a:lnTo>
                    <a:pt x="901" y="1298"/>
                  </a:lnTo>
                  <a:cubicBezTo>
                    <a:pt x="892" y="1302"/>
                    <a:pt x="881" y="1303"/>
                    <a:pt x="871" y="1307"/>
                  </a:cubicBezTo>
                  <a:lnTo>
                    <a:pt x="871" y="1307"/>
                  </a:lnTo>
                  <a:cubicBezTo>
                    <a:pt x="869" y="1308"/>
                    <a:pt x="867" y="1308"/>
                    <a:pt x="864" y="1311"/>
                  </a:cubicBezTo>
                  <a:lnTo>
                    <a:pt x="864" y="1311"/>
                  </a:lnTo>
                  <a:cubicBezTo>
                    <a:pt x="852" y="1312"/>
                    <a:pt x="840" y="1318"/>
                    <a:pt x="826" y="1320"/>
                  </a:cubicBezTo>
                  <a:lnTo>
                    <a:pt x="826" y="1320"/>
                  </a:lnTo>
                  <a:cubicBezTo>
                    <a:pt x="813" y="1324"/>
                    <a:pt x="798" y="1326"/>
                    <a:pt x="783" y="1328"/>
                  </a:cubicBezTo>
                  <a:lnTo>
                    <a:pt x="783" y="1328"/>
                  </a:lnTo>
                  <a:cubicBezTo>
                    <a:pt x="771" y="1330"/>
                    <a:pt x="758" y="1331"/>
                    <a:pt x="746" y="1334"/>
                  </a:cubicBezTo>
                  <a:lnTo>
                    <a:pt x="746" y="1334"/>
                  </a:lnTo>
                  <a:cubicBezTo>
                    <a:pt x="734" y="1335"/>
                    <a:pt x="720" y="1338"/>
                    <a:pt x="707" y="1338"/>
                  </a:cubicBezTo>
                  <a:lnTo>
                    <a:pt x="707" y="1338"/>
                  </a:lnTo>
                  <a:cubicBezTo>
                    <a:pt x="691" y="1338"/>
                    <a:pt x="675" y="1339"/>
                    <a:pt x="659" y="1339"/>
                  </a:cubicBezTo>
                  <a:lnTo>
                    <a:pt x="653" y="1339"/>
                  </a:lnTo>
                  <a:lnTo>
                    <a:pt x="653" y="1339"/>
                  </a:lnTo>
                  <a:cubicBezTo>
                    <a:pt x="651" y="1338"/>
                    <a:pt x="647" y="1338"/>
                    <a:pt x="643" y="1338"/>
                  </a:cubicBezTo>
                  <a:lnTo>
                    <a:pt x="640" y="1338"/>
                  </a:lnTo>
                  <a:lnTo>
                    <a:pt x="640" y="1338"/>
                  </a:lnTo>
                  <a:cubicBezTo>
                    <a:pt x="629" y="1338"/>
                    <a:pt x="620" y="1338"/>
                    <a:pt x="609" y="1335"/>
                  </a:cubicBezTo>
                  <a:lnTo>
                    <a:pt x="609" y="1335"/>
                  </a:lnTo>
                  <a:cubicBezTo>
                    <a:pt x="601" y="1335"/>
                    <a:pt x="594" y="1334"/>
                    <a:pt x="586" y="1334"/>
                  </a:cubicBezTo>
                  <a:lnTo>
                    <a:pt x="586" y="1334"/>
                  </a:lnTo>
                  <a:cubicBezTo>
                    <a:pt x="579" y="1331"/>
                    <a:pt x="574" y="1331"/>
                    <a:pt x="566" y="1330"/>
                  </a:cubicBezTo>
                  <a:lnTo>
                    <a:pt x="566" y="1330"/>
                  </a:lnTo>
                  <a:cubicBezTo>
                    <a:pt x="561" y="1330"/>
                    <a:pt x="553" y="1328"/>
                    <a:pt x="547" y="1327"/>
                  </a:cubicBezTo>
                  <a:lnTo>
                    <a:pt x="547" y="1327"/>
                  </a:lnTo>
                  <a:cubicBezTo>
                    <a:pt x="541" y="1326"/>
                    <a:pt x="535" y="1326"/>
                    <a:pt x="530" y="1324"/>
                  </a:cubicBezTo>
                  <a:lnTo>
                    <a:pt x="530" y="1324"/>
                  </a:lnTo>
                  <a:cubicBezTo>
                    <a:pt x="526" y="1322"/>
                    <a:pt x="520" y="1322"/>
                    <a:pt x="516" y="1320"/>
                  </a:cubicBezTo>
                  <a:lnTo>
                    <a:pt x="516" y="1320"/>
                  </a:lnTo>
                  <a:cubicBezTo>
                    <a:pt x="507" y="1319"/>
                    <a:pt x="499" y="1316"/>
                    <a:pt x="490" y="1315"/>
                  </a:cubicBezTo>
                  <a:lnTo>
                    <a:pt x="490" y="1315"/>
                  </a:lnTo>
                  <a:cubicBezTo>
                    <a:pt x="488" y="1312"/>
                    <a:pt x="487" y="1312"/>
                    <a:pt x="486" y="1312"/>
                  </a:cubicBezTo>
                  <a:lnTo>
                    <a:pt x="486" y="1312"/>
                  </a:lnTo>
                  <a:cubicBezTo>
                    <a:pt x="482" y="1312"/>
                    <a:pt x="480" y="1311"/>
                    <a:pt x="483" y="1308"/>
                  </a:cubicBezTo>
                  <a:lnTo>
                    <a:pt x="483" y="1308"/>
                  </a:lnTo>
                  <a:cubicBezTo>
                    <a:pt x="483" y="1307"/>
                    <a:pt x="484" y="1306"/>
                    <a:pt x="484" y="1306"/>
                  </a:cubicBezTo>
                  <a:lnTo>
                    <a:pt x="484" y="1306"/>
                  </a:lnTo>
                  <a:cubicBezTo>
                    <a:pt x="486" y="1303"/>
                    <a:pt x="486" y="1303"/>
                    <a:pt x="487" y="1303"/>
                  </a:cubicBezTo>
                  <a:lnTo>
                    <a:pt x="486" y="1303"/>
                  </a:lnTo>
                  <a:lnTo>
                    <a:pt x="486" y="1303"/>
                  </a:lnTo>
                  <a:cubicBezTo>
                    <a:pt x="490" y="1299"/>
                    <a:pt x="492" y="1294"/>
                    <a:pt x="494" y="1290"/>
                  </a:cubicBezTo>
                  <a:lnTo>
                    <a:pt x="494" y="1290"/>
                  </a:lnTo>
                  <a:cubicBezTo>
                    <a:pt x="502" y="1277"/>
                    <a:pt x="508" y="1265"/>
                    <a:pt x="515" y="1253"/>
                  </a:cubicBezTo>
                  <a:lnTo>
                    <a:pt x="515" y="1253"/>
                  </a:lnTo>
                  <a:cubicBezTo>
                    <a:pt x="520" y="1240"/>
                    <a:pt x="527" y="1226"/>
                    <a:pt x="533" y="1210"/>
                  </a:cubicBezTo>
                  <a:lnTo>
                    <a:pt x="533" y="1210"/>
                  </a:lnTo>
                  <a:cubicBezTo>
                    <a:pt x="538" y="1200"/>
                    <a:pt x="543" y="1185"/>
                    <a:pt x="547" y="1170"/>
                  </a:cubicBezTo>
                  <a:lnTo>
                    <a:pt x="547" y="1170"/>
                  </a:lnTo>
                  <a:cubicBezTo>
                    <a:pt x="547" y="1167"/>
                    <a:pt x="547" y="1167"/>
                    <a:pt x="549" y="1166"/>
                  </a:cubicBezTo>
                  <a:lnTo>
                    <a:pt x="549" y="1166"/>
                  </a:lnTo>
                  <a:cubicBezTo>
                    <a:pt x="551" y="1161"/>
                    <a:pt x="551" y="1154"/>
                    <a:pt x="553" y="1149"/>
                  </a:cubicBezTo>
                  <a:lnTo>
                    <a:pt x="553" y="1149"/>
                  </a:lnTo>
                  <a:cubicBezTo>
                    <a:pt x="555" y="1143"/>
                    <a:pt x="557" y="1139"/>
                    <a:pt x="558" y="1134"/>
                  </a:cubicBezTo>
                  <a:lnTo>
                    <a:pt x="558" y="1134"/>
                  </a:lnTo>
                  <a:cubicBezTo>
                    <a:pt x="561" y="1126"/>
                    <a:pt x="562" y="1116"/>
                    <a:pt x="563" y="1108"/>
                  </a:cubicBezTo>
                  <a:lnTo>
                    <a:pt x="563" y="1108"/>
                  </a:lnTo>
                  <a:cubicBezTo>
                    <a:pt x="566" y="1099"/>
                    <a:pt x="569" y="1091"/>
                    <a:pt x="570" y="1082"/>
                  </a:cubicBezTo>
                  <a:lnTo>
                    <a:pt x="570" y="1082"/>
                  </a:lnTo>
                  <a:cubicBezTo>
                    <a:pt x="574" y="1072"/>
                    <a:pt x="575" y="1064"/>
                    <a:pt x="578" y="1053"/>
                  </a:cubicBezTo>
                  <a:lnTo>
                    <a:pt x="578" y="1053"/>
                  </a:lnTo>
                  <a:cubicBezTo>
                    <a:pt x="579" y="1047"/>
                    <a:pt x="583" y="1037"/>
                    <a:pt x="583" y="1029"/>
                  </a:cubicBezTo>
                  <a:lnTo>
                    <a:pt x="583" y="1029"/>
                  </a:lnTo>
                  <a:cubicBezTo>
                    <a:pt x="585" y="1024"/>
                    <a:pt x="586" y="1020"/>
                    <a:pt x="588" y="1014"/>
                  </a:cubicBezTo>
                  <a:lnTo>
                    <a:pt x="588" y="1014"/>
                  </a:lnTo>
                  <a:cubicBezTo>
                    <a:pt x="590" y="1010"/>
                    <a:pt x="590" y="1005"/>
                    <a:pt x="592" y="1000"/>
                  </a:cubicBezTo>
                  <a:lnTo>
                    <a:pt x="592" y="1000"/>
                  </a:lnTo>
                  <a:cubicBezTo>
                    <a:pt x="593" y="997"/>
                    <a:pt x="596" y="993"/>
                    <a:pt x="594" y="988"/>
                  </a:cubicBezTo>
                  <a:lnTo>
                    <a:pt x="594" y="988"/>
                  </a:lnTo>
                  <a:cubicBezTo>
                    <a:pt x="598" y="994"/>
                    <a:pt x="601" y="998"/>
                    <a:pt x="606" y="1002"/>
                  </a:cubicBezTo>
                  <a:lnTo>
                    <a:pt x="606" y="1002"/>
                  </a:lnTo>
                  <a:cubicBezTo>
                    <a:pt x="608" y="1004"/>
                    <a:pt x="609" y="1006"/>
                    <a:pt x="610" y="1008"/>
                  </a:cubicBezTo>
                  <a:lnTo>
                    <a:pt x="610" y="1008"/>
                  </a:lnTo>
                  <a:cubicBezTo>
                    <a:pt x="624" y="1023"/>
                    <a:pt x="638" y="1033"/>
                    <a:pt x="656" y="1043"/>
                  </a:cubicBezTo>
                  <a:lnTo>
                    <a:pt x="656" y="1043"/>
                  </a:lnTo>
                  <a:cubicBezTo>
                    <a:pt x="663" y="1047"/>
                    <a:pt x="671" y="1049"/>
                    <a:pt x="679" y="1053"/>
                  </a:cubicBezTo>
                  <a:lnTo>
                    <a:pt x="679" y="1053"/>
                  </a:lnTo>
                  <a:cubicBezTo>
                    <a:pt x="681" y="1055"/>
                    <a:pt x="685" y="1055"/>
                    <a:pt x="689" y="1056"/>
                  </a:cubicBezTo>
                  <a:lnTo>
                    <a:pt x="689" y="1056"/>
                  </a:lnTo>
                  <a:cubicBezTo>
                    <a:pt x="700" y="1060"/>
                    <a:pt x="711" y="1064"/>
                    <a:pt x="722" y="1065"/>
                  </a:cubicBezTo>
                  <a:lnTo>
                    <a:pt x="722" y="1065"/>
                  </a:lnTo>
                  <a:cubicBezTo>
                    <a:pt x="730" y="1067"/>
                    <a:pt x="738" y="1067"/>
                    <a:pt x="744" y="1067"/>
                  </a:cubicBezTo>
                  <a:lnTo>
                    <a:pt x="744" y="1067"/>
                  </a:lnTo>
                  <a:cubicBezTo>
                    <a:pt x="758" y="1069"/>
                    <a:pt x="770" y="1067"/>
                    <a:pt x="782" y="1067"/>
                  </a:cubicBezTo>
                  <a:lnTo>
                    <a:pt x="785" y="1067"/>
                  </a:lnTo>
                  <a:lnTo>
                    <a:pt x="785" y="1067"/>
                  </a:lnTo>
                  <a:cubicBezTo>
                    <a:pt x="794" y="1067"/>
                    <a:pt x="804" y="1065"/>
                    <a:pt x="816" y="1064"/>
                  </a:cubicBezTo>
                  <a:lnTo>
                    <a:pt x="816" y="1064"/>
                  </a:lnTo>
                  <a:cubicBezTo>
                    <a:pt x="825" y="1063"/>
                    <a:pt x="834" y="1060"/>
                    <a:pt x="844" y="1056"/>
                  </a:cubicBezTo>
                  <a:lnTo>
                    <a:pt x="844" y="1056"/>
                  </a:lnTo>
                  <a:cubicBezTo>
                    <a:pt x="853" y="1055"/>
                    <a:pt x="864" y="1051"/>
                    <a:pt x="873" y="1048"/>
                  </a:cubicBezTo>
                  <a:lnTo>
                    <a:pt x="873" y="1048"/>
                  </a:lnTo>
                  <a:cubicBezTo>
                    <a:pt x="880" y="1044"/>
                    <a:pt x="888" y="1043"/>
                    <a:pt x="895" y="1040"/>
                  </a:cubicBezTo>
                  <a:lnTo>
                    <a:pt x="895" y="1040"/>
                  </a:lnTo>
                  <a:cubicBezTo>
                    <a:pt x="905" y="1033"/>
                    <a:pt x="915" y="1029"/>
                    <a:pt x="923" y="1024"/>
                  </a:cubicBezTo>
                  <a:lnTo>
                    <a:pt x="923" y="1024"/>
                  </a:lnTo>
                  <a:cubicBezTo>
                    <a:pt x="936" y="1016"/>
                    <a:pt x="948" y="1006"/>
                    <a:pt x="960" y="997"/>
                  </a:cubicBezTo>
                  <a:lnTo>
                    <a:pt x="960" y="997"/>
                  </a:lnTo>
                  <a:cubicBezTo>
                    <a:pt x="975" y="988"/>
                    <a:pt x="989" y="974"/>
                    <a:pt x="1001" y="961"/>
                  </a:cubicBezTo>
                  <a:lnTo>
                    <a:pt x="1001" y="961"/>
                  </a:lnTo>
                  <a:cubicBezTo>
                    <a:pt x="1003" y="957"/>
                    <a:pt x="1006" y="953"/>
                    <a:pt x="1009" y="951"/>
                  </a:cubicBezTo>
                  <a:lnTo>
                    <a:pt x="1009" y="951"/>
                  </a:lnTo>
                  <a:cubicBezTo>
                    <a:pt x="1013" y="947"/>
                    <a:pt x="1015" y="942"/>
                    <a:pt x="1018" y="938"/>
                  </a:cubicBezTo>
                  <a:lnTo>
                    <a:pt x="1018" y="938"/>
                  </a:lnTo>
                  <a:cubicBezTo>
                    <a:pt x="1019" y="938"/>
                    <a:pt x="1021" y="938"/>
                    <a:pt x="1021" y="937"/>
                  </a:cubicBezTo>
                  <a:lnTo>
                    <a:pt x="1021" y="937"/>
                  </a:lnTo>
                  <a:cubicBezTo>
                    <a:pt x="1022" y="935"/>
                    <a:pt x="1022" y="934"/>
                    <a:pt x="1022" y="934"/>
                  </a:cubicBezTo>
                  <a:lnTo>
                    <a:pt x="1022" y="934"/>
                  </a:lnTo>
                  <a:cubicBezTo>
                    <a:pt x="1028" y="926"/>
                    <a:pt x="1032" y="921"/>
                    <a:pt x="1038" y="914"/>
                  </a:cubicBezTo>
                  <a:lnTo>
                    <a:pt x="1038" y="914"/>
                  </a:lnTo>
                  <a:lnTo>
                    <a:pt x="1038" y="911"/>
                  </a:lnTo>
                  <a:lnTo>
                    <a:pt x="1038" y="911"/>
                  </a:lnTo>
                  <a:cubicBezTo>
                    <a:pt x="1042" y="906"/>
                    <a:pt x="1045" y="902"/>
                    <a:pt x="1048" y="896"/>
                  </a:cubicBezTo>
                  <a:lnTo>
                    <a:pt x="1048" y="896"/>
                  </a:lnTo>
                  <a:cubicBezTo>
                    <a:pt x="1049" y="894"/>
                    <a:pt x="1049" y="894"/>
                    <a:pt x="1049" y="892"/>
                  </a:cubicBezTo>
                  <a:lnTo>
                    <a:pt x="1049" y="892"/>
                  </a:lnTo>
                  <a:cubicBezTo>
                    <a:pt x="1053" y="887"/>
                    <a:pt x="1056" y="883"/>
                    <a:pt x="1058" y="879"/>
                  </a:cubicBezTo>
                  <a:lnTo>
                    <a:pt x="1058" y="879"/>
                  </a:lnTo>
                  <a:cubicBezTo>
                    <a:pt x="1058" y="879"/>
                    <a:pt x="1058" y="878"/>
                    <a:pt x="1058" y="876"/>
                  </a:cubicBezTo>
                  <a:lnTo>
                    <a:pt x="1058" y="876"/>
                  </a:lnTo>
                  <a:cubicBezTo>
                    <a:pt x="1065" y="866"/>
                    <a:pt x="1069" y="858"/>
                    <a:pt x="1072" y="847"/>
                  </a:cubicBezTo>
                  <a:lnTo>
                    <a:pt x="1072" y="847"/>
                  </a:lnTo>
                  <a:cubicBezTo>
                    <a:pt x="1074" y="847"/>
                    <a:pt x="1076" y="847"/>
                    <a:pt x="1076" y="848"/>
                  </a:cubicBezTo>
                  <a:lnTo>
                    <a:pt x="1076" y="848"/>
                  </a:lnTo>
                  <a:cubicBezTo>
                    <a:pt x="1076" y="847"/>
                    <a:pt x="1074" y="847"/>
                    <a:pt x="1074" y="844"/>
                  </a:cubicBezTo>
                  <a:lnTo>
                    <a:pt x="1074" y="844"/>
                  </a:lnTo>
                  <a:cubicBezTo>
                    <a:pt x="1079" y="836"/>
                    <a:pt x="1081" y="827"/>
                    <a:pt x="1084" y="819"/>
                  </a:cubicBezTo>
                  <a:lnTo>
                    <a:pt x="1085" y="819"/>
                  </a:lnTo>
                  <a:lnTo>
                    <a:pt x="1085" y="819"/>
                  </a:lnTo>
                  <a:cubicBezTo>
                    <a:pt x="1088" y="819"/>
                    <a:pt x="1088" y="819"/>
                    <a:pt x="1089" y="820"/>
                  </a:cubicBezTo>
                  <a:lnTo>
                    <a:pt x="1089" y="820"/>
                  </a:lnTo>
                  <a:cubicBezTo>
                    <a:pt x="1088" y="819"/>
                    <a:pt x="1085" y="816"/>
                    <a:pt x="1088" y="813"/>
                  </a:cubicBezTo>
                  <a:lnTo>
                    <a:pt x="1088" y="813"/>
                  </a:lnTo>
                  <a:cubicBezTo>
                    <a:pt x="1091" y="803"/>
                    <a:pt x="1093" y="793"/>
                    <a:pt x="1097" y="782"/>
                  </a:cubicBezTo>
                  <a:lnTo>
                    <a:pt x="1097" y="782"/>
                  </a:lnTo>
                  <a:cubicBezTo>
                    <a:pt x="1100" y="770"/>
                    <a:pt x="1103" y="758"/>
                    <a:pt x="1105" y="748"/>
                  </a:cubicBezTo>
                  <a:lnTo>
                    <a:pt x="1105" y="748"/>
                  </a:lnTo>
                  <a:cubicBezTo>
                    <a:pt x="1107" y="745"/>
                    <a:pt x="1107" y="742"/>
                    <a:pt x="1107" y="739"/>
                  </a:cubicBezTo>
                  <a:lnTo>
                    <a:pt x="1107" y="739"/>
                  </a:lnTo>
                  <a:cubicBezTo>
                    <a:pt x="1108" y="735"/>
                    <a:pt x="1108" y="733"/>
                    <a:pt x="1111" y="730"/>
                  </a:cubicBezTo>
                  <a:lnTo>
                    <a:pt x="1111" y="730"/>
                  </a:lnTo>
                  <a:cubicBezTo>
                    <a:pt x="1111" y="726"/>
                    <a:pt x="1111" y="725"/>
                    <a:pt x="1111" y="723"/>
                  </a:cubicBezTo>
                  <a:lnTo>
                    <a:pt x="1111" y="723"/>
                  </a:lnTo>
                  <a:cubicBezTo>
                    <a:pt x="1111" y="722"/>
                    <a:pt x="1111" y="721"/>
                    <a:pt x="1111" y="721"/>
                  </a:cubicBezTo>
                  <a:lnTo>
                    <a:pt x="1111" y="721"/>
                  </a:lnTo>
                  <a:cubicBezTo>
                    <a:pt x="1111" y="721"/>
                    <a:pt x="1111" y="718"/>
                    <a:pt x="1112" y="718"/>
                  </a:cubicBezTo>
                  <a:lnTo>
                    <a:pt x="1112" y="718"/>
                  </a:lnTo>
                  <a:lnTo>
                    <a:pt x="1112" y="721"/>
                  </a:lnTo>
                  <a:lnTo>
                    <a:pt x="1112" y="719"/>
                  </a:lnTo>
                  <a:lnTo>
                    <a:pt x="1112" y="719"/>
                  </a:lnTo>
                  <a:cubicBezTo>
                    <a:pt x="1112" y="717"/>
                    <a:pt x="1112" y="717"/>
                    <a:pt x="1112" y="715"/>
                  </a:cubicBezTo>
                  <a:lnTo>
                    <a:pt x="1112" y="715"/>
                  </a:lnTo>
                  <a:cubicBezTo>
                    <a:pt x="1112" y="710"/>
                    <a:pt x="1113" y="706"/>
                    <a:pt x="1113" y="701"/>
                  </a:cubicBezTo>
                  <a:lnTo>
                    <a:pt x="1113" y="701"/>
                  </a:lnTo>
                  <a:cubicBezTo>
                    <a:pt x="1115" y="701"/>
                    <a:pt x="1113" y="699"/>
                    <a:pt x="1115" y="698"/>
                  </a:cubicBezTo>
                  <a:lnTo>
                    <a:pt x="1115" y="694"/>
                  </a:lnTo>
                  <a:lnTo>
                    <a:pt x="1115" y="694"/>
                  </a:lnTo>
                  <a:cubicBezTo>
                    <a:pt x="1116" y="693"/>
                    <a:pt x="1116" y="691"/>
                    <a:pt x="1116" y="690"/>
                  </a:cubicBezTo>
                  <a:lnTo>
                    <a:pt x="1116" y="688"/>
                  </a:lnTo>
                  <a:lnTo>
                    <a:pt x="1116" y="688"/>
                  </a:lnTo>
                  <a:cubicBezTo>
                    <a:pt x="1116" y="687"/>
                    <a:pt x="1116" y="684"/>
                    <a:pt x="1116" y="684"/>
                  </a:cubicBezTo>
                  <a:lnTo>
                    <a:pt x="1116" y="684"/>
                  </a:lnTo>
                  <a:cubicBezTo>
                    <a:pt x="1116" y="683"/>
                    <a:pt x="1116" y="680"/>
                    <a:pt x="1116" y="679"/>
                  </a:cubicBezTo>
                  <a:lnTo>
                    <a:pt x="1116" y="679"/>
                  </a:lnTo>
                  <a:cubicBezTo>
                    <a:pt x="1117" y="675"/>
                    <a:pt x="1117" y="672"/>
                    <a:pt x="1117" y="668"/>
                  </a:cubicBezTo>
                  <a:lnTo>
                    <a:pt x="1117" y="667"/>
                  </a:lnTo>
                  <a:lnTo>
                    <a:pt x="1117" y="667"/>
                  </a:lnTo>
                  <a:cubicBezTo>
                    <a:pt x="1119" y="664"/>
                    <a:pt x="1119" y="663"/>
                    <a:pt x="1119" y="660"/>
                  </a:cubicBezTo>
                  <a:lnTo>
                    <a:pt x="1119" y="658"/>
                  </a:lnTo>
                  <a:lnTo>
                    <a:pt x="1119" y="651"/>
                  </a:lnTo>
                  <a:lnTo>
                    <a:pt x="1119" y="651"/>
                  </a:lnTo>
                  <a:cubicBezTo>
                    <a:pt x="1120" y="635"/>
                    <a:pt x="1121" y="617"/>
                    <a:pt x="1121" y="603"/>
                  </a:cubicBezTo>
                  <a:lnTo>
                    <a:pt x="1121" y="603"/>
                  </a:lnTo>
                  <a:cubicBezTo>
                    <a:pt x="1120" y="593"/>
                    <a:pt x="1120" y="583"/>
                    <a:pt x="1119" y="574"/>
                  </a:cubicBezTo>
                  <a:lnTo>
                    <a:pt x="1119" y="574"/>
                  </a:lnTo>
                  <a:cubicBezTo>
                    <a:pt x="1117" y="562"/>
                    <a:pt x="1116" y="549"/>
                    <a:pt x="1113" y="538"/>
                  </a:cubicBezTo>
                  <a:lnTo>
                    <a:pt x="1113" y="538"/>
                  </a:lnTo>
                  <a:cubicBezTo>
                    <a:pt x="1112" y="533"/>
                    <a:pt x="1111" y="526"/>
                    <a:pt x="1111" y="521"/>
                  </a:cubicBezTo>
                  <a:lnTo>
                    <a:pt x="1111" y="521"/>
                  </a:lnTo>
                  <a:cubicBezTo>
                    <a:pt x="1111" y="519"/>
                    <a:pt x="1111" y="518"/>
                    <a:pt x="1108" y="515"/>
                  </a:cubicBezTo>
                  <a:lnTo>
                    <a:pt x="1108" y="515"/>
                  </a:lnTo>
                  <a:lnTo>
                    <a:pt x="1108" y="515"/>
                  </a:lnTo>
                  <a:cubicBezTo>
                    <a:pt x="1111" y="513"/>
                    <a:pt x="1107" y="513"/>
                    <a:pt x="1107" y="511"/>
                  </a:cubicBezTo>
                  <a:lnTo>
                    <a:pt x="1107" y="511"/>
                  </a:lnTo>
                  <a:cubicBezTo>
                    <a:pt x="1104" y="501"/>
                    <a:pt x="1101" y="494"/>
                    <a:pt x="1099" y="486"/>
                  </a:cubicBezTo>
                  <a:lnTo>
                    <a:pt x="1099" y="486"/>
                  </a:lnTo>
                  <a:cubicBezTo>
                    <a:pt x="1097" y="485"/>
                    <a:pt x="1099" y="482"/>
                    <a:pt x="1097" y="479"/>
                  </a:cubicBezTo>
                  <a:lnTo>
                    <a:pt x="1097" y="479"/>
                  </a:lnTo>
                  <a:cubicBezTo>
                    <a:pt x="1095" y="478"/>
                    <a:pt x="1095" y="475"/>
                    <a:pt x="1093" y="474"/>
                  </a:cubicBezTo>
                  <a:lnTo>
                    <a:pt x="1093" y="474"/>
                  </a:lnTo>
                  <a:cubicBezTo>
                    <a:pt x="1092" y="470"/>
                    <a:pt x="1091" y="466"/>
                    <a:pt x="1089" y="462"/>
                  </a:cubicBezTo>
                  <a:lnTo>
                    <a:pt x="1089" y="462"/>
                  </a:lnTo>
                  <a:cubicBezTo>
                    <a:pt x="1084" y="451"/>
                    <a:pt x="1080" y="442"/>
                    <a:pt x="1072" y="431"/>
                  </a:cubicBezTo>
                  <a:lnTo>
                    <a:pt x="1072" y="431"/>
                  </a:lnTo>
                  <a:cubicBezTo>
                    <a:pt x="1068" y="420"/>
                    <a:pt x="1058" y="407"/>
                    <a:pt x="1052" y="396"/>
                  </a:cubicBezTo>
                  <a:lnTo>
                    <a:pt x="1052" y="396"/>
                  </a:lnTo>
                  <a:cubicBezTo>
                    <a:pt x="1045" y="387"/>
                    <a:pt x="1040" y="379"/>
                    <a:pt x="1033" y="371"/>
                  </a:cubicBezTo>
                  <a:lnTo>
                    <a:pt x="1033" y="371"/>
                  </a:lnTo>
                  <a:cubicBezTo>
                    <a:pt x="1030" y="369"/>
                    <a:pt x="1028" y="367"/>
                    <a:pt x="1025" y="363"/>
                  </a:cubicBezTo>
                  <a:lnTo>
                    <a:pt x="1025" y="363"/>
                  </a:lnTo>
                  <a:cubicBezTo>
                    <a:pt x="1025" y="361"/>
                    <a:pt x="1022" y="360"/>
                    <a:pt x="1021" y="358"/>
                  </a:cubicBezTo>
                  <a:lnTo>
                    <a:pt x="1021" y="358"/>
                  </a:lnTo>
                  <a:cubicBezTo>
                    <a:pt x="1021" y="357"/>
                    <a:pt x="1021" y="357"/>
                    <a:pt x="1019" y="357"/>
                  </a:cubicBezTo>
                  <a:lnTo>
                    <a:pt x="1019" y="357"/>
                  </a:lnTo>
                  <a:cubicBezTo>
                    <a:pt x="1013" y="349"/>
                    <a:pt x="1007" y="344"/>
                    <a:pt x="999" y="336"/>
                  </a:cubicBezTo>
                  <a:lnTo>
                    <a:pt x="999" y="336"/>
                  </a:lnTo>
                  <a:cubicBezTo>
                    <a:pt x="998" y="334"/>
                    <a:pt x="995" y="333"/>
                    <a:pt x="994" y="330"/>
                  </a:cubicBezTo>
                  <a:lnTo>
                    <a:pt x="994" y="330"/>
                  </a:lnTo>
                  <a:cubicBezTo>
                    <a:pt x="986" y="325"/>
                    <a:pt x="978" y="317"/>
                    <a:pt x="971" y="312"/>
                  </a:cubicBezTo>
                  <a:lnTo>
                    <a:pt x="971" y="312"/>
                  </a:lnTo>
                  <a:cubicBezTo>
                    <a:pt x="963" y="308"/>
                    <a:pt x="958" y="302"/>
                    <a:pt x="950" y="298"/>
                  </a:cubicBezTo>
                  <a:lnTo>
                    <a:pt x="950" y="298"/>
                  </a:lnTo>
                  <a:cubicBezTo>
                    <a:pt x="943" y="291"/>
                    <a:pt x="934" y="285"/>
                    <a:pt x="926" y="282"/>
                  </a:cubicBezTo>
                  <a:lnTo>
                    <a:pt x="926" y="282"/>
                  </a:lnTo>
                  <a:cubicBezTo>
                    <a:pt x="924" y="281"/>
                    <a:pt x="922" y="281"/>
                    <a:pt x="922" y="281"/>
                  </a:cubicBezTo>
                  <a:lnTo>
                    <a:pt x="922" y="281"/>
                  </a:lnTo>
                  <a:cubicBezTo>
                    <a:pt x="908" y="274"/>
                    <a:pt x="895" y="266"/>
                    <a:pt x="883" y="261"/>
                  </a:cubicBezTo>
                  <a:lnTo>
                    <a:pt x="883" y="261"/>
                  </a:lnTo>
                  <a:cubicBezTo>
                    <a:pt x="869" y="257"/>
                    <a:pt x="856" y="250"/>
                    <a:pt x="842" y="246"/>
                  </a:cubicBezTo>
                  <a:lnTo>
                    <a:pt x="842" y="246"/>
                  </a:lnTo>
                  <a:cubicBezTo>
                    <a:pt x="830" y="242"/>
                    <a:pt x="820" y="239"/>
                    <a:pt x="808" y="235"/>
                  </a:cubicBezTo>
                  <a:lnTo>
                    <a:pt x="808" y="235"/>
                  </a:lnTo>
                  <a:cubicBezTo>
                    <a:pt x="795" y="234"/>
                    <a:pt x="785" y="231"/>
                    <a:pt x="773" y="230"/>
                  </a:cubicBezTo>
                  <a:lnTo>
                    <a:pt x="773" y="230"/>
                  </a:lnTo>
                  <a:cubicBezTo>
                    <a:pt x="765" y="230"/>
                    <a:pt x="758" y="228"/>
                    <a:pt x="749" y="226"/>
                  </a:cubicBezTo>
                  <a:lnTo>
                    <a:pt x="740" y="226"/>
                  </a:lnTo>
                  <a:lnTo>
                    <a:pt x="740" y="226"/>
                  </a:lnTo>
                  <a:cubicBezTo>
                    <a:pt x="738" y="226"/>
                    <a:pt x="734" y="224"/>
                    <a:pt x="731" y="224"/>
                  </a:cubicBezTo>
                  <a:lnTo>
                    <a:pt x="731" y="224"/>
                  </a:lnTo>
                  <a:cubicBezTo>
                    <a:pt x="726" y="224"/>
                    <a:pt x="719" y="224"/>
                    <a:pt x="714" y="224"/>
                  </a:cubicBezTo>
                  <a:lnTo>
                    <a:pt x="712" y="224"/>
                  </a:lnTo>
                  <a:lnTo>
                    <a:pt x="708" y="224"/>
                  </a:lnTo>
                  <a:lnTo>
                    <a:pt x="665" y="224"/>
                  </a:lnTo>
                  <a:lnTo>
                    <a:pt x="665" y="224"/>
                  </a:lnTo>
                  <a:cubicBezTo>
                    <a:pt x="663" y="224"/>
                    <a:pt x="659" y="224"/>
                    <a:pt x="656" y="224"/>
                  </a:cubicBezTo>
                  <a:lnTo>
                    <a:pt x="652" y="224"/>
                  </a:lnTo>
                  <a:lnTo>
                    <a:pt x="652" y="224"/>
                  </a:lnTo>
                  <a:cubicBezTo>
                    <a:pt x="649" y="224"/>
                    <a:pt x="645" y="224"/>
                    <a:pt x="641" y="226"/>
                  </a:cubicBezTo>
                  <a:lnTo>
                    <a:pt x="641" y="226"/>
                  </a:lnTo>
                  <a:cubicBezTo>
                    <a:pt x="638" y="228"/>
                    <a:pt x="637" y="226"/>
                    <a:pt x="636" y="228"/>
                  </a:cubicBezTo>
                  <a:lnTo>
                    <a:pt x="636" y="228"/>
                  </a:lnTo>
                  <a:cubicBezTo>
                    <a:pt x="633" y="226"/>
                    <a:pt x="632" y="228"/>
                    <a:pt x="629" y="228"/>
                  </a:cubicBezTo>
                  <a:lnTo>
                    <a:pt x="625" y="228"/>
                  </a:lnTo>
                  <a:lnTo>
                    <a:pt x="625" y="228"/>
                  </a:lnTo>
                  <a:cubicBezTo>
                    <a:pt x="621" y="228"/>
                    <a:pt x="620" y="228"/>
                    <a:pt x="616" y="230"/>
                  </a:cubicBezTo>
                  <a:lnTo>
                    <a:pt x="616" y="230"/>
                  </a:lnTo>
                  <a:cubicBezTo>
                    <a:pt x="613" y="230"/>
                    <a:pt x="610" y="230"/>
                    <a:pt x="608" y="231"/>
                  </a:cubicBezTo>
                  <a:lnTo>
                    <a:pt x="601" y="231"/>
                  </a:lnTo>
                  <a:lnTo>
                    <a:pt x="601" y="231"/>
                  </a:lnTo>
                  <a:cubicBezTo>
                    <a:pt x="598" y="232"/>
                    <a:pt x="594" y="232"/>
                    <a:pt x="590" y="234"/>
                  </a:cubicBezTo>
                  <a:lnTo>
                    <a:pt x="585" y="234"/>
                  </a:lnTo>
                  <a:lnTo>
                    <a:pt x="583" y="234"/>
                  </a:lnTo>
                  <a:lnTo>
                    <a:pt x="583" y="234"/>
                  </a:lnTo>
                  <a:cubicBezTo>
                    <a:pt x="582" y="234"/>
                    <a:pt x="579" y="234"/>
                    <a:pt x="579" y="234"/>
                  </a:cubicBezTo>
                  <a:lnTo>
                    <a:pt x="579" y="234"/>
                  </a:lnTo>
                  <a:cubicBezTo>
                    <a:pt x="570" y="235"/>
                    <a:pt x="562" y="239"/>
                    <a:pt x="553" y="240"/>
                  </a:cubicBezTo>
                  <a:lnTo>
                    <a:pt x="547" y="240"/>
                  </a:lnTo>
                  <a:lnTo>
                    <a:pt x="547" y="240"/>
                  </a:lnTo>
                  <a:lnTo>
                    <a:pt x="547" y="240"/>
                  </a:lnTo>
                  <a:cubicBezTo>
                    <a:pt x="545" y="240"/>
                    <a:pt x="545" y="242"/>
                    <a:pt x="543" y="243"/>
                  </a:cubicBezTo>
                  <a:lnTo>
                    <a:pt x="541" y="243"/>
                  </a:lnTo>
                  <a:lnTo>
                    <a:pt x="541" y="243"/>
                  </a:lnTo>
                  <a:cubicBezTo>
                    <a:pt x="541" y="242"/>
                    <a:pt x="538" y="243"/>
                    <a:pt x="537" y="244"/>
                  </a:cubicBezTo>
                  <a:lnTo>
                    <a:pt x="535" y="244"/>
                  </a:lnTo>
                  <a:lnTo>
                    <a:pt x="535" y="244"/>
                  </a:lnTo>
                  <a:cubicBezTo>
                    <a:pt x="534" y="246"/>
                    <a:pt x="534" y="246"/>
                    <a:pt x="534" y="246"/>
                  </a:cubicBezTo>
                  <a:lnTo>
                    <a:pt x="534" y="246"/>
                  </a:lnTo>
                  <a:cubicBezTo>
                    <a:pt x="531" y="247"/>
                    <a:pt x="530" y="247"/>
                    <a:pt x="528" y="247"/>
                  </a:cubicBezTo>
                  <a:lnTo>
                    <a:pt x="528" y="247"/>
                  </a:lnTo>
                  <a:cubicBezTo>
                    <a:pt x="515" y="252"/>
                    <a:pt x="502" y="257"/>
                    <a:pt x="488" y="261"/>
                  </a:cubicBezTo>
                  <a:lnTo>
                    <a:pt x="488" y="261"/>
                  </a:lnTo>
                  <a:cubicBezTo>
                    <a:pt x="483" y="262"/>
                    <a:pt x="479" y="266"/>
                    <a:pt x="473" y="266"/>
                  </a:cubicBezTo>
                  <a:lnTo>
                    <a:pt x="473" y="266"/>
                  </a:lnTo>
                  <a:cubicBezTo>
                    <a:pt x="467" y="270"/>
                    <a:pt x="459" y="274"/>
                    <a:pt x="452" y="278"/>
                  </a:cubicBezTo>
                  <a:lnTo>
                    <a:pt x="452" y="278"/>
                  </a:lnTo>
                  <a:cubicBezTo>
                    <a:pt x="444" y="282"/>
                    <a:pt x="436" y="285"/>
                    <a:pt x="429" y="289"/>
                  </a:cubicBezTo>
                  <a:lnTo>
                    <a:pt x="429" y="289"/>
                  </a:lnTo>
                  <a:cubicBezTo>
                    <a:pt x="429" y="290"/>
                    <a:pt x="428" y="291"/>
                    <a:pt x="427" y="291"/>
                  </a:cubicBezTo>
                  <a:lnTo>
                    <a:pt x="427" y="291"/>
                  </a:lnTo>
                  <a:cubicBezTo>
                    <a:pt x="424" y="293"/>
                    <a:pt x="421" y="295"/>
                    <a:pt x="417" y="298"/>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55" name="Google Shape;55;p25"/>
            <p:cNvSpPr/>
            <p:nvPr/>
          </p:nvSpPr>
          <p:spPr>
            <a:xfrm>
              <a:off x="4087682" y="790922"/>
              <a:ext cx="1330559" cy="1330559"/>
            </a:xfrm>
            <a:custGeom>
              <a:rect b="b" l="l" r="r" t="t"/>
              <a:pathLst>
                <a:path extrusionOk="0" h="3057" w="3055">
                  <a:moveTo>
                    <a:pt x="3054" y="1528"/>
                  </a:moveTo>
                  <a:lnTo>
                    <a:pt x="3054" y="1528"/>
                  </a:lnTo>
                  <a:cubicBezTo>
                    <a:pt x="3054" y="2372"/>
                    <a:pt x="2371" y="3056"/>
                    <a:pt x="1528" y="3056"/>
                  </a:cubicBezTo>
                  <a:lnTo>
                    <a:pt x="1528" y="3056"/>
                  </a:lnTo>
                  <a:cubicBezTo>
                    <a:pt x="684" y="3056"/>
                    <a:pt x="0" y="2372"/>
                    <a:pt x="0" y="1528"/>
                  </a:cubicBezTo>
                  <a:lnTo>
                    <a:pt x="0" y="1528"/>
                  </a:lnTo>
                  <a:cubicBezTo>
                    <a:pt x="0" y="684"/>
                    <a:pt x="684" y="0"/>
                    <a:pt x="1528" y="0"/>
                  </a:cubicBezTo>
                  <a:lnTo>
                    <a:pt x="1528" y="0"/>
                  </a:lnTo>
                  <a:cubicBezTo>
                    <a:pt x="2371" y="0"/>
                    <a:pt x="3054" y="684"/>
                    <a:pt x="3054" y="152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56" name="Google Shape;56;p25"/>
            <p:cNvSpPr/>
            <p:nvPr/>
          </p:nvSpPr>
          <p:spPr>
            <a:xfrm>
              <a:off x="4536962" y="1011721"/>
              <a:ext cx="430080" cy="890880"/>
            </a:xfrm>
            <a:custGeom>
              <a:rect b="b" l="l" r="r" t="t"/>
              <a:pathLst>
                <a:path extrusionOk="0" h="2047" w="987">
                  <a:moveTo>
                    <a:pt x="0" y="591"/>
                  </a:moveTo>
                  <a:lnTo>
                    <a:pt x="214" y="591"/>
                  </a:lnTo>
                  <a:lnTo>
                    <a:pt x="214" y="479"/>
                  </a:lnTo>
                  <a:lnTo>
                    <a:pt x="214" y="479"/>
                  </a:lnTo>
                  <a:cubicBezTo>
                    <a:pt x="214" y="357"/>
                    <a:pt x="228" y="266"/>
                    <a:pt x="253" y="206"/>
                  </a:cubicBezTo>
                  <a:lnTo>
                    <a:pt x="253" y="206"/>
                  </a:lnTo>
                  <a:cubicBezTo>
                    <a:pt x="280" y="145"/>
                    <a:pt x="328" y="96"/>
                    <a:pt x="397" y="58"/>
                  </a:cubicBezTo>
                  <a:lnTo>
                    <a:pt x="397" y="58"/>
                  </a:lnTo>
                  <a:cubicBezTo>
                    <a:pt x="468" y="21"/>
                    <a:pt x="555" y="0"/>
                    <a:pt x="664" y="0"/>
                  </a:cubicBezTo>
                  <a:lnTo>
                    <a:pt x="664" y="0"/>
                  </a:lnTo>
                  <a:cubicBezTo>
                    <a:pt x="773" y="0"/>
                    <a:pt x="880" y="18"/>
                    <a:pt x="986" y="50"/>
                  </a:cubicBezTo>
                  <a:lnTo>
                    <a:pt x="934" y="320"/>
                  </a:lnTo>
                  <a:lnTo>
                    <a:pt x="934" y="320"/>
                  </a:lnTo>
                  <a:cubicBezTo>
                    <a:pt x="873" y="305"/>
                    <a:pt x="814" y="297"/>
                    <a:pt x="756" y="297"/>
                  </a:cubicBezTo>
                  <a:lnTo>
                    <a:pt x="756" y="297"/>
                  </a:lnTo>
                  <a:cubicBezTo>
                    <a:pt x="701" y="297"/>
                    <a:pt x="660" y="310"/>
                    <a:pt x="636" y="336"/>
                  </a:cubicBezTo>
                  <a:lnTo>
                    <a:pt x="636" y="336"/>
                  </a:lnTo>
                  <a:cubicBezTo>
                    <a:pt x="612" y="363"/>
                    <a:pt x="599" y="414"/>
                    <a:pt x="599" y="486"/>
                  </a:cubicBezTo>
                  <a:lnTo>
                    <a:pt x="599" y="591"/>
                  </a:lnTo>
                  <a:lnTo>
                    <a:pt x="888" y="591"/>
                  </a:lnTo>
                  <a:lnTo>
                    <a:pt x="888" y="891"/>
                  </a:lnTo>
                  <a:lnTo>
                    <a:pt x="599" y="891"/>
                  </a:lnTo>
                  <a:lnTo>
                    <a:pt x="599" y="2046"/>
                  </a:lnTo>
                  <a:lnTo>
                    <a:pt x="214" y="2046"/>
                  </a:lnTo>
                  <a:lnTo>
                    <a:pt x="214" y="891"/>
                  </a:lnTo>
                  <a:lnTo>
                    <a:pt x="0" y="891"/>
                  </a:lnTo>
                  <a:lnTo>
                    <a:pt x="0" y="591"/>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57" name="Google Shape;57;p25"/>
            <p:cNvSpPr/>
            <p:nvPr/>
          </p:nvSpPr>
          <p:spPr>
            <a:xfrm>
              <a:off x="3093122" y="6545161"/>
              <a:ext cx="595200" cy="595200"/>
            </a:xfrm>
            <a:custGeom>
              <a:rect b="b" l="l" r="r" t="t"/>
              <a:pathLst>
                <a:path extrusionOk="0" h="1366" w="1368">
                  <a:moveTo>
                    <a:pt x="1367" y="684"/>
                  </a:moveTo>
                  <a:lnTo>
                    <a:pt x="1367" y="684"/>
                  </a:lnTo>
                  <a:cubicBezTo>
                    <a:pt x="1367" y="1060"/>
                    <a:pt x="1061" y="1365"/>
                    <a:pt x="684" y="1365"/>
                  </a:cubicBezTo>
                  <a:lnTo>
                    <a:pt x="684" y="1365"/>
                  </a:lnTo>
                  <a:cubicBezTo>
                    <a:pt x="307" y="1365"/>
                    <a:pt x="0" y="1060"/>
                    <a:pt x="0" y="684"/>
                  </a:cubicBezTo>
                  <a:lnTo>
                    <a:pt x="0" y="684"/>
                  </a:lnTo>
                  <a:cubicBezTo>
                    <a:pt x="0" y="307"/>
                    <a:pt x="307" y="0"/>
                    <a:pt x="684" y="0"/>
                  </a:cubicBezTo>
                  <a:lnTo>
                    <a:pt x="684" y="0"/>
                  </a:lnTo>
                  <a:cubicBezTo>
                    <a:pt x="1061" y="0"/>
                    <a:pt x="1367" y="307"/>
                    <a:pt x="1367" y="68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58" name="Google Shape;58;p25"/>
            <p:cNvSpPr/>
            <p:nvPr/>
          </p:nvSpPr>
          <p:spPr>
            <a:xfrm>
              <a:off x="4435201" y="5379721"/>
              <a:ext cx="735361" cy="735359"/>
            </a:xfrm>
            <a:custGeom>
              <a:rect b="b" l="l" r="r" t="t"/>
              <a:pathLst>
                <a:path extrusionOk="0" h="1691" w="1691">
                  <a:moveTo>
                    <a:pt x="1690" y="845"/>
                  </a:moveTo>
                  <a:lnTo>
                    <a:pt x="1690" y="845"/>
                  </a:lnTo>
                  <a:cubicBezTo>
                    <a:pt x="1690" y="1311"/>
                    <a:pt x="1311" y="1690"/>
                    <a:pt x="845" y="1690"/>
                  </a:cubicBezTo>
                  <a:lnTo>
                    <a:pt x="845" y="1690"/>
                  </a:lnTo>
                  <a:cubicBezTo>
                    <a:pt x="378" y="1690"/>
                    <a:pt x="0" y="1311"/>
                    <a:pt x="0" y="845"/>
                  </a:cubicBezTo>
                  <a:lnTo>
                    <a:pt x="0" y="845"/>
                  </a:lnTo>
                  <a:cubicBezTo>
                    <a:pt x="0" y="378"/>
                    <a:pt x="378" y="0"/>
                    <a:pt x="845" y="0"/>
                  </a:cubicBezTo>
                  <a:lnTo>
                    <a:pt x="845" y="0"/>
                  </a:lnTo>
                  <a:cubicBezTo>
                    <a:pt x="1311" y="0"/>
                    <a:pt x="1690" y="378"/>
                    <a:pt x="1690" y="84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59" name="Google Shape;59;p25"/>
            <p:cNvSpPr/>
            <p:nvPr/>
          </p:nvSpPr>
          <p:spPr>
            <a:xfrm>
              <a:off x="6468482" y="3515401"/>
              <a:ext cx="654719" cy="656640"/>
            </a:xfrm>
            <a:custGeom>
              <a:rect b="b" l="l" r="r" t="t"/>
              <a:pathLst>
                <a:path extrusionOk="0" h="1507" w="1505">
                  <a:moveTo>
                    <a:pt x="1504" y="754"/>
                  </a:moveTo>
                  <a:lnTo>
                    <a:pt x="1504" y="754"/>
                  </a:lnTo>
                  <a:cubicBezTo>
                    <a:pt x="1504" y="1168"/>
                    <a:pt x="1167" y="1506"/>
                    <a:pt x="753" y="1506"/>
                  </a:cubicBezTo>
                  <a:lnTo>
                    <a:pt x="753" y="1506"/>
                  </a:lnTo>
                  <a:cubicBezTo>
                    <a:pt x="335" y="1506"/>
                    <a:pt x="0" y="1168"/>
                    <a:pt x="0" y="754"/>
                  </a:cubicBezTo>
                  <a:lnTo>
                    <a:pt x="0" y="754"/>
                  </a:lnTo>
                  <a:cubicBezTo>
                    <a:pt x="0" y="338"/>
                    <a:pt x="335" y="0"/>
                    <a:pt x="753" y="0"/>
                  </a:cubicBezTo>
                  <a:lnTo>
                    <a:pt x="753" y="0"/>
                  </a:lnTo>
                  <a:cubicBezTo>
                    <a:pt x="1167" y="0"/>
                    <a:pt x="1504" y="338"/>
                    <a:pt x="1504" y="754"/>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60" name="Google Shape;60;p25"/>
            <p:cNvSpPr/>
            <p:nvPr/>
          </p:nvSpPr>
          <p:spPr>
            <a:xfrm>
              <a:off x="7190401" y="5615881"/>
              <a:ext cx="629760" cy="629760"/>
            </a:xfrm>
            <a:custGeom>
              <a:rect b="b" l="l" r="r" t="t"/>
              <a:pathLst>
                <a:path extrusionOk="0" h="1446" w="1445">
                  <a:moveTo>
                    <a:pt x="1444" y="720"/>
                  </a:moveTo>
                  <a:lnTo>
                    <a:pt x="1444" y="720"/>
                  </a:lnTo>
                  <a:cubicBezTo>
                    <a:pt x="1444" y="1120"/>
                    <a:pt x="1119" y="1445"/>
                    <a:pt x="722" y="1445"/>
                  </a:cubicBezTo>
                  <a:lnTo>
                    <a:pt x="722" y="1445"/>
                  </a:lnTo>
                  <a:cubicBezTo>
                    <a:pt x="324" y="1445"/>
                    <a:pt x="0" y="1120"/>
                    <a:pt x="0" y="720"/>
                  </a:cubicBezTo>
                  <a:lnTo>
                    <a:pt x="0" y="720"/>
                  </a:lnTo>
                  <a:cubicBezTo>
                    <a:pt x="0" y="322"/>
                    <a:pt x="324" y="0"/>
                    <a:pt x="722" y="0"/>
                  </a:cubicBezTo>
                  <a:lnTo>
                    <a:pt x="722" y="0"/>
                  </a:lnTo>
                  <a:cubicBezTo>
                    <a:pt x="1119" y="0"/>
                    <a:pt x="1444" y="322"/>
                    <a:pt x="1444" y="720"/>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61" name="Google Shape;61;p25"/>
            <p:cNvSpPr/>
            <p:nvPr/>
          </p:nvSpPr>
          <p:spPr>
            <a:xfrm>
              <a:off x="9068162" y="5051400"/>
              <a:ext cx="439679" cy="439681"/>
            </a:xfrm>
            <a:custGeom>
              <a:rect b="b" l="l" r="r" t="t"/>
              <a:pathLst>
                <a:path extrusionOk="0" h="1011" w="1009">
                  <a:moveTo>
                    <a:pt x="1008" y="505"/>
                  </a:moveTo>
                  <a:lnTo>
                    <a:pt x="1008" y="505"/>
                  </a:lnTo>
                  <a:cubicBezTo>
                    <a:pt x="1008" y="784"/>
                    <a:pt x="783" y="1010"/>
                    <a:pt x="505" y="1010"/>
                  </a:cubicBezTo>
                  <a:lnTo>
                    <a:pt x="505" y="1010"/>
                  </a:lnTo>
                  <a:cubicBezTo>
                    <a:pt x="227" y="1010"/>
                    <a:pt x="0" y="784"/>
                    <a:pt x="0" y="505"/>
                  </a:cubicBezTo>
                  <a:lnTo>
                    <a:pt x="0" y="505"/>
                  </a:lnTo>
                  <a:cubicBezTo>
                    <a:pt x="0" y="227"/>
                    <a:pt x="227" y="0"/>
                    <a:pt x="505" y="0"/>
                  </a:cubicBezTo>
                  <a:lnTo>
                    <a:pt x="505" y="0"/>
                  </a:lnTo>
                  <a:cubicBezTo>
                    <a:pt x="783" y="0"/>
                    <a:pt x="1008" y="227"/>
                    <a:pt x="1008" y="505"/>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62" name="Google Shape;62;p25"/>
            <p:cNvSpPr/>
            <p:nvPr/>
          </p:nvSpPr>
          <p:spPr>
            <a:xfrm>
              <a:off x="10020481" y="2526601"/>
              <a:ext cx="696959" cy="696959"/>
            </a:xfrm>
            <a:custGeom>
              <a:rect b="b" l="l" r="r" t="t"/>
              <a:pathLst>
                <a:path extrusionOk="0" h="1599" w="1601">
                  <a:moveTo>
                    <a:pt x="1600" y="800"/>
                  </a:moveTo>
                  <a:lnTo>
                    <a:pt x="1600" y="800"/>
                  </a:lnTo>
                  <a:cubicBezTo>
                    <a:pt x="1600" y="1241"/>
                    <a:pt x="1241" y="1598"/>
                    <a:pt x="799" y="1598"/>
                  </a:cubicBezTo>
                  <a:lnTo>
                    <a:pt x="799" y="1598"/>
                  </a:lnTo>
                  <a:cubicBezTo>
                    <a:pt x="359" y="1598"/>
                    <a:pt x="0" y="1241"/>
                    <a:pt x="0" y="800"/>
                  </a:cubicBezTo>
                  <a:lnTo>
                    <a:pt x="0" y="800"/>
                  </a:lnTo>
                  <a:cubicBezTo>
                    <a:pt x="0" y="358"/>
                    <a:pt x="359" y="0"/>
                    <a:pt x="799" y="0"/>
                  </a:cubicBezTo>
                  <a:lnTo>
                    <a:pt x="799" y="0"/>
                  </a:lnTo>
                  <a:cubicBezTo>
                    <a:pt x="1241" y="0"/>
                    <a:pt x="1600" y="358"/>
                    <a:pt x="1600" y="800"/>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63" name="Google Shape;63;p25"/>
            <p:cNvSpPr/>
            <p:nvPr/>
          </p:nvSpPr>
          <p:spPr>
            <a:xfrm>
              <a:off x="7488001" y="2931720"/>
              <a:ext cx="433920" cy="432001"/>
            </a:xfrm>
            <a:custGeom>
              <a:rect b="b" l="l" r="r" t="t"/>
              <a:pathLst>
                <a:path extrusionOk="0" h="994" w="995">
                  <a:moveTo>
                    <a:pt x="994" y="496"/>
                  </a:moveTo>
                  <a:lnTo>
                    <a:pt x="994" y="496"/>
                  </a:lnTo>
                  <a:cubicBezTo>
                    <a:pt x="994" y="770"/>
                    <a:pt x="770" y="993"/>
                    <a:pt x="497" y="993"/>
                  </a:cubicBezTo>
                  <a:lnTo>
                    <a:pt x="497" y="993"/>
                  </a:lnTo>
                  <a:cubicBezTo>
                    <a:pt x="222" y="993"/>
                    <a:pt x="0" y="770"/>
                    <a:pt x="0" y="496"/>
                  </a:cubicBezTo>
                  <a:lnTo>
                    <a:pt x="0" y="496"/>
                  </a:lnTo>
                  <a:cubicBezTo>
                    <a:pt x="0" y="221"/>
                    <a:pt x="222" y="0"/>
                    <a:pt x="497" y="0"/>
                  </a:cubicBezTo>
                  <a:lnTo>
                    <a:pt x="497" y="0"/>
                  </a:lnTo>
                  <a:cubicBezTo>
                    <a:pt x="770" y="0"/>
                    <a:pt x="994" y="221"/>
                    <a:pt x="994" y="496"/>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64" name="Google Shape;64;p25"/>
            <p:cNvSpPr/>
            <p:nvPr/>
          </p:nvSpPr>
          <p:spPr>
            <a:xfrm>
              <a:off x="7526401" y="1785482"/>
              <a:ext cx="330240" cy="332159"/>
            </a:xfrm>
            <a:custGeom>
              <a:rect b="b" l="l" r="r" t="t"/>
              <a:pathLst>
                <a:path extrusionOk="0" h="763" w="760">
                  <a:moveTo>
                    <a:pt x="759" y="381"/>
                  </a:moveTo>
                  <a:lnTo>
                    <a:pt x="759" y="381"/>
                  </a:lnTo>
                  <a:cubicBezTo>
                    <a:pt x="759" y="591"/>
                    <a:pt x="589" y="762"/>
                    <a:pt x="381" y="762"/>
                  </a:cubicBezTo>
                  <a:lnTo>
                    <a:pt x="381" y="762"/>
                  </a:lnTo>
                  <a:cubicBezTo>
                    <a:pt x="170" y="762"/>
                    <a:pt x="0" y="591"/>
                    <a:pt x="0" y="381"/>
                  </a:cubicBezTo>
                  <a:lnTo>
                    <a:pt x="0" y="381"/>
                  </a:lnTo>
                  <a:cubicBezTo>
                    <a:pt x="0" y="171"/>
                    <a:pt x="170" y="0"/>
                    <a:pt x="381" y="0"/>
                  </a:cubicBezTo>
                  <a:lnTo>
                    <a:pt x="381" y="0"/>
                  </a:lnTo>
                  <a:cubicBezTo>
                    <a:pt x="589" y="0"/>
                    <a:pt x="759" y="171"/>
                    <a:pt x="759" y="38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65" name="Google Shape;65;p25"/>
            <p:cNvSpPr/>
            <p:nvPr/>
          </p:nvSpPr>
          <p:spPr>
            <a:xfrm>
              <a:off x="8167681" y="1499401"/>
              <a:ext cx="533760" cy="533760"/>
            </a:xfrm>
            <a:custGeom>
              <a:rect b="b" l="l" r="r" t="t"/>
              <a:pathLst>
                <a:path extrusionOk="0" h="1227" w="1227">
                  <a:moveTo>
                    <a:pt x="1226" y="613"/>
                  </a:moveTo>
                  <a:lnTo>
                    <a:pt x="1226" y="613"/>
                  </a:lnTo>
                  <a:cubicBezTo>
                    <a:pt x="1226" y="952"/>
                    <a:pt x="953" y="1226"/>
                    <a:pt x="613" y="1226"/>
                  </a:cubicBezTo>
                  <a:lnTo>
                    <a:pt x="613" y="1226"/>
                  </a:lnTo>
                  <a:cubicBezTo>
                    <a:pt x="275" y="1226"/>
                    <a:pt x="0" y="952"/>
                    <a:pt x="0" y="613"/>
                  </a:cubicBezTo>
                  <a:lnTo>
                    <a:pt x="0" y="613"/>
                  </a:lnTo>
                  <a:cubicBezTo>
                    <a:pt x="0" y="275"/>
                    <a:pt x="275" y="0"/>
                    <a:pt x="613" y="0"/>
                  </a:cubicBezTo>
                  <a:lnTo>
                    <a:pt x="613" y="0"/>
                  </a:lnTo>
                  <a:cubicBezTo>
                    <a:pt x="953" y="0"/>
                    <a:pt x="1226" y="275"/>
                    <a:pt x="1226" y="613"/>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66" name="Google Shape;66;p25"/>
            <p:cNvSpPr/>
            <p:nvPr/>
          </p:nvSpPr>
          <p:spPr>
            <a:xfrm>
              <a:off x="6483842" y="1092360"/>
              <a:ext cx="508799" cy="508801"/>
            </a:xfrm>
            <a:custGeom>
              <a:rect b="b" l="l" r="r" t="t"/>
              <a:pathLst>
                <a:path extrusionOk="0" h="1168" w="1170">
                  <a:moveTo>
                    <a:pt x="1169" y="584"/>
                  </a:moveTo>
                  <a:lnTo>
                    <a:pt x="1169" y="584"/>
                  </a:lnTo>
                  <a:cubicBezTo>
                    <a:pt x="1169" y="907"/>
                    <a:pt x="907" y="1167"/>
                    <a:pt x="582" y="1167"/>
                  </a:cubicBezTo>
                  <a:lnTo>
                    <a:pt x="582" y="1167"/>
                  </a:lnTo>
                  <a:cubicBezTo>
                    <a:pt x="260" y="1167"/>
                    <a:pt x="0" y="907"/>
                    <a:pt x="0" y="584"/>
                  </a:cubicBezTo>
                  <a:lnTo>
                    <a:pt x="0" y="584"/>
                  </a:lnTo>
                  <a:cubicBezTo>
                    <a:pt x="0" y="261"/>
                    <a:pt x="260" y="0"/>
                    <a:pt x="582" y="0"/>
                  </a:cubicBezTo>
                  <a:lnTo>
                    <a:pt x="582" y="0"/>
                  </a:lnTo>
                  <a:cubicBezTo>
                    <a:pt x="907" y="0"/>
                    <a:pt x="1169" y="261"/>
                    <a:pt x="1169" y="58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67" name="Google Shape;67;p25"/>
            <p:cNvSpPr/>
            <p:nvPr/>
          </p:nvSpPr>
          <p:spPr>
            <a:xfrm>
              <a:off x="5617920" y="1153800"/>
              <a:ext cx="731521" cy="731521"/>
            </a:xfrm>
            <a:custGeom>
              <a:rect b="b" l="l" r="r" t="t"/>
              <a:pathLst>
                <a:path extrusionOk="0" h="1680" w="1679">
                  <a:moveTo>
                    <a:pt x="1678" y="840"/>
                  </a:moveTo>
                  <a:lnTo>
                    <a:pt x="1678" y="840"/>
                  </a:lnTo>
                  <a:cubicBezTo>
                    <a:pt x="1678" y="1304"/>
                    <a:pt x="1303" y="1679"/>
                    <a:pt x="838" y="1679"/>
                  </a:cubicBezTo>
                  <a:lnTo>
                    <a:pt x="838" y="1679"/>
                  </a:lnTo>
                  <a:cubicBezTo>
                    <a:pt x="374" y="1679"/>
                    <a:pt x="0" y="1304"/>
                    <a:pt x="0" y="840"/>
                  </a:cubicBezTo>
                  <a:lnTo>
                    <a:pt x="0" y="840"/>
                  </a:lnTo>
                  <a:cubicBezTo>
                    <a:pt x="0" y="374"/>
                    <a:pt x="374" y="0"/>
                    <a:pt x="838" y="0"/>
                  </a:cubicBezTo>
                  <a:lnTo>
                    <a:pt x="838" y="0"/>
                  </a:lnTo>
                  <a:cubicBezTo>
                    <a:pt x="1303" y="0"/>
                    <a:pt x="1678" y="374"/>
                    <a:pt x="1678" y="840"/>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68" name="Google Shape;68;p25"/>
            <p:cNvSpPr/>
            <p:nvPr/>
          </p:nvSpPr>
          <p:spPr>
            <a:xfrm>
              <a:off x="7278721" y="-234359"/>
              <a:ext cx="468480" cy="468480"/>
            </a:xfrm>
            <a:custGeom>
              <a:rect b="b" l="l" r="r" t="t"/>
              <a:pathLst>
                <a:path extrusionOk="0" h="1076" w="1075">
                  <a:moveTo>
                    <a:pt x="1074" y="537"/>
                  </a:moveTo>
                  <a:lnTo>
                    <a:pt x="1074" y="537"/>
                  </a:lnTo>
                  <a:cubicBezTo>
                    <a:pt x="1074" y="833"/>
                    <a:pt x="833" y="1075"/>
                    <a:pt x="538" y="1075"/>
                  </a:cubicBezTo>
                  <a:lnTo>
                    <a:pt x="538" y="1075"/>
                  </a:lnTo>
                  <a:cubicBezTo>
                    <a:pt x="242" y="1075"/>
                    <a:pt x="0" y="833"/>
                    <a:pt x="0" y="537"/>
                  </a:cubicBezTo>
                  <a:lnTo>
                    <a:pt x="0" y="537"/>
                  </a:lnTo>
                  <a:cubicBezTo>
                    <a:pt x="0" y="239"/>
                    <a:pt x="242" y="0"/>
                    <a:pt x="538" y="0"/>
                  </a:cubicBezTo>
                  <a:lnTo>
                    <a:pt x="538" y="0"/>
                  </a:lnTo>
                  <a:cubicBezTo>
                    <a:pt x="833" y="0"/>
                    <a:pt x="1074" y="239"/>
                    <a:pt x="1074" y="537"/>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69" name="Google Shape;69;p25"/>
            <p:cNvSpPr/>
            <p:nvPr/>
          </p:nvSpPr>
          <p:spPr>
            <a:xfrm>
              <a:off x="3960961" y="-42359"/>
              <a:ext cx="407040" cy="407040"/>
            </a:xfrm>
            <a:custGeom>
              <a:rect b="b" l="l" r="r" t="t"/>
              <a:pathLst>
                <a:path extrusionOk="0" h="937" w="935">
                  <a:moveTo>
                    <a:pt x="934" y="468"/>
                  </a:moveTo>
                  <a:lnTo>
                    <a:pt x="934" y="468"/>
                  </a:lnTo>
                  <a:cubicBezTo>
                    <a:pt x="934" y="727"/>
                    <a:pt x="726" y="936"/>
                    <a:pt x="467" y="936"/>
                  </a:cubicBezTo>
                  <a:lnTo>
                    <a:pt x="467" y="936"/>
                  </a:lnTo>
                  <a:cubicBezTo>
                    <a:pt x="209" y="936"/>
                    <a:pt x="0" y="727"/>
                    <a:pt x="0" y="468"/>
                  </a:cubicBezTo>
                  <a:lnTo>
                    <a:pt x="0" y="468"/>
                  </a:lnTo>
                  <a:cubicBezTo>
                    <a:pt x="0" y="209"/>
                    <a:pt x="209" y="0"/>
                    <a:pt x="467" y="0"/>
                  </a:cubicBezTo>
                  <a:lnTo>
                    <a:pt x="467" y="0"/>
                  </a:lnTo>
                  <a:cubicBezTo>
                    <a:pt x="726" y="0"/>
                    <a:pt x="934" y="209"/>
                    <a:pt x="934" y="468"/>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70" name="Google Shape;70;p25"/>
            <p:cNvSpPr/>
            <p:nvPr/>
          </p:nvSpPr>
          <p:spPr>
            <a:xfrm>
              <a:off x="2947202" y="2263560"/>
              <a:ext cx="478079" cy="478081"/>
            </a:xfrm>
            <a:custGeom>
              <a:rect b="b" l="l" r="r" t="t"/>
              <a:pathLst>
                <a:path extrusionOk="0" h="1100" w="1098">
                  <a:moveTo>
                    <a:pt x="1097" y="550"/>
                  </a:moveTo>
                  <a:lnTo>
                    <a:pt x="1097" y="550"/>
                  </a:lnTo>
                  <a:cubicBezTo>
                    <a:pt x="1097" y="854"/>
                    <a:pt x="851" y="1099"/>
                    <a:pt x="550" y="1099"/>
                  </a:cubicBezTo>
                  <a:lnTo>
                    <a:pt x="550" y="1099"/>
                  </a:lnTo>
                  <a:cubicBezTo>
                    <a:pt x="245" y="1099"/>
                    <a:pt x="0" y="854"/>
                    <a:pt x="0" y="550"/>
                  </a:cubicBezTo>
                  <a:lnTo>
                    <a:pt x="0" y="550"/>
                  </a:lnTo>
                  <a:cubicBezTo>
                    <a:pt x="0" y="246"/>
                    <a:pt x="245" y="0"/>
                    <a:pt x="550" y="0"/>
                  </a:cubicBezTo>
                  <a:lnTo>
                    <a:pt x="550" y="0"/>
                  </a:lnTo>
                  <a:cubicBezTo>
                    <a:pt x="851" y="0"/>
                    <a:pt x="1097" y="246"/>
                    <a:pt x="1097" y="55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71" name="Google Shape;71;p25"/>
            <p:cNvSpPr/>
            <p:nvPr/>
          </p:nvSpPr>
          <p:spPr>
            <a:xfrm>
              <a:off x="5139842" y="2063880"/>
              <a:ext cx="708479" cy="708481"/>
            </a:xfrm>
            <a:custGeom>
              <a:rect b="b" l="l" r="r" t="t"/>
              <a:pathLst>
                <a:path extrusionOk="0" h="1627" w="1626">
                  <a:moveTo>
                    <a:pt x="1625" y="814"/>
                  </a:moveTo>
                  <a:lnTo>
                    <a:pt x="1625" y="814"/>
                  </a:lnTo>
                  <a:cubicBezTo>
                    <a:pt x="1625" y="1262"/>
                    <a:pt x="1263" y="1626"/>
                    <a:pt x="813" y="1626"/>
                  </a:cubicBezTo>
                  <a:lnTo>
                    <a:pt x="813" y="1626"/>
                  </a:lnTo>
                  <a:cubicBezTo>
                    <a:pt x="364" y="1626"/>
                    <a:pt x="0" y="1262"/>
                    <a:pt x="0" y="814"/>
                  </a:cubicBezTo>
                  <a:lnTo>
                    <a:pt x="0" y="814"/>
                  </a:lnTo>
                  <a:cubicBezTo>
                    <a:pt x="0" y="362"/>
                    <a:pt x="364" y="0"/>
                    <a:pt x="813" y="0"/>
                  </a:cubicBezTo>
                  <a:lnTo>
                    <a:pt x="813" y="0"/>
                  </a:lnTo>
                  <a:cubicBezTo>
                    <a:pt x="1263" y="0"/>
                    <a:pt x="1625" y="362"/>
                    <a:pt x="1625" y="81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72" name="Google Shape;72;p25"/>
            <p:cNvSpPr/>
            <p:nvPr/>
          </p:nvSpPr>
          <p:spPr>
            <a:xfrm>
              <a:off x="3720961" y="1773961"/>
              <a:ext cx="366721" cy="366719"/>
            </a:xfrm>
            <a:custGeom>
              <a:rect b="b" l="l" r="r" t="t"/>
              <a:pathLst>
                <a:path extrusionOk="0" h="842" w="842">
                  <a:moveTo>
                    <a:pt x="841" y="420"/>
                  </a:moveTo>
                  <a:lnTo>
                    <a:pt x="841" y="420"/>
                  </a:lnTo>
                  <a:cubicBezTo>
                    <a:pt x="841" y="655"/>
                    <a:pt x="653" y="841"/>
                    <a:pt x="420" y="841"/>
                  </a:cubicBezTo>
                  <a:lnTo>
                    <a:pt x="420" y="841"/>
                  </a:lnTo>
                  <a:cubicBezTo>
                    <a:pt x="188" y="841"/>
                    <a:pt x="0" y="655"/>
                    <a:pt x="0" y="420"/>
                  </a:cubicBezTo>
                  <a:lnTo>
                    <a:pt x="0" y="420"/>
                  </a:lnTo>
                  <a:cubicBezTo>
                    <a:pt x="0" y="188"/>
                    <a:pt x="188" y="0"/>
                    <a:pt x="420" y="0"/>
                  </a:cubicBezTo>
                  <a:lnTo>
                    <a:pt x="420" y="0"/>
                  </a:lnTo>
                  <a:cubicBezTo>
                    <a:pt x="653" y="0"/>
                    <a:pt x="841" y="188"/>
                    <a:pt x="841" y="420"/>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73" name="Google Shape;73;p25"/>
            <p:cNvSpPr/>
            <p:nvPr/>
          </p:nvSpPr>
          <p:spPr>
            <a:xfrm>
              <a:off x="3584641" y="416521"/>
              <a:ext cx="629760" cy="629760"/>
            </a:xfrm>
            <a:custGeom>
              <a:rect b="b" l="l" r="r" t="t"/>
              <a:pathLst>
                <a:path extrusionOk="0" h="1448" w="1448">
                  <a:moveTo>
                    <a:pt x="1447" y="723"/>
                  </a:moveTo>
                  <a:lnTo>
                    <a:pt x="1447" y="723"/>
                  </a:lnTo>
                  <a:cubicBezTo>
                    <a:pt x="1447" y="1123"/>
                    <a:pt x="1123" y="1447"/>
                    <a:pt x="724" y="1447"/>
                  </a:cubicBezTo>
                  <a:lnTo>
                    <a:pt x="724" y="1447"/>
                  </a:lnTo>
                  <a:cubicBezTo>
                    <a:pt x="324" y="1447"/>
                    <a:pt x="0" y="1123"/>
                    <a:pt x="0" y="723"/>
                  </a:cubicBezTo>
                  <a:lnTo>
                    <a:pt x="0" y="723"/>
                  </a:lnTo>
                  <a:cubicBezTo>
                    <a:pt x="0" y="323"/>
                    <a:pt x="324" y="0"/>
                    <a:pt x="724" y="0"/>
                  </a:cubicBezTo>
                  <a:lnTo>
                    <a:pt x="724" y="0"/>
                  </a:lnTo>
                  <a:cubicBezTo>
                    <a:pt x="1123" y="0"/>
                    <a:pt x="1447" y="323"/>
                    <a:pt x="1447" y="72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74" name="Google Shape;74;p25"/>
            <p:cNvSpPr/>
            <p:nvPr/>
          </p:nvSpPr>
          <p:spPr>
            <a:xfrm>
              <a:off x="8215681" y="3354121"/>
              <a:ext cx="337920" cy="337920"/>
            </a:xfrm>
            <a:custGeom>
              <a:rect b="b" l="l" r="r" t="t"/>
              <a:pathLst>
                <a:path extrusionOk="0" h="775" w="777">
                  <a:moveTo>
                    <a:pt x="776" y="386"/>
                  </a:moveTo>
                  <a:lnTo>
                    <a:pt x="776" y="386"/>
                  </a:lnTo>
                  <a:cubicBezTo>
                    <a:pt x="776" y="600"/>
                    <a:pt x="602" y="774"/>
                    <a:pt x="389" y="774"/>
                  </a:cubicBezTo>
                  <a:lnTo>
                    <a:pt x="389" y="774"/>
                  </a:lnTo>
                  <a:cubicBezTo>
                    <a:pt x="176" y="774"/>
                    <a:pt x="0" y="600"/>
                    <a:pt x="0" y="386"/>
                  </a:cubicBezTo>
                  <a:lnTo>
                    <a:pt x="0" y="386"/>
                  </a:lnTo>
                  <a:cubicBezTo>
                    <a:pt x="0" y="174"/>
                    <a:pt x="176" y="0"/>
                    <a:pt x="389" y="0"/>
                  </a:cubicBezTo>
                  <a:lnTo>
                    <a:pt x="389" y="0"/>
                  </a:lnTo>
                  <a:cubicBezTo>
                    <a:pt x="602" y="0"/>
                    <a:pt x="776" y="174"/>
                    <a:pt x="776" y="386"/>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75" name="Google Shape;75;p25"/>
            <p:cNvSpPr/>
            <p:nvPr/>
          </p:nvSpPr>
          <p:spPr>
            <a:xfrm>
              <a:off x="4794242" y="4158601"/>
              <a:ext cx="362879" cy="360960"/>
            </a:xfrm>
            <a:custGeom>
              <a:rect b="b" l="l" r="r" t="t"/>
              <a:pathLst>
                <a:path extrusionOk="0" h="830" w="832">
                  <a:moveTo>
                    <a:pt x="831" y="415"/>
                  </a:moveTo>
                  <a:lnTo>
                    <a:pt x="831" y="415"/>
                  </a:lnTo>
                  <a:cubicBezTo>
                    <a:pt x="831" y="642"/>
                    <a:pt x="644" y="829"/>
                    <a:pt x="415" y="829"/>
                  </a:cubicBezTo>
                  <a:lnTo>
                    <a:pt x="415" y="829"/>
                  </a:lnTo>
                  <a:cubicBezTo>
                    <a:pt x="185" y="829"/>
                    <a:pt x="0" y="642"/>
                    <a:pt x="0" y="415"/>
                  </a:cubicBezTo>
                  <a:lnTo>
                    <a:pt x="0" y="415"/>
                  </a:lnTo>
                  <a:cubicBezTo>
                    <a:pt x="0" y="185"/>
                    <a:pt x="185" y="0"/>
                    <a:pt x="415" y="0"/>
                  </a:cubicBezTo>
                  <a:lnTo>
                    <a:pt x="415" y="0"/>
                  </a:lnTo>
                  <a:cubicBezTo>
                    <a:pt x="644" y="0"/>
                    <a:pt x="831" y="185"/>
                    <a:pt x="831" y="41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76" name="Google Shape;76;p25"/>
            <p:cNvSpPr/>
            <p:nvPr/>
          </p:nvSpPr>
          <p:spPr>
            <a:xfrm>
              <a:off x="5483520" y="2918281"/>
              <a:ext cx="362881" cy="360960"/>
            </a:xfrm>
            <a:custGeom>
              <a:rect b="b" l="l" r="r" t="t"/>
              <a:pathLst>
                <a:path extrusionOk="0" h="831" w="832">
                  <a:moveTo>
                    <a:pt x="831" y="416"/>
                  </a:moveTo>
                  <a:lnTo>
                    <a:pt x="831" y="416"/>
                  </a:lnTo>
                  <a:cubicBezTo>
                    <a:pt x="831" y="645"/>
                    <a:pt x="644" y="830"/>
                    <a:pt x="415" y="830"/>
                  </a:cubicBezTo>
                  <a:lnTo>
                    <a:pt x="415" y="830"/>
                  </a:lnTo>
                  <a:cubicBezTo>
                    <a:pt x="187" y="830"/>
                    <a:pt x="0" y="645"/>
                    <a:pt x="0" y="416"/>
                  </a:cubicBezTo>
                  <a:lnTo>
                    <a:pt x="0" y="416"/>
                  </a:lnTo>
                  <a:cubicBezTo>
                    <a:pt x="0" y="186"/>
                    <a:pt x="187" y="0"/>
                    <a:pt x="415" y="0"/>
                  </a:cubicBezTo>
                  <a:lnTo>
                    <a:pt x="415" y="0"/>
                  </a:lnTo>
                  <a:cubicBezTo>
                    <a:pt x="644" y="0"/>
                    <a:pt x="831" y="186"/>
                    <a:pt x="831" y="41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77" name="Google Shape;77;p25"/>
            <p:cNvSpPr/>
            <p:nvPr/>
          </p:nvSpPr>
          <p:spPr>
            <a:xfrm>
              <a:off x="2782082" y="4659720"/>
              <a:ext cx="687360" cy="685441"/>
            </a:xfrm>
            <a:custGeom>
              <a:rect b="b" l="l" r="r" t="t"/>
              <a:pathLst>
                <a:path extrusionOk="0" h="1576" w="1577">
                  <a:moveTo>
                    <a:pt x="1576" y="789"/>
                  </a:moveTo>
                  <a:lnTo>
                    <a:pt x="1576" y="789"/>
                  </a:lnTo>
                  <a:cubicBezTo>
                    <a:pt x="1576" y="1223"/>
                    <a:pt x="1223" y="1575"/>
                    <a:pt x="789" y="1575"/>
                  </a:cubicBezTo>
                  <a:lnTo>
                    <a:pt x="789" y="1575"/>
                  </a:lnTo>
                  <a:cubicBezTo>
                    <a:pt x="354" y="1575"/>
                    <a:pt x="0" y="1223"/>
                    <a:pt x="0" y="789"/>
                  </a:cubicBezTo>
                  <a:lnTo>
                    <a:pt x="0" y="789"/>
                  </a:lnTo>
                  <a:cubicBezTo>
                    <a:pt x="0" y="353"/>
                    <a:pt x="354" y="0"/>
                    <a:pt x="789" y="0"/>
                  </a:cubicBezTo>
                  <a:lnTo>
                    <a:pt x="789" y="0"/>
                  </a:lnTo>
                  <a:cubicBezTo>
                    <a:pt x="1223" y="0"/>
                    <a:pt x="1576" y="353"/>
                    <a:pt x="1576" y="789"/>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78" name="Google Shape;78;p25"/>
            <p:cNvSpPr/>
            <p:nvPr/>
          </p:nvSpPr>
          <p:spPr>
            <a:xfrm>
              <a:off x="3371521" y="4108682"/>
              <a:ext cx="360960" cy="362879"/>
            </a:xfrm>
            <a:custGeom>
              <a:rect b="b" l="l" r="r" t="t"/>
              <a:pathLst>
                <a:path extrusionOk="0" h="832" w="830">
                  <a:moveTo>
                    <a:pt x="829" y="416"/>
                  </a:moveTo>
                  <a:lnTo>
                    <a:pt x="829" y="416"/>
                  </a:lnTo>
                  <a:cubicBezTo>
                    <a:pt x="829" y="644"/>
                    <a:pt x="644" y="831"/>
                    <a:pt x="416" y="831"/>
                  </a:cubicBezTo>
                  <a:lnTo>
                    <a:pt x="416" y="831"/>
                  </a:lnTo>
                  <a:cubicBezTo>
                    <a:pt x="186" y="831"/>
                    <a:pt x="0" y="644"/>
                    <a:pt x="0" y="416"/>
                  </a:cubicBezTo>
                  <a:lnTo>
                    <a:pt x="0" y="416"/>
                  </a:lnTo>
                  <a:cubicBezTo>
                    <a:pt x="0" y="187"/>
                    <a:pt x="186" y="0"/>
                    <a:pt x="416" y="0"/>
                  </a:cubicBezTo>
                  <a:lnTo>
                    <a:pt x="416" y="0"/>
                  </a:lnTo>
                  <a:cubicBezTo>
                    <a:pt x="644" y="0"/>
                    <a:pt x="829" y="187"/>
                    <a:pt x="829" y="416"/>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79" name="Google Shape;79;p25"/>
            <p:cNvSpPr/>
            <p:nvPr/>
          </p:nvSpPr>
          <p:spPr>
            <a:xfrm>
              <a:off x="2739841" y="7052040"/>
              <a:ext cx="330240" cy="332161"/>
            </a:xfrm>
            <a:custGeom>
              <a:rect b="b" l="l" r="r" t="t"/>
              <a:pathLst>
                <a:path extrusionOk="0" h="763" w="760">
                  <a:moveTo>
                    <a:pt x="759" y="380"/>
                  </a:moveTo>
                  <a:lnTo>
                    <a:pt x="759" y="380"/>
                  </a:lnTo>
                  <a:cubicBezTo>
                    <a:pt x="759" y="591"/>
                    <a:pt x="589" y="762"/>
                    <a:pt x="379" y="762"/>
                  </a:cubicBezTo>
                  <a:lnTo>
                    <a:pt x="379" y="762"/>
                  </a:lnTo>
                  <a:cubicBezTo>
                    <a:pt x="170" y="762"/>
                    <a:pt x="0" y="591"/>
                    <a:pt x="0" y="380"/>
                  </a:cubicBezTo>
                  <a:lnTo>
                    <a:pt x="0" y="380"/>
                  </a:lnTo>
                  <a:cubicBezTo>
                    <a:pt x="0" y="171"/>
                    <a:pt x="170" y="0"/>
                    <a:pt x="379" y="0"/>
                  </a:cubicBezTo>
                  <a:lnTo>
                    <a:pt x="379" y="0"/>
                  </a:lnTo>
                  <a:cubicBezTo>
                    <a:pt x="589" y="0"/>
                    <a:pt x="759" y="171"/>
                    <a:pt x="759" y="38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80" name="Google Shape;80;p25"/>
            <p:cNvSpPr/>
            <p:nvPr/>
          </p:nvSpPr>
          <p:spPr>
            <a:xfrm>
              <a:off x="7102081" y="301321"/>
              <a:ext cx="1351680" cy="1351680"/>
            </a:xfrm>
            <a:custGeom>
              <a:rect b="b" l="l" r="r" t="t"/>
              <a:pathLst>
                <a:path extrusionOk="0" h="3104" w="3103">
                  <a:moveTo>
                    <a:pt x="3102" y="1551"/>
                  </a:moveTo>
                  <a:lnTo>
                    <a:pt x="3102" y="1551"/>
                  </a:lnTo>
                  <a:cubicBezTo>
                    <a:pt x="3102" y="2408"/>
                    <a:pt x="2408" y="3103"/>
                    <a:pt x="1552" y="3103"/>
                  </a:cubicBezTo>
                  <a:lnTo>
                    <a:pt x="1552" y="3103"/>
                  </a:lnTo>
                  <a:cubicBezTo>
                    <a:pt x="694" y="3103"/>
                    <a:pt x="0" y="2408"/>
                    <a:pt x="0" y="1551"/>
                  </a:cubicBezTo>
                  <a:lnTo>
                    <a:pt x="0" y="1551"/>
                  </a:lnTo>
                  <a:cubicBezTo>
                    <a:pt x="0" y="695"/>
                    <a:pt x="694" y="0"/>
                    <a:pt x="1552" y="0"/>
                  </a:cubicBezTo>
                  <a:lnTo>
                    <a:pt x="1552" y="0"/>
                  </a:lnTo>
                  <a:cubicBezTo>
                    <a:pt x="2408" y="0"/>
                    <a:pt x="3102" y="695"/>
                    <a:pt x="3102" y="1551"/>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81" name="Google Shape;81;p25"/>
            <p:cNvSpPr/>
            <p:nvPr/>
          </p:nvSpPr>
          <p:spPr>
            <a:xfrm>
              <a:off x="7399680" y="666121"/>
              <a:ext cx="768000" cy="624001"/>
            </a:xfrm>
            <a:custGeom>
              <a:rect b="b" l="l" r="r" t="t"/>
              <a:pathLst>
                <a:path extrusionOk="0" h="1433" w="1762">
                  <a:moveTo>
                    <a:pt x="1761" y="171"/>
                  </a:moveTo>
                  <a:lnTo>
                    <a:pt x="1761" y="171"/>
                  </a:lnTo>
                  <a:cubicBezTo>
                    <a:pt x="1697" y="199"/>
                    <a:pt x="1627" y="218"/>
                    <a:pt x="1554" y="227"/>
                  </a:cubicBezTo>
                  <a:lnTo>
                    <a:pt x="1554" y="227"/>
                  </a:lnTo>
                  <a:cubicBezTo>
                    <a:pt x="1627" y="181"/>
                    <a:pt x="1686" y="110"/>
                    <a:pt x="1713" y="26"/>
                  </a:cubicBezTo>
                  <a:lnTo>
                    <a:pt x="1713" y="26"/>
                  </a:lnTo>
                  <a:cubicBezTo>
                    <a:pt x="1643" y="67"/>
                    <a:pt x="1566" y="98"/>
                    <a:pt x="1484" y="114"/>
                  </a:cubicBezTo>
                  <a:lnTo>
                    <a:pt x="1484" y="114"/>
                  </a:lnTo>
                  <a:cubicBezTo>
                    <a:pt x="1417" y="43"/>
                    <a:pt x="1323" y="0"/>
                    <a:pt x="1219" y="0"/>
                  </a:cubicBezTo>
                  <a:lnTo>
                    <a:pt x="1219" y="0"/>
                  </a:lnTo>
                  <a:cubicBezTo>
                    <a:pt x="1020" y="0"/>
                    <a:pt x="857" y="161"/>
                    <a:pt x="857" y="361"/>
                  </a:cubicBezTo>
                  <a:lnTo>
                    <a:pt x="857" y="361"/>
                  </a:lnTo>
                  <a:cubicBezTo>
                    <a:pt x="857" y="389"/>
                    <a:pt x="861" y="418"/>
                    <a:pt x="867" y="444"/>
                  </a:cubicBezTo>
                  <a:lnTo>
                    <a:pt x="867" y="444"/>
                  </a:lnTo>
                  <a:cubicBezTo>
                    <a:pt x="566" y="430"/>
                    <a:pt x="301" y="285"/>
                    <a:pt x="122" y="66"/>
                  </a:cubicBezTo>
                  <a:lnTo>
                    <a:pt x="122" y="66"/>
                  </a:lnTo>
                  <a:cubicBezTo>
                    <a:pt x="91" y="120"/>
                    <a:pt x="74" y="181"/>
                    <a:pt x="74" y="247"/>
                  </a:cubicBezTo>
                  <a:lnTo>
                    <a:pt x="74" y="247"/>
                  </a:lnTo>
                  <a:cubicBezTo>
                    <a:pt x="74" y="373"/>
                    <a:pt x="137" y="485"/>
                    <a:pt x="235" y="549"/>
                  </a:cubicBezTo>
                  <a:lnTo>
                    <a:pt x="235" y="549"/>
                  </a:lnTo>
                  <a:cubicBezTo>
                    <a:pt x="174" y="548"/>
                    <a:pt x="119" y="530"/>
                    <a:pt x="71" y="503"/>
                  </a:cubicBezTo>
                  <a:lnTo>
                    <a:pt x="71" y="507"/>
                  </a:lnTo>
                  <a:lnTo>
                    <a:pt x="71" y="507"/>
                  </a:lnTo>
                  <a:cubicBezTo>
                    <a:pt x="71" y="683"/>
                    <a:pt x="195" y="829"/>
                    <a:pt x="361" y="863"/>
                  </a:cubicBezTo>
                  <a:lnTo>
                    <a:pt x="361" y="863"/>
                  </a:lnTo>
                  <a:cubicBezTo>
                    <a:pt x="330" y="871"/>
                    <a:pt x="298" y="875"/>
                    <a:pt x="266" y="875"/>
                  </a:cubicBezTo>
                  <a:lnTo>
                    <a:pt x="266" y="875"/>
                  </a:lnTo>
                  <a:cubicBezTo>
                    <a:pt x="241" y="875"/>
                    <a:pt x="220" y="874"/>
                    <a:pt x="197" y="868"/>
                  </a:cubicBezTo>
                  <a:lnTo>
                    <a:pt x="197" y="868"/>
                  </a:lnTo>
                  <a:cubicBezTo>
                    <a:pt x="243" y="1012"/>
                    <a:pt x="376" y="1116"/>
                    <a:pt x="535" y="1120"/>
                  </a:cubicBezTo>
                  <a:lnTo>
                    <a:pt x="535" y="1120"/>
                  </a:lnTo>
                  <a:cubicBezTo>
                    <a:pt x="411" y="1217"/>
                    <a:pt x="255" y="1275"/>
                    <a:pt x="86" y="1275"/>
                  </a:cubicBezTo>
                  <a:lnTo>
                    <a:pt x="86" y="1275"/>
                  </a:lnTo>
                  <a:cubicBezTo>
                    <a:pt x="56" y="1275"/>
                    <a:pt x="28" y="1273"/>
                    <a:pt x="0" y="1269"/>
                  </a:cubicBezTo>
                  <a:lnTo>
                    <a:pt x="0" y="1269"/>
                  </a:lnTo>
                  <a:cubicBezTo>
                    <a:pt x="160" y="1373"/>
                    <a:pt x="349" y="1432"/>
                    <a:pt x="553" y="1432"/>
                  </a:cubicBezTo>
                  <a:lnTo>
                    <a:pt x="553" y="1432"/>
                  </a:lnTo>
                  <a:cubicBezTo>
                    <a:pt x="1218" y="1432"/>
                    <a:pt x="1583" y="882"/>
                    <a:pt x="1583" y="404"/>
                  </a:cubicBezTo>
                  <a:lnTo>
                    <a:pt x="1583" y="404"/>
                  </a:lnTo>
                  <a:cubicBezTo>
                    <a:pt x="1583" y="388"/>
                    <a:pt x="1582" y="372"/>
                    <a:pt x="1580" y="357"/>
                  </a:cubicBezTo>
                  <a:lnTo>
                    <a:pt x="1580" y="357"/>
                  </a:lnTo>
                  <a:cubicBezTo>
                    <a:pt x="1651" y="306"/>
                    <a:pt x="1713" y="242"/>
                    <a:pt x="1761" y="1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82" name="Google Shape;82;p25"/>
            <p:cNvSpPr/>
            <p:nvPr/>
          </p:nvSpPr>
          <p:spPr>
            <a:xfrm>
              <a:off x="6048001" y="4442762"/>
              <a:ext cx="1401600" cy="1401600"/>
            </a:xfrm>
            <a:custGeom>
              <a:rect b="b" l="l" r="r" t="t"/>
              <a:pathLst>
                <a:path extrusionOk="0" h="3218" w="3221">
                  <a:moveTo>
                    <a:pt x="3220" y="1609"/>
                  </a:moveTo>
                  <a:lnTo>
                    <a:pt x="3220" y="1609"/>
                  </a:lnTo>
                  <a:cubicBezTo>
                    <a:pt x="3220" y="2498"/>
                    <a:pt x="2498" y="3217"/>
                    <a:pt x="1610" y="3217"/>
                  </a:cubicBezTo>
                  <a:lnTo>
                    <a:pt x="1610" y="3217"/>
                  </a:lnTo>
                  <a:cubicBezTo>
                    <a:pt x="720" y="3217"/>
                    <a:pt x="0" y="2498"/>
                    <a:pt x="0" y="1609"/>
                  </a:cubicBezTo>
                  <a:lnTo>
                    <a:pt x="0" y="1609"/>
                  </a:lnTo>
                  <a:cubicBezTo>
                    <a:pt x="0" y="721"/>
                    <a:pt x="720" y="0"/>
                    <a:pt x="1610" y="0"/>
                  </a:cubicBezTo>
                  <a:lnTo>
                    <a:pt x="1610" y="0"/>
                  </a:lnTo>
                  <a:cubicBezTo>
                    <a:pt x="2498" y="0"/>
                    <a:pt x="3220" y="721"/>
                    <a:pt x="3220" y="160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83" name="Google Shape;83;p25"/>
            <p:cNvSpPr/>
            <p:nvPr/>
          </p:nvSpPr>
          <p:spPr>
            <a:xfrm>
              <a:off x="6360962" y="4780682"/>
              <a:ext cx="748800" cy="748800"/>
            </a:xfrm>
            <a:custGeom>
              <a:rect b="b" l="l" r="r" t="t"/>
              <a:pathLst>
                <a:path extrusionOk="0" h="1721" w="1721">
                  <a:moveTo>
                    <a:pt x="688" y="1578"/>
                  </a:moveTo>
                  <a:lnTo>
                    <a:pt x="0" y="1483"/>
                  </a:lnTo>
                  <a:lnTo>
                    <a:pt x="0" y="918"/>
                  </a:lnTo>
                  <a:lnTo>
                    <a:pt x="688" y="918"/>
                  </a:lnTo>
                  <a:lnTo>
                    <a:pt x="688" y="1578"/>
                  </a:lnTo>
                  <a:close/>
                  <a:moveTo>
                    <a:pt x="1720" y="918"/>
                  </a:moveTo>
                  <a:lnTo>
                    <a:pt x="1720" y="1720"/>
                  </a:lnTo>
                  <a:lnTo>
                    <a:pt x="804" y="1591"/>
                  </a:lnTo>
                  <a:lnTo>
                    <a:pt x="804" y="918"/>
                  </a:lnTo>
                  <a:lnTo>
                    <a:pt x="1720" y="918"/>
                  </a:lnTo>
                  <a:close/>
                  <a:moveTo>
                    <a:pt x="804" y="133"/>
                  </a:moveTo>
                  <a:lnTo>
                    <a:pt x="1720" y="0"/>
                  </a:lnTo>
                  <a:lnTo>
                    <a:pt x="1720" y="804"/>
                  </a:lnTo>
                  <a:lnTo>
                    <a:pt x="804" y="804"/>
                  </a:lnTo>
                  <a:lnTo>
                    <a:pt x="804" y="133"/>
                  </a:lnTo>
                  <a:close/>
                  <a:moveTo>
                    <a:pt x="0" y="804"/>
                  </a:moveTo>
                  <a:lnTo>
                    <a:pt x="0" y="245"/>
                  </a:lnTo>
                  <a:lnTo>
                    <a:pt x="688" y="151"/>
                  </a:lnTo>
                  <a:lnTo>
                    <a:pt x="688" y="804"/>
                  </a:lnTo>
                  <a:lnTo>
                    <a:pt x="0" y="80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84" name="Google Shape;84;p25"/>
            <p:cNvSpPr/>
            <p:nvPr/>
          </p:nvSpPr>
          <p:spPr>
            <a:xfrm>
              <a:off x="5938562" y="1725961"/>
              <a:ext cx="1676159" cy="1674240"/>
            </a:xfrm>
            <a:custGeom>
              <a:rect b="b" l="l" r="r" t="t"/>
              <a:pathLst>
                <a:path extrusionOk="0" h="3847" w="3850">
                  <a:moveTo>
                    <a:pt x="3849" y="1924"/>
                  </a:moveTo>
                  <a:lnTo>
                    <a:pt x="3849" y="1924"/>
                  </a:lnTo>
                  <a:cubicBezTo>
                    <a:pt x="3849" y="2985"/>
                    <a:pt x="2989" y="3846"/>
                    <a:pt x="1925" y="3846"/>
                  </a:cubicBezTo>
                  <a:lnTo>
                    <a:pt x="1925" y="3846"/>
                  </a:lnTo>
                  <a:cubicBezTo>
                    <a:pt x="862" y="3846"/>
                    <a:pt x="0" y="2985"/>
                    <a:pt x="0" y="1924"/>
                  </a:cubicBezTo>
                  <a:lnTo>
                    <a:pt x="0" y="1924"/>
                  </a:lnTo>
                  <a:cubicBezTo>
                    <a:pt x="0" y="860"/>
                    <a:pt x="862" y="0"/>
                    <a:pt x="1925" y="0"/>
                  </a:cubicBezTo>
                  <a:lnTo>
                    <a:pt x="1925" y="0"/>
                  </a:lnTo>
                  <a:cubicBezTo>
                    <a:pt x="2989" y="0"/>
                    <a:pt x="3849" y="860"/>
                    <a:pt x="3849" y="192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85" name="Google Shape;85;p25"/>
            <p:cNvSpPr/>
            <p:nvPr/>
          </p:nvSpPr>
          <p:spPr>
            <a:xfrm>
              <a:off x="6343681" y="2144520"/>
              <a:ext cx="875084" cy="875085"/>
            </a:xfrm>
            <a:custGeom>
              <a:rect b="b" l="l" r="r" t="t"/>
              <a:pathLst>
                <a:path extrusionOk="0" h="723540" w="723540">
                  <a:moveTo>
                    <a:pt x="361950" y="248616"/>
                  </a:moveTo>
                  <a:cubicBezTo>
                    <a:pt x="299346" y="248616"/>
                    <a:pt x="248616" y="299346"/>
                    <a:pt x="248616" y="361590"/>
                  </a:cubicBezTo>
                  <a:cubicBezTo>
                    <a:pt x="248616" y="423834"/>
                    <a:pt x="299346" y="474565"/>
                    <a:pt x="361950" y="474565"/>
                  </a:cubicBezTo>
                  <a:cubicBezTo>
                    <a:pt x="423834" y="474565"/>
                    <a:pt x="474564" y="423834"/>
                    <a:pt x="474564" y="361590"/>
                  </a:cubicBezTo>
                  <a:cubicBezTo>
                    <a:pt x="474564" y="299346"/>
                    <a:pt x="423834" y="248616"/>
                    <a:pt x="361950" y="248616"/>
                  </a:cubicBezTo>
                  <a:close/>
                  <a:moveTo>
                    <a:pt x="361950" y="180975"/>
                  </a:moveTo>
                  <a:cubicBezTo>
                    <a:pt x="461252" y="180975"/>
                    <a:pt x="542565" y="261568"/>
                    <a:pt x="542565" y="361590"/>
                  </a:cubicBezTo>
                  <a:cubicBezTo>
                    <a:pt x="542565" y="461612"/>
                    <a:pt x="461252" y="542565"/>
                    <a:pt x="361950" y="542565"/>
                  </a:cubicBezTo>
                  <a:cubicBezTo>
                    <a:pt x="261928" y="542565"/>
                    <a:pt x="180975" y="461612"/>
                    <a:pt x="180975" y="361590"/>
                  </a:cubicBezTo>
                  <a:cubicBezTo>
                    <a:pt x="180975" y="261568"/>
                    <a:pt x="261928" y="180975"/>
                    <a:pt x="361950" y="180975"/>
                  </a:cubicBezTo>
                  <a:close/>
                  <a:moveTo>
                    <a:pt x="556237" y="142875"/>
                  </a:moveTo>
                  <a:cubicBezTo>
                    <a:pt x="569725" y="142875"/>
                    <a:pt x="580661" y="153731"/>
                    <a:pt x="580661" y="167482"/>
                  </a:cubicBezTo>
                  <a:cubicBezTo>
                    <a:pt x="580661" y="180509"/>
                    <a:pt x="569725" y="191726"/>
                    <a:pt x="556237" y="191726"/>
                  </a:cubicBezTo>
                  <a:cubicBezTo>
                    <a:pt x="542749" y="191726"/>
                    <a:pt x="531813" y="180509"/>
                    <a:pt x="531813" y="167482"/>
                  </a:cubicBezTo>
                  <a:cubicBezTo>
                    <a:pt x="531813" y="153731"/>
                    <a:pt x="542749" y="142875"/>
                    <a:pt x="556237" y="142875"/>
                  </a:cubicBezTo>
                  <a:close/>
                  <a:moveTo>
                    <a:pt x="226286" y="68034"/>
                  </a:moveTo>
                  <a:cubicBezTo>
                    <a:pt x="138726" y="68034"/>
                    <a:pt x="67742" y="138948"/>
                    <a:pt x="67742" y="226061"/>
                  </a:cubicBezTo>
                  <a:lnTo>
                    <a:pt x="67742" y="497479"/>
                  </a:lnTo>
                  <a:cubicBezTo>
                    <a:pt x="67742" y="584952"/>
                    <a:pt x="138726" y="655866"/>
                    <a:pt x="226286" y="655866"/>
                  </a:cubicBezTo>
                  <a:lnTo>
                    <a:pt x="497613" y="655866"/>
                  </a:lnTo>
                  <a:cubicBezTo>
                    <a:pt x="584453" y="655866"/>
                    <a:pt x="656158" y="584952"/>
                    <a:pt x="656158" y="497479"/>
                  </a:cubicBezTo>
                  <a:lnTo>
                    <a:pt x="656158" y="226061"/>
                  </a:lnTo>
                  <a:cubicBezTo>
                    <a:pt x="656158" y="138948"/>
                    <a:pt x="584453" y="68034"/>
                    <a:pt x="497613" y="68034"/>
                  </a:cubicBezTo>
                  <a:close/>
                  <a:moveTo>
                    <a:pt x="226286" y="0"/>
                  </a:moveTo>
                  <a:lnTo>
                    <a:pt x="497613" y="0"/>
                  </a:lnTo>
                  <a:cubicBezTo>
                    <a:pt x="622648" y="0"/>
                    <a:pt x="723540" y="101511"/>
                    <a:pt x="723540" y="226061"/>
                  </a:cubicBezTo>
                  <a:lnTo>
                    <a:pt x="723540" y="497479"/>
                  </a:lnTo>
                  <a:cubicBezTo>
                    <a:pt x="723540" y="622029"/>
                    <a:pt x="622648" y="723540"/>
                    <a:pt x="497613" y="723540"/>
                  </a:cubicBezTo>
                  <a:lnTo>
                    <a:pt x="226286" y="723540"/>
                  </a:lnTo>
                  <a:cubicBezTo>
                    <a:pt x="101252" y="723540"/>
                    <a:pt x="0" y="622029"/>
                    <a:pt x="0" y="497479"/>
                  </a:cubicBezTo>
                  <a:lnTo>
                    <a:pt x="0" y="226061"/>
                  </a:lnTo>
                  <a:cubicBezTo>
                    <a:pt x="0" y="101511"/>
                    <a:pt x="101252" y="0"/>
                    <a:pt x="22628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grpSp>
    </p:spTree>
  </p:cSld>
  <p:clrMapOvr>
    <a:masterClrMapping/>
  </p:clrMapOvr>
  <p:extLst>
    <p:ext uri="{DCECCB84-F9BA-43D5-87BE-67443E8EF086}">
      <p15:sldGuideLst>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p:cSld name="Transition Slide">
    <p:spTree>
      <p:nvGrpSpPr>
        <p:cNvPr id="86" name="Shape 86"/>
        <p:cNvGrpSpPr/>
        <p:nvPr/>
      </p:nvGrpSpPr>
      <p:grpSpPr>
        <a:xfrm>
          <a:off x="0" y="0"/>
          <a:ext cx="0" cy="0"/>
          <a:chOff x="0" y="0"/>
          <a:chExt cx="0" cy="0"/>
        </a:xfrm>
      </p:grpSpPr>
      <p:grpSp>
        <p:nvGrpSpPr>
          <p:cNvPr id="87" name="Google Shape;87;p26"/>
          <p:cNvGrpSpPr/>
          <p:nvPr/>
        </p:nvGrpSpPr>
        <p:grpSpPr>
          <a:xfrm>
            <a:off x="-290094" y="-224850"/>
            <a:ext cx="3611124" cy="3160224"/>
            <a:chOff x="1860482" y="-366839"/>
            <a:chExt cx="8856958" cy="7751040"/>
          </a:xfrm>
        </p:grpSpPr>
        <p:sp>
          <p:nvSpPr>
            <p:cNvPr id="88" name="Google Shape;88;p26"/>
            <p:cNvSpPr/>
            <p:nvPr/>
          </p:nvSpPr>
          <p:spPr>
            <a:xfrm>
              <a:off x="5646721" y="-366839"/>
              <a:ext cx="1357439" cy="1359360"/>
            </a:xfrm>
            <a:custGeom>
              <a:rect b="b" l="l" r="r" t="t"/>
              <a:pathLst>
                <a:path extrusionOk="0" h="3120" w="3118">
                  <a:moveTo>
                    <a:pt x="3117" y="1560"/>
                  </a:moveTo>
                  <a:lnTo>
                    <a:pt x="3117" y="1560"/>
                  </a:lnTo>
                  <a:cubicBezTo>
                    <a:pt x="3117" y="2420"/>
                    <a:pt x="2419" y="3119"/>
                    <a:pt x="1559" y="3119"/>
                  </a:cubicBezTo>
                  <a:lnTo>
                    <a:pt x="1559" y="3119"/>
                  </a:lnTo>
                  <a:cubicBezTo>
                    <a:pt x="699" y="3119"/>
                    <a:pt x="0" y="2420"/>
                    <a:pt x="0" y="1560"/>
                  </a:cubicBezTo>
                  <a:lnTo>
                    <a:pt x="0" y="1560"/>
                  </a:lnTo>
                  <a:cubicBezTo>
                    <a:pt x="0" y="697"/>
                    <a:pt x="699" y="0"/>
                    <a:pt x="1559" y="0"/>
                  </a:cubicBezTo>
                  <a:lnTo>
                    <a:pt x="1559" y="0"/>
                  </a:lnTo>
                  <a:cubicBezTo>
                    <a:pt x="2419" y="0"/>
                    <a:pt x="3117" y="697"/>
                    <a:pt x="3117" y="1560"/>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89" name="Google Shape;89;p26"/>
            <p:cNvSpPr/>
            <p:nvPr/>
          </p:nvSpPr>
          <p:spPr>
            <a:xfrm>
              <a:off x="5934721" y="42122"/>
              <a:ext cx="782924" cy="541005"/>
            </a:xfrm>
            <a:custGeom>
              <a:rect b="b" l="l" r="r" t="t"/>
              <a:pathLst>
                <a:path extrusionOk="0" h="447315" w="647340">
                  <a:moveTo>
                    <a:pt x="228624" y="73328"/>
                  </a:moveTo>
                  <a:lnTo>
                    <a:pt x="228624" y="360399"/>
                  </a:lnTo>
                  <a:lnTo>
                    <a:pt x="482468" y="216864"/>
                  </a:lnTo>
                  <a:close/>
                  <a:moveTo>
                    <a:pt x="102003" y="0"/>
                  </a:moveTo>
                  <a:lnTo>
                    <a:pt x="544977" y="0"/>
                  </a:lnTo>
                  <a:cubicBezTo>
                    <a:pt x="601925" y="0"/>
                    <a:pt x="647340" y="45416"/>
                    <a:pt x="647340" y="102007"/>
                  </a:cubicBezTo>
                  <a:lnTo>
                    <a:pt x="647340" y="345308"/>
                  </a:lnTo>
                  <a:cubicBezTo>
                    <a:pt x="647340" y="401898"/>
                    <a:pt x="601925" y="447315"/>
                    <a:pt x="544977" y="447315"/>
                  </a:cubicBezTo>
                  <a:lnTo>
                    <a:pt x="102003" y="447315"/>
                  </a:lnTo>
                  <a:cubicBezTo>
                    <a:pt x="45415" y="447315"/>
                    <a:pt x="0" y="401898"/>
                    <a:pt x="0" y="345308"/>
                  </a:cubicBezTo>
                  <a:lnTo>
                    <a:pt x="0" y="102007"/>
                  </a:lnTo>
                  <a:cubicBezTo>
                    <a:pt x="0" y="45416"/>
                    <a:pt x="45415" y="0"/>
                    <a:pt x="10200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90" name="Google Shape;90;p26"/>
            <p:cNvSpPr/>
            <p:nvPr/>
          </p:nvSpPr>
          <p:spPr>
            <a:xfrm>
              <a:off x="7754882" y="4707722"/>
              <a:ext cx="1223039" cy="1223039"/>
            </a:xfrm>
            <a:custGeom>
              <a:rect b="b" l="l" r="r" t="t"/>
              <a:pathLst>
                <a:path extrusionOk="0" h="2811" w="2807">
                  <a:moveTo>
                    <a:pt x="2806" y="1405"/>
                  </a:moveTo>
                  <a:lnTo>
                    <a:pt x="2806" y="1405"/>
                  </a:lnTo>
                  <a:cubicBezTo>
                    <a:pt x="2806" y="2180"/>
                    <a:pt x="2179" y="2810"/>
                    <a:pt x="1403" y="2810"/>
                  </a:cubicBezTo>
                  <a:lnTo>
                    <a:pt x="1403" y="2810"/>
                  </a:lnTo>
                  <a:cubicBezTo>
                    <a:pt x="629" y="2810"/>
                    <a:pt x="0" y="2180"/>
                    <a:pt x="0" y="1405"/>
                  </a:cubicBezTo>
                  <a:lnTo>
                    <a:pt x="0" y="1405"/>
                  </a:lnTo>
                  <a:cubicBezTo>
                    <a:pt x="0" y="630"/>
                    <a:pt x="629" y="0"/>
                    <a:pt x="1403" y="0"/>
                  </a:cubicBezTo>
                  <a:lnTo>
                    <a:pt x="1403" y="0"/>
                  </a:lnTo>
                  <a:cubicBezTo>
                    <a:pt x="2179" y="0"/>
                    <a:pt x="2806" y="630"/>
                    <a:pt x="2806" y="1405"/>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91" name="Google Shape;91;p26"/>
            <p:cNvSpPr/>
            <p:nvPr/>
          </p:nvSpPr>
          <p:spPr>
            <a:xfrm>
              <a:off x="7918081" y="5055240"/>
              <a:ext cx="894287" cy="531405"/>
            </a:xfrm>
            <a:custGeom>
              <a:rect b="b" l="l" r="r" t="t"/>
              <a:pathLst>
                <a:path extrusionOk="0" h="439378" w="739417">
                  <a:moveTo>
                    <a:pt x="651240" y="361950"/>
                  </a:moveTo>
                  <a:cubicBezTo>
                    <a:pt x="654156" y="362306"/>
                    <a:pt x="658531" y="362306"/>
                    <a:pt x="662176" y="363018"/>
                  </a:cubicBezTo>
                  <a:cubicBezTo>
                    <a:pt x="667644" y="363374"/>
                    <a:pt x="672383" y="363729"/>
                    <a:pt x="677122" y="364441"/>
                  </a:cubicBezTo>
                  <a:cubicBezTo>
                    <a:pt x="683319" y="364797"/>
                    <a:pt x="689517" y="365153"/>
                    <a:pt x="694985" y="365864"/>
                  </a:cubicBezTo>
                  <a:lnTo>
                    <a:pt x="699359" y="365864"/>
                  </a:lnTo>
                  <a:cubicBezTo>
                    <a:pt x="699724" y="365864"/>
                    <a:pt x="699724" y="365864"/>
                    <a:pt x="699724" y="366576"/>
                  </a:cubicBezTo>
                  <a:lnTo>
                    <a:pt x="699724" y="402158"/>
                  </a:lnTo>
                  <a:cubicBezTo>
                    <a:pt x="699724" y="402869"/>
                    <a:pt x="699724" y="402869"/>
                    <a:pt x="699359" y="402869"/>
                  </a:cubicBezTo>
                  <a:lnTo>
                    <a:pt x="676758" y="402869"/>
                  </a:lnTo>
                  <a:lnTo>
                    <a:pt x="655250" y="402869"/>
                  </a:lnTo>
                  <a:cubicBezTo>
                    <a:pt x="654156" y="402869"/>
                    <a:pt x="654156" y="402514"/>
                    <a:pt x="654156" y="402158"/>
                  </a:cubicBezTo>
                  <a:cubicBezTo>
                    <a:pt x="653792" y="395041"/>
                    <a:pt x="653427" y="388637"/>
                    <a:pt x="652333" y="381876"/>
                  </a:cubicBezTo>
                  <a:cubicBezTo>
                    <a:pt x="651240" y="375471"/>
                    <a:pt x="650875" y="369067"/>
                    <a:pt x="650875" y="362306"/>
                  </a:cubicBezTo>
                  <a:cubicBezTo>
                    <a:pt x="650875" y="361950"/>
                    <a:pt x="650875" y="361950"/>
                    <a:pt x="651240" y="361950"/>
                  </a:cubicBezTo>
                  <a:close/>
                  <a:moveTo>
                    <a:pt x="663829" y="150813"/>
                  </a:moveTo>
                  <a:cubicBezTo>
                    <a:pt x="670277" y="151533"/>
                    <a:pt x="677083" y="151533"/>
                    <a:pt x="683890" y="151893"/>
                  </a:cubicBezTo>
                  <a:cubicBezTo>
                    <a:pt x="688189" y="151893"/>
                    <a:pt x="692129" y="152253"/>
                    <a:pt x="696428" y="152253"/>
                  </a:cubicBezTo>
                  <a:cubicBezTo>
                    <a:pt x="704668" y="152253"/>
                    <a:pt x="712549" y="153334"/>
                    <a:pt x="720789" y="153694"/>
                  </a:cubicBezTo>
                  <a:cubicBezTo>
                    <a:pt x="725804" y="153694"/>
                    <a:pt x="730819" y="153694"/>
                    <a:pt x="736551" y="154414"/>
                  </a:cubicBezTo>
                  <a:lnTo>
                    <a:pt x="739417" y="154414"/>
                  </a:lnTo>
                  <a:lnTo>
                    <a:pt x="739417" y="154774"/>
                  </a:lnTo>
                  <a:cubicBezTo>
                    <a:pt x="739417" y="157295"/>
                    <a:pt x="739059" y="160176"/>
                    <a:pt x="738701" y="163057"/>
                  </a:cubicBezTo>
                  <a:cubicBezTo>
                    <a:pt x="731894" y="190425"/>
                    <a:pt x="724729" y="218514"/>
                    <a:pt x="718281" y="246243"/>
                  </a:cubicBezTo>
                  <a:cubicBezTo>
                    <a:pt x="711116" y="277573"/>
                    <a:pt x="703235" y="308903"/>
                    <a:pt x="695712" y="339872"/>
                  </a:cubicBezTo>
                  <a:cubicBezTo>
                    <a:pt x="695712" y="340953"/>
                    <a:pt x="695354" y="340953"/>
                    <a:pt x="694995" y="340953"/>
                  </a:cubicBezTo>
                  <a:cubicBezTo>
                    <a:pt x="683890" y="339512"/>
                    <a:pt x="672785" y="338432"/>
                    <a:pt x="661679" y="336991"/>
                  </a:cubicBezTo>
                  <a:lnTo>
                    <a:pt x="659888" y="336991"/>
                  </a:lnTo>
                  <a:cubicBezTo>
                    <a:pt x="658813" y="336991"/>
                    <a:pt x="658813" y="336991"/>
                    <a:pt x="658813" y="336631"/>
                  </a:cubicBezTo>
                  <a:lnTo>
                    <a:pt x="658813" y="324027"/>
                  </a:lnTo>
                  <a:cubicBezTo>
                    <a:pt x="659171" y="320066"/>
                    <a:pt x="659171" y="317185"/>
                    <a:pt x="659171" y="313944"/>
                  </a:cubicBezTo>
                  <a:cubicBezTo>
                    <a:pt x="659888" y="303141"/>
                    <a:pt x="659888" y="292697"/>
                    <a:pt x="659888" y="280814"/>
                  </a:cubicBezTo>
                  <a:cubicBezTo>
                    <a:pt x="659888" y="269650"/>
                    <a:pt x="660604" y="257766"/>
                    <a:pt x="660604" y="246243"/>
                  </a:cubicBezTo>
                  <a:cubicBezTo>
                    <a:pt x="660604" y="234719"/>
                    <a:pt x="661321" y="222835"/>
                    <a:pt x="661321" y="211672"/>
                  </a:cubicBezTo>
                  <a:cubicBezTo>
                    <a:pt x="661321" y="200148"/>
                    <a:pt x="661679" y="187544"/>
                    <a:pt x="661679" y="176021"/>
                  </a:cubicBezTo>
                  <a:cubicBezTo>
                    <a:pt x="662396" y="167738"/>
                    <a:pt x="662754" y="160176"/>
                    <a:pt x="662754" y="151893"/>
                  </a:cubicBezTo>
                  <a:cubicBezTo>
                    <a:pt x="662754" y="150813"/>
                    <a:pt x="662754" y="150813"/>
                    <a:pt x="663829" y="150813"/>
                  </a:cubicBezTo>
                  <a:close/>
                  <a:moveTo>
                    <a:pt x="2883" y="0"/>
                  </a:moveTo>
                  <a:lnTo>
                    <a:pt x="323648" y="0"/>
                  </a:lnTo>
                  <a:cubicBezTo>
                    <a:pt x="327252" y="0"/>
                    <a:pt x="327252" y="720"/>
                    <a:pt x="327252" y="2881"/>
                  </a:cubicBezTo>
                  <a:cubicBezTo>
                    <a:pt x="324729" y="15126"/>
                    <a:pt x="323648" y="28451"/>
                    <a:pt x="323288" y="40336"/>
                  </a:cubicBezTo>
                  <a:cubicBezTo>
                    <a:pt x="323288" y="43217"/>
                    <a:pt x="322927" y="43938"/>
                    <a:pt x="320765" y="43938"/>
                  </a:cubicBezTo>
                  <a:cubicBezTo>
                    <a:pt x="305267" y="44658"/>
                    <a:pt x="290851" y="45378"/>
                    <a:pt x="276434" y="46819"/>
                  </a:cubicBezTo>
                  <a:cubicBezTo>
                    <a:pt x="262739" y="47179"/>
                    <a:pt x="248322" y="48980"/>
                    <a:pt x="235348" y="50060"/>
                  </a:cubicBezTo>
                  <a:cubicBezTo>
                    <a:pt x="235348" y="50060"/>
                    <a:pt x="234987" y="50420"/>
                    <a:pt x="233546" y="50420"/>
                  </a:cubicBezTo>
                  <a:cubicBezTo>
                    <a:pt x="242556" y="61225"/>
                    <a:pt x="250845" y="71309"/>
                    <a:pt x="259495" y="81033"/>
                  </a:cubicBezTo>
                  <a:cubicBezTo>
                    <a:pt x="295176" y="126051"/>
                    <a:pt x="331217" y="170709"/>
                    <a:pt x="366897" y="215007"/>
                  </a:cubicBezTo>
                  <a:cubicBezTo>
                    <a:pt x="369781" y="218608"/>
                    <a:pt x="369781" y="218608"/>
                    <a:pt x="373024" y="215367"/>
                  </a:cubicBezTo>
                  <a:cubicBezTo>
                    <a:pt x="414111" y="180073"/>
                    <a:pt x="456279" y="144778"/>
                    <a:pt x="498447" y="109124"/>
                  </a:cubicBezTo>
                  <a:cubicBezTo>
                    <a:pt x="498808" y="108043"/>
                    <a:pt x="500249" y="106963"/>
                    <a:pt x="502051" y="105162"/>
                  </a:cubicBezTo>
                  <a:cubicBezTo>
                    <a:pt x="500610" y="105162"/>
                    <a:pt x="499168" y="105162"/>
                    <a:pt x="498808" y="105162"/>
                  </a:cubicBezTo>
                  <a:cubicBezTo>
                    <a:pt x="474660" y="103722"/>
                    <a:pt x="450513" y="103362"/>
                    <a:pt x="426726" y="102641"/>
                  </a:cubicBezTo>
                  <a:cubicBezTo>
                    <a:pt x="418436" y="102281"/>
                    <a:pt x="410507" y="101201"/>
                    <a:pt x="402938" y="101201"/>
                  </a:cubicBezTo>
                  <a:cubicBezTo>
                    <a:pt x="400776" y="101201"/>
                    <a:pt x="400776" y="99760"/>
                    <a:pt x="400776" y="99040"/>
                  </a:cubicBezTo>
                  <a:lnTo>
                    <a:pt x="400776" y="61225"/>
                  </a:lnTo>
                  <a:cubicBezTo>
                    <a:pt x="400776" y="59784"/>
                    <a:pt x="400776" y="58704"/>
                    <a:pt x="402938" y="58704"/>
                  </a:cubicBezTo>
                  <a:cubicBezTo>
                    <a:pt x="416274" y="58343"/>
                    <a:pt x="428888" y="57983"/>
                    <a:pt x="442584" y="57983"/>
                  </a:cubicBezTo>
                  <a:cubicBezTo>
                    <a:pt x="505295" y="56182"/>
                    <a:pt x="568367" y="55822"/>
                    <a:pt x="631439" y="54742"/>
                  </a:cubicBezTo>
                  <a:cubicBezTo>
                    <a:pt x="644774" y="54742"/>
                    <a:pt x="657749" y="54742"/>
                    <a:pt x="671805" y="54382"/>
                  </a:cubicBezTo>
                  <a:cubicBezTo>
                    <a:pt x="673967" y="54382"/>
                    <a:pt x="674328" y="54742"/>
                    <a:pt x="674328" y="57263"/>
                  </a:cubicBezTo>
                  <a:cubicBezTo>
                    <a:pt x="673967" y="72389"/>
                    <a:pt x="673967" y="87875"/>
                    <a:pt x="674328" y="102641"/>
                  </a:cubicBezTo>
                  <a:cubicBezTo>
                    <a:pt x="674328" y="104802"/>
                    <a:pt x="673967" y="105162"/>
                    <a:pt x="672526" y="105162"/>
                  </a:cubicBezTo>
                  <a:cubicBezTo>
                    <a:pt x="648378" y="107683"/>
                    <a:pt x="626393" y="109124"/>
                    <a:pt x="602245" y="110925"/>
                  </a:cubicBezTo>
                  <a:cubicBezTo>
                    <a:pt x="596479" y="110925"/>
                    <a:pt x="590352" y="111285"/>
                    <a:pt x="583504" y="112365"/>
                  </a:cubicBezTo>
                  <a:cubicBezTo>
                    <a:pt x="580981" y="112365"/>
                    <a:pt x="580621" y="112725"/>
                    <a:pt x="578458" y="114166"/>
                  </a:cubicBezTo>
                  <a:cubicBezTo>
                    <a:pt x="533767" y="153782"/>
                    <a:pt x="489076" y="194118"/>
                    <a:pt x="443665" y="234815"/>
                  </a:cubicBezTo>
                  <a:cubicBezTo>
                    <a:pt x="430690" y="246700"/>
                    <a:pt x="416274" y="259305"/>
                    <a:pt x="402218" y="270829"/>
                  </a:cubicBezTo>
                  <a:cubicBezTo>
                    <a:pt x="400776" y="272270"/>
                    <a:pt x="400776" y="273350"/>
                    <a:pt x="400776" y="274791"/>
                  </a:cubicBezTo>
                  <a:cubicBezTo>
                    <a:pt x="400055" y="314767"/>
                    <a:pt x="398253" y="354383"/>
                    <a:pt x="397893" y="394000"/>
                  </a:cubicBezTo>
                  <a:cubicBezTo>
                    <a:pt x="397893" y="396881"/>
                    <a:pt x="397893" y="396881"/>
                    <a:pt x="400776" y="397601"/>
                  </a:cubicBezTo>
                  <a:cubicBezTo>
                    <a:pt x="428888" y="397961"/>
                    <a:pt x="457721" y="399042"/>
                    <a:pt x="486193" y="400842"/>
                  </a:cubicBezTo>
                  <a:cubicBezTo>
                    <a:pt x="490518" y="400842"/>
                    <a:pt x="495564" y="401923"/>
                    <a:pt x="500610" y="401923"/>
                  </a:cubicBezTo>
                  <a:cubicBezTo>
                    <a:pt x="502051" y="401923"/>
                    <a:pt x="502772" y="402283"/>
                    <a:pt x="502772" y="403724"/>
                  </a:cubicBezTo>
                  <a:lnTo>
                    <a:pt x="502772" y="437217"/>
                  </a:lnTo>
                  <a:cubicBezTo>
                    <a:pt x="502772" y="439018"/>
                    <a:pt x="501691" y="439378"/>
                    <a:pt x="500249" y="439378"/>
                  </a:cubicBezTo>
                  <a:lnTo>
                    <a:pt x="498808" y="439378"/>
                  </a:lnTo>
                  <a:lnTo>
                    <a:pt x="182728" y="439378"/>
                  </a:lnTo>
                  <a:cubicBezTo>
                    <a:pt x="178763" y="439378"/>
                    <a:pt x="179124" y="439378"/>
                    <a:pt x="179124" y="436137"/>
                  </a:cubicBezTo>
                  <a:lnTo>
                    <a:pt x="179124" y="404084"/>
                  </a:lnTo>
                  <a:cubicBezTo>
                    <a:pt x="179124" y="402283"/>
                    <a:pt x="179844" y="401923"/>
                    <a:pt x="182007" y="401923"/>
                  </a:cubicBezTo>
                  <a:cubicBezTo>
                    <a:pt x="200027" y="399402"/>
                    <a:pt x="218769" y="397961"/>
                    <a:pt x="236789" y="396881"/>
                  </a:cubicBezTo>
                  <a:cubicBezTo>
                    <a:pt x="251927" y="396161"/>
                    <a:pt x="267064" y="395080"/>
                    <a:pt x="282201" y="393640"/>
                  </a:cubicBezTo>
                  <a:cubicBezTo>
                    <a:pt x="284003" y="393279"/>
                    <a:pt x="284003" y="392559"/>
                    <a:pt x="284003" y="390038"/>
                  </a:cubicBezTo>
                  <a:lnTo>
                    <a:pt x="284003" y="320530"/>
                  </a:lnTo>
                  <a:lnTo>
                    <a:pt x="284003" y="279473"/>
                  </a:lnTo>
                  <a:cubicBezTo>
                    <a:pt x="284003" y="277672"/>
                    <a:pt x="283643" y="276232"/>
                    <a:pt x="282201" y="274791"/>
                  </a:cubicBezTo>
                  <a:cubicBezTo>
                    <a:pt x="247962" y="232654"/>
                    <a:pt x="212642" y="190517"/>
                    <a:pt x="178763" y="148740"/>
                  </a:cubicBezTo>
                  <a:cubicBezTo>
                    <a:pt x="152093" y="116687"/>
                    <a:pt x="125423" y="84274"/>
                    <a:pt x="99473" y="52941"/>
                  </a:cubicBezTo>
                  <a:cubicBezTo>
                    <a:pt x="98392" y="51501"/>
                    <a:pt x="96950" y="50060"/>
                    <a:pt x="94788" y="50060"/>
                  </a:cubicBezTo>
                  <a:cubicBezTo>
                    <a:pt x="64513" y="48259"/>
                    <a:pt x="34599" y="45738"/>
                    <a:pt x="3604" y="43938"/>
                  </a:cubicBezTo>
                  <a:cubicBezTo>
                    <a:pt x="0" y="43938"/>
                    <a:pt x="0" y="43938"/>
                    <a:pt x="0" y="39976"/>
                  </a:cubicBezTo>
                  <a:lnTo>
                    <a:pt x="0" y="2881"/>
                  </a:lnTo>
                  <a:cubicBezTo>
                    <a:pt x="0" y="720"/>
                    <a:pt x="721" y="0"/>
                    <a:pt x="288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92" name="Google Shape;92;p26"/>
            <p:cNvSpPr/>
            <p:nvPr/>
          </p:nvSpPr>
          <p:spPr>
            <a:xfrm>
              <a:off x="3338881" y="5496841"/>
              <a:ext cx="1075200" cy="1075200"/>
            </a:xfrm>
            <a:custGeom>
              <a:rect b="b" l="l" r="r" t="t"/>
              <a:pathLst>
                <a:path extrusionOk="0" h="2468" w="2468">
                  <a:moveTo>
                    <a:pt x="2467" y="1234"/>
                  </a:moveTo>
                  <a:lnTo>
                    <a:pt x="2467" y="1234"/>
                  </a:lnTo>
                  <a:cubicBezTo>
                    <a:pt x="2467" y="1915"/>
                    <a:pt x="1916" y="2467"/>
                    <a:pt x="1234" y="2467"/>
                  </a:cubicBezTo>
                  <a:lnTo>
                    <a:pt x="1234" y="2467"/>
                  </a:lnTo>
                  <a:cubicBezTo>
                    <a:pt x="554" y="2467"/>
                    <a:pt x="0" y="1915"/>
                    <a:pt x="0" y="1234"/>
                  </a:cubicBezTo>
                  <a:lnTo>
                    <a:pt x="0" y="1234"/>
                  </a:lnTo>
                  <a:cubicBezTo>
                    <a:pt x="0" y="552"/>
                    <a:pt x="554" y="0"/>
                    <a:pt x="1234" y="0"/>
                  </a:cubicBezTo>
                  <a:lnTo>
                    <a:pt x="1234" y="0"/>
                  </a:lnTo>
                  <a:cubicBezTo>
                    <a:pt x="1916" y="0"/>
                    <a:pt x="2467" y="552"/>
                    <a:pt x="2467" y="1234"/>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93" name="Google Shape;93;p26"/>
            <p:cNvSpPr/>
            <p:nvPr/>
          </p:nvSpPr>
          <p:spPr>
            <a:xfrm>
              <a:off x="3555840" y="5713802"/>
              <a:ext cx="638925" cy="637005"/>
            </a:xfrm>
            <a:custGeom>
              <a:rect b="b" l="l" r="r" t="t"/>
              <a:pathLst>
                <a:path extrusionOk="0" h="526690" w="528278">
                  <a:moveTo>
                    <a:pt x="249309" y="107950"/>
                  </a:moveTo>
                  <a:cubicBezTo>
                    <a:pt x="247872" y="108311"/>
                    <a:pt x="246076" y="107950"/>
                    <a:pt x="244639" y="108311"/>
                  </a:cubicBezTo>
                  <a:lnTo>
                    <a:pt x="242843" y="108311"/>
                  </a:lnTo>
                  <a:cubicBezTo>
                    <a:pt x="242125" y="108311"/>
                    <a:pt x="241047" y="108311"/>
                    <a:pt x="239970" y="108311"/>
                  </a:cubicBezTo>
                  <a:lnTo>
                    <a:pt x="239611" y="108311"/>
                  </a:lnTo>
                  <a:cubicBezTo>
                    <a:pt x="238533" y="109392"/>
                    <a:pt x="237815" y="108311"/>
                    <a:pt x="236737" y="109392"/>
                  </a:cubicBezTo>
                  <a:cubicBezTo>
                    <a:pt x="236378" y="109392"/>
                    <a:pt x="235300" y="109392"/>
                    <a:pt x="234941" y="109392"/>
                  </a:cubicBezTo>
                  <a:lnTo>
                    <a:pt x="233864" y="109392"/>
                  </a:lnTo>
                  <a:cubicBezTo>
                    <a:pt x="233505" y="109753"/>
                    <a:pt x="232786" y="109392"/>
                    <a:pt x="232068" y="109753"/>
                  </a:cubicBezTo>
                  <a:cubicBezTo>
                    <a:pt x="232068" y="110474"/>
                    <a:pt x="232068" y="110474"/>
                    <a:pt x="231349" y="109753"/>
                  </a:cubicBezTo>
                  <a:cubicBezTo>
                    <a:pt x="231349" y="110474"/>
                    <a:pt x="230631" y="109753"/>
                    <a:pt x="229913" y="110474"/>
                  </a:cubicBezTo>
                  <a:cubicBezTo>
                    <a:pt x="229554" y="110834"/>
                    <a:pt x="228476" y="110474"/>
                    <a:pt x="228117" y="110834"/>
                  </a:cubicBezTo>
                  <a:cubicBezTo>
                    <a:pt x="227039" y="110834"/>
                    <a:pt x="226680" y="111194"/>
                    <a:pt x="226321" y="111194"/>
                  </a:cubicBezTo>
                  <a:cubicBezTo>
                    <a:pt x="223088" y="111194"/>
                    <a:pt x="220215" y="111915"/>
                    <a:pt x="217341" y="112636"/>
                  </a:cubicBezTo>
                  <a:cubicBezTo>
                    <a:pt x="213749" y="114078"/>
                    <a:pt x="208721" y="115520"/>
                    <a:pt x="205488" y="116241"/>
                  </a:cubicBezTo>
                  <a:cubicBezTo>
                    <a:pt x="204411" y="116601"/>
                    <a:pt x="204411" y="116962"/>
                    <a:pt x="204052" y="116962"/>
                  </a:cubicBezTo>
                  <a:cubicBezTo>
                    <a:pt x="200101" y="118043"/>
                    <a:pt x="196149" y="119846"/>
                    <a:pt x="192558" y="122008"/>
                  </a:cubicBezTo>
                  <a:cubicBezTo>
                    <a:pt x="180345" y="127776"/>
                    <a:pt x="169929" y="134985"/>
                    <a:pt x="160590" y="145078"/>
                  </a:cubicBezTo>
                  <a:cubicBezTo>
                    <a:pt x="153407" y="153369"/>
                    <a:pt x="147660" y="162020"/>
                    <a:pt x="144068" y="172834"/>
                  </a:cubicBezTo>
                  <a:cubicBezTo>
                    <a:pt x="143350" y="174997"/>
                    <a:pt x="142272" y="176438"/>
                    <a:pt x="141195" y="178962"/>
                  </a:cubicBezTo>
                  <a:cubicBezTo>
                    <a:pt x="141195" y="179322"/>
                    <a:pt x="141913" y="179322"/>
                    <a:pt x="141195" y="180404"/>
                  </a:cubicBezTo>
                  <a:cubicBezTo>
                    <a:pt x="140835" y="182566"/>
                    <a:pt x="140476" y="184369"/>
                    <a:pt x="140476" y="186171"/>
                  </a:cubicBezTo>
                  <a:cubicBezTo>
                    <a:pt x="140476" y="186892"/>
                    <a:pt x="140476" y="187613"/>
                    <a:pt x="140476" y="187613"/>
                  </a:cubicBezTo>
                  <a:lnTo>
                    <a:pt x="140476" y="188694"/>
                  </a:lnTo>
                  <a:cubicBezTo>
                    <a:pt x="139758" y="189776"/>
                    <a:pt x="140476" y="190497"/>
                    <a:pt x="139758" y="191218"/>
                  </a:cubicBezTo>
                  <a:cubicBezTo>
                    <a:pt x="139399" y="191938"/>
                    <a:pt x="139758" y="193380"/>
                    <a:pt x="139399" y="194101"/>
                  </a:cubicBezTo>
                  <a:lnTo>
                    <a:pt x="139399" y="194822"/>
                  </a:lnTo>
                  <a:cubicBezTo>
                    <a:pt x="139039" y="195904"/>
                    <a:pt x="139039" y="196264"/>
                    <a:pt x="139039" y="196985"/>
                  </a:cubicBezTo>
                  <a:cubicBezTo>
                    <a:pt x="139399" y="200950"/>
                    <a:pt x="139039" y="204555"/>
                    <a:pt x="139399" y="208520"/>
                  </a:cubicBezTo>
                  <a:lnTo>
                    <a:pt x="139399" y="209601"/>
                  </a:lnTo>
                  <a:cubicBezTo>
                    <a:pt x="139758" y="209962"/>
                    <a:pt x="139399" y="211043"/>
                    <a:pt x="139758" y="211764"/>
                  </a:cubicBezTo>
                  <a:lnTo>
                    <a:pt x="139758" y="212485"/>
                  </a:lnTo>
                  <a:cubicBezTo>
                    <a:pt x="140476" y="212845"/>
                    <a:pt x="139758" y="213206"/>
                    <a:pt x="140476" y="214648"/>
                  </a:cubicBezTo>
                  <a:lnTo>
                    <a:pt x="140476" y="215729"/>
                  </a:lnTo>
                  <a:cubicBezTo>
                    <a:pt x="142272" y="229427"/>
                    <a:pt x="148737" y="241322"/>
                    <a:pt x="158076" y="251055"/>
                  </a:cubicBezTo>
                  <a:cubicBezTo>
                    <a:pt x="162027" y="254299"/>
                    <a:pt x="165978" y="257183"/>
                    <a:pt x="169929" y="260787"/>
                  </a:cubicBezTo>
                  <a:cubicBezTo>
                    <a:pt x="172803" y="261869"/>
                    <a:pt x="174958" y="263671"/>
                    <a:pt x="177831" y="265473"/>
                  </a:cubicBezTo>
                  <a:cubicBezTo>
                    <a:pt x="191480" y="273403"/>
                    <a:pt x="205847" y="278089"/>
                    <a:pt x="220215" y="282055"/>
                  </a:cubicBezTo>
                  <a:cubicBezTo>
                    <a:pt x="226680" y="283496"/>
                    <a:pt x="232786" y="284938"/>
                    <a:pt x="239251" y="286380"/>
                  </a:cubicBezTo>
                  <a:cubicBezTo>
                    <a:pt x="239251" y="287822"/>
                    <a:pt x="239970" y="287822"/>
                    <a:pt x="241047" y="287822"/>
                  </a:cubicBezTo>
                  <a:cubicBezTo>
                    <a:pt x="251104" y="290345"/>
                    <a:pt x="260802" y="292508"/>
                    <a:pt x="270500" y="295031"/>
                  </a:cubicBezTo>
                  <a:cubicBezTo>
                    <a:pt x="279121" y="297915"/>
                    <a:pt x="287382" y="300799"/>
                    <a:pt x="295643" y="304403"/>
                  </a:cubicBezTo>
                  <a:cubicBezTo>
                    <a:pt x="299953" y="306566"/>
                    <a:pt x="303904" y="309089"/>
                    <a:pt x="308215" y="312334"/>
                  </a:cubicBezTo>
                  <a:cubicBezTo>
                    <a:pt x="315398" y="319182"/>
                    <a:pt x="318631" y="327473"/>
                    <a:pt x="317553" y="337566"/>
                  </a:cubicBezTo>
                  <a:cubicBezTo>
                    <a:pt x="316117" y="346938"/>
                    <a:pt x="311447" y="354147"/>
                    <a:pt x="303904" y="359915"/>
                  </a:cubicBezTo>
                  <a:cubicBezTo>
                    <a:pt x="296002" y="366043"/>
                    <a:pt x="287023" y="368927"/>
                    <a:pt x="277325" y="370368"/>
                  </a:cubicBezTo>
                  <a:cubicBezTo>
                    <a:pt x="276247" y="370368"/>
                    <a:pt x="275888" y="370368"/>
                    <a:pt x="275170" y="370368"/>
                  </a:cubicBezTo>
                  <a:cubicBezTo>
                    <a:pt x="274451" y="371089"/>
                    <a:pt x="274451" y="371089"/>
                    <a:pt x="274451" y="371089"/>
                  </a:cubicBezTo>
                  <a:lnTo>
                    <a:pt x="271937" y="371089"/>
                  </a:lnTo>
                  <a:lnTo>
                    <a:pt x="270500" y="371089"/>
                  </a:lnTo>
                  <a:cubicBezTo>
                    <a:pt x="267627" y="371450"/>
                    <a:pt x="264394" y="371450"/>
                    <a:pt x="260802" y="371089"/>
                  </a:cubicBezTo>
                  <a:lnTo>
                    <a:pt x="260443" y="371089"/>
                  </a:lnTo>
                  <a:lnTo>
                    <a:pt x="257570" y="371089"/>
                  </a:lnTo>
                  <a:lnTo>
                    <a:pt x="256851" y="371089"/>
                  </a:lnTo>
                  <a:cubicBezTo>
                    <a:pt x="256133" y="371089"/>
                    <a:pt x="255415" y="370368"/>
                    <a:pt x="254696" y="370368"/>
                  </a:cubicBezTo>
                  <a:lnTo>
                    <a:pt x="252541" y="370368"/>
                  </a:lnTo>
                  <a:cubicBezTo>
                    <a:pt x="252182" y="370368"/>
                    <a:pt x="251104" y="370008"/>
                    <a:pt x="251104" y="370008"/>
                  </a:cubicBezTo>
                  <a:cubicBezTo>
                    <a:pt x="244998" y="368566"/>
                    <a:pt x="239970" y="367124"/>
                    <a:pt x="234941" y="365322"/>
                  </a:cubicBezTo>
                  <a:cubicBezTo>
                    <a:pt x="233505" y="364240"/>
                    <a:pt x="232786" y="363159"/>
                    <a:pt x="231349" y="363159"/>
                  </a:cubicBezTo>
                  <a:cubicBezTo>
                    <a:pt x="222729" y="358833"/>
                    <a:pt x="215186" y="353066"/>
                    <a:pt x="207284" y="345857"/>
                  </a:cubicBezTo>
                  <a:cubicBezTo>
                    <a:pt x="204052" y="341892"/>
                    <a:pt x="201178" y="338647"/>
                    <a:pt x="197586" y="334682"/>
                  </a:cubicBezTo>
                  <a:cubicBezTo>
                    <a:pt x="196149" y="332880"/>
                    <a:pt x="195431" y="331438"/>
                    <a:pt x="193276" y="330357"/>
                  </a:cubicBezTo>
                  <a:cubicBezTo>
                    <a:pt x="191839" y="328915"/>
                    <a:pt x="191121" y="328915"/>
                    <a:pt x="189684" y="327473"/>
                  </a:cubicBezTo>
                  <a:cubicBezTo>
                    <a:pt x="184656" y="322787"/>
                    <a:pt x="179268" y="319182"/>
                    <a:pt x="173162" y="319182"/>
                  </a:cubicBezTo>
                  <a:cubicBezTo>
                    <a:pt x="170648" y="318461"/>
                    <a:pt x="167774" y="318461"/>
                    <a:pt x="164901" y="318461"/>
                  </a:cubicBezTo>
                  <a:cubicBezTo>
                    <a:pt x="164541" y="318822"/>
                    <a:pt x="163464" y="318461"/>
                    <a:pt x="162027" y="318822"/>
                  </a:cubicBezTo>
                  <a:cubicBezTo>
                    <a:pt x="161668" y="319182"/>
                    <a:pt x="160590" y="318822"/>
                    <a:pt x="160231" y="319182"/>
                  </a:cubicBezTo>
                  <a:cubicBezTo>
                    <a:pt x="159513" y="319182"/>
                    <a:pt x="159154" y="319182"/>
                    <a:pt x="158794" y="319182"/>
                  </a:cubicBezTo>
                  <a:cubicBezTo>
                    <a:pt x="153048" y="320264"/>
                    <a:pt x="147660" y="323508"/>
                    <a:pt x="143709" y="327473"/>
                  </a:cubicBezTo>
                  <a:cubicBezTo>
                    <a:pt x="140476" y="331438"/>
                    <a:pt x="137962" y="334682"/>
                    <a:pt x="137603" y="340089"/>
                  </a:cubicBezTo>
                  <a:cubicBezTo>
                    <a:pt x="136884" y="341171"/>
                    <a:pt x="137603" y="341171"/>
                    <a:pt x="136884" y="341531"/>
                  </a:cubicBezTo>
                  <a:lnTo>
                    <a:pt x="136884" y="341892"/>
                  </a:lnTo>
                  <a:cubicBezTo>
                    <a:pt x="136525" y="344054"/>
                    <a:pt x="136525" y="345857"/>
                    <a:pt x="136884" y="347659"/>
                  </a:cubicBezTo>
                  <a:lnTo>
                    <a:pt x="136884" y="348740"/>
                  </a:lnTo>
                  <a:cubicBezTo>
                    <a:pt x="137603" y="349101"/>
                    <a:pt x="136884" y="350182"/>
                    <a:pt x="137603" y="350182"/>
                  </a:cubicBezTo>
                  <a:cubicBezTo>
                    <a:pt x="137603" y="351264"/>
                    <a:pt x="137603" y="351985"/>
                    <a:pt x="137962" y="353066"/>
                  </a:cubicBezTo>
                  <a:cubicBezTo>
                    <a:pt x="139039" y="358473"/>
                    <a:pt x="140835" y="362438"/>
                    <a:pt x="143709" y="367124"/>
                  </a:cubicBezTo>
                  <a:cubicBezTo>
                    <a:pt x="146223" y="370008"/>
                    <a:pt x="147660" y="372531"/>
                    <a:pt x="150174" y="375415"/>
                  </a:cubicBezTo>
                  <a:cubicBezTo>
                    <a:pt x="160950" y="388752"/>
                    <a:pt x="174599" y="398124"/>
                    <a:pt x="190403" y="404973"/>
                  </a:cubicBezTo>
                  <a:cubicBezTo>
                    <a:pt x="195790" y="407857"/>
                    <a:pt x="201537" y="409659"/>
                    <a:pt x="207284" y="411461"/>
                  </a:cubicBezTo>
                  <a:cubicBezTo>
                    <a:pt x="209798" y="412182"/>
                    <a:pt x="211594" y="412903"/>
                    <a:pt x="213749" y="413985"/>
                  </a:cubicBezTo>
                  <a:cubicBezTo>
                    <a:pt x="215186" y="413985"/>
                    <a:pt x="215905" y="413985"/>
                    <a:pt x="217341" y="415066"/>
                  </a:cubicBezTo>
                  <a:lnTo>
                    <a:pt x="218419" y="415066"/>
                  </a:lnTo>
                  <a:cubicBezTo>
                    <a:pt x="231349" y="418310"/>
                    <a:pt x="243921" y="419752"/>
                    <a:pt x="257570" y="420833"/>
                  </a:cubicBezTo>
                  <a:cubicBezTo>
                    <a:pt x="264394" y="421194"/>
                    <a:pt x="271937" y="421915"/>
                    <a:pt x="278762" y="421915"/>
                  </a:cubicBezTo>
                  <a:cubicBezTo>
                    <a:pt x="279121" y="421194"/>
                    <a:pt x="279121" y="421194"/>
                    <a:pt x="280198" y="421194"/>
                  </a:cubicBezTo>
                  <a:cubicBezTo>
                    <a:pt x="281635" y="421194"/>
                    <a:pt x="283072" y="421194"/>
                    <a:pt x="284868" y="421194"/>
                  </a:cubicBezTo>
                  <a:cubicBezTo>
                    <a:pt x="285586" y="420833"/>
                    <a:pt x="287023" y="420833"/>
                    <a:pt x="287741" y="420833"/>
                  </a:cubicBezTo>
                  <a:cubicBezTo>
                    <a:pt x="290255" y="420473"/>
                    <a:pt x="293488" y="419752"/>
                    <a:pt x="296362" y="419752"/>
                  </a:cubicBezTo>
                  <a:cubicBezTo>
                    <a:pt x="300313" y="418310"/>
                    <a:pt x="304623" y="417950"/>
                    <a:pt x="308574" y="417589"/>
                  </a:cubicBezTo>
                  <a:cubicBezTo>
                    <a:pt x="315398" y="415066"/>
                    <a:pt x="321145" y="412903"/>
                    <a:pt x="327251" y="410740"/>
                  </a:cubicBezTo>
                  <a:cubicBezTo>
                    <a:pt x="329406" y="410740"/>
                    <a:pt x="330843" y="409299"/>
                    <a:pt x="332639" y="408217"/>
                  </a:cubicBezTo>
                  <a:cubicBezTo>
                    <a:pt x="332998" y="408217"/>
                    <a:pt x="335153" y="408217"/>
                    <a:pt x="335153" y="406775"/>
                  </a:cubicBezTo>
                  <a:cubicBezTo>
                    <a:pt x="338745" y="404973"/>
                    <a:pt x="342337" y="402450"/>
                    <a:pt x="346647" y="400647"/>
                  </a:cubicBezTo>
                  <a:cubicBezTo>
                    <a:pt x="347006" y="400647"/>
                    <a:pt x="347725" y="399926"/>
                    <a:pt x="348084" y="399566"/>
                  </a:cubicBezTo>
                  <a:cubicBezTo>
                    <a:pt x="349521" y="399206"/>
                    <a:pt x="350957" y="397043"/>
                    <a:pt x="352394" y="395961"/>
                  </a:cubicBezTo>
                  <a:cubicBezTo>
                    <a:pt x="354190" y="395240"/>
                    <a:pt x="355627" y="394519"/>
                    <a:pt x="356704" y="392717"/>
                  </a:cubicBezTo>
                  <a:cubicBezTo>
                    <a:pt x="356704" y="392357"/>
                    <a:pt x="357063" y="391636"/>
                    <a:pt x="357782" y="391636"/>
                  </a:cubicBezTo>
                  <a:cubicBezTo>
                    <a:pt x="358141" y="391636"/>
                    <a:pt x="358500" y="391636"/>
                    <a:pt x="358500" y="391275"/>
                  </a:cubicBezTo>
                  <a:cubicBezTo>
                    <a:pt x="359219" y="390915"/>
                    <a:pt x="359219" y="390915"/>
                    <a:pt x="359578" y="390194"/>
                  </a:cubicBezTo>
                  <a:cubicBezTo>
                    <a:pt x="375023" y="376857"/>
                    <a:pt x="386157" y="360996"/>
                    <a:pt x="390827" y="341171"/>
                  </a:cubicBezTo>
                  <a:cubicBezTo>
                    <a:pt x="391904" y="337206"/>
                    <a:pt x="392982" y="332159"/>
                    <a:pt x="393341" y="328915"/>
                  </a:cubicBezTo>
                  <a:cubicBezTo>
                    <a:pt x="393341" y="324589"/>
                    <a:pt x="393341" y="321345"/>
                    <a:pt x="393341" y="317741"/>
                  </a:cubicBezTo>
                  <a:lnTo>
                    <a:pt x="393341" y="317380"/>
                  </a:lnTo>
                  <a:cubicBezTo>
                    <a:pt x="392982" y="316659"/>
                    <a:pt x="393341" y="315938"/>
                    <a:pt x="393341" y="314857"/>
                  </a:cubicBezTo>
                  <a:cubicBezTo>
                    <a:pt x="392982" y="314496"/>
                    <a:pt x="392982" y="313775"/>
                    <a:pt x="392982" y="313775"/>
                  </a:cubicBezTo>
                  <a:cubicBezTo>
                    <a:pt x="391904" y="307287"/>
                    <a:pt x="389031" y="300078"/>
                    <a:pt x="386157" y="293229"/>
                  </a:cubicBezTo>
                  <a:cubicBezTo>
                    <a:pt x="383284" y="288182"/>
                    <a:pt x="380410" y="283496"/>
                    <a:pt x="376459" y="279171"/>
                  </a:cubicBezTo>
                  <a:cubicBezTo>
                    <a:pt x="375023" y="278089"/>
                    <a:pt x="373945" y="276648"/>
                    <a:pt x="373586" y="275566"/>
                  </a:cubicBezTo>
                  <a:cubicBezTo>
                    <a:pt x="362092" y="264031"/>
                    <a:pt x="349521" y="255741"/>
                    <a:pt x="335512" y="249613"/>
                  </a:cubicBezTo>
                  <a:cubicBezTo>
                    <a:pt x="330843" y="247810"/>
                    <a:pt x="326533" y="245648"/>
                    <a:pt x="321504" y="243845"/>
                  </a:cubicBezTo>
                  <a:cubicBezTo>
                    <a:pt x="321504" y="243845"/>
                    <a:pt x="321145" y="243845"/>
                    <a:pt x="320068" y="243485"/>
                  </a:cubicBezTo>
                  <a:cubicBezTo>
                    <a:pt x="314321" y="241322"/>
                    <a:pt x="308215" y="239520"/>
                    <a:pt x="302468" y="238078"/>
                  </a:cubicBezTo>
                  <a:cubicBezTo>
                    <a:pt x="289896" y="234473"/>
                    <a:pt x="277325" y="233031"/>
                    <a:pt x="265113" y="229787"/>
                  </a:cubicBezTo>
                  <a:cubicBezTo>
                    <a:pt x="260443" y="228345"/>
                    <a:pt x="256133" y="227985"/>
                    <a:pt x="251104" y="225822"/>
                  </a:cubicBezTo>
                  <a:cubicBezTo>
                    <a:pt x="249668" y="225462"/>
                    <a:pt x="249309" y="224380"/>
                    <a:pt x="247872" y="224380"/>
                  </a:cubicBezTo>
                  <a:cubicBezTo>
                    <a:pt x="239970" y="221497"/>
                    <a:pt x="232786" y="218973"/>
                    <a:pt x="225603" y="215729"/>
                  </a:cubicBezTo>
                  <a:cubicBezTo>
                    <a:pt x="220215" y="212485"/>
                    <a:pt x="215545" y="209601"/>
                    <a:pt x="211594" y="204194"/>
                  </a:cubicBezTo>
                  <a:cubicBezTo>
                    <a:pt x="207284" y="199148"/>
                    <a:pt x="206566" y="193380"/>
                    <a:pt x="208721" y="186892"/>
                  </a:cubicBezTo>
                  <a:cubicBezTo>
                    <a:pt x="211235" y="179322"/>
                    <a:pt x="215545" y="173555"/>
                    <a:pt x="222370" y="168869"/>
                  </a:cubicBezTo>
                  <a:cubicBezTo>
                    <a:pt x="230631" y="163101"/>
                    <a:pt x="239970" y="160578"/>
                    <a:pt x="249668" y="160578"/>
                  </a:cubicBezTo>
                  <a:cubicBezTo>
                    <a:pt x="255415" y="160218"/>
                    <a:pt x="261162" y="160218"/>
                    <a:pt x="267268" y="160578"/>
                  </a:cubicBezTo>
                  <a:cubicBezTo>
                    <a:pt x="274451" y="161659"/>
                    <a:pt x="280917" y="163101"/>
                    <a:pt x="287741" y="166345"/>
                  </a:cubicBezTo>
                  <a:cubicBezTo>
                    <a:pt x="291692" y="167787"/>
                    <a:pt x="294925" y="170311"/>
                    <a:pt x="298876" y="171752"/>
                  </a:cubicBezTo>
                  <a:cubicBezTo>
                    <a:pt x="298876" y="171752"/>
                    <a:pt x="298876" y="171752"/>
                    <a:pt x="299235" y="171752"/>
                  </a:cubicBezTo>
                  <a:cubicBezTo>
                    <a:pt x="300313" y="173194"/>
                    <a:pt x="301390" y="174276"/>
                    <a:pt x="303186" y="174276"/>
                  </a:cubicBezTo>
                  <a:cubicBezTo>
                    <a:pt x="309651" y="178601"/>
                    <a:pt x="315398" y="184008"/>
                    <a:pt x="320427" y="190136"/>
                  </a:cubicBezTo>
                  <a:cubicBezTo>
                    <a:pt x="322941" y="193380"/>
                    <a:pt x="326892" y="196264"/>
                    <a:pt x="330843" y="199148"/>
                  </a:cubicBezTo>
                  <a:cubicBezTo>
                    <a:pt x="332998" y="201311"/>
                    <a:pt x="336590" y="203113"/>
                    <a:pt x="339823" y="204194"/>
                  </a:cubicBezTo>
                  <a:cubicBezTo>
                    <a:pt x="352035" y="207078"/>
                    <a:pt x="366761" y="202752"/>
                    <a:pt x="372508" y="186171"/>
                  </a:cubicBezTo>
                  <a:cubicBezTo>
                    <a:pt x="373945" y="181845"/>
                    <a:pt x="373945" y="177159"/>
                    <a:pt x="373586" y="172834"/>
                  </a:cubicBezTo>
                  <a:cubicBezTo>
                    <a:pt x="373586" y="171752"/>
                    <a:pt x="373945" y="171392"/>
                    <a:pt x="373586" y="170671"/>
                  </a:cubicBezTo>
                  <a:cubicBezTo>
                    <a:pt x="373586" y="170311"/>
                    <a:pt x="373586" y="169950"/>
                    <a:pt x="373586" y="168869"/>
                  </a:cubicBezTo>
                  <a:cubicBezTo>
                    <a:pt x="371790" y="165625"/>
                    <a:pt x="370353" y="161659"/>
                    <a:pt x="368917" y="158055"/>
                  </a:cubicBezTo>
                  <a:cubicBezTo>
                    <a:pt x="364965" y="151566"/>
                    <a:pt x="360655" y="146159"/>
                    <a:pt x="355268" y="141473"/>
                  </a:cubicBezTo>
                  <a:cubicBezTo>
                    <a:pt x="349521" y="136427"/>
                    <a:pt x="343774" y="132462"/>
                    <a:pt x="337308" y="128136"/>
                  </a:cubicBezTo>
                  <a:cubicBezTo>
                    <a:pt x="321145" y="119125"/>
                    <a:pt x="302827" y="112636"/>
                    <a:pt x="283431" y="110474"/>
                  </a:cubicBezTo>
                  <a:cubicBezTo>
                    <a:pt x="276247" y="109392"/>
                    <a:pt x="269423" y="108311"/>
                    <a:pt x="262239" y="107950"/>
                  </a:cubicBezTo>
                  <a:lnTo>
                    <a:pt x="251104" y="107950"/>
                  </a:lnTo>
                  <a:cubicBezTo>
                    <a:pt x="250745" y="108311"/>
                    <a:pt x="249668" y="108311"/>
                    <a:pt x="249309" y="107950"/>
                  </a:cubicBezTo>
                  <a:close/>
                  <a:moveTo>
                    <a:pt x="132070" y="0"/>
                  </a:moveTo>
                  <a:lnTo>
                    <a:pt x="135308" y="0"/>
                  </a:lnTo>
                  <a:lnTo>
                    <a:pt x="136748" y="0"/>
                  </a:lnTo>
                  <a:lnTo>
                    <a:pt x="138547" y="0"/>
                  </a:lnTo>
                  <a:lnTo>
                    <a:pt x="141066" y="0"/>
                  </a:lnTo>
                  <a:lnTo>
                    <a:pt x="150783" y="0"/>
                  </a:lnTo>
                  <a:lnTo>
                    <a:pt x="153661" y="0"/>
                  </a:lnTo>
                  <a:lnTo>
                    <a:pt x="155101" y="0"/>
                  </a:lnTo>
                  <a:cubicBezTo>
                    <a:pt x="175253" y="2159"/>
                    <a:pt x="194686" y="7555"/>
                    <a:pt x="214118" y="16549"/>
                  </a:cubicBezTo>
                  <a:cubicBezTo>
                    <a:pt x="216277" y="18348"/>
                    <a:pt x="219156" y="19427"/>
                    <a:pt x="222755" y="18348"/>
                  </a:cubicBezTo>
                  <a:cubicBezTo>
                    <a:pt x="224554" y="18348"/>
                    <a:pt x="227073" y="17988"/>
                    <a:pt x="229592" y="17988"/>
                  </a:cubicBezTo>
                  <a:lnTo>
                    <a:pt x="229952" y="17988"/>
                  </a:lnTo>
                  <a:lnTo>
                    <a:pt x="230312" y="17988"/>
                  </a:lnTo>
                  <a:cubicBezTo>
                    <a:pt x="231032" y="16909"/>
                    <a:pt x="231752" y="16909"/>
                    <a:pt x="232471" y="16909"/>
                  </a:cubicBezTo>
                  <a:lnTo>
                    <a:pt x="233191" y="16909"/>
                  </a:lnTo>
                  <a:lnTo>
                    <a:pt x="235350" y="16909"/>
                  </a:lnTo>
                  <a:lnTo>
                    <a:pt x="235710" y="16909"/>
                  </a:lnTo>
                  <a:cubicBezTo>
                    <a:pt x="236790" y="16549"/>
                    <a:pt x="237509" y="16549"/>
                    <a:pt x="238589" y="16549"/>
                  </a:cubicBezTo>
                  <a:lnTo>
                    <a:pt x="238949" y="16549"/>
                  </a:lnTo>
                  <a:lnTo>
                    <a:pt x="240028" y="16549"/>
                  </a:lnTo>
                  <a:lnTo>
                    <a:pt x="242907" y="16549"/>
                  </a:lnTo>
                  <a:lnTo>
                    <a:pt x="243627" y="16549"/>
                  </a:lnTo>
                  <a:cubicBezTo>
                    <a:pt x="247945" y="15470"/>
                    <a:pt x="252264" y="15470"/>
                    <a:pt x="256582" y="15470"/>
                  </a:cubicBezTo>
                  <a:cubicBezTo>
                    <a:pt x="261260" y="15470"/>
                    <a:pt x="266658" y="15470"/>
                    <a:pt x="272056" y="15470"/>
                  </a:cubicBezTo>
                  <a:lnTo>
                    <a:pt x="277814" y="15470"/>
                  </a:lnTo>
                  <a:cubicBezTo>
                    <a:pt x="277814" y="15470"/>
                    <a:pt x="277814" y="15470"/>
                    <a:pt x="278174" y="16549"/>
                  </a:cubicBezTo>
                  <a:lnTo>
                    <a:pt x="279253" y="16549"/>
                  </a:lnTo>
                  <a:cubicBezTo>
                    <a:pt x="279973" y="16549"/>
                    <a:pt x="281053" y="16549"/>
                    <a:pt x="282492" y="16549"/>
                  </a:cubicBezTo>
                  <a:lnTo>
                    <a:pt x="283212" y="16549"/>
                  </a:lnTo>
                  <a:lnTo>
                    <a:pt x="283932" y="16549"/>
                  </a:lnTo>
                  <a:lnTo>
                    <a:pt x="286451" y="16549"/>
                  </a:lnTo>
                  <a:lnTo>
                    <a:pt x="287530" y="16549"/>
                  </a:lnTo>
                  <a:lnTo>
                    <a:pt x="287890" y="16549"/>
                  </a:lnTo>
                  <a:cubicBezTo>
                    <a:pt x="288250" y="16549"/>
                    <a:pt x="289330" y="16549"/>
                    <a:pt x="290409" y="16909"/>
                  </a:cubicBezTo>
                  <a:lnTo>
                    <a:pt x="290769" y="16909"/>
                  </a:lnTo>
                  <a:lnTo>
                    <a:pt x="293288" y="16909"/>
                  </a:lnTo>
                  <a:lnTo>
                    <a:pt x="293648" y="16909"/>
                  </a:lnTo>
                  <a:cubicBezTo>
                    <a:pt x="294008" y="16909"/>
                    <a:pt x="295087" y="16909"/>
                    <a:pt x="296167" y="17988"/>
                  </a:cubicBezTo>
                  <a:lnTo>
                    <a:pt x="296527" y="17988"/>
                  </a:lnTo>
                  <a:lnTo>
                    <a:pt x="297966" y="17988"/>
                  </a:lnTo>
                  <a:lnTo>
                    <a:pt x="298326" y="17988"/>
                  </a:lnTo>
                  <a:lnTo>
                    <a:pt x="299046" y="17988"/>
                  </a:lnTo>
                  <a:cubicBezTo>
                    <a:pt x="299406" y="17988"/>
                    <a:pt x="300485" y="17988"/>
                    <a:pt x="300485" y="18348"/>
                  </a:cubicBezTo>
                  <a:lnTo>
                    <a:pt x="300845" y="18348"/>
                  </a:lnTo>
                  <a:lnTo>
                    <a:pt x="301565" y="18348"/>
                  </a:lnTo>
                  <a:lnTo>
                    <a:pt x="303004" y="18348"/>
                  </a:lnTo>
                  <a:cubicBezTo>
                    <a:pt x="305883" y="19068"/>
                    <a:pt x="307683" y="19068"/>
                    <a:pt x="310202" y="19787"/>
                  </a:cubicBezTo>
                  <a:lnTo>
                    <a:pt x="310561" y="19787"/>
                  </a:lnTo>
                  <a:cubicBezTo>
                    <a:pt x="310921" y="19787"/>
                    <a:pt x="311641" y="19787"/>
                    <a:pt x="312001" y="20507"/>
                  </a:cubicBezTo>
                  <a:lnTo>
                    <a:pt x="312361" y="20507"/>
                  </a:lnTo>
                  <a:cubicBezTo>
                    <a:pt x="313440" y="20507"/>
                    <a:pt x="313440" y="20507"/>
                    <a:pt x="313800" y="20507"/>
                  </a:cubicBezTo>
                  <a:cubicBezTo>
                    <a:pt x="314520" y="20507"/>
                    <a:pt x="314880" y="20507"/>
                    <a:pt x="315240" y="21226"/>
                  </a:cubicBezTo>
                  <a:lnTo>
                    <a:pt x="315959" y="21226"/>
                  </a:lnTo>
                  <a:cubicBezTo>
                    <a:pt x="322077" y="21946"/>
                    <a:pt x="328555" y="23744"/>
                    <a:pt x="334672" y="25184"/>
                  </a:cubicBezTo>
                  <a:cubicBezTo>
                    <a:pt x="360222" y="33458"/>
                    <a:pt x="383973" y="44611"/>
                    <a:pt x="406285" y="60080"/>
                  </a:cubicBezTo>
                  <a:cubicBezTo>
                    <a:pt x="406285" y="60800"/>
                    <a:pt x="406645" y="60800"/>
                    <a:pt x="407005" y="61519"/>
                  </a:cubicBezTo>
                  <a:cubicBezTo>
                    <a:pt x="410603" y="64397"/>
                    <a:pt x="413842" y="66196"/>
                    <a:pt x="417081" y="69074"/>
                  </a:cubicBezTo>
                  <a:cubicBezTo>
                    <a:pt x="423198" y="74111"/>
                    <a:pt x="428237" y="78428"/>
                    <a:pt x="433634" y="83825"/>
                  </a:cubicBezTo>
                  <a:cubicBezTo>
                    <a:pt x="434714" y="83825"/>
                    <a:pt x="435074" y="84184"/>
                    <a:pt x="435074" y="84184"/>
                  </a:cubicBezTo>
                  <a:cubicBezTo>
                    <a:pt x="436513" y="85623"/>
                    <a:pt x="437953" y="87422"/>
                    <a:pt x="439392" y="88861"/>
                  </a:cubicBezTo>
                  <a:cubicBezTo>
                    <a:pt x="440832" y="90300"/>
                    <a:pt x="442271" y="91739"/>
                    <a:pt x="443351" y="92459"/>
                  </a:cubicBezTo>
                  <a:cubicBezTo>
                    <a:pt x="443711" y="93178"/>
                    <a:pt x="444790" y="93178"/>
                    <a:pt x="444790" y="93898"/>
                  </a:cubicBezTo>
                  <a:cubicBezTo>
                    <a:pt x="449468" y="98935"/>
                    <a:pt x="453427" y="103971"/>
                    <a:pt x="457745" y="109727"/>
                  </a:cubicBezTo>
                  <a:cubicBezTo>
                    <a:pt x="460624" y="112246"/>
                    <a:pt x="463143" y="115843"/>
                    <a:pt x="465662" y="118721"/>
                  </a:cubicBezTo>
                  <a:cubicBezTo>
                    <a:pt x="474299" y="131313"/>
                    <a:pt x="481856" y="143905"/>
                    <a:pt x="488693" y="156496"/>
                  </a:cubicBezTo>
                  <a:cubicBezTo>
                    <a:pt x="490133" y="159374"/>
                    <a:pt x="491212" y="162252"/>
                    <a:pt x="492652" y="165850"/>
                  </a:cubicBezTo>
                  <a:cubicBezTo>
                    <a:pt x="494091" y="169448"/>
                    <a:pt x="495891" y="173405"/>
                    <a:pt x="497330" y="176643"/>
                  </a:cubicBezTo>
                  <a:cubicBezTo>
                    <a:pt x="499849" y="183119"/>
                    <a:pt x="502368" y="189954"/>
                    <a:pt x="504167" y="195710"/>
                  </a:cubicBezTo>
                  <a:cubicBezTo>
                    <a:pt x="505607" y="201466"/>
                    <a:pt x="507046" y="206863"/>
                    <a:pt x="508486" y="211540"/>
                  </a:cubicBezTo>
                  <a:cubicBezTo>
                    <a:pt x="508846" y="214778"/>
                    <a:pt x="509925" y="218375"/>
                    <a:pt x="510285" y="220174"/>
                  </a:cubicBezTo>
                  <a:cubicBezTo>
                    <a:pt x="511005" y="221613"/>
                    <a:pt x="509925" y="222692"/>
                    <a:pt x="511005" y="223052"/>
                  </a:cubicBezTo>
                  <a:cubicBezTo>
                    <a:pt x="511005" y="223772"/>
                    <a:pt x="510285" y="224131"/>
                    <a:pt x="511005" y="224491"/>
                  </a:cubicBezTo>
                  <a:cubicBezTo>
                    <a:pt x="511365" y="225211"/>
                    <a:pt x="511005" y="226650"/>
                    <a:pt x="511365" y="226650"/>
                  </a:cubicBezTo>
                  <a:lnTo>
                    <a:pt x="511365" y="227009"/>
                  </a:lnTo>
                  <a:cubicBezTo>
                    <a:pt x="512444" y="231686"/>
                    <a:pt x="512804" y="236004"/>
                    <a:pt x="513164" y="241040"/>
                  </a:cubicBezTo>
                  <a:cubicBezTo>
                    <a:pt x="513884" y="247156"/>
                    <a:pt x="514244" y="253992"/>
                    <a:pt x="513884" y="260467"/>
                  </a:cubicBezTo>
                  <a:lnTo>
                    <a:pt x="513884" y="261187"/>
                  </a:lnTo>
                  <a:cubicBezTo>
                    <a:pt x="513884" y="266223"/>
                    <a:pt x="513884" y="271980"/>
                    <a:pt x="513164" y="275577"/>
                  </a:cubicBezTo>
                  <a:cubicBezTo>
                    <a:pt x="512804" y="276657"/>
                    <a:pt x="513164" y="278096"/>
                    <a:pt x="513164" y="278815"/>
                  </a:cubicBezTo>
                  <a:lnTo>
                    <a:pt x="512804" y="278815"/>
                  </a:lnTo>
                  <a:cubicBezTo>
                    <a:pt x="512444" y="280614"/>
                    <a:pt x="513164" y="281693"/>
                    <a:pt x="512804" y="282053"/>
                  </a:cubicBezTo>
                  <a:cubicBezTo>
                    <a:pt x="511725" y="283852"/>
                    <a:pt x="511725" y="285291"/>
                    <a:pt x="511725" y="286730"/>
                  </a:cubicBezTo>
                  <a:lnTo>
                    <a:pt x="511725" y="287449"/>
                  </a:lnTo>
                  <a:cubicBezTo>
                    <a:pt x="511365" y="288169"/>
                    <a:pt x="511725" y="288888"/>
                    <a:pt x="511725" y="289608"/>
                  </a:cubicBezTo>
                  <a:cubicBezTo>
                    <a:pt x="511005" y="289608"/>
                    <a:pt x="511725" y="290687"/>
                    <a:pt x="511365" y="291047"/>
                  </a:cubicBezTo>
                  <a:cubicBezTo>
                    <a:pt x="511005" y="291766"/>
                    <a:pt x="511365" y="292486"/>
                    <a:pt x="511005" y="293206"/>
                  </a:cubicBezTo>
                  <a:cubicBezTo>
                    <a:pt x="510285" y="295364"/>
                    <a:pt x="509925" y="298602"/>
                    <a:pt x="509565" y="300761"/>
                  </a:cubicBezTo>
                  <a:cubicBezTo>
                    <a:pt x="508846" y="301480"/>
                    <a:pt x="508846" y="301840"/>
                    <a:pt x="509565" y="302919"/>
                  </a:cubicBezTo>
                  <a:cubicBezTo>
                    <a:pt x="509925" y="303279"/>
                    <a:pt x="509925" y="304358"/>
                    <a:pt x="510285" y="305797"/>
                  </a:cubicBezTo>
                  <a:cubicBezTo>
                    <a:pt x="511005" y="305797"/>
                    <a:pt x="511365" y="306157"/>
                    <a:pt x="511725" y="306517"/>
                  </a:cubicBezTo>
                  <a:cubicBezTo>
                    <a:pt x="521081" y="323066"/>
                    <a:pt x="526479" y="341773"/>
                    <a:pt x="527918" y="360841"/>
                  </a:cubicBezTo>
                  <a:lnTo>
                    <a:pt x="527918" y="361560"/>
                  </a:lnTo>
                  <a:cubicBezTo>
                    <a:pt x="527918" y="362280"/>
                    <a:pt x="527918" y="362999"/>
                    <a:pt x="527918" y="364078"/>
                  </a:cubicBezTo>
                  <a:lnTo>
                    <a:pt x="527918" y="365158"/>
                  </a:lnTo>
                  <a:cubicBezTo>
                    <a:pt x="527918" y="366597"/>
                    <a:pt x="527918" y="366957"/>
                    <a:pt x="528278" y="367316"/>
                  </a:cubicBezTo>
                  <a:lnTo>
                    <a:pt x="528278" y="374512"/>
                  </a:lnTo>
                  <a:cubicBezTo>
                    <a:pt x="527918" y="375591"/>
                    <a:pt x="527918" y="376670"/>
                    <a:pt x="527918" y="377749"/>
                  </a:cubicBezTo>
                  <a:cubicBezTo>
                    <a:pt x="527918" y="378469"/>
                    <a:pt x="527918" y="379188"/>
                    <a:pt x="528278" y="379908"/>
                  </a:cubicBezTo>
                  <a:lnTo>
                    <a:pt x="528278" y="380987"/>
                  </a:lnTo>
                  <a:cubicBezTo>
                    <a:pt x="527918" y="381347"/>
                    <a:pt x="527918" y="382786"/>
                    <a:pt x="527918" y="382786"/>
                  </a:cubicBezTo>
                  <a:cubicBezTo>
                    <a:pt x="527918" y="394298"/>
                    <a:pt x="525399" y="405451"/>
                    <a:pt x="522520" y="416604"/>
                  </a:cubicBezTo>
                  <a:cubicBezTo>
                    <a:pt x="519642" y="426317"/>
                    <a:pt x="515683" y="436031"/>
                    <a:pt x="511005" y="445744"/>
                  </a:cubicBezTo>
                  <a:cubicBezTo>
                    <a:pt x="505607" y="455818"/>
                    <a:pt x="498410" y="466251"/>
                    <a:pt x="490493" y="475604"/>
                  </a:cubicBezTo>
                  <a:cubicBezTo>
                    <a:pt x="486894" y="479922"/>
                    <a:pt x="482576" y="484598"/>
                    <a:pt x="478257" y="489635"/>
                  </a:cubicBezTo>
                  <a:cubicBezTo>
                    <a:pt x="469261" y="496830"/>
                    <a:pt x="459904" y="504385"/>
                    <a:pt x="449468" y="510141"/>
                  </a:cubicBezTo>
                  <a:cubicBezTo>
                    <a:pt x="441911" y="514818"/>
                    <a:pt x="433634" y="518416"/>
                    <a:pt x="425358" y="520575"/>
                  </a:cubicBezTo>
                  <a:cubicBezTo>
                    <a:pt x="418520" y="522733"/>
                    <a:pt x="412403" y="525251"/>
                    <a:pt x="404845" y="525611"/>
                  </a:cubicBezTo>
                  <a:cubicBezTo>
                    <a:pt x="400887" y="526331"/>
                    <a:pt x="397288" y="526331"/>
                    <a:pt x="393690" y="526331"/>
                  </a:cubicBezTo>
                  <a:lnTo>
                    <a:pt x="393690" y="526690"/>
                  </a:lnTo>
                  <a:lnTo>
                    <a:pt x="392250" y="526690"/>
                  </a:lnTo>
                  <a:lnTo>
                    <a:pt x="389731" y="526690"/>
                  </a:lnTo>
                  <a:lnTo>
                    <a:pt x="387932" y="526690"/>
                  </a:lnTo>
                  <a:lnTo>
                    <a:pt x="381454" y="526690"/>
                  </a:lnTo>
                  <a:lnTo>
                    <a:pt x="378935" y="526690"/>
                  </a:lnTo>
                  <a:lnTo>
                    <a:pt x="376776" y="526690"/>
                  </a:lnTo>
                  <a:lnTo>
                    <a:pt x="374617" y="526690"/>
                  </a:lnTo>
                  <a:lnTo>
                    <a:pt x="374617" y="526331"/>
                  </a:lnTo>
                  <a:cubicBezTo>
                    <a:pt x="351586" y="524172"/>
                    <a:pt x="329994" y="517696"/>
                    <a:pt x="309482" y="506544"/>
                  </a:cubicBezTo>
                  <a:lnTo>
                    <a:pt x="308762" y="505824"/>
                  </a:lnTo>
                  <a:cubicBezTo>
                    <a:pt x="303004" y="506544"/>
                    <a:pt x="297606" y="507263"/>
                    <a:pt x="292208" y="507263"/>
                  </a:cubicBezTo>
                  <a:cubicBezTo>
                    <a:pt x="279613" y="509422"/>
                    <a:pt x="267018" y="509422"/>
                    <a:pt x="254423" y="509422"/>
                  </a:cubicBezTo>
                  <a:cubicBezTo>
                    <a:pt x="254063" y="509422"/>
                    <a:pt x="253703" y="509422"/>
                    <a:pt x="252983" y="509422"/>
                  </a:cubicBezTo>
                  <a:lnTo>
                    <a:pt x="252624" y="509422"/>
                  </a:lnTo>
                  <a:cubicBezTo>
                    <a:pt x="250105" y="509422"/>
                    <a:pt x="248305" y="509422"/>
                    <a:pt x="245426" y="508702"/>
                  </a:cubicBezTo>
                  <a:cubicBezTo>
                    <a:pt x="243987" y="508702"/>
                    <a:pt x="242907" y="508702"/>
                    <a:pt x="241108" y="508702"/>
                  </a:cubicBezTo>
                  <a:lnTo>
                    <a:pt x="240388" y="508702"/>
                  </a:lnTo>
                  <a:cubicBezTo>
                    <a:pt x="240028" y="508702"/>
                    <a:pt x="240028" y="508702"/>
                    <a:pt x="240028" y="507983"/>
                  </a:cubicBezTo>
                  <a:cubicBezTo>
                    <a:pt x="238949" y="508702"/>
                    <a:pt x="238229" y="508702"/>
                    <a:pt x="237150" y="507983"/>
                  </a:cubicBezTo>
                  <a:lnTo>
                    <a:pt x="236790" y="507983"/>
                  </a:lnTo>
                  <a:lnTo>
                    <a:pt x="235710" y="507983"/>
                  </a:lnTo>
                  <a:cubicBezTo>
                    <a:pt x="235350" y="507983"/>
                    <a:pt x="234271" y="507983"/>
                    <a:pt x="233191" y="507983"/>
                  </a:cubicBezTo>
                  <a:lnTo>
                    <a:pt x="232831" y="507983"/>
                  </a:lnTo>
                  <a:cubicBezTo>
                    <a:pt x="231752" y="507983"/>
                    <a:pt x="231032" y="507983"/>
                    <a:pt x="230312" y="507263"/>
                  </a:cubicBezTo>
                  <a:lnTo>
                    <a:pt x="229952" y="507263"/>
                  </a:lnTo>
                  <a:cubicBezTo>
                    <a:pt x="228873" y="507263"/>
                    <a:pt x="228513" y="507263"/>
                    <a:pt x="227433" y="507263"/>
                  </a:cubicBezTo>
                  <a:lnTo>
                    <a:pt x="227073" y="507263"/>
                  </a:lnTo>
                  <a:lnTo>
                    <a:pt x="225634" y="507263"/>
                  </a:lnTo>
                  <a:lnTo>
                    <a:pt x="225274" y="507263"/>
                  </a:lnTo>
                  <a:cubicBezTo>
                    <a:pt x="224194" y="507263"/>
                    <a:pt x="223835" y="507263"/>
                    <a:pt x="222755" y="506544"/>
                  </a:cubicBezTo>
                  <a:lnTo>
                    <a:pt x="220596" y="506544"/>
                  </a:lnTo>
                  <a:cubicBezTo>
                    <a:pt x="219876" y="506544"/>
                    <a:pt x="219156" y="506544"/>
                    <a:pt x="218797" y="505824"/>
                  </a:cubicBezTo>
                  <a:cubicBezTo>
                    <a:pt x="217357" y="505824"/>
                    <a:pt x="215918" y="505824"/>
                    <a:pt x="214478" y="505465"/>
                  </a:cubicBezTo>
                  <a:lnTo>
                    <a:pt x="213399" y="505465"/>
                  </a:lnTo>
                  <a:lnTo>
                    <a:pt x="213039" y="505465"/>
                  </a:lnTo>
                  <a:cubicBezTo>
                    <a:pt x="212679" y="505465"/>
                    <a:pt x="211959" y="505465"/>
                    <a:pt x="211239" y="504385"/>
                  </a:cubicBezTo>
                  <a:cubicBezTo>
                    <a:pt x="209800" y="504385"/>
                    <a:pt x="209080" y="504385"/>
                    <a:pt x="207641" y="504026"/>
                  </a:cubicBezTo>
                  <a:cubicBezTo>
                    <a:pt x="206201" y="504026"/>
                    <a:pt x="205841" y="504026"/>
                    <a:pt x="204762" y="502946"/>
                  </a:cubicBezTo>
                  <a:cubicBezTo>
                    <a:pt x="204402" y="502946"/>
                    <a:pt x="204402" y="502946"/>
                    <a:pt x="203322" y="502586"/>
                  </a:cubicBezTo>
                  <a:cubicBezTo>
                    <a:pt x="201523" y="502586"/>
                    <a:pt x="199004" y="501507"/>
                    <a:pt x="196485" y="501147"/>
                  </a:cubicBezTo>
                  <a:cubicBezTo>
                    <a:pt x="190727" y="499708"/>
                    <a:pt x="184610" y="498269"/>
                    <a:pt x="178852" y="495751"/>
                  </a:cubicBezTo>
                  <a:cubicBezTo>
                    <a:pt x="169495" y="492513"/>
                    <a:pt x="160499" y="489635"/>
                    <a:pt x="152222" y="484598"/>
                  </a:cubicBezTo>
                  <a:cubicBezTo>
                    <a:pt x="151862" y="484598"/>
                    <a:pt x="151142" y="484598"/>
                    <a:pt x="150783" y="483879"/>
                  </a:cubicBezTo>
                  <a:cubicBezTo>
                    <a:pt x="149343" y="483159"/>
                    <a:pt x="147904" y="482800"/>
                    <a:pt x="146464" y="481720"/>
                  </a:cubicBezTo>
                  <a:cubicBezTo>
                    <a:pt x="143945" y="481001"/>
                    <a:pt x="142506" y="479922"/>
                    <a:pt x="139987" y="478482"/>
                  </a:cubicBezTo>
                  <a:cubicBezTo>
                    <a:pt x="134229" y="475245"/>
                    <a:pt x="128471" y="471647"/>
                    <a:pt x="123073" y="467690"/>
                  </a:cubicBezTo>
                  <a:cubicBezTo>
                    <a:pt x="110118" y="458696"/>
                    <a:pt x="98602" y="449342"/>
                    <a:pt x="88166" y="438909"/>
                  </a:cubicBezTo>
                  <a:cubicBezTo>
                    <a:pt x="87447" y="437829"/>
                    <a:pt x="87087" y="437470"/>
                    <a:pt x="86727" y="437470"/>
                  </a:cubicBezTo>
                  <a:cubicBezTo>
                    <a:pt x="86007" y="436031"/>
                    <a:pt x="84568" y="434951"/>
                    <a:pt x="83488" y="433872"/>
                  </a:cubicBezTo>
                  <a:cubicBezTo>
                    <a:pt x="83128" y="433512"/>
                    <a:pt x="82049" y="432433"/>
                    <a:pt x="81689" y="430994"/>
                  </a:cubicBezTo>
                  <a:cubicBezTo>
                    <a:pt x="81329" y="430994"/>
                    <a:pt x="80249" y="430634"/>
                    <a:pt x="79890" y="429555"/>
                  </a:cubicBezTo>
                  <a:cubicBezTo>
                    <a:pt x="79890" y="429555"/>
                    <a:pt x="79170" y="428835"/>
                    <a:pt x="78450" y="427756"/>
                  </a:cubicBezTo>
                  <a:cubicBezTo>
                    <a:pt x="73412" y="423079"/>
                    <a:pt x="68734" y="416604"/>
                    <a:pt x="64775" y="410847"/>
                  </a:cubicBezTo>
                  <a:cubicBezTo>
                    <a:pt x="57938" y="401853"/>
                    <a:pt x="52180" y="392859"/>
                    <a:pt x="47142" y="383506"/>
                  </a:cubicBezTo>
                  <a:cubicBezTo>
                    <a:pt x="47142" y="383506"/>
                    <a:pt x="47142" y="382786"/>
                    <a:pt x="46422" y="382426"/>
                  </a:cubicBezTo>
                  <a:cubicBezTo>
                    <a:pt x="42464" y="376310"/>
                    <a:pt x="39585" y="369835"/>
                    <a:pt x="37426" y="364078"/>
                  </a:cubicBezTo>
                  <a:cubicBezTo>
                    <a:pt x="28789" y="344292"/>
                    <a:pt x="22671" y="324145"/>
                    <a:pt x="19073" y="302919"/>
                  </a:cubicBezTo>
                  <a:cubicBezTo>
                    <a:pt x="19073" y="302919"/>
                    <a:pt x="19073" y="301840"/>
                    <a:pt x="18353" y="301480"/>
                  </a:cubicBezTo>
                  <a:cubicBezTo>
                    <a:pt x="17993" y="300401"/>
                    <a:pt x="17993" y="300041"/>
                    <a:pt x="18353" y="300041"/>
                  </a:cubicBezTo>
                  <a:lnTo>
                    <a:pt x="17993" y="299321"/>
                  </a:lnTo>
                  <a:lnTo>
                    <a:pt x="17993" y="297163"/>
                  </a:lnTo>
                  <a:cubicBezTo>
                    <a:pt x="17993" y="296443"/>
                    <a:pt x="17993" y="295364"/>
                    <a:pt x="17993" y="294645"/>
                  </a:cubicBezTo>
                  <a:lnTo>
                    <a:pt x="17993" y="293565"/>
                  </a:lnTo>
                  <a:cubicBezTo>
                    <a:pt x="17633" y="293565"/>
                    <a:pt x="17633" y="293206"/>
                    <a:pt x="17633" y="292126"/>
                  </a:cubicBezTo>
                  <a:cubicBezTo>
                    <a:pt x="16554" y="286730"/>
                    <a:pt x="16194" y="281693"/>
                    <a:pt x="16194" y="276657"/>
                  </a:cubicBezTo>
                  <a:cubicBezTo>
                    <a:pt x="15114" y="265144"/>
                    <a:pt x="15114" y="253632"/>
                    <a:pt x="16194" y="242119"/>
                  </a:cubicBezTo>
                  <a:lnTo>
                    <a:pt x="16554" y="241040"/>
                  </a:lnTo>
                  <a:cubicBezTo>
                    <a:pt x="16554" y="235644"/>
                    <a:pt x="17633" y="231327"/>
                    <a:pt x="17993" y="226650"/>
                  </a:cubicBezTo>
                  <a:cubicBezTo>
                    <a:pt x="17993" y="224491"/>
                    <a:pt x="18353" y="223052"/>
                    <a:pt x="17993" y="221613"/>
                  </a:cubicBezTo>
                  <a:cubicBezTo>
                    <a:pt x="14035" y="214778"/>
                    <a:pt x="11156" y="208302"/>
                    <a:pt x="8997" y="200387"/>
                  </a:cubicBezTo>
                  <a:cubicBezTo>
                    <a:pt x="3959" y="187436"/>
                    <a:pt x="1440" y="174484"/>
                    <a:pt x="1080" y="160454"/>
                  </a:cubicBezTo>
                  <a:lnTo>
                    <a:pt x="0" y="160454"/>
                  </a:lnTo>
                  <a:lnTo>
                    <a:pt x="0" y="159015"/>
                  </a:lnTo>
                  <a:lnTo>
                    <a:pt x="0" y="156137"/>
                  </a:lnTo>
                  <a:lnTo>
                    <a:pt x="0" y="146063"/>
                  </a:lnTo>
                  <a:lnTo>
                    <a:pt x="0" y="143545"/>
                  </a:lnTo>
                  <a:lnTo>
                    <a:pt x="0" y="141027"/>
                  </a:lnTo>
                  <a:cubicBezTo>
                    <a:pt x="0" y="129874"/>
                    <a:pt x="2879" y="118362"/>
                    <a:pt x="5758" y="107209"/>
                  </a:cubicBezTo>
                  <a:cubicBezTo>
                    <a:pt x="8997" y="98215"/>
                    <a:pt x="12595" y="88861"/>
                    <a:pt x="17633" y="79867"/>
                  </a:cubicBezTo>
                  <a:cubicBezTo>
                    <a:pt x="22312" y="70154"/>
                    <a:pt x="28789" y="60800"/>
                    <a:pt x="35267" y="52166"/>
                  </a:cubicBezTo>
                  <a:cubicBezTo>
                    <a:pt x="39225" y="48568"/>
                    <a:pt x="42464" y="44611"/>
                    <a:pt x="46422" y="41013"/>
                  </a:cubicBezTo>
                  <a:cubicBezTo>
                    <a:pt x="55779" y="32019"/>
                    <a:pt x="65855" y="24464"/>
                    <a:pt x="77011" y="17988"/>
                  </a:cubicBezTo>
                  <a:cubicBezTo>
                    <a:pt x="90326" y="9714"/>
                    <a:pt x="105440" y="5037"/>
                    <a:pt x="120914" y="2159"/>
                  </a:cubicBezTo>
                  <a:cubicBezTo>
                    <a:pt x="124872" y="720"/>
                    <a:pt x="128471" y="0"/>
                    <a:pt x="132070"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94" name="Google Shape;94;p26"/>
            <p:cNvSpPr/>
            <p:nvPr/>
          </p:nvSpPr>
          <p:spPr>
            <a:xfrm>
              <a:off x="7902721" y="2136841"/>
              <a:ext cx="1032960" cy="1032960"/>
            </a:xfrm>
            <a:custGeom>
              <a:rect b="b" l="l" r="r" t="t"/>
              <a:pathLst>
                <a:path extrusionOk="0" h="2373" w="2374">
                  <a:moveTo>
                    <a:pt x="2373" y="1185"/>
                  </a:moveTo>
                  <a:lnTo>
                    <a:pt x="2373" y="1185"/>
                  </a:lnTo>
                  <a:cubicBezTo>
                    <a:pt x="2373" y="1841"/>
                    <a:pt x="1842" y="2372"/>
                    <a:pt x="1187" y="2372"/>
                  </a:cubicBezTo>
                  <a:lnTo>
                    <a:pt x="1187" y="2372"/>
                  </a:lnTo>
                  <a:cubicBezTo>
                    <a:pt x="531" y="2372"/>
                    <a:pt x="0" y="1841"/>
                    <a:pt x="0" y="1185"/>
                  </a:cubicBezTo>
                  <a:lnTo>
                    <a:pt x="0" y="1185"/>
                  </a:lnTo>
                  <a:cubicBezTo>
                    <a:pt x="0" y="530"/>
                    <a:pt x="531" y="0"/>
                    <a:pt x="1187" y="0"/>
                  </a:cubicBezTo>
                  <a:lnTo>
                    <a:pt x="1187" y="0"/>
                  </a:lnTo>
                  <a:cubicBezTo>
                    <a:pt x="1842" y="0"/>
                    <a:pt x="2373" y="530"/>
                    <a:pt x="2373" y="1185"/>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95" name="Google Shape;95;p26"/>
            <p:cNvSpPr/>
            <p:nvPr/>
          </p:nvSpPr>
          <p:spPr>
            <a:xfrm>
              <a:off x="8135042" y="2474761"/>
              <a:ext cx="570164" cy="358605"/>
            </a:xfrm>
            <a:custGeom>
              <a:rect b="b" l="l" r="r" t="t"/>
              <a:pathLst>
                <a:path extrusionOk="0" h="296503" w="471425">
                  <a:moveTo>
                    <a:pt x="58206" y="163436"/>
                  </a:moveTo>
                  <a:lnTo>
                    <a:pt x="58206" y="241194"/>
                  </a:lnTo>
                  <a:lnTo>
                    <a:pt x="112820" y="241194"/>
                  </a:lnTo>
                  <a:cubicBezTo>
                    <a:pt x="134019" y="241194"/>
                    <a:pt x="147313" y="240834"/>
                    <a:pt x="153421" y="239754"/>
                  </a:cubicBezTo>
                  <a:cubicBezTo>
                    <a:pt x="161326" y="237954"/>
                    <a:pt x="168152" y="233994"/>
                    <a:pt x="173901" y="228235"/>
                  </a:cubicBezTo>
                  <a:cubicBezTo>
                    <a:pt x="179291" y="222115"/>
                    <a:pt x="182165" y="213475"/>
                    <a:pt x="182165" y="203755"/>
                  </a:cubicBezTo>
                  <a:cubicBezTo>
                    <a:pt x="182165" y="195115"/>
                    <a:pt x="179650" y="187196"/>
                    <a:pt x="176057" y="181076"/>
                  </a:cubicBezTo>
                  <a:cubicBezTo>
                    <a:pt x="172105" y="175316"/>
                    <a:pt x="165637" y="170996"/>
                    <a:pt x="157733" y="168116"/>
                  </a:cubicBezTo>
                  <a:cubicBezTo>
                    <a:pt x="149469" y="164876"/>
                    <a:pt x="132582" y="163436"/>
                    <a:pt x="105634" y="163436"/>
                  </a:cubicBezTo>
                  <a:close/>
                  <a:moveTo>
                    <a:pt x="374578" y="119107"/>
                  </a:moveTo>
                  <a:cubicBezTo>
                    <a:pt x="362311" y="119107"/>
                    <a:pt x="352569" y="123434"/>
                    <a:pt x="344632" y="132808"/>
                  </a:cubicBezTo>
                  <a:cubicBezTo>
                    <a:pt x="336333" y="140740"/>
                    <a:pt x="332725" y="153360"/>
                    <a:pt x="332725" y="168504"/>
                  </a:cubicBezTo>
                  <a:lnTo>
                    <a:pt x="416069" y="168504"/>
                  </a:lnTo>
                  <a:cubicBezTo>
                    <a:pt x="416069" y="152639"/>
                    <a:pt x="411740" y="140019"/>
                    <a:pt x="403442" y="131726"/>
                  </a:cubicBezTo>
                  <a:cubicBezTo>
                    <a:pt x="395143" y="123434"/>
                    <a:pt x="385763" y="119107"/>
                    <a:pt x="374578" y="119107"/>
                  </a:cubicBezTo>
                  <a:close/>
                  <a:moveTo>
                    <a:pt x="371691" y="76200"/>
                  </a:moveTo>
                  <a:cubicBezTo>
                    <a:pt x="403081" y="76200"/>
                    <a:pt x="427615" y="86656"/>
                    <a:pt x="446016" y="107569"/>
                  </a:cubicBezTo>
                  <a:cubicBezTo>
                    <a:pt x="464055" y="128121"/>
                    <a:pt x="472714" y="160211"/>
                    <a:pt x="471271" y="202757"/>
                  </a:cubicBezTo>
                  <a:lnTo>
                    <a:pt x="332004" y="202757"/>
                  </a:lnTo>
                  <a:cubicBezTo>
                    <a:pt x="332004" y="219343"/>
                    <a:pt x="336333" y="232323"/>
                    <a:pt x="346075" y="241337"/>
                  </a:cubicBezTo>
                  <a:cubicBezTo>
                    <a:pt x="354012" y="250711"/>
                    <a:pt x="364476" y="255399"/>
                    <a:pt x="377464" y="255399"/>
                  </a:cubicBezTo>
                  <a:cubicBezTo>
                    <a:pt x="385763" y="255399"/>
                    <a:pt x="393700" y="252514"/>
                    <a:pt x="399112" y="247827"/>
                  </a:cubicBezTo>
                  <a:cubicBezTo>
                    <a:pt x="405606" y="242779"/>
                    <a:pt x="409936" y="235568"/>
                    <a:pt x="413183" y="225112"/>
                  </a:cubicBezTo>
                  <a:lnTo>
                    <a:pt x="468746" y="234126"/>
                  </a:lnTo>
                  <a:cubicBezTo>
                    <a:pt x="461891" y="254678"/>
                    <a:pt x="449984" y="270542"/>
                    <a:pt x="434470" y="280638"/>
                  </a:cubicBezTo>
                  <a:cubicBezTo>
                    <a:pt x="419317" y="291455"/>
                    <a:pt x="400194" y="296503"/>
                    <a:pt x="376743" y="296503"/>
                  </a:cubicBezTo>
                  <a:cubicBezTo>
                    <a:pt x="339941" y="296503"/>
                    <a:pt x="313603" y="284604"/>
                    <a:pt x="295563" y="260807"/>
                  </a:cubicBezTo>
                  <a:cubicBezTo>
                    <a:pt x="281131" y="241337"/>
                    <a:pt x="274637" y="217179"/>
                    <a:pt x="274637" y="188334"/>
                  </a:cubicBezTo>
                  <a:cubicBezTo>
                    <a:pt x="274637" y="153360"/>
                    <a:pt x="284017" y="125957"/>
                    <a:pt x="301696" y="106487"/>
                  </a:cubicBezTo>
                  <a:cubicBezTo>
                    <a:pt x="320098" y="86296"/>
                    <a:pt x="343549" y="76200"/>
                    <a:pt x="371691" y="76200"/>
                  </a:cubicBezTo>
                  <a:close/>
                  <a:moveTo>
                    <a:pt x="58206" y="48239"/>
                  </a:moveTo>
                  <a:lnTo>
                    <a:pt x="58206" y="115197"/>
                  </a:lnTo>
                  <a:lnTo>
                    <a:pt x="96292" y="115197"/>
                  </a:lnTo>
                  <a:cubicBezTo>
                    <a:pt x="119647" y="115197"/>
                    <a:pt x="134019" y="114837"/>
                    <a:pt x="139408" y="114477"/>
                  </a:cubicBezTo>
                  <a:cubicBezTo>
                    <a:pt x="149109" y="113037"/>
                    <a:pt x="157733" y="109437"/>
                    <a:pt x="162763" y="103678"/>
                  </a:cubicBezTo>
                  <a:cubicBezTo>
                    <a:pt x="168871" y="98278"/>
                    <a:pt x="172105" y="90718"/>
                    <a:pt x="172105" y="81358"/>
                  </a:cubicBezTo>
                  <a:cubicBezTo>
                    <a:pt x="172105" y="72358"/>
                    <a:pt x="168871" y="64439"/>
                    <a:pt x="163841" y="59399"/>
                  </a:cubicBezTo>
                  <a:cubicBezTo>
                    <a:pt x="159170" y="53999"/>
                    <a:pt x="151984" y="50039"/>
                    <a:pt x="142283" y="49319"/>
                  </a:cubicBezTo>
                  <a:cubicBezTo>
                    <a:pt x="135815" y="48239"/>
                    <a:pt x="119647" y="48239"/>
                    <a:pt x="91981" y="48239"/>
                  </a:cubicBezTo>
                  <a:close/>
                  <a:moveTo>
                    <a:pt x="314325" y="7938"/>
                  </a:moveTo>
                  <a:lnTo>
                    <a:pt x="437789" y="7938"/>
                  </a:lnTo>
                  <a:lnTo>
                    <a:pt x="437789" y="56794"/>
                  </a:lnTo>
                  <a:lnTo>
                    <a:pt x="314325" y="56794"/>
                  </a:lnTo>
                  <a:close/>
                  <a:moveTo>
                    <a:pt x="0" y="0"/>
                  </a:moveTo>
                  <a:lnTo>
                    <a:pt x="116054" y="0"/>
                  </a:lnTo>
                  <a:cubicBezTo>
                    <a:pt x="138690" y="0"/>
                    <a:pt x="155577" y="720"/>
                    <a:pt x="167074" y="2880"/>
                  </a:cubicBezTo>
                  <a:cubicBezTo>
                    <a:pt x="178213" y="4320"/>
                    <a:pt x="188632" y="8640"/>
                    <a:pt x="197256" y="14760"/>
                  </a:cubicBezTo>
                  <a:cubicBezTo>
                    <a:pt x="206238" y="21240"/>
                    <a:pt x="214143" y="28799"/>
                    <a:pt x="219892" y="38519"/>
                  </a:cubicBezTo>
                  <a:cubicBezTo>
                    <a:pt x="224922" y="49319"/>
                    <a:pt x="228515" y="60839"/>
                    <a:pt x="228515" y="73438"/>
                  </a:cubicBezTo>
                  <a:cubicBezTo>
                    <a:pt x="228515" y="86758"/>
                    <a:pt x="224562" y="98998"/>
                    <a:pt x="217376" y="110517"/>
                  </a:cubicBezTo>
                  <a:cubicBezTo>
                    <a:pt x="210190" y="122037"/>
                    <a:pt x="200130" y="130317"/>
                    <a:pt x="187555" y="136077"/>
                  </a:cubicBezTo>
                  <a:cubicBezTo>
                    <a:pt x="205879" y="141477"/>
                    <a:pt x="218814" y="149757"/>
                    <a:pt x="228515" y="161996"/>
                  </a:cubicBezTo>
                  <a:cubicBezTo>
                    <a:pt x="238216" y="174596"/>
                    <a:pt x="242527" y="189716"/>
                    <a:pt x="242527" y="206275"/>
                  </a:cubicBezTo>
                  <a:cubicBezTo>
                    <a:pt x="242527" y="219595"/>
                    <a:pt x="239653" y="232195"/>
                    <a:pt x="233186" y="244794"/>
                  </a:cubicBezTo>
                  <a:cubicBezTo>
                    <a:pt x="227078" y="257394"/>
                    <a:pt x="218814" y="267114"/>
                    <a:pt x="208753" y="274674"/>
                  </a:cubicBezTo>
                  <a:cubicBezTo>
                    <a:pt x="197615" y="281873"/>
                    <a:pt x="184680" y="286913"/>
                    <a:pt x="168871" y="288353"/>
                  </a:cubicBezTo>
                  <a:cubicBezTo>
                    <a:pt x="159170" y="289793"/>
                    <a:pt x="135815" y="290153"/>
                    <a:pt x="98807" y="290153"/>
                  </a:cubicBezTo>
                  <a:lnTo>
                    <a:pt x="0" y="290153"/>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96" name="Google Shape;96;p26"/>
            <p:cNvSpPr/>
            <p:nvPr/>
          </p:nvSpPr>
          <p:spPr>
            <a:xfrm>
              <a:off x="3674880" y="4331401"/>
              <a:ext cx="1107841" cy="1105920"/>
            </a:xfrm>
            <a:custGeom>
              <a:rect b="b" l="l" r="r" t="t"/>
              <a:pathLst>
                <a:path extrusionOk="0" h="2542" w="2545">
                  <a:moveTo>
                    <a:pt x="2544" y="1271"/>
                  </a:moveTo>
                  <a:lnTo>
                    <a:pt x="2544" y="1271"/>
                  </a:lnTo>
                  <a:cubicBezTo>
                    <a:pt x="2544" y="1972"/>
                    <a:pt x="1973" y="2541"/>
                    <a:pt x="1270" y="2541"/>
                  </a:cubicBezTo>
                  <a:lnTo>
                    <a:pt x="1270" y="2541"/>
                  </a:lnTo>
                  <a:cubicBezTo>
                    <a:pt x="568" y="2541"/>
                    <a:pt x="0" y="1972"/>
                    <a:pt x="0" y="1271"/>
                  </a:cubicBezTo>
                  <a:lnTo>
                    <a:pt x="0" y="1271"/>
                  </a:lnTo>
                  <a:cubicBezTo>
                    <a:pt x="0" y="569"/>
                    <a:pt x="568" y="0"/>
                    <a:pt x="1270" y="0"/>
                  </a:cubicBezTo>
                  <a:lnTo>
                    <a:pt x="1270" y="0"/>
                  </a:lnTo>
                  <a:cubicBezTo>
                    <a:pt x="1973" y="0"/>
                    <a:pt x="2544" y="569"/>
                    <a:pt x="2544" y="1271"/>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97" name="Google Shape;97;p26"/>
            <p:cNvSpPr/>
            <p:nvPr/>
          </p:nvSpPr>
          <p:spPr>
            <a:xfrm>
              <a:off x="3976492" y="4586760"/>
              <a:ext cx="581152" cy="593555"/>
            </a:xfrm>
            <a:custGeom>
              <a:rect b="b" l="l" r="r" t="t"/>
              <a:pathLst>
                <a:path extrusionOk="0" h="490765" w="480510">
                  <a:moveTo>
                    <a:pt x="185682" y="310279"/>
                  </a:moveTo>
                  <a:cubicBezTo>
                    <a:pt x="155034" y="308840"/>
                    <a:pt x="123305" y="312436"/>
                    <a:pt x="95542" y="327180"/>
                  </a:cubicBezTo>
                  <a:cubicBezTo>
                    <a:pt x="46505" y="351274"/>
                    <a:pt x="42178" y="410609"/>
                    <a:pt x="86528" y="441894"/>
                  </a:cubicBezTo>
                  <a:cubicBezTo>
                    <a:pt x="111046" y="458076"/>
                    <a:pt x="138449" y="463471"/>
                    <a:pt x="166572" y="464549"/>
                  </a:cubicBezTo>
                  <a:cubicBezTo>
                    <a:pt x="186403" y="464909"/>
                    <a:pt x="205513" y="460953"/>
                    <a:pt x="223902" y="453042"/>
                  </a:cubicBezTo>
                  <a:cubicBezTo>
                    <a:pt x="246257" y="443333"/>
                    <a:pt x="260319" y="427870"/>
                    <a:pt x="262843" y="402697"/>
                  </a:cubicBezTo>
                  <a:cubicBezTo>
                    <a:pt x="266448" y="369613"/>
                    <a:pt x="220296" y="310998"/>
                    <a:pt x="185682" y="310279"/>
                  </a:cubicBezTo>
                  <a:close/>
                  <a:moveTo>
                    <a:pt x="163012" y="26100"/>
                  </a:moveTo>
                  <a:cubicBezTo>
                    <a:pt x="152601" y="23133"/>
                    <a:pt x="141333" y="23493"/>
                    <a:pt x="129074" y="27269"/>
                  </a:cubicBezTo>
                  <a:cubicBezTo>
                    <a:pt x="104916" y="35540"/>
                    <a:pt x="91575" y="53880"/>
                    <a:pt x="89051" y="78692"/>
                  </a:cubicBezTo>
                  <a:cubicBezTo>
                    <a:pt x="85085" y="115372"/>
                    <a:pt x="94460" y="149535"/>
                    <a:pt x="116815" y="179382"/>
                  </a:cubicBezTo>
                  <a:cubicBezTo>
                    <a:pt x="135204" y="204554"/>
                    <a:pt x="162246" y="212825"/>
                    <a:pt x="188567" y="202397"/>
                  </a:cubicBezTo>
                  <a:cubicBezTo>
                    <a:pt x="215970" y="193047"/>
                    <a:pt x="228950" y="173628"/>
                    <a:pt x="228229" y="134072"/>
                  </a:cubicBezTo>
                  <a:cubicBezTo>
                    <a:pt x="226065" y="104944"/>
                    <a:pt x="217412" y="71860"/>
                    <a:pt x="191812" y="44890"/>
                  </a:cubicBezTo>
                  <a:cubicBezTo>
                    <a:pt x="182978" y="35360"/>
                    <a:pt x="173423" y="29067"/>
                    <a:pt x="163012" y="26100"/>
                  </a:cubicBezTo>
                  <a:close/>
                  <a:moveTo>
                    <a:pt x="314043" y="4254"/>
                  </a:moveTo>
                  <a:cubicBezTo>
                    <a:pt x="293130" y="22954"/>
                    <a:pt x="270054" y="29786"/>
                    <a:pt x="241570" y="25471"/>
                  </a:cubicBezTo>
                  <a:cubicBezTo>
                    <a:pt x="251665" y="38057"/>
                    <a:pt x="259958" y="45609"/>
                    <a:pt x="266448" y="55318"/>
                  </a:cubicBezTo>
                  <a:cubicBezTo>
                    <a:pt x="295654" y="98471"/>
                    <a:pt x="288803" y="150973"/>
                    <a:pt x="251305" y="186574"/>
                  </a:cubicBezTo>
                  <a:cubicBezTo>
                    <a:pt x="241570" y="195205"/>
                    <a:pt x="230753" y="202397"/>
                    <a:pt x="222460" y="212825"/>
                  </a:cubicBezTo>
                  <a:cubicBezTo>
                    <a:pt x="207677" y="230086"/>
                    <a:pt x="209119" y="245909"/>
                    <a:pt x="226786" y="260293"/>
                  </a:cubicBezTo>
                  <a:cubicBezTo>
                    <a:pt x="240488" y="272160"/>
                    <a:pt x="254910" y="282229"/>
                    <a:pt x="268251" y="294096"/>
                  </a:cubicBezTo>
                  <a:cubicBezTo>
                    <a:pt x="320172" y="341564"/>
                    <a:pt x="318730" y="405214"/>
                    <a:pt x="265727" y="450525"/>
                  </a:cubicBezTo>
                  <a:cubicBezTo>
                    <a:pt x="213446" y="495475"/>
                    <a:pt x="101311" y="504466"/>
                    <a:pt x="43260" y="468865"/>
                  </a:cubicBezTo>
                  <a:cubicBezTo>
                    <a:pt x="-11185" y="436141"/>
                    <a:pt x="-14430" y="371412"/>
                    <a:pt x="34606" y="331855"/>
                  </a:cubicBezTo>
                  <a:cubicBezTo>
                    <a:pt x="69581" y="303446"/>
                    <a:pt x="112488" y="297692"/>
                    <a:pt x="154313" y="293377"/>
                  </a:cubicBezTo>
                  <a:cubicBezTo>
                    <a:pt x="159361" y="292658"/>
                    <a:pt x="163688" y="293377"/>
                    <a:pt x="172341" y="293377"/>
                  </a:cubicBezTo>
                  <a:cubicBezTo>
                    <a:pt x="156477" y="272520"/>
                    <a:pt x="148544" y="254180"/>
                    <a:pt x="155395" y="231884"/>
                  </a:cubicBezTo>
                  <a:cubicBezTo>
                    <a:pt x="159361" y="218939"/>
                    <a:pt x="148544" y="224692"/>
                    <a:pt x="144218" y="224692"/>
                  </a:cubicBezTo>
                  <a:cubicBezTo>
                    <a:pt x="105998" y="225052"/>
                    <a:pt x="73187" y="214264"/>
                    <a:pt x="50832" y="181899"/>
                  </a:cubicBezTo>
                  <a:cubicBezTo>
                    <a:pt x="12252" y="127239"/>
                    <a:pt x="36409" y="51003"/>
                    <a:pt x="100589" y="21156"/>
                  </a:cubicBezTo>
                  <a:cubicBezTo>
                    <a:pt x="123305" y="10008"/>
                    <a:pt x="146742" y="4614"/>
                    <a:pt x="170899" y="4614"/>
                  </a:cubicBezTo>
                  <a:cubicBezTo>
                    <a:pt x="218133" y="3175"/>
                    <a:pt x="265727" y="4254"/>
                    <a:pt x="314043" y="4254"/>
                  </a:cubicBezTo>
                  <a:close/>
                  <a:moveTo>
                    <a:pt x="382824" y="0"/>
                  </a:moveTo>
                  <a:lnTo>
                    <a:pt x="421394" y="0"/>
                  </a:lnTo>
                  <a:lnTo>
                    <a:pt x="421394" y="58396"/>
                  </a:lnTo>
                  <a:lnTo>
                    <a:pt x="480510" y="58396"/>
                  </a:lnTo>
                  <a:lnTo>
                    <a:pt x="480510" y="98047"/>
                  </a:lnTo>
                  <a:lnTo>
                    <a:pt x="421394" y="98047"/>
                  </a:lnTo>
                  <a:lnTo>
                    <a:pt x="421394" y="156803"/>
                  </a:lnTo>
                  <a:lnTo>
                    <a:pt x="382824" y="156803"/>
                  </a:lnTo>
                  <a:lnTo>
                    <a:pt x="382824" y="98047"/>
                  </a:lnTo>
                  <a:lnTo>
                    <a:pt x="323708" y="98047"/>
                  </a:lnTo>
                  <a:lnTo>
                    <a:pt x="323708" y="58396"/>
                  </a:lnTo>
                  <a:lnTo>
                    <a:pt x="382824" y="5839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98" name="Google Shape;98;p26"/>
            <p:cNvSpPr/>
            <p:nvPr/>
          </p:nvSpPr>
          <p:spPr>
            <a:xfrm>
              <a:off x="2365440" y="789000"/>
              <a:ext cx="1330561" cy="1330561"/>
            </a:xfrm>
            <a:custGeom>
              <a:rect b="b" l="l" r="r" t="t"/>
              <a:pathLst>
                <a:path extrusionOk="0" h="3054" w="3055">
                  <a:moveTo>
                    <a:pt x="3054" y="1525"/>
                  </a:moveTo>
                  <a:lnTo>
                    <a:pt x="3054" y="1525"/>
                  </a:lnTo>
                  <a:cubicBezTo>
                    <a:pt x="3054" y="2369"/>
                    <a:pt x="2370" y="3053"/>
                    <a:pt x="1526" y="3053"/>
                  </a:cubicBezTo>
                  <a:lnTo>
                    <a:pt x="1526" y="3053"/>
                  </a:lnTo>
                  <a:cubicBezTo>
                    <a:pt x="684" y="3053"/>
                    <a:pt x="0" y="2369"/>
                    <a:pt x="0" y="1525"/>
                  </a:cubicBezTo>
                  <a:lnTo>
                    <a:pt x="0" y="1525"/>
                  </a:lnTo>
                  <a:cubicBezTo>
                    <a:pt x="0" y="683"/>
                    <a:pt x="684" y="0"/>
                    <a:pt x="1526" y="0"/>
                  </a:cubicBezTo>
                  <a:lnTo>
                    <a:pt x="1526" y="0"/>
                  </a:lnTo>
                  <a:cubicBezTo>
                    <a:pt x="2370" y="0"/>
                    <a:pt x="3054" y="683"/>
                    <a:pt x="3054" y="1525"/>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99" name="Google Shape;99;p26"/>
            <p:cNvSpPr/>
            <p:nvPr/>
          </p:nvSpPr>
          <p:spPr>
            <a:xfrm>
              <a:off x="2605524" y="1075081"/>
              <a:ext cx="848432" cy="756496"/>
            </a:xfrm>
            <a:custGeom>
              <a:rect b="b" l="l" r="r" t="t"/>
              <a:pathLst>
                <a:path extrusionOk="0" h="625488" w="701503">
                  <a:moveTo>
                    <a:pt x="339731" y="393551"/>
                  </a:moveTo>
                  <a:cubicBezTo>
                    <a:pt x="341894" y="392112"/>
                    <a:pt x="343337" y="392832"/>
                    <a:pt x="343697" y="395710"/>
                  </a:cubicBezTo>
                  <a:cubicBezTo>
                    <a:pt x="344058" y="397149"/>
                    <a:pt x="344058" y="398589"/>
                    <a:pt x="344058" y="400388"/>
                  </a:cubicBezTo>
                  <a:lnTo>
                    <a:pt x="344058" y="509047"/>
                  </a:lnTo>
                  <a:lnTo>
                    <a:pt x="344058" y="616268"/>
                  </a:lnTo>
                  <a:lnTo>
                    <a:pt x="344058" y="620226"/>
                  </a:lnTo>
                  <a:cubicBezTo>
                    <a:pt x="343697" y="625983"/>
                    <a:pt x="342255" y="626702"/>
                    <a:pt x="336847" y="623464"/>
                  </a:cubicBezTo>
                  <a:cubicBezTo>
                    <a:pt x="308004" y="605114"/>
                    <a:pt x="277718" y="587124"/>
                    <a:pt x="248514" y="569854"/>
                  </a:cubicBezTo>
                  <a:cubicBezTo>
                    <a:pt x="213902" y="548626"/>
                    <a:pt x="180012" y="527397"/>
                    <a:pt x="145760" y="506529"/>
                  </a:cubicBezTo>
                  <a:cubicBezTo>
                    <a:pt x="141794" y="504730"/>
                    <a:pt x="139631" y="501851"/>
                    <a:pt x="139992" y="496814"/>
                  </a:cubicBezTo>
                  <a:cubicBezTo>
                    <a:pt x="139992" y="488179"/>
                    <a:pt x="139992" y="480263"/>
                    <a:pt x="139992" y="471988"/>
                  </a:cubicBezTo>
                  <a:cubicBezTo>
                    <a:pt x="139992" y="465512"/>
                    <a:pt x="141794" y="464792"/>
                    <a:pt x="147924" y="467670"/>
                  </a:cubicBezTo>
                  <a:cubicBezTo>
                    <a:pt x="166311" y="478105"/>
                    <a:pt x="185420" y="487819"/>
                    <a:pt x="203807" y="497894"/>
                  </a:cubicBezTo>
                  <a:cubicBezTo>
                    <a:pt x="207413" y="500052"/>
                    <a:pt x="209576" y="499333"/>
                    <a:pt x="213181" y="497534"/>
                  </a:cubicBezTo>
                  <a:cubicBezTo>
                    <a:pt x="244548" y="471268"/>
                    <a:pt x="275915" y="445722"/>
                    <a:pt x="307282" y="419817"/>
                  </a:cubicBezTo>
                  <a:cubicBezTo>
                    <a:pt x="317017" y="411901"/>
                    <a:pt x="326391" y="404705"/>
                    <a:pt x="335044" y="397149"/>
                  </a:cubicBezTo>
                  <a:cubicBezTo>
                    <a:pt x="336847" y="395710"/>
                    <a:pt x="338289" y="394991"/>
                    <a:pt x="339731" y="393551"/>
                  </a:cubicBezTo>
                  <a:close/>
                  <a:moveTo>
                    <a:pt x="359639" y="393190"/>
                  </a:moveTo>
                  <a:cubicBezTo>
                    <a:pt x="362160" y="392112"/>
                    <a:pt x="363601" y="394627"/>
                    <a:pt x="365402" y="395345"/>
                  </a:cubicBezTo>
                  <a:cubicBezTo>
                    <a:pt x="375126" y="403608"/>
                    <a:pt x="384851" y="411871"/>
                    <a:pt x="394936" y="420134"/>
                  </a:cubicBezTo>
                  <a:cubicBezTo>
                    <a:pt x="419427" y="439892"/>
                    <a:pt x="444278" y="460729"/>
                    <a:pt x="468770" y="480488"/>
                  </a:cubicBezTo>
                  <a:cubicBezTo>
                    <a:pt x="475973" y="486236"/>
                    <a:pt x="482456" y="490906"/>
                    <a:pt x="488939" y="497013"/>
                  </a:cubicBezTo>
                  <a:cubicBezTo>
                    <a:pt x="492540" y="500247"/>
                    <a:pt x="495422" y="500247"/>
                    <a:pt x="499744" y="497732"/>
                  </a:cubicBezTo>
                  <a:cubicBezTo>
                    <a:pt x="518472" y="487673"/>
                    <a:pt x="537561" y="477255"/>
                    <a:pt x="556650" y="466836"/>
                  </a:cubicBezTo>
                  <a:cubicBezTo>
                    <a:pt x="560972" y="464322"/>
                    <a:pt x="563133" y="465759"/>
                    <a:pt x="563133" y="470788"/>
                  </a:cubicBezTo>
                  <a:lnTo>
                    <a:pt x="563133" y="497732"/>
                  </a:lnTo>
                  <a:cubicBezTo>
                    <a:pt x="563133" y="501684"/>
                    <a:pt x="561692" y="503480"/>
                    <a:pt x="558091" y="505995"/>
                  </a:cubicBezTo>
                  <a:cubicBezTo>
                    <a:pt x="523875" y="526472"/>
                    <a:pt x="490019" y="547308"/>
                    <a:pt x="455804" y="568504"/>
                  </a:cubicBezTo>
                  <a:cubicBezTo>
                    <a:pt x="426270" y="586826"/>
                    <a:pt x="396376" y="604789"/>
                    <a:pt x="366843" y="623110"/>
                  </a:cubicBezTo>
                  <a:cubicBezTo>
                    <a:pt x="365042" y="623829"/>
                    <a:pt x="362160" y="626703"/>
                    <a:pt x="359639" y="624907"/>
                  </a:cubicBezTo>
                  <a:cubicBezTo>
                    <a:pt x="357118" y="623829"/>
                    <a:pt x="358199" y="620955"/>
                    <a:pt x="358199" y="617722"/>
                  </a:cubicBezTo>
                  <a:lnTo>
                    <a:pt x="358199" y="509228"/>
                  </a:lnTo>
                  <a:lnTo>
                    <a:pt x="358199" y="401093"/>
                  </a:lnTo>
                  <a:lnTo>
                    <a:pt x="358199" y="398219"/>
                  </a:lnTo>
                  <a:cubicBezTo>
                    <a:pt x="358199" y="396423"/>
                    <a:pt x="358199" y="394627"/>
                    <a:pt x="359639" y="393190"/>
                  </a:cubicBezTo>
                  <a:close/>
                  <a:moveTo>
                    <a:pt x="126182" y="261283"/>
                  </a:moveTo>
                  <a:cubicBezTo>
                    <a:pt x="129429" y="258762"/>
                    <a:pt x="132314" y="260203"/>
                    <a:pt x="134839" y="261644"/>
                  </a:cubicBezTo>
                  <a:cubicBezTo>
                    <a:pt x="151072" y="271369"/>
                    <a:pt x="167304" y="281095"/>
                    <a:pt x="183536" y="290821"/>
                  </a:cubicBezTo>
                  <a:cubicBezTo>
                    <a:pt x="229707" y="318917"/>
                    <a:pt x="275879" y="346293"/>
                    <a:pt x="322050" y="374750"/>
                  </a:cubicBezTo>
                  <a:cubicBezTo>
                    <a:pt x="323132" y="375470"/>
                    <a:pt x="323493" y="375470"/>
                    <a:pt x="324575" y="375830"/>
                  </a:cubicBezTo>
                  <a:cubicBezTo>
                    <a:pt x="328182" y="378712"/>
                    <a:pt x="328182" y="380153"/>
                    <a:pt x="324936" y="383035"/>
                  </a:cubicBezTo>
                  <a:cubicBezTo>
                    <a:pt x="315557" y="390959"/>
                    <a:pt x="306900" y="398524"/>
                    <a:pt x="297882" y="406449"/>
                  </a:cubicBezTo>
                  <a:cubicBezTo>
                    <a:pt x="279847" y="422658"/>
                    <a:pt x="261090" y="438147"/>
                    <a:pt x="242693" y="453996"/>
                  </a:cubicBezTo>
                  <a:cubicBezTo>
                    <a:pt x="232954" y="462281"/>
                    <a:pt x="224297" y="470206"/>
                    <a:pt x="214557" y="478130"/>
                  </a:cubicBezTo>
                  <a:cubicBezTo>
                    <a:pt x="213115" y="479932"/>
                    <a:pt x="212032" y="480652"/>
                    <a:pt x="209868" y="480652"/>
                  </a:cubicBezTo>
                  <a:cubicBezTo>
                    <a:pt x="208425" y="479932"/>
                    <a:pt x="207343" y="479932"/>
                    <a:pt x="205540" y="478130"/>
                  </a:cubicBezTo>
                  <a:cubicBezTo>
                    <a:pt x="141332" y="441749"/>
                    <a:pt x="78207" y="404287"/>
                    <a:pt x="14721" y="366825"/>
                  </a:cubicBezTo>
                  <a:cubicBezTo>
                    <a:pt x="13639" y="366105"/>
                    <a:pt x="13279" y="366105"/>
                    <a:pt x="13279" y="365744"/>
                  </a:cubicBezTo>
                  <a:cubicBezTo>
                    <a:pt x="7868" y="362863"/>
                    <a:pt x="7868" y="361782"/>
                    <a:pt x="12196" y="357460"/>
                  </a:cubicBezTo>
                  <a:cubicBezTo>
                    <a:pt x="20854" y="349895"/>
                    <a:pt x="29871" y="343051"/>
                    <a:pt x="38889" y="335847"/>
                  </a:cubicBezTo>
                  <a:cubicBezTo>
                    <a:pt x="61614" y="316396"/>
                    <a:pt x="84339" y="296584"/>
                    <a:pt x="108146" y="276772"/>
                  </a:cubicBezTo>
                  <a:cubicBezTo>
                    <a:pt x="113918" y="272090"/>
                    <a:pt x="120050" y="266687"/>
                    <a:pt x="126182" y="261283"/>
                  </a:cubicBezTo>
                  <a:close/>
                  <a:moveTo>
                    <a:pt x="570359" y="260350"/>
                  </a:moveTo>
                  <a:cubicBezTo>
                    <a:pt x="573235" y="260350"/>
                    <a:pt x="573954" y="261432"/>
                    <a:pt x="575033" y="262154"/>
                  </a:cubicBezTo>
                  <a:cubicBezTo>
                    <a:pt x="596243" y="280194"/>
                    <a:pt x="618532" y="298233"/>
                    <a:pt x="639743" y="316634"/>
                  </a:cubicBezTo>
                  <a:cubicBezTo>
                    <a:pt x="656280" y="330705"/>
                    <a:pt x="672458" y="344776"/>
                    <a:pt x="688995" y="358125"/>
                  </a:cubicBezTo>
                  <a:cubicBezTo>
                    <a:pt x="693309" y="362455"/>
                    <a:pt x="693309" y="363537"/>
                    <a:pt x="687557" y="366785"/>
                  </a:cubicBezTo>
                  <a:cubicBezTo>
                    <a:pt x="628958" y="401060"/>
                    <a:pt x="570359" y="436418"/>
                    <a:pt x="511401" y="471055"/>
                  </a:cubicBezTo>
                  <a:cubicBezTo>
                    <a:pt x="506009" y="473219"/>
                    <a:pt x="500976" y="476827"/>
                    <a:pt x="495583" y="480075"/>
                  </a:cubicBezTo>
                  <a:cubicBezTo>
                    <a:pt x="492707" y="482239"/>
                    <a:pt x="489831" y="481518"/>
                    <a:pt x="486955" y="478992"/>
                  </a:cubicBezTo>
                  <a:cubicBezTo>
                    <a:pt x="470777" y="464560"/>
                    <a:pt x="453881" y="450129"/>
                    <a:pt x="438063" y="436418"/>
                  </a:cubicBezTo>
                  <a:cubicBezTo>
                    <a:pt x="418290" y="419461"/>
                    <a:pt x="398518" y="402864"/>
                    <a:pt x="379824" y="385907"/>
                  </a:cubicBezTo>
                  <a:cubicBezTo>
                    <a:pt x="372993" y="379773"/>
                    <a:pt x="372993" y="379412"/>
                    <a:pt x="380183" y="375083"/>
                  </a:cubicBezTo>
                  <a:cubicBezTo>
                    <a:pt x="440939" y="338282"/>
                    <a:pt x="501335" y="301120"/>
                    <a:pt x="562091" y="264319"/>
                  </a:cubicBezTo>
                  <a:cubicBezTo>
                    <a:pt x="565326" y="262876"/>
                    <a:pt x="568202" y="261793"/>
                    <a:pt x="570359" y="260350"/>
                  </a:cubicBezTo>
                  <a:close/>
                  <a:moveTo>
                    <a:pt x="208924" y="360"/>
                  </a:moveTo>
                  <a:cubicBezTo>
                    <a:pt x="211803" y="0"/>
                    <a:pt x="213243" y="1440"/>
                    <a:pt x="213963" y="2879"/>
                  </a:cubicBezTo>
                  <a:cubicBezTo>
                    <a:pt x="236281" y="21236"/>
                    <a:pt x="257879" y="38872"/>
                    <a:pt x="279837" y="56869"/>
                  </a:cubicBezTo>
                  <a:cubicBezTo>
                    <a:pt x="298555" y="72345"/>
                    <a:pt x="317274" y="88182"/>
                    <a:pt x="336352" y="103659"/>
                  </a:cubicBezTo>
                  <a:cubicBezTo>
                    <a:pt x="336712" y="104739"/>
                    <a:pt x="338152" y="105099"/>
                    <a:pt x="338512" y="106179"/>
                  </a:cubicBezTo>
                  <a:cubicBezTo>
                    <a:pt x="342471" y="109418"/>
                    <a:pt x="342471" y="110858"/>
                    <a:pt x="338152" y="113377"/>
                  </a:cubicBezTo>
                  <a:cubicBezTo>
                    <a:pt x="325193" y="121656"/>
                    <a:pt x="311154" y="129934"/>
                    <a:pt x="297475" y="137852"/>
                  </a:cubicBezTo>
                  <a:cubicBezTo>
                    <a:pt x="244920" y="170246"/>
                    <a:pt x="192365" y="202639"/>
                    <a:pt x="138730" y="234673"/>
                  </a:cubicBezTo>
                  <a:cubicBezTo>
                    <a:pt x="131890" y="238992"/>
                    <a:pt x="131890" y="239352"/>
                    <a:pt x="125771" y="233953"/>
                  </a:cubicBezTo>
                  <a:cubicBezTo>
                    <a:pt x="100933" y="214157"/>
                    <a:pt x="76816" y="194361"/>
                    <a:pt x="52698" y="174565"/>
                  </a:cubicBezTo>
                  <a:cubicBezTo>
                    <a:pt x="37219" y="161608"/>
                    <a:pt x="21741" y="149010"/>
                    <a:pt x="5902" y="136413"/>
                  </a:cubicBezTo>
                  <a:cubicBezTo>
                    <a:pt x="5542" y="136053"/>
                    <a:pt x="4462" y="136053"/>
                    <a:pt x="4462" y="134973"/>
                  </a:cubicBezTo>
                  <a:cubicBezTo>
                    <a:pt x="-1657" y="130294"/>
                    <a:pt x="-1657" y="129214"/>
                    <a:pt x="5542" y="125255"/>
                  </a:cubicBezTo>
                  <a:cubicBezTo>
                    <a:pt x="70696" y="84943"/>
                    <a:pt x="135850" y="44631"/>
                    <a:pt x="201004" y="4679"/>
                  </a:cubicBezTo>
                  <a:cubicBezTo>
                    <a:pt x="203884" y="2879"/>
                    <a:pt x="206404" y="720"/>
                    <a:pt x="208924" y="360"/>
                  </a:cubicBezTo>
                  <a:close/>
                  <a:moveTo>
                    <a:pt x="492474" y="0"/>
                  </a:moveTo>
                  <a:cubicBezTo>
                    <a:pt x="494271" y="0"/>
                    <a:pt x="496429" y="1442"/>
                    <a:pt x="497867" y="2884"/>
                  </a:cubicBezTo>
                  <a:cubicBezTo>
                    <a:pt x="555042" y="38210"/>
                    <a:pt x="612217" y="72815"/>
                    <a:pt x="669032" y="108141"/>
                  </a:cubicBezTo>
                  <a:cubicBezTo>
                    <a:pt x="678381" y="113908"/>
                    <a:pt x="687371" y="119676"/>
                    <a:pt x="696721" y="125443"/>
                  </a:cubicBezTo>
                  <a:cubicBezTo>
                    <a:pt x="702834" y="129048"/>
                    <a:pt x="702834" y="130850"/>
                    <a:pt x="698159" y="134815"/>
                  </a:cubicBezTo>
                  <a:cubicBezTo>
                    <a:pt x="680539" y="149955"/>
                    <a:pt x="662200" y="163653"/>
                    <a:pt x="644940" y="178432"/>
                  </a:cubicBezTo>
                  <a:cubicBezTo>
                    <a:pt x="622285" y="196816"/>
                    <a:pt x="599272" y="215921"/>
                    <a:pt x="575898" y="234305"/>
                  </a:cubicBezTo>
                  <a:cubicBezTo>
                    <a:pt x="570145" y="239351"/>
                    <a:pt x="569066" y="239351"/>
                    <a:pt x="562594" y="235747"/>
                  </a:cubicBezTo>
                  <a:cubicBezTo>
                    <a:pt x="512611" y="204746"/>
                    <a:pt x="462628" y="174467"/>
                    <a:pt x="412285" y="143827"/>
                  </a:cubicBezTo>
                  <a:cubicBezTo>
                    <a:pt x="396463" y="133734"/>
                    <a:pt x="381001" y="124001"/>
                    <a:pt x="365179" y="114629"/>
                  </a:cubicBezTo>
                  <a:cubicBezTo>
                    <a:pt x="358706" y="111024"/>
                    <a:pt x="358706" y="109222"/>
                    <a:pt x="363740" y="104896"/>
                  </a:cubicBezTo>
                  <a:cubicBezTo>
                    <a:pt x="393227" y="81105"/>
                    <a:pt x="421994" y="56594"/>
                    <a:pt x="451480" y="32442"/>
                  </a:cubicBezTo>
                  <a:cubicBezTo>
                    <a:pt x="462987" y="23070"/>
                    <a:pt x="474494" y="13337"/>
                    <a:pt x="486360" y="3605"/>
                  </a:cubicBezTo>
                  <a:cubicBezTo>
                    <a:pt x="488158" y="2163"/>
                    <a:pt x="489956" y="0"/>
                    <a:pt x="492474"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00" name="Google Shape;100;p26"/>
            <p:cNvSpPr/>
            <p:nvPr/>
          </p:nvSpPr>
          <p:spPr>
            <a:xfrm>
              <a:off x="5047681" y="4646281"/>
              <a:ext cx="904319" cy="904319"/>
            </a:xfrm>
            <a:custGeom>
              <a:rect b="b" l="l" r="r" t="t"/>
              <a:pathLst>
                <a:path extrusionOk="0" h="2077" w="2079">
                  <a:moveTo>
                    <a:pt x="2078" y="1037"/>
                  </a:moveTo>
                  <a:lnTo>
                    <a:pt x="2078" y="1037"/>
                  </a:lnTo>
                  <a:cubicBezTo>
                    <a:pt x="2078" y="1612"/>
                    <a:pt x="1613" y="2076"/>
                    <a:pt x="1039" y="2076"/>
                  </a:cubicBezTo>
                  <a:lnTo>
                    <a:pt x="1039" y="2076"/>
                  </a:lnTo>
                  <a:cubicBezTo>
                    <a:pt x="466" y="2076"/>
                    <a:pt x="0" y="1612"/>
                    <a:pt x="0" y="1037"/>
                  </a:cubicBezTo>
                  <a:lnTo>
                    <a:pt x="0" y="1037"/>
                  </a:lnTo>
                  <a:cubicBezTo>
                    <a:pt x="0" y="463"/>
                    <a:pt x="466" y="0"/>
                    <a:pt x="1039" y="0"/>
                  </a:cubicBezTo>
                  <a:lnTo>
                    <a:pt x="1039" y="0"/>
                  </a:lnTo>
                  <a:cubicBezTo>
                    <a:pt x="1613" y="0"/>
                    <a:pt x="2078" y="463"/>
                    <a:pt x="2078" y="1037"/>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01" name="Google Shape;101;p26"/>
            <p:cNvSpPr/>
            <p:nvPr/>
          </p:nvSpPr>
          <p:spPr>
            <a:xfrm>
              <a:off x="5304961" y="4822921"/>
              <a:ext cx="389759" cy="551039"/>
            </a:xfrm>
            <a:custGeom>
              <a:rect b="b" l="l" r="r" t="t"/>
              <a:pathLst>
                <a:path extrusionOk="0" h="1265" w="896">
                  <a:moveTo>
                    <a:pt x="162" y="466"/>
                  </a:moveTo>
                  <a:lnTo>
                    <a:pt x="162" y="466"/>
                  </a:lnTo>
                  <a:cubicBezTo>
                    <a:pt x="193" y="466"/>
                    <a:pt x="221" y="474"/>
                    <a:pt x="247" y="489"/>
                  </a:cubicBezTo>
                  <a:lnTo>
                    <a:pt x="585" y="228"/>
                  </a:lnTo>
                  <a:lnTo>
                    <a:pt x="585" y="228"/>
                  </a:lnTo>
                  <a:cubicBezTo>
                    <a:pt x="577" y="208"/>
                    <a:pt x="570" y="184"/>
                    <a:pt x="570" y="161"/>
                  </a:cubicBezTo>
                  <a:lnTo>
                    <a:pt x="570" y="161"/>
                  </a:lnTo>
                  <a:cubicBezTo>
                    <a:pt x="570" y="73"/>
                    <a:pt x="643" y="0"/>
                    <a:pt x="732" y="0"/>
                  </a:cubicBezTo>
                  <a:lnTo>
                    <a:pt x="732" y="0"/>
                  </a:lnTo>
                  <a:cubicBezTo>
                    <a:pt x="822" y="0"/>
                    <a:pt x="895" y="73"/>
                    <a:pt x="895" y="161"/>
                  </a:cubicBezTo>
                  <a:lnTo>
                    <a:pt x="895" y="161"/>
                  </a:lnTo>
                  <a:cubicBezTo>
                    <a:pt x="895" y="251"/>
                    <a:pt x="822" y="322"/>
                    <a:pt x="732" y="322"/>
                  </a:cubicBezTo>
                  <a:lnTo>
                    <a:pt x="732" y="322"/>
                  </a:lnTo>
                  <a:cubicBezTo>
                    <a:pt x="698" y="322"/>
                    <a:pt x="665" y="312"/>
                    <a:pt x="639" y="291"/>
                  </a:cubicBezTo>
                  <a:lnTo>
                    <a:pt x="303" y="548"/>
                  </a:lnTo>
                  <a:lnTo>
                    <a:pt x="303" y="548"/>
                  </a:lnTo>
                  <a:cubicBezTo>
                    <a:pt x="315" y="570"/>
                    <a:pt x="325" y="597"/>
                    <a:pt x="325" y="627"/>
                  </a:cubicBezTo>
                  <a:lnTo>
                    <a:pt x="325" y="627"/>
                  </a:lnTo>
                  <a:cubicBezTo>
                    <a:pt x="325" y="655"/>
                    <a:pt x="315" y="683"/>
                    <a:pt x="302" y="706"/>
                  </a:cubicBezTo>
                  <a:lnTo>
                    <a:pt x="639" y="969"/>
                  </a:lnTo>
                  <a:lnTo>
                    <a:pt x="639" y="969"/>
                  </a:lnTo>
                  <a:cubicBezTo>
                    <a:pt x="665" y="951"/>
                    <a:pt x="698" y="939"/>
                    <a:pt x="732" y="939"/>
                  </a:cubicBezTo>
                  <a:lnTo>
                    <a:pt x="732" y="939"/>
                  </a:lnTo>
                  <a:cubicBezTo>
                    <a:pt x="822" y="939"/>
                    <a:pt x="895" y="1012"/>
                    <a:pt x="895" y="1102"/>
                  </a:cubicBezTo>
                  <a:lnTo>
                    <a:pt x="895" y="1102"/>
                  </a:lnTo>
                  <a:cubicBezTo>
                    <a:pt x="895" y="1190"/>
                    <a:pt x="822" y="1264"/>
                    <a:pt x="732" y="1264"/>
                  </a:cubicBezTo>
                  <a:lnTo>
                    <a:pt x="732" y="1264"/>
                  </a:lnTo>
                  <a:cubicBezTo>
                    <a:pt x="643" y="1264"/>
                    <a:pt x="570" y="1190"/>
                    <a:pt x="570" y="1102"/>
                  </a:cubicBezTo>
                  <a:lnTo>
                    <a:pt x="570" y="1102"/>
                  </a:lnTo>
                  <a:cubicBezTo>
                    <a:pt x="570" y="1076"/>
                    <a:pt x="577" y="1053"/>
                    <a:pt x="586" y="1032"/>
                  </a:cubicBezTo>
                  <a:lnTo>
                    <a:pt x="244" y="765"/>
                  </a:lnTo>
                  <a:lnTo>
                    <a:pt x="244" y="765"/>
                  </a:lnTo>
                  <a:cubicBezTo>
                    <a:pt x="220" y="780"/>
                    <a:pt x="193" y="789"/>
                    <a:pt x="162" y="789"/>
                  </a:cubicBezTo>
                  <a:lnTo>
                    <a:pt x="162" y="789"/>
                  </a:lnTo>
                  <a:cubicBezTo>
                    <a:pt x="72" y="789"/>
                    <a:pt x="0" y="715"/>
                    <a:pt x="0" y="627"/>
                  </a:cubicBezTo>
                  <a:lnTo>
                    <a:pt x="0" y="627"/>
                  </a:lnTo>
                  <a:cubicBezTo>
                    <a:pt x="0" y="536"/>
                    <a:pt x="72" y="466"/>
                    <a:pt x="162" y="466"/>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02" name="Google Shape;102;p26"/>
            <p:cNvSpPr/>
            <p:nvPr/>
          </p:nvSpPr>
          <p:spPr>
            <a:xfrm>
              <a:off x="1860482" y="3164042"/>
              <a:ext cx="1438079" cy="1440000"/>
            </a:xfrm>
            <a:custGeom>
              <a:rect b="b" l="l" r="r" t="t"/>
              <a:pathLst>
                <a:path extrusionOk="0" h="3306" w="3304">
                  <a:moveTo>
                    <a:pt x="3303" y="1652"/>
                  </a:moveTo>
                  <a:lnTo>
                    <a:pt x="3303" y="1652"/>
                  </a:lnTo>
                  <a:cubicBezTo>
                    <a:pt x="3303" y="2565"/>
                    <a:pt x="2564" y="3305"/>
                    <a:pt x="1652" y="3305"/>
                  </a:cubicBezTo>
                  <a:lnTo>
                    <a:pt x="1652" y="3305"/>
                  </a:lnTo>
                  <a:cubicBezTo>
                    <a:pt x="739" y="3305"/>
                    <a:pt x="0" y="2565"/>
                    <a:pt x="0" y="1652"/>
                  </a:cubicBezTo>
                  <a:lnTo>
                    <a:pt x="0" y="1652"/>
                  </a:lnTo>
                  <a:cubicBezTo>
                    <a:pt x="0" y="739"/>
                    <a:pt x="739" y="0"/>
                    <a:pt x="1652" y="0"/>
                  </a:cubicBezTo>
                  <a:lnTo>
                    <a:pt x="1652" y="0"/>
                  </a:lnTo>
                  <a:cubicBezTo>
                    <a:pt x="2564" y="0"/>
                    <a:pt x="3303" y="739"/>
                    <a:pt x="3303" y="1652"/>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03" name="Google Shape;103;p26"/>
            <p:cNvSpPr/>
            <p:nvPr/>
          </p:nvSpPr>
          <p:spPr>
            <a:xfrm>
              <a:off x="2152875" y="3452042"/>
              <a:ext cx="856531" cy="859341"/>
            </a:xfrm>
            <a:custGeom>
              <a:rect b="b" l="l" r="r" t="t"/>
              <a:pathLst>
                <a:path extrusionOk="0" h="710523" w="708200">
                  <a:moveTo>
                    <a:pt x="230608" y="190651"/>
                  </a:moveTo>
                  <a:cubicBezTo>
                    <a:pt x="239814" y="189483"/>
                    <a:pt x="249333" y="190022"/>
                    <a:pt x="254542" y="192719"/>
                  </a:cubicBezTo>
                  <a:cubicBezTo>
                    <a:pt x="258493" y="194157"/>
                    <a:pt x="261726" y="197752"/>
                    <a:pt x="262804" y="201708"/>
                  </a:cubicBezTo>
                  <a:cubicBezTo>
                    <a:pt x="273581" y="226517"/>
                    <a:pt x="283639" y="249889"/>
                    <a:pt x="293698" y="273980"/>
                  </a:cubicBezTo>
                  <a:cubicBezTo>
                    <a:pt x="295135" y="279013"/>
                    <a:pt x="294057" y="283688"/>
                    <a:pt x="292261" y="288722"/>
                  </a:cubicBezTo>
                  <a:cubicBezTo>
                    <a:pt x="286872" y="299508"/>
                    <a:pt x="278610" y="308498"/>
                    <a:pt x="270707" y="317487"/>
                  </a:cubicBezTo>
                  <a:cubicBezTo>
                    <a:pt x="264241" y="323959"/>
                    <a:pt x="263882" y="329712"/>
                    <a:pt x="268552" y="337622"/>
                  </a:cubicBezTo>
                  <a:cubicBezTo>
                    <a:pt x="296931" y="385084"/>
                    <a:pt x="336446" y="419962"/>
                    <a:pt x="388534" y="440457"/>
                  </a:cubicBezTo>
                  <a:cubicBezTo>
                    <a:pt x="395718" y="444052"/>
                    <a:pt x="401825" y="443333"/>
                    <a:pt x="406854" y="436142"/>
                  </a:cubicBezTo>
                  <a:cubicBezTo>
                    <a:pt x="415476" y="425715"/>
                    <a:pt x="424816" y="414928"/>
                    <a:pt x="432360" y="403782"/>
                  </a:cubicBezTo>
                  <a:cubicBezTo>
                    <a:pt x="438826" y="396231"/>
                    <a:pt x="444932" y="394792"/>
                    <a:pt x="452835" y="398388"/>
                  </a:cubicBezTo>
                  <a:cubicBezTo>
                    <a:pt x="469719" y="406298"/>
                    <a:pt x="486962" y="414568"/>
                    <a:pt x="504205" y="422838"/>
                  </a:cubicBezTo>
                  <a:cubicBezTo>
                    <a:pt x="507797" y="424277"/>
                    <a:pt x="512108" y="426074"/>
                    <a:pt x="515341" y="427872"/>
                  </a:cubicBezTo>
                  <a:cubicBezTo>
                    <a:pt x="532584" y="436502"/>
                    <a:pt x="532225" y="436502"/>
                    <a:pt x="530788" y="455558"/>
                  </a:cubicBezTo>
                  <a:cubicBezTo>
                    <a:pt x="527914" y="493672"/>
                    <a:pt x="499894" y="512010"/>
                    <a:pt x="466845" y="520639"/>
                  </a:cubicBezTo>
                  <a:cubicBezTo>
                    <a:pt x="460020" y="523156"/>
                    <a:pt x="452117" y="523156"/>
                    <a:pt x="444214" y="522437"/>
                  </a:cubicBezTo>
                  <a:cubicBezTo>
                    <a:pt x="431641" y="523516"/>
                    <a:pt x="419427" y="520639"/>
                    <a:pt x="407932" y="516684"/>
                  </a:cubicBezTo>
                  <a:cubicBezTo>
                    <a:pt x="326387" y="494032"/>
                    <a:pt x="266396" y="443333"/>
                    <a:pt x="217542" y="376814"/>
                  </a:cubicBezTo>
                  <a:cubicBezTo>
                    <a:pt x="199221" y="351645"/>
                    <a:pt x="181978" y="325397"/>
                    <a:pt x="176230" y="293755"/>
                  </a:cubicBezTo>
                  <a:cubicBezTo>
                    <a:pt x="169405" y="257080"/>
                    <a:pt x="180541" y="225079"/>
                    <a:pt x="208561" y="198831"/>
                  </a:cubicBezTo>
                  <a:cubicBezTo>
                    <a:pt x="212512" y="194696"/>
                    <a:pt x="221403" y="191820"/>
                    <a:pt x="230608" y="190651"/>
                  </a:cubicBezTo>
                  <a:close/>
                  <a:moveTo>
                    <a:pt x="328593" y="60067"/>
                  </a:moveTo>
                  <a:cubicBezTo>
                    <a:pt x="244693" y="65162"/>
                    <a:pt x="173615" y="106796"/>
                    <a:pt x="117941" y="181023"/>
                  </a:cubicBezTo>
                  <a:cubicBezTo>
                    <a:pt x="45150" y="277473"/>
                    <a:pt x="42988" y="405952"/>
                    <a:pt x="107130" y="509960"/>
                  </a:cubicBezTo>
                  <a:cubicBezTo>
                    <a:pt x="111454" y="517157"/>
                    <a:pt x="112896" y="522916"/>
                    <a:pt x="110013" y="531193"/>
                  </a:cubicBezTo>
                  <a:cubicBezTo>
                    <a:pt x="101725" y="561064"/>
                    <a:pt x="93797" y="590574"/>
                    <a:pt x="85509" y="620445"/>
                  </a:cubicBezTo>
                  <a:cubicBezTo>
                    <a:pt x="84068" y="626563"/>
                    <a:pt x="84428" y="627643"/>
                    <a:pt x="91275" y="625843"/>
                  </a:cubicBezTo>
                  <a:cubicBezTo>
                    <a:pt x="122625" y="617566"/>
                    <a:pt x="153975" y="609648"/>
                    <a:pt x="185326" y="601731"/>
                  </a:cubicBezTo>
                  <a:cubicBezTo>
                    <a:pt x="192173" y="599211"/>
                    <a:pt x="197578" y="600291"/>
                    <a:pt x="203704" y="603890"/>
                  </a:cubicBezTo>
                  <a:cubicBezTo>
                    <a:pt x="250189" y="631961"/>
                    <a:pt x="300637" y="645997"/>
                    <a:pt x="362257" y="645997"/>
                  </a:cubicBezTo>
                  <a:cubicBezTo>
                    <a:pt x="371626" y="645997"/>
                    <a:pt x="387121" y="644917"/>
                    <a:pt x="402977" y="642758"/>
                  </a:cubicBezTo>
                  <a:cubicBezTo>
                    <a:pt x="568377" y="615047"/>
                    <a:pt x="679724" y="452738"/>
                    <a:pt x="640807" y="289349"/>
                  </a:cubicBezTo>
                  <a:cubicBezTo>
                    <a:pt x="612339" y="169866"/>
                    <a:pt x="535945" y="92131"/>
                    <a:pt x="416670" y="67299"/>
                  </a:cubicBezTo>
                  <a:cubicBezTo>
                    <a:pt x="385950" y="60731"/>
                    <a:pt x="356559" y="58369"/>
                    <a:pt x="328593" y="60067"/>
                  </a:cubicBezTo>
                  <a:close/>
                  <a:moveTo>
                    <a:pt x="353609" y="0"/>
                  </a:moveTo>
                  <a:cubicBezTo>
                    <a:pt x="521531" y="1439"/>
                    <a:pt x="660266" y="111925"/>
                    <a:pt x="698462" y="272434"/>
                  </a:cubicBezTo>
                  <a:cubicBezTo>
                    <a:pt x="745308" y="463894"/>
                    <a:pt x="618105" y="661112"/>
                    <a:pt x="424958" y="698540"/>
                  </a:cubicBezTo>
                  <a:cubicBezTo>
                    <a:pt x="343159" y="714015"/>
                    <a:pt x="265684" y="703579"/>
                    <a:pt x="191812" y="665431"/>
                  </a:cubicBezTo>
                  <a:cubicBezTo>
                    <a:pt x="187848" y="663991"/>
                    <a:pt x="183884" y="662911"/>
                    <a:pt x="179200" y="664351"/>
                  </a:cubicBezTo>
                  <a:cubicBezTo>
                    <a:pt x="122625" y="679466"/>
                    <a:pt x="64969" y="694941"/>
                    <a:pt x="8034" y="709337"/>
                  </a:cubicBezTo>
                  <a:cubicBezTo>
                    <a:pt x="-975" y="711496"/>
                    <a:pt x="-975" y="711496"/>
                    <a:pt x="1188" y="702499"/>
                  </a:cubicBezTo>
                  <a:cubicBezTo>
                    <a:pt x="16322" y="647436"/>
                    <a:pt x="31457" y="592374"/>
                    <a:pt x="46592" y="537311"/>
                  </a:cubicBezTo>
                  <a:cubicBezTo>
                    <a:pt x="48393" y="531553"/>
                    <a:pt x="47673" y="527594"/>
                    <a:pt x="44790" y="521836"/>
                  </a:cubicBezTo>
                  <a:cubicBezTo>
                    <a:pt x="-68720" y="312742"/>
                    <a:pt x="52717" y="54703"/>
                    <a:pt x="285503" y="6838"/>
                  </a:cubicBezTo>
                  <a:cubicBezTo>
                    <a:pt x="308205" y="2519"/>
                    <a:pt x="331628" y="0"/>
                    <a:pt x="35360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04" name="Google Shape;104;p26"/>
            <p:cNvSpPr/>
            <p:nvPr/>
          </p:nvSpPr>
          <p:spPr>
            <a:xfrm>
              <a:off x="8542082" y="3062280"/>
              <a:ext cx="1845119" cy="1845121"/>
            </a:xfrm>
            <a:custGeom>
              <a:rect b="b" l="l" r="r" t="t"/>
              <a:pathLst>
                <a:path extrusionOk="0" h="4238" w="4238">
                  <a:moveTo>
                    <a:pt x="4237" y="2119"/>
                  </a:moveTo>
                  <a:lnTo>
                    <a:pt x="4237" y="2119"/>
                  </a:lnTo>
                  <a:cubicBezTo>
                    <a:pt x="4237" y="3288"/>
                    <a:pt x="3288" y="4237"/>
                    <a:pt x="2118" y="4237"/>
                  </a:cubicBezTo>
                  <a:lnTo>
                    <a:pt x="2118" y="4237"/>
                  </a:lnTo>
                  <a:cubicBezTo>
                    <a:pt x="950" y="4237"/>
                    <a:pt x="0" y="3288"/>
                    <a:pt x="0" y="2119"/>
                  </a:cubicBezTo>
                  <a:lnTo>
                    <a:pt x="0" y="2119"/>
                  </a:lnTo>
                  <a:cubicBezTo>
                    <a:pt x="0" y="950"/>
                    <a:pt x="950" y="0"/>
                    <a:pt x="2118" y="0"/>
                  </a:cubicBezTo>
                  <a:lnTo>
                    <a:pt x="2118" y="0"/>
                  </a:lnTo>
                  <a:cubicBezTo>
                    <a:pt x="3288" y="0"/>
                    <a:pt x="4237" y="950"/>
                    <a:pt x="4237" y="211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05" name="Google Shape;105;p26"/>
            <p:cNvSpPr/>
            <p:nvPr/>
          </p:nvSpPr>
          <p:spPr>
            <a:xfrm>
              <a:off x="8770681" y="3408365"/>
              <a:ext cx="1388379" cy="1153002"/>
            </a:xfrm>
            <a:custGeom>
              <a:rect b="b" l="l" r="r" t="t"/>
              <a:pathLst>
                <a:path extrusionOk="0" h="953328" w="1147944">
                  <a:moveTo>
                    <a:pt x="583068" y="658945"/>
                  </a:moveTo>
                  <a:cubicBezTo>
                    <a:pt x="643306" y="662483"/>
                    <a:pt x="698386" y="702915"/>
                    <a:pt x="716454" y="763564"/>
                  </a:cubicBezTo>
                  <a:cubicBezTo>
                    <a:pt x="740905" y="847664"/>
                    <a:pt x="688768" y="931045"/>
                    <a:pt x="603552" y="949015"/>
                  </a:cubicBezTo>
                  <a:cubicBezTo>
                    <a:pt x="601035" y="949734"/>
                    <a:pt x="598159" y="951890"/>
                    <a:pt x="595642" y="953328"/>
                  </a:cubicBezTo>
                  <a:lnTo>
                    <a:pt x="553932" y="953328"/>
                  </a:lnTo>
                  <a:cubicBezTo>
                    <a:pt x="505032" y="940749"/>
                    <a:pt x="465121" y="916669"/>
                    <a:pt x="441749" y="869947"/>
                  </a:cubicBezTo>
                  <a:cubicBezTo>
                    <a:pt x="404714" y="792316"/>
                    <a:pt x="441390" y="698513"/>
                    <a:pt x="522291" y="668323"/>
                  </a:cubicBezTo>
                  <a:cubicBezTo>
                    <a:pt x="542337" y="660686"/>
                    <a:pt x="562989" y="657766"/>
                    <a:pt x="583068" y="658945"/>
                  </a:cubicBezTo>
                  <a:close/>
                  <a:moveTo>
                    <a:pt x="572928" y="442695"/>
                  </a:moveTo>
                  <a:cubicBezTo>
                    <a:pt x="665968" y="442425"/>
                    <a:pt x="759232" y="473727"/>
                    <a:pt x="825065" y="536693"/>
                  </a:cubicBezTo>
                  <a:cubicBezTo>
                    <a:pt x="832979" y="544248"/>
                    <a:pt x="830102" y="548206"/>
                    <a:pt x="823626" y="554683"/>
                  </a:cubicBezTo>
                  <a:cubicBezTo>
                    <a:pt x="794846" y="583826"/>
                    <a:pt x="764988" y="613330"/>
                    <a:pt x="734049" y="645352"/>
                  </a:cubicBezTo>
                  <a:cubicBezTo>
                    <a:pt x="642314" y="562598"/>
                    <a:pt x="516763" y="559360"/>
                    <a:pt x="424668" y="635638"/>
                  </a:cubicBezTo>
                  <a:cubicBezTo>
                    <a:pt x="416034" y="642834"/>
                    <a:pt x="410998" y="645352"/>
                    <a:pt x="402004" y="635998"/>
                  </a:cubicBezTo>
                  <a:cubicBezTo>
                    <a:pt x="375743" y="609013"/>
                    <a:pt x="349841" y="583107"/>
                    <a:pt x="322141" y="556841"/>
                  </a:cubicBezTo>
                  <a:cubicBezTo>
                    <a:pt x="314586" y="549645"/>
                    <a:pt x="314226" y="546407"/>
                    <a:pt x="322141" y="538132"/>
                  </a:cubicBezTo>
                  <a:cubicBezTo>
                    <a:pt x="387075" y="474807"/>
                    <a:pt x="479889" y="442964"/>
                    <a:pt x="572928" y="442695"/>
                  </a:cubicBezTo>
                  <a:close/>
                  <a:moveTo>
                    <a:pt x="577096" y="221849"/>
                  </a:moveTo>
                  <a:cubicBezTo>
                    <a:pt x="727905" y="223289"/>
                    <a:pt x="861077" y="272253"/>
                    <a:pt x="976972" y="372342"/>
                  </a:cubicBezTo>
                  <a:cubicBezTo>
                    <a:pt x="990290" y="384583"/>
                    <a:pt x="991729" y="391063"/>
                    <a:pt x="977332" y="404385"/>
                  </a:cubicBezTo>
                  <a:cubicBezTo>
                    <a:pt x="950338" y="428507"/>
                    <a:pt x="924783" y="455509"/>
                    <a:pt x="899589" y="482151"/>
                  </a:cubicBezTo>
                  <a:cubicBezTo>
                    <a:pt x="890950" y="490072"/>
                    <a:pt x="886631" y="490792"/>
                    <a:pt x="877993" y="482511"/>
                  </a:cubicBezTo>
                  <a:cubicBezTo>
                    <a:pt x="778294" y="395024"/>
                    <a:pt x="661678" y="357941"/>
                    <a:pt x="530666" y="369462"/>
                  </a:cubicBezTo>
                  <a:cubicBezTo>
                    <a:pt x="433846" y="378822"/>
                    <a:pt x="347824" y="416266"/>
                    <a:pt x="275479" y="482151"/>
                  </a:cubicBezTo>
                  <a:cubicBezTo>
                    <a:pt x="263602" y="492232"/>
                    <a:pt x="257483" y="492952"/>
                    <a:pt x="246326" y="481431"/>
                  </a:cubicBezTo>
                  <a:cubicBezTo>
                    <a:pt x="221131" y="454429"/>
                    <a:pt x="194856" y="427787"/>
                    <a:pt x="167142" y="401864"/>
                  </a:cubicBezTo>
                  <a:cubicBezTo>
                    <a:pt x="157064" y="393224"/>
                    <a:pt x="157424" y="388183"/>
                    <a:pt x="167502" y="380263"/>
                  </a:cubicBezTo>
                  <a:cubicBezTo>
                    <a:pt x="283398" y="275854"/>
                    <a:pt x="420169" y="223289"/>
                    <a:pt x="577096" y="221849"/>
                  </a:cubicBezTo>
                  <a:close/>
                  <a:moveTo>
                    <a:pt x="613941" y="50"/>
                  </a:moveTo>
                  <a:cubicBezTo>
                    <a:pt x="629276" y="-40"/>
                    <a:pt x="644656" y="-40"/>
                    <a:pt x="655089" y="320"/>
                  </a:cubicBezTo>
                  <a:cubicBezTo>
                    <a:pt x="751864" y="2484"/>
                    <a:pt x="842884" y="31329"/>
                    <a:pt x="930666" y="70270"/>
                  </a:cubicBezTo>
                  <a:cubicBezTo>
                    <a:pt x="1000459" y="102000"/>
                    <a:pt x="1064137" y="144547"/>
                    <a:pt x="1122778" y="194306"/>
                  </a:cubicBezTo>
                  <a:cubicBezTo>
                    <a:pt x="1134650" y="204041"/>
                    <a:pt x="1150479" y="212695"/>
                    <a:pt x="1147601" y="232887"/>
                  </a:cubicBezTo>
                  <a:cubicBezTo>
                    <a:pt x="1118461" y="262093"/>
                    <a:pt x="1087881" y="289496"/>
                    <a:pt x="1059460" y="319062"/>
                  </a:cubicBezTo>
                  <a:cubicBezTo>
                    <a:pt x="1047948" y="330600"/>
                    <a:pt x="1042191" y="330600"/>
                    <a:pt x="1029960" y="319423"/>
                  </a:cubicBezTo>
                  <a:cubicBezTo>
                    <a:pt x="923830" y="223151"/>
                    <a:pt x="798633" y="165100"/>
                    <a:pt x="656887" y="149595"/>
                  </a:cubicBezTo>
                  <a:cubicBezTo>
                    <a:pt x="450745" y="126158"/>
                    <a:pt x="268346" y="184570"/>
                    <a:pt x="113289" y="323750"/>
                  </a:cubicBezTo>
                  <a:cubicBezTo>
                    <a:pt x="109691" y="327355"/>
                    <a:pt x="105734" y="330961"/>
                    <a:pt x="92782" y="342139"/>
                  </a:cubicBezTo>
                  <a:cubicBezTo>
                    <a:pt x="62203" y="307524"/>
                    <a:pt x="31263" y="272188"/>
                    <a:pt x="684" y="237213"/>
                  </a:cubicBezTo>
                  <a:cubicBezTo>
                    <a:pt x="-3274" y="218824"/>
                    <a:pt x="10757" y="211252"/>
                    <a:pt x="21910" y="201517"/>
                  </a:cubicBezTo>
                  <a:cubicBezTo>
                    <a:pt x="86307" y="143826"/>
                    <a:pt x="157539" y="98034"/>
                    <a:pt x="236687" y="64501"/>
                  </a:cubicBezTo>
                  <a:cubicBezTo>
                    <a:pt x="300724" y="36016"/>
                    <a:pt x="367280" y="14743"/>
                    <a:pt x="437433" y="4647"/>
                  </a:cubicBezTo>
                  <a:cubicBezTo>
                    <a:pt x="458659" y="1763"/>
                    <a:pt x="480245" y="320"/>
                    <a:pt x="501831" y="320"/>
                  </a:cubicBezTo>
                  <a:cubicBezTo>
                    <a:pt x="519819" y="681"/>
                    <a:pt x="555435" y="320"/>
                    <a:pt x="573063" y="320"/>
                  </a:cubicBezTo>
                  <a:cubicBezTo>
                    <a:pt x="583317" y="320"/>
                    <a:pt x="598606" y="140"/>
                    <a:pt x="613941" y="5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06" name="Google Shape;106;p26"/>
            <p:cNvSpPr/>
            <p:nvPr/>
          </p:nvSpPr>
          <p:spPr>
            <a:xfrm>
              <a:off x="4581121" y="-266999"/>
              <a:ext cx="898560" cy="898560"/>
            </a:xfrm>
            <a:custGeom>
              <a:rect b="b" l="l" r="r" t="t"/>
              <a:pathLst>
                <a:path extrusionOk="0" h="2062" w="2063">
                  <a:moveTo>
                    <a:pt x="2062" y="1031"/>
                  </a:moveTo>
                  <a:lnTo>
                    <a:pt x="2062" y="1031"/>
                  </a:lnTo>
                  <a:cubicBezTo>
                    <a:pt x="2062" y="1600"/>
                    <a:pt x="1601" y="2061"/>
                    <a:pt x="1032" y="2061"/>
                  </a:cubicBezTo>
                  <a:lnTo>
                    <a:pt x="1032" y="2061"/>
                  </a:lnTo>
                  <a:cubicBezTo>
                    <a:pt x="462" y="2061"/>
                    <a:pt x="0" y="1600"/>
                    <a:pt x="0" y="1031"/>
                  </a:cubicBezTo>
                  <a:lnTo>
                    <a:pt x="0" y="1031"/>
                  </a:lnTo>
                  <a:cubicBezTo>
                    <a:pt x="0" y="460"/>
                    <a:pt x="462" y="0"/>
                    <a:pt x="1032" y="0"/>
                  </a:cubicBezTo>
                  <a:lnTo>
                    <a:pt x="1032" y="0"/>
                  </a:lnTo>
                  <a:cubicBezTo>
                    <a:pt x="1601" y="0"/>
                    <a:pt x="2062" y="460"/>
                    <a:pt x="2062" y="1031"/>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07" name="Google Shape;107;p26"/>
            <p:cNvSpPr/>
            <p:nvPr/>
          </p:nvSpPr>
          <p:spPr>
            <a:xfrm>
              <a:off x="4687837" y="-157047"/>
              <a:ext cx="681122" cy="679361"/>
            </a:xfrm>
            <a:custGeom>
              <a:rect b="b" l="l" r="r" t="t"/>
              <a:pathLst>
                <a:path extrusionOk="0" h="561711" w="563167">
                  <a:moveTo>
                    <a:pt x="286994" y="304377"/>
                  </a:moveTo>
                  <a:cubicBezTo>
                    <a:pt x="295646" y="329204"/>
                    <a:pt x="304298" y="351152"/>
                    <a:pt x="312589" y="373819"/>
                  </a:cubicBezTo>
                  <a:cubicBezTo>
                    <a:pt x="333137" y="429589"/>
                    <a:pt x="353325" y="484998"/>
                    <a:pt x="373512" y="541128"/>
                  </a:cubicBezTo>
                  <a:cubicBezTo>
                    <a:pt x="374954" y="545805"/>
                    <a:pt x="374233" y="546165"/>
                    <a:pt x="369907" y="547604"/>
                  </a:cubicBezTo>
                  <a:cubicBezTo>
                    <a:pt x="316194" y="565235"/>
                    <a:pt x="262480" y="565954"/>
                    <a:pt x="207685" y="551922"/>
                  </a:cubicBezTo>
                  <a:cubicBezTo>
                    <a:pt x="203359" y="550483"/>
                    <a:pt x="202278" y="549043"/>
                    <a:pt x="203720" y="544366"/>
                  </a:cubicBezTo>
                  <a:cubicBezTo>
                    <a:pt x="231478" y="465209"/>
                    <a:pt x="258875" y="385693"/>
                    <a:pt x="286994" y="304377"/>
                  </a:cubicBezTo>
                  <a:close/>
                  <a:moveTo>
                    <a:pt x="25037" y="166264"/>
                  </a:moveTo>
                  <a:cubicBezTo>
                    <a:pt x="70070" y="289511"/>
                    <a:pt x="114382" y="411317"/>
                    <a:pt x="159055" y="534204"/>
                  </a:cubicBezTo>
                  <a:cubicBezTo>
                    <a:pt x="16391" y="466093"/>
                    <a:pt x="-35847" y="296358"/>
                    <a:pt x="25037" y="166264"/>
                  </a:cubicBezTo>
                  <a:close/>
                  <a:moveTo>
                    <a:pt x="532458" y="151977"/>
                  </a:moveTo>
                  <a:cubicBezTo>
                    <a:pt x="551192" y="186940"/>
                    <a:pt x="561279" y="224427"/>
                    <a:pt x="562720" y="264797"/>
                  </a:cubicBezTo>
                  <a:cubicBezTo>
                    <a:pt x="567043" y="347339"/>
                    <a:pt x="540024" y="418347"/>
                    <a:pt x="483103" y="478541"/>
                  </a:cubicBezTo>
                  <a:cubicBezTo>
                    <a:pt x="465811" y="496564"/>
                    <a:pt x="446357" y="511703"/>
                    <a:pt x="422940" y="524679"/>
                  </a:cubicBezTo>
                  <a:cubicBezTo>
                    <a:pt x="428344" y="509900"/>
                    <a:pt x="433388" y="495843"/>
                    <a:pt x="436990" y="482867"/>
                  </a:cubicBezTo>
                  <a:cubicBezTo>
                    <a:pt x="463289" y="408254"/>
                    <a:pt x="489228" y="334723"/>
                    <a:pt x="514445" y="260832"/>
                  </a:cubicBezTo>
                  <a:cubicBezTo>
                    <a:pt x="527054" y="227310"/>
                    <a:pt x="532458" y="191987"/>
                    <a:pt x="530297" y="156663"/>
                  </a:cubicBezTo>
                  <a:cubicBezTo>
                    <a:pt x="529937" y="154500"/>
                    <a:pt x="528496" y="151977"/>
                    <a:pt x="532458" y="151977"/>
                  </a:cubicBezTo>
                  <a:close/>
                  <a:moveTo>
                    <a:pt x="306835" y="1005"/>
                  </a:moveTo>
                  <a:cubicBezTo>
                    <a:pt x="366480" y="6020"/>
                    <a:pt x="424867" y="29852"/>
                    <a:pt x="471157" y="73735"/>
                  </a:cubicBezTo>
                  <a:cubicBezTo>
                    <a:pt x="434449" y="76255"/>
                    <a:pt x="414294" y="107221"/>
                    <a:pt x="424372" y="141787"/>
                  </a:cubicBezTo>
                  <a:cubicBezTo>
                    <a:pt x="429410" y="157630"/>
                    <a:pt x="438407" y="171312"/>
                    <a:pt x="446685" y="185715"/>
                  </a:cubicBezTo>
                  <a:cubicBezTo>
                    <a:pt x="466119" y="216680"/>
                    <a:pt x="476555" y="250166"/>
                    <a:pt x="471157" y="286172"/>
                  </a:cubicBezTo>
                  <a:cubicBezTo>
                    <a:pt x="468998" y="302735"/>
                    <a:pt x="465399" y="318578"/>
                    <a:pt x="460001" y="333701"/>
                  </a:cubicBezTo>
                  <a:cubicBezTo>
                    <a:pt x="446685" y="369707"/>
                    <a:pt x="436968" y="407514"/>
                    <a:pt x="425451" y="444600"/>
                  </a:cubicBezTo>
                  <a:cubicBezTo>
                    <a:pt x="424732" y="447121"/>
                    <a:pt x="424012" y="448561"/>
                    <a:pt x="422572" y="452522"/>
                  </a:cubicBezTo>
                  <a:cubicBezTo>
                    <a:pt x="415734" y="431638"/>
                    <a:pt x="408536" y="411835"/>
                    <a:pt x="402058" y="392031"/>
                  </a:cubicBezTo>
                  <a:cubicBezTo>
                    <a:pt x="375787" y="314257"/>
                    <a:pt x="350235" y="236484"/>
                    <a:pt x="323963" y="158710"/>
                  </a:cubicBezTo>
                  <a:cubicBezTo>
                    <a:pt x="320724" y="149708"/>
                    <a:pt x="320724" y="149708"/>
                    <a:pt x="331161" y="148628"/>
                  </a:cubicBezTo>
                  <a:cubicBezTo>
                    <a:pt x="337639" y="148628"/>
                    <a:pt x="344117" y="148268"/>
                    <a:pt x="350954" y="147188"/>
                  </a:cubicBezTo>
                  <a:cubicBezTo>
                    <a:pt x="359232" y="146108"/>
                    <a:pt x="363910" y="140707"/>
                    <a:pt x="363550" y="134225"/>
                  </a:cubicBezTo>
                  <a:cubicBezTo>
                    <a:pt x="363191" y="127384"/>
                    <a:pt x="358152" y="123784"/>
                    <a:pt x="349515" y="123784"/>
                  </a:cubicBezTo>
                  <a:cubicBezTo>
                    <a:pt x="332240" y="124864"/>
                    <a:pt x="314246" y="125944"/>
                    <a:pt x="295892" y="127024"/>
                  </a:cubicBezTo>
                  <a:cubicBezTo>
                    <a:pt x="266021" y="128824"/>
                    <a:pt x="236151" y="125944"/>
                    <a:pt x="206280" y="124504"/>
                  </a:cubicBezTo>
                  <a:cubicBezTo>
                    <a:pt x="199802" y="123784"/>
                    <a:pt x="194044" y="123784"/>
                    <a:pt x="191165" y="131705"/>
                  </a:cubicBezTo>
                  <a:cubicBezTo>
                    <a:pt x="188286" y="138906"/>
                    <a:pt x="192245" y="145747"/>
                    <a:pt x="201242" y="147188"/>
                  </a:cubicBezTo>
                  <a:cubicBezTo>
                    <a:pt x="209159" y="148268"/>
                    <a:pt x="216717" y="148628"/>
                    <a:pt x="224994" y="148988"/>
                  </a:cubicBezTo>
                  <a:cubicBezTo>
                    <a:pt x="228953" y="148988"/>
                    <a:pt x="230752" y="150428"/>
                    <a:pt x="232192" y="154389"/>
                  </a:cubicBezTo>
                  <a:cubicBezTo>
                    <a:pt x="245868" y="191476"/>
                    <a:pt x="259183" y="228202"/>
                    <a:pt x="272859" y="266009"/>
                  </a:cubicBezTo>
                  <a:cubicBezTo>
                    <a:pt x="273939" y="268889"/>
                    <a:pt x="273939" y="271410"/>
                    <a:pt x="272859" y="274290"/>
                  </a:cubicBezTo>
                  <a:cubicBezTo>
                    <a:pt x="253425" y="332981"/>
                    <a:pt x="233272" y="392031"/>
                    <a:pt x="213478" y="451082"/>
                  </a:cubicBezTo>
                  <a:cubicBezTo>
                    <a:pt x="213478" y="451802"/>
                    <a:pt x="213118" y="452522"/>
                    <a:pt x="212038" y="453242"/>
                  </a:cubicBezTo>
                  <a:cubicBezTo>
                    <a:pt x="208439" y="443880"/>
                    <a:pt x="205560" y="435599"/>
                    <a:pt x="202321" y="426237"/>
                  </a:cubicBezTo>
                  <a:cubicBezTo>
                    <a:pt x="172451" y="336941"/>
                    <a:pt x="142580" y="248006"/>
                    <a:pt x="113069" y="158710"/>
                  </a:cubicBezTo>
                  <a:cubicBezTo>
                    <a:pt x="109111" y="149708"/>
                    <a:pt x="109111" y="149708"/>
                    <a:pt x="119188" y="148628"/>
                  </a:cubicBezTo>
                  <a:cubicBezTo>
                    <a:pt x="125666" y="148628"/>
                    <a:pt x="132863" y="148268"/>
                    <a:pt x="138981" y="147188"/>
                  </a:cubicBezTo>
                  <a:cubicBezTo>
                    <a:pt x="147619" y="146108"/>
                    <a:pt x="152657" y="141787"/>
                    <a:pt x="152657" y="134946"/>
                  </a:cubicBezTo>
                  <a:cubicBezTo>
                    <a:pt x="152297" y="127384"/>
                    <a:pt x="146179" y="123784"/>
                    <a:pt x="137542" y="124504"/>
                  </a:cubicBezTo>
                  <a:cubicBezTo>
                    <a:pt x="111630" y="125944"/>
                    <a:pt x="85358" y="127384"/>
                    <a:pt x="59446" y="127384"/>
                  </a:cubicBezTo>
                  <a:cubicBezTo>
                    <a:pt x="55488" y="127384"/>
                    <a:pt x="51529" y="127744"/>
                    <a:pt x="48290" y="127024"/>
                  </a:cubicBezTo>
                  <a:cubicBezTo>
                    <a:pt x="104522" y="36558"/>
                    <a:pt x="207427" y="-7353"/>
                    <a:pt x="306835" y="100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08" name="Google Shape;108;p26"/>
            <p:cNvSpPr/>
            <p:nvPr/>
          </p:nvSpPr>
          <p:spPr>
            <a:xfrm>
              <a:off x="3304321" y="2221321"/>
              <a:ext cx="1925759" cy="1925761"/>
            </a:xfrm>
            <a:custGeom>
              <a:rect b="b" l="l" r="r" t="t"/>
              <a:pathLst>
                <a:path extrusionOk="0" h="4421" w="4423">
                  <a:moveTo>
                    <a:pt x="4422" y="2210"/>
                  </a:moveTo>
                  <a:lnTo>
                    <a:pt x="4422" y="2210"/>
                  </a:lnTo>
                  <a:cubicBezTo>
                    <a:pt x="4422" y="3430"/>
                    <a:pt x="3432" y="4420"/>
                    <a:pt x="2211" y="4420"/>
                  </a:cubicBezTo>
                  <a:lnTo>
                    <a:pt x="2211" y="4420"/>
                  </a:lnTo>
                  <a:cubicBezTo>
                    <a:pt x="990" y="4420"/>
                    <a:pt x="0" y="3430"/>
                    <a:pt x="0" y="2210"/>
                  </a:cubicBezTo>
                  <a:lnTo>
                    <a:pt x="0" y="2210"/>
                  </a:lnTo>
                  <a:cubicBezTo>
                    <a:pt x="0" y="990"/>
                    <a:pt x="990" y="0"/>
                    <a:pt x="2211" y="0"/>
                  </a:cubicBezTo>
                  <a:lnTo>
                    <a:pt x="2211" y="0"/>
                  </a:lnTo>
                  <a:cubicBezTo>
                    <a:pt x="3432" y="0"/>
                    <a:pt x="4422" y="990"/>
                    <a:pt x="4422" y="221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09" name="Google Shape;109;p26"/>
            <p:cNvSpPr/>
            <p:nvPr/>
          </p:nvSpPr>
          <p:spPr>
            <a:xfrm>
              <a:off x="3727815" y="2673807"/>
              <a:ext cx="1079527" cy="1018877"/>
            </a:xfrm>
            <a:custGeom>
              <a:rect b="b" l="l" r="r" t="t"/>
              <a:pathLst>
                <a:path extrusionOk="0" h="842431" w="892578">
                  <a:moveTo>
                    <a:pt x="473531" y="212657"/>
                  </a:moveTo>
                  <a:cubicBezTo>
                    <a:pt x="558548" y="206899"/>
                    <a:pt x="645006" y="280314"/>
                    <a:pt x="654012" y="364886"/>
                  </a:cubicBezTo>
                  <a:cubicBezTo>
                    <a:pt x="654372" y="369924"/>
                    <a:pt x="652571" y="370644"/>
                    <a:pt x="647888" y="371364"/>
                  </a:cubicBezTo>
                  <a:cubicBezTo>
                    <a:pt x="628795" y="372803"/>
                    <a:pt x="609342" y="374243"/>
                    <a:pt x="588448" y="376402"/>
                  </a:cubicBezTo>
                  <a:cubicBezTo>
                    <a:pt x="580523" y="318822"/>
                    <a:pt x="536573" y="279955"/>
                    <a:pt x="480376" y="278875"/>
                  </a:cubicBezTo>
                  <a:cubicBezTo>
                    <a:pt x="474972" y="278875"/>
                    <a:pt x="472450" y="277795"/>
                    <a:pt x="472090" y="272037"/>
                  </a:cubicBezTo>
                  <a:cubicBezTo>
                    <a:pt x="471010" y="255123"/>
                    <a:pt x="469208" y="237129"/>
                    <a:pt x="467407" y="219855"/>
                  </a:cubicBezTo>
                  <a:cubicBezTo>
                    <a:pt x="467407" y="214457"/>
                    <a:pt x="467767" y="213017"/>
                    <a:pt x="473531" y="212657"/>
                  </a:cubicBezTo>
                  <a:close/>
                  <a:moveTo>
                    <a:pt x="465069" y="108686"/>
                  </a:moveTo>
                  <a:cubicBezTo>
                    <a:pt x="538371" y="106887"/>
                    <a:pt x="602332" y="129555"/>
                    <a:pt x="659824" y="176689"/>
                  </a:cubicBezTo>
                  <a:cubicBezTo>
                    <a:pt x="712645" y="223104"/>
                    <a:pt x="745344" y="281752"/>
                    <a:pt x="757201" y="351913"/>
                  </a:cubicBezTo>
                  <a:cubicBezTo>
                    <a:pt x="757561" y="360189"/>
                    <a:pt x="755764" y="363787"/>
                    <a:pt x="747500" y="364147"/>
                  </a:cubicBezTo>
                  <a:cubicBezTo>
                    <a:pt x="730252" y="364506"/>
                    <a:pt x="713364" y="365946"/>
                    <a:pt x="695757" y="368105"/>
                  </a:cubicBezTo>
                  <a:cubicBezTo>
                    <a:pt x="690726" y="368464"/>
                    <a:pt x="688570" y="367025"/>
                    <a:pt x="687492" y="361628"/>
                  </a:cubicBezTo>
                  <a:cubicBezTo>
                    <a:pt x="678868" y="300102"/>
                    <a:pt x="647966" y="251168"/>
                    <a:pt x="598020" y="215908"/>
                  </a:cubicBezTo>
                  <a:cubicBezTo>
                    <a:pt x="561009" y="189282"/>
                    <a:pt x="518608" y="176689"/>
                    <a:pt x="472615" y="178128"/>
                  </a:cubicBezTo>
                  <a:cubicBezTo>
                    <a:pt x="465069" y="178128"/>
                    <a:pt x="462913" y="176689"/>
                    <a:pt x="462194" y="169133"/>
                  </a:cubicBezTo>
                  <a:cubicBezTo>
                    <a:pt x="461475" y="151863"/>
                    <a:pt x="460038" y="134232"/>
                    <a:pt x="458241" y="116962"/>
                  </a:cubicBezTo>
                  <a:cubicBezTo>
                    <a:pt x="457882" y="110845"/>
                    <a:pt x="458601" y="108686"/>
                    <a:pt x="465069" y="108686"/>
                  </a:cubicBezTo>
                  <a:close/>
                  <a:moveTo>
                    <a:pt x="174881" y="11096"/>
                  </a:moveTo>
                  <a:cubicBezTo>
                    <a:pt x="185369" y="11783"/>
                    <a:pt x="194660" y="13697"/>
                    <a:pt x="201408" y="17029"/>
                  </a:cubicBezTo>
                  <a:cubicBezTo>
                    <a:pt x="211125" y="22073"/>
                    <a:pt x="217604" y="31080"/>
                    <a:pt x="222283" y="40807"/>
                  </a:cubicBezTo>
                  <a:cubicBezTo>
                    <a:pt x="247836" y="100612"/>
                    <a:pt x="272310" y="161137"/>
                    <a:pt x="297503" y="222022"/>
                  </a:cubicBezTo>
                  <a:cubicBezTo>
                    <a:pt x="302182" y="233191"/>
                    <a:pt x="300383" y="244359"/>
                    <a:pt x="294984" y="256608"/>
                  </a:cubicBezTo>
                  <a:cubicBezTo>
                    <a:pt x="282027" y="284349"/>
                    <a:pt x="261153" y="307046"/>
                    <a:pt x="240638" y="328662"/>
                  </a:cubicBezTo>
                  <a:cubicBezTo>
                    <a:pt x="224442" y="345235"/>
                    <a:pt x="224082" y="360366"/>
                    <a:pt x="235599" y="379460"/>
                  </a:cubicBezTo>
                  <a:cubicBezTo>
                    <a:pt x="307221" y="497989"/>
                    <a:pt x="405476" y="584814"/>
                    <a:pt x="535044" y="636332"/>
                  </a:cubicBezTo>
                  <a:cubicBezTo>
                    <a:pt x="554479" y="643898"/>
                    <a:pt x="568155" y="641376"/>
                    <a:pt x="581472" y="625524"/>
                  </a:cubicBezTo>
                  <a:cubicBezTo>
                    <a:pt x="602706" y="598504"/>
                    <a:pt x="625741" y="572565"/>
                    <a:pt x="645896" y="544824"/>
                  </a:cubicBezTo>
                  <a:cubicBezTo>
                    <a:pt x="659572" y="525369"/>
                    <a:pt x="676128" y="522487"/>
                    <a:pt x="695923" y="531854"/>
                  </a:cubicBezTo>
                  <a:cubicBezTo>
                    <a:pt x="738392" y="550948"/>
                    <a:pt x="780861" y="571484"/>
                    <a:pt x="823690" y="591299"/>
                  </a:cubicBezTo>
                  <a:cubicBezTo>
                    <a:pt x="833048" y="595982"/>
                    <a:pt x="842406" y="600305"/>
                    <a:pt x="851763" y="605349"/>
                  </a:cubicBezTo>
                  <a:cubicBezTo>
                    <a:pt x="895672" y="626605"/>
                    <a:pt x="894233" y="626965"/>
                    <a:pt x="891353" y="674881"/>
                  </a:cubicBezTo>
                  <a:cubicBezTo>
                    <a:pt x="883435" y="768551"/>
                    <a:pt x="813973" y="814666"/>
                    <a:pt x="731194" y="837363"/>
                  </a:cubicBezTo>
                  <a:cubicBezTo>
                    <a:pt x="712839" y="842046"/>
                    <a:pt x="693403" y="843127"/>
                    <a:pt x="673968" y="842046"/>
                  </a:cubicBezTo>
                  <a:cubicBezTo>
                    <a:pt x="643016" y="843127"/>
                    <a:pt x="613144" y="835921"/>
                    <a:pt x="583271" y="826915"/>
                  </a:cubicBezTo>
                  <a:cubicBezTo>
                    <a:pt x="381002" y="769632"/>
                    <a:pt x="229481" y="643538"/>
                    <a:pt x="108191" y="476733"/>
                  </a:cubicBezTo>
                  <a:cubicBezTo>
                    <a:pt x="61403" y="413686"/>
                    <a:pt x="18934" y="349198"/>
                    <a:pt x="4898" y="270299"/>
                  </a:cubicBezTo>
                  <a:cubicBezTo>
                    <a:pt x="-12018" y="176989"/>
                    <a:pt x="14975" y="97729"/>
                    <a:pt x="84437" y="32881"/>
                  </a:cubicBezTo>
                  <a:cubicBezTo>
                    <a:pt x="101173" y="18020"/>
                    <a:pt x="143418" y="9036"/>
                    <a:pt x="174881" y="11096"/>
                  </a:cubicBezTo>
                  <a:close/>
                  <a:moveTo>
                    <a:pt x="467086" y="17"/>
                  </a:moveTo>
                  <a:cubicBezTo>
                    <a:pt x="507066" y="-343"/>
                    <a:pt x="546686" y="5057"/>
                    <a:pt x="585945" y="16577"/>
                  </a:cubicBezTo>
                  <a:cubicBezTo>
                    <a:pt x="617281" y="26297"/>
                    <a:pt x="647896" y="38537"/>
                    <a:pt x="675990" y="56537"/>
                  </a:cubicBezTo>
                  <a:cubicBezTo>
                    <a:pt x="683914" y="61937"/>
                    <a:pt x="692918" y="68058"/>
                    <a:pt x="700482" y="74898"/>
                  </a:cubicBezTo>
                  <a:cubicBezTo>
                    <a:pt x="706605" y="79578"/>
                    <a:pt x="719211" y="90738"/>
                    <a:pt x="725694" y="96138"/>
                  </a:cubicBezTo>
                  <a:cubicBezTo>
                    <a:pt x="732898" y="102618"/>
                    <a:pt x="747665" y="114498"/>
                    <a:pt x="755229" y="120978"/>
                  </a:cubicBezTo>
                  <a:cubicBezTo>
                    <a:pt x="789086" y="150858"/>
                    <a:pt x="813218" y="189378"/>
                    <a:pt x="832307" y="230058"/>
                  </a:cubicBezTo>
                  <a:cubicBezTo>
                    <a:pt x="848515" y="262459"/>
                    <a:pt x="857880" y="297019"/>
                    <a:pt x="863642" y="332299"/>
                  </a:cubicBezTo>
                  <a:cubicBezTo>
                    <a:pt x="865083" y="339499"/>
                    <a:pt x="868685" y="347419"/>
                    <a:pt x="861481" y="353539"/>
                  </a:cubicBezTo>
                  <a:cubicBezTo>
                    <a:pt x="842032" y="354979"/>
                    <a:pt x="822582" y="356059"/>
                    <a:pt x="802772" y="357859"/>
                  </a:cubicBezTo>
                  <a:cubicBezTo>
                    <a:pt x="795569" y="358939"/>
                    <a:pt x="793768" y="356419"/>
                    <a:pt x="792687" y="349219"/>
                  </a:cubicBezTo>
                  <a:cubicBezTo>
                    <a:pt x="784043" y="282259"/>
                    <a:pt x="756670" y="223578"/>
                    <a:pt x="710567" y="174978"/>
                  </a:cubicBezTo>
                  <a:cubicBezTo>
                    <a:pt x="643934" y="104418"/>
                    <a:pt x="560733" y="69498"/>
                    <a:pt x="462764" y="72018"/>
                  </a:cubicBezTo>
                  <a:cubicBezTo>
                    <a:pt x="460243" y="72018"/>
                    <a:pt x="458082" y="72018"/>
                    <a:pt x="450158" y="72378"/>
                  </a:cubicBezTo>
                  <a:cubicBezTo>
                    <a:pt x="449798" y="50417"/>
                    <a:pt x="448717" y="28457"/>
                    <a:pt x="448357" y="6857"/>
                  </a:cubicBezTo>
                  <a:cubicBezTo>
                    <a:pt x="452679" y="-1063"/>
                    <a:pt x="460243" y="377"/>
                    <a:pt x="467086" y="1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10" name="Google Shape;110;p26"/>
            <p:cNvSpPr/>
            <p:nvPr/>
          </p:nvSpPr>
          <p:spPr>
            <a:xfrm>
              <a:off x="8551680" y="445322"/>
              <a:ext cx="877441" cy="879360"/>
            </a:xfrm>
            <a:custGeom>
              <a:rect b="b" l="l" r="r" t="t"/>
              <a:pathLst>
                <a:path extrusionOk="0" h="2018" w="2017">
                  <a:moveTo>
                    <a:pt x="2016" y="1007"/>
                  </a:moveTo>
                  <a:lnTo>
                    <a:pt x="2016" y="1007"/>
                  </a:lnTo>
                  <a:cubicBezTo>
                    <a:pt x="2016" y="1565"/>
                    <a:pt x="1564" y="2017"/>
                    <a:pt x="1006" y="2017"/>
                  </a:cubicBezTo>
                  <a:lnTo>
                    <a:pt x="1006" y="2017"/>
                  </a:lnTo>
                  <a:cubicBezTo>
                    <a:pt x="449" y="2017"/>
                    <a:pt x="0" y="1565"/>
                    <a:pt x="0" y="1007"/>
                  </a:cubicBezTo>
                  <a:lnTo>
                    <a:pt x="0" y="1007"/>
                  </a:lnTo>
                  <a:cubicBezTo>
                    <a:pt x="0" y="450"/>
                    <a:pt x="449" y="0"/>
                    <a:pt x="1006" y="0"/>
                  </a:cubicBezTo>
                  <a:lnTo>
                    <a:pt x="1006" y="0"/>
                  </a:lnTo>
                  <a:cubicBezTo>
                    <a:pt x="1564" y="0"/>
                    <a:pt x="2016" y="450"/>
                    <a:pt x="2016" y="1007"/>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11" name="Google Shape;111;p26"/>
            <p:cNvSpPr/>
            <p:nvPr/>
          </p:nvSpPr>
          <p:spPr>
            <a:xfrm>
              <a:off x="8757121" y="593161"/>
              <a:ext cx="466119" cy="585165"/>
            </a:xfrm>
            <a:custGeom>
              <a:rect b="b" l="l" r="r" t="t"/>
              <a:pathLst>
                <a:path extrusionOk="0" h="483828" w="385398">
                  <a:moveTo>
                    <a:pt x="362809" y="177800"/>
                  </a:moveTo>
                  <a:cubicBezTo>
                    <a:pt x="375561" y="177800"/>
                    <a:pt x="385398" y="187485"/>
                    <a:pt x="385398" y="200040"/>
                  </a:cubicBezTo>
                  <a:lnTo>
                    <a:pt x="385398" y="304785"/>
                  </a:lnTo>
                  <a:cubicBezTo>
                    <a:pt x="385398" y="316981"/>
                    <a:pt x="375561" y="326666"/>
                    <a:pt x="362809" y="326666"/>
                  </a:cubicBezTo>
                  <a:cubicBezTo>
                    <a:pt x="351150" y="326666"/>
                    <a:pt x="341312" y="316981"/>
                    <a:pt x="341312" y="304785"/>
                  </a:cubicBezTo>
                  <a:lnTo>
                    <a:pt x="341312" y="200040"/>
                  </a:lnTo>
                  <a:cubicBezTo>
                    <a:pt x="341312" y="187485"/>
                    <a:pt x="351150" y="177800"/>
                    <a:pt x="362809" y="177800"/>
                  </a:cubicBezTo>
                  <a:close/>
                  <a:moveTo>
                    <a:pt x="61912" y="177800"/>
                  </a:moveTo>
                  <a:lnTo>
                    <a:pt x="321903" y="177800"/>
                  </a:lnTo>
                  <a:lnTo>
                    <a:pt x="321903" y="178521"/>
                  </a:lnTo>
                  <a:lnTo>
                    <a:pt x="321903" y="373167"/>
                  </a:lnTo>
                  <a:cubicBezTo>
                    <a:pt x="321903" y="391551"/>
                    <a:pt x="307180" y="406690"/>
                    <a:pt x="288866" y="406690"/>
                  </a:cubicBezTo>
                  <a:lnTo>
                    <a:pt x="254392" y="406690"/>
                  </a:lnTo>
                  <a:lnTo>
                    <a:pt x="254392" y="461840"/>
                  </a:lnTo>
                  <a:cubicBezTo>
                    <a:pt x="254392" y="474456"/>
                    <a:pt x="244337" y="483828"/>
                    <a:pt x="232486" y="483828"/>
                  </a:cubicBezTo>
                  <a:cubicBezTo>
                    <a:pt x="219918" y="483828"/>
                    <a:pt x="210581" y="474456"/>
                    <a:pt x="210581" y="461840"/>
                  </a:cubicBezTo>
                  <a:lnTo>
                    <a:pt x="210581" y="406690"/>
                  </a:lnTo>
                  <a:lnTo>
                    <a:pt x="173953" y="406690"/>
                  </a:lnTo>
                  <a:lnTo>
                    <a:pt x="173953" y="461840"/>
                  </a:lnTo>
                  <a:cubicBezTo>
                    <a:pt x="173953" y="474456"/>
                    <a:pt x="163898" y="483828"/>
                    <a:pt x="151688" y="483828"/>
                  </a:cubicBezTo>
                  <a:cubicBezTo>
                    <a:pt x="139479" y="483828"/>
                    <a:pt x="130142" y="474456"/>
                    <a:pt x="130142" y="461840"/>
                  </a:cubicBezTo>
                  <a:lnTo>
                    <a:pt x="130142" y="406690"/>
                  </a:lnTo>
                  <a:lnTo>
                    <a:pt x="94950" y="406690"/>
                  </a:lnTo>
                  <a:cubicBezTo>
                    <a:pt x="76995" y="406690"/>
                    <a:pt x="61912" y="391551"/>
                    <a:pt x="61912" y="373167"/>
                  </a:cubicBezTo>
                  <a:lnTo>
                    <a:pt x="61912" y="178521"/>
                  </a:lnTo>
                  <a:close/>
                  <a:moveTo>
                    <a:pt x="21683" y="177800"/>
                  </a:moveTo>
                  <a:cubicBezTo>
                    <a:pt x="34331" y="177800"/>
                    <a:pt x="44088" y="187485"/>
                    <a:pt x="44088" y="200040"/>
                  </a:cubicBezTo>
                  <a:lnTo>
                    <a:pt x="44088" y="304785"/>
                  </a:lnTo>
                  <a:cubicBezTo>
                    <a:pt x="44088" y="316981"/>
                    <a:pt x="34331" y="326666"/>
                    <a:pt x="21683" y="326666"/>
                  </a:cubicBezTo>
                  <a:cubicBezTo>
                    <a:pt x="10118" y="326666"/>
                    <a:pt x="0" y="316981"/>
                    <a:pt x="0" y="304785"/>
                  </a:cubicBezTo>
                  <a:lnTo>
                    <a:pt x="0" y="200040"/>
                  </a:lnTo>
                  <a:cubicBezTo>
                    <a:pt x="0" y="187485"/>
                    <a:pt x="10118" y="177800"/>
                    <a:pt x="21683" y="177800"/>
                  </a:cubicBezTo>
                  <a:close/>
                  <a:moveTo>
                    <a:pt x="257122" y="83705"/>
                  </a:moveTo>
                  <a:cubicBezTo>
                    <a:pt x="250644" y="83705"/>
                    <a:pt x="244886" y="89117"/>
                    <a:pt x="244886" y="95972"/>
                  </a:cubicBezTo>
                  <a:cubicBezTo>
                    <a:pt x="244886" y="102466"/>
                    <a:pt x="250644" y="108239"/>
                    <a:pt x="257122" y="108239"/>
                  </a:cubicBezTo>
                  <a:cubicBezTo>
                    <a:pt x="263600" y="108239"/>
                    <a:pt x="268998" y="102466"/>
                    <a:pt x="268998" y="95972"/>
                  </a:cubicBezTo>
                  <a:cubicBezTo>
                    <a:pt x="268998" y="89117"/>
                    <a:pt x="263600" y="83705"/>
                    <a:pt x="257122" y="83705"/>
                  </a:cubicBezTo>
                  <a:close/>
                  <a:moveTo>
                    <a:pt x="126121" y="83705"/>
                  </a:moveTo>
                  <a:cubicBezTo>
                    <a:pt x="119283" y="83705"/>
                    <a:pt x="113525" y="89117"/>
                    <a:pt x="113525" y="95972"/>
                  </a:cubicBezTo>
                  <a:cubicBezTo>
                    <a:pt x="113525" y="102466"/>
                    <a:pt x="119283" y="108239"/>
                    <a:pt x="126121" y="108239"/>
                  </a:cubicBezTo>
                  <a:cubicBezTo>
                    <a:pt x="132599" y="108239"/>
                    <a:pt x="138358" y="102466"/>
                    <a:pt x="138358" y="95972"/>
                  </a:cubicBezTo>
                  <a:cubicBezTo>
                    <a:pt x="138358" y="89117"/>
                    <a:pt x="132599" y="83705"/>
                    <a:pt x="126121" y="83705"/>
                  </a:cubicBezTo>
                  <a:close/>
                  <a:moveTo>
                    <a:pt x="113885" y="0"/>
                  </a:moveTo>
                  <a:lnTo>
                    <a:pt x="136558" y="42213"/>
                  </a:lnTo>
                  <a:cubicBezTo>
                    <a:pt x="153473" y="34276"/>
                    <a:pt x="172187" y="29585"/>
                    <a:pt x="192701" y="29585"/>
                  </a:cubicBezTo>
                  <a:cubicBezTo>
                    <a:pt x="213215" y="29585"/>
                    <a:pt x="233729" y="34276"/>
                    <a:pt x="251004" y="43656"/>
                  </a:cubicBezTo>
                  <a:lnTo>
                    <a:pt x="274757" y="0"/>
                  </a:lnTo>
                  <a:lnTo>
                    <a:pt x="279435" y="2526"/>
                  </a:lnTo>
                  <a:lnTo>
                    <a:pt x="255682" y="45821"/>
                  </a:lnTo>
                  <a:cubicBezTo>
                    <a:pt x="294910" y="68190"/>
                    <a:pt x="321542" y="109682"/>
                    <a:pt x="321902" y="158389"/>
                  </a:cubicBezTo>
                  <a:lnTo>
                    <a:pt x="63500" y="158389"/>
                  </a:lnTo>
                  <a:cubicBezTo>
                    <a:pt x="63500" y="108960"/>
                    <a:pt x="91212" y="66386"/>
                    <a:pt x="131880" y="45099"/>
                  </a:cubicBezTo>
                  <a:lnTo>
                    <a:pt x="109206" y="252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12" name="Google Shape;112;p26"/>
            <p:cNvSpPr/>
            <p:nvPr/>
          </p:nvSpPr>
          <p:spPr>
            <a:xfrm>
              <a:off x="5170562" y="3392520"/>
              <a:ext cx="1169279" cy="1169281"/>
            </a:xfrm>
            <a:custGeom>
              <a:rect b="b" l="l" r="r" t="t"/>
              <a:pathLst>
                <a:path extrusionOk="0" h="2686" w="2686">
                  <a:moveTo>
                    <a:pt x="2685" y="1344"/>
                  </a:moveTo>
                  <a:lnTo>
                    <a:pt x="2685" y="1344"/>
                  </a:lnTo>
                  <a:cubicBezTo>
                    <a:pt x="2685" y="2085"/>
                    <a:pt x="2083" y="2685"/>
                    <a:pt x="1343" y="2685"/>
                  </a:cubicBezTo>
                  <a:lnTo>
                    <a:pt x="1343" y="2685"/>
                  </a:lnTo>
                  <a:cubicBezTo>
                    <a:pt x="602" y="2685"/>
                    <a:pt x="0" y="2085"/>
                    <a:pt x="0" y="1344"/>
                  </a:cubicBezTo>
                  <a:lnTo>
                    <a:pt x="0" y="1344"/>
                  </a:lnTo>
                  <a:cubicBezTo>
                    <a:pt x="0" y="601"/>
                    <a:pt x="602" y="0"/>
                    <a:pt x="1343" y="0"/>
                  </a:cubicBezTo>
                  <a:lnTo>
                    <a:pt x="1343" y="0"/>
                  </a:lnTo>
                  <a:cubicBezTo>
                    <a:pt x="2083" y="0"/>
                    <a:pt x="2685" y="601"/>
                    <a:pt x="2685" y="13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13" name="Google Shape;113;p26"/>
            <p:cNvSpPr/>
            <p:nvPr/>
          </p:nvSpPr>
          <p:spPr>
            <a:xfrm>
              <a:off x="5406643" y="3556739"/>
              <a:ext cx="655318" cy="761195"/>
            </a:xfrm>
            <a:custGeom>
              <a:rect b="b" l="l" r="r" t="t"/>
              <a:pathLst>
                <a:path extrusionOk="0" h="629373" w="541832">
                  <a:moveTo>
                    <a:pt x="160894" y="146915"/>
                  </a:moveTo>
                  <a:cubicBezTo>
                    <a:pt x="183222" y="146915"/>
                    <a:pt x="203029" y="152306"/>
                    <a:pt x="221755" y="158776"/>
                  </a:cubicBezTo>
                  <a:cubicBezTo>
                    <a:pt x="234000" y="163089"/>
                    <a:pt x="245524" y="167762"/>
                    <a:pt x="257048" y="170278"/>
                  </a:cubicBezTo>
                  <a:cubicBezTo>
                    <a:pt x="279376" y="176029"/>
                    <a:pt x="299904" y="173513"/>
                    <a:pt x="321151" y="166324"/>
                  </a:cubicBezTo>
                  <a:cubicBezTo>
                    <a:pt x="335916" y="160214"/>
                    <a:pt x="350681" y="154104"/>
                    <a:pt x="366167" y="150869"/>
                  </a:cubicBezTo>
                  <a:cubicBezTo>
                    <a:pt x="412983" y="140445"/>
                    <a:pt x="455118" y="150509"/>
                    <a:pt x="492932" y="179264"/>
                  </a:cubicBezTo>
                  <a:cubicBezTo>
                    <a:pt x="503015" y="187531"/>
                    <a:pt x="512739" y="196157"/>
                    <a:pt x="521021" y="205862"/>
                  </a:cubicBezTo>
                  <a:cubicBezTo>
                    <a:pt x="523902" y="210175"/>
                    <a:pt x="523902" y="210535"/>
                    <a:pt x="519581" y="213410"/>
                  </a:cubicBezTo>
                  <a:cubicBezTo>
                    <a:pt x="480327" y="237852"/>
                    <a:pt x="457639" y="272357"/>
                    <a:pt x="453678" y="317287"/>
                  </a:cubicBezTo>
                  <a:cubicBezTo>
                    <a:pt x="449716" y="359700"/>
                    <a:pt x="463041" y="397441"/>
                    <a:pt x="492211" y="427992"/>
                  </a:cubicBezTo>
                  <a:cubicBezTo>
                    <a:pt x="504816" y="441651"/>
                    <a:pt x="521021" y="451715"/>
                    <a:pt x="537587" y="459623"/>
                  </a:cubicBezTo>
                  <a:cubicBezTo>
                    <a:pt x="542269" y="461060"/>
                    <a:pt x="542629" y="461779"/>
                    <a:pt x="540828" y="466811"/>
                  </a:cubicBezTo>
                  <a:cubicBezTo>
                    <a:pt x="521742" y="510303"/>
                    <a:pt x="496173" y="551638"/>
                    <a:pt x="464482" y="587941"/>
                  </a:cubicBezTo>
                  <a:cubicBezTo>
                    <a:pt x="453678" y="599802"/>
                    <a:pt x="441794" y="610944"/>
                    <a:pt x="427028" y="619211"/>
                  </a:cubicBezTo>
                  <a:cubicBezTo>
                    <a:pt x="403980" y="632151"/>
                    <a:pt x="380212" y="632151"/>
                    <a:pt x="356443" y="622087"/>
                  </a:cubicBezTo>
                  <a:cubicBezTo>
                    <a:pt x="346360" y="617774"/>
                    <a:pt x="336636" y="612741"/>
                    <a:pt x="326553" y="609147"/>
                  </a:cubicBezTo>
                  <a:cubicBezTo>
                    <a:pt x="293421" y="599442"/>
                    <a:pt x="261730" y="599802"/>
                    <a:pt x="229678" y="613460"/>
                  </a:cubicBezTo>
                  <a:cubicBezTo>
                    <a:pt x="221395" y="617055"/>
                    <a:pt x="213112" y="620649"/>
                    <a:pt x="204830" y="623884"/>
                  </a:cubicBezTo>
                  <a:cubicBezTo>
                    <a:pt x="173859" y="635386"/>
                    <a:pt x="146129" y="628197"/>
                    <a:pt x="121280" y="608069"/>
                  </a:cubicBezTo>
                  <a:cubicBezTo>
                    <a:pt x="105434" y="596567"/>
                    <a:pt x="92830" y="581471"/>
                    <a:pt x="81306" y="565656"/>
                  </a:cubicBezTo>
                  <a:cubicBezTo>
                    <a:pt x="54296" y="530072"/>
                    <a:pt x="33409" y="490893"/>
                    <a:pt x="19364" y="448480"/>
                  </a:cubicBezTo>
                  <a:cubicBezTo>
                    <a:pt x="9281" y="417928"/>
                    <a:pt x="2798" y="386658"/>
                    <a:pt x="638" y="355027"/>
                  </a:cubicBezTo>
                  <a:cubicBezTo>
                    <a:pt x="-1523" y="319084"/>
                    <a:pt x="1358" y="284578"/>
                    <a:pt x="16123" y="251510"/>
                  </a:cubicBezTo>
                  <a:cubicBezTo>
                    <a:pt x="38091" y="201189"/>
                    <a:pt x="75904" y="166324"/>
                    <a:pt x="129563" y="150869"/>
                  </a:cubicBezTo>
                  <a:cubicBezTo>
                    <a:pt x="140727" y="148353"/>
                    <a:pt x="151171" y="146915"/>
                    <a:pt x="160894" y="146915"/>
                  </a:cubicBezTo>
                  <a:close/>
                  <a:moveTo>
                    <a:pt x="387614" y="234"/>
                  </a:moveTo>
                  <a:cubicBezTo>
                    <a:pt x="390870" y="-842"/>
                    <a:pt x="391955" y="2027"/>
                    <a:pt x="391955" y="4178"/>
                  </a:cubicBezTo>
                  <a:cubicBezTo>
                    <a:pt x="392317" y="8481"/>
                    <a:pt x="393402" y="12067"/>
                    <a:pt x="392317" y="14219"/>
                  </a:cubicBezTo>
                  <a:cubicBezTo>
                    <a:pt x="392317" y="44340"/>
                    <a:pt x="383273" y="69441"/>
                    <a:pt x="367356" y="93108"/>
                  </a:cubicBezTo>
                  <a:cubicBezTo>
                    <a:pt x="349629" y="118927"/>
                    <a:pt x="326115" y="137215"/>
                    <a:pt x="295727" y="146896"/>
                  </a:cubicBezTo>
                  <a:cubicBezTo>
                    <a:pt x="287045" y="149407"/>
                    <a:pt x="277277" y="151200"/>
                    <a:pt x="267871" y="151200"/>
                  </a:cubicBezTo>
                  <a:cubicBezTo>
                    <a:pt x="263168" y="151200"/>
                    <a:pt x="261721" y="149407"/>
                    <a:pt x="261721" y="145821"/>
                  </a:cubicBezTo>
                  <a:cubicBezTo>
                    <a:pt x="258827" y="123947"/>
                    <a:pt x="264254" y="103507"/>
                    <a:pt x="273659" y="84502"/>
                  </a:cubicBezTo>
                  <a:cubicBezTo>
                    <a:pt x="292109" y="45416"/>
                    <a:pt x="322497" y="19956"/>
                    <a:pt x="363015" y="5613"/>
                  </a:cubicBezTo>
                  <a:cubicBezTo>
                    <a:pt x="370612" y="3103"/>
                    <a:pt x="378932" y="1668"/>
                    <a:pt x="387614" y="23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14" name="Google Shape;114;p26"/>
            <p:cNvSpPr/>
            <p:nvPr/>
          </p:nvSpPr>
          <p:spPr>
            <a:xfrm>
              <a:off x="7201922" y="3486602"/>
              <a:ext cx="1155840" cy="1155840"/>
            </a:xfrm>
            <a:custGeom>
              <a:rect b="b" l="l" r="r" t="t"/>
              <a:pathLst>
                <a:path extrusionOk="0" h="2654" w="2654">
                  <a:moveTo>
                    <a:pt x="2653" y="1326"/>
                  </a:moveTo>
                  <a:lnTo>
                    <a:pt x="2653" y="1326"/>
                  </a:lnTo>
                  <a:cubicBezTo>
                    <a:pt x="2653" y="2059"/>
                    <a:pt x="2060" y="2653"/>
                    <a:pt x="1326" y="2653"/>
                  </a:cubicBezTo>
                  <a:lnTo>
                    <a:pt x="1326" y="2653"/>
                  </a:lnTo>
                  <a:cubicBezTo>
                    <a:pt x="594" y="2653"/>
                    <a:pt x="0" y="2059"/>
                    <a:pt x="0" y="1326"/>
                  </a:cubicBezTo>
                  <a:lnTo>
                    <a:pt x="0" y="1326"/>
                  </a:lnTo>
                  <a:cubicBezTo>
                    <a:pt x="0" y="592"/>
                    <a:pt x="594" y="0"/>
                    <a:pt x="1326" y="0"/>
                  </a:cubicBezTo>
                  <a:lnTo>
                    <a:pt x="1326" y="0"/>
                  </a:lnTo>
                  <a:cubicBezTo>
                    <a:pt x="2060" y="0"/>
                    <a:pt x="2653" y="592"/>
                    <a:pt x="2653" y="1326"/>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15" name="Google Shape;115;p26"/>
            <p:cNvSpPr/>
            <p:nvPr/>
          </p:nvSpPr>
          <p:spPr>
            <a:xfrm>
              <a:off x="7616642" y="3686282"/>
              <a:ext cx="324479" cy="756480"/>
            </a:xfrm>
            <a:custGeom>
              <a:rect b="b" l="l" r="r" t="t"/>
              <a:pathLst>
                <a:path extrusionOk="0" h="1736" w="744">
                  <a:moveTo>
                    <a:pt x="716" y="446"/>
                  </a:moveTo>
                  <a:lnTo>
                    <a:pt x="716" y="711"/>
                  </a:lnTo>
                  <a:lnTo>
                    <a:pt x="487" y="711"/>
                  </a:lnTo>
                  <a:lnTo>
                    <a:pt x="487" y="1220"/>
                  </a:lnTo>
                  <a:lnTo>
                    <a:pt x="487" y="1220"/>
                  </a:lnTo>
                  <a:cubicBezTo>
                    <a:pt x="487" y="1323"/>
                    <a:pt x="489" y="1382"/>
                    <a:pt x="493" y="1400"/>
                  </a:cubicBezTo>
                  <a:lnTo>
                    <a:pt x="493" y="1400"/>
                  </a:lnTo>
                  <a:cubicBezTo>
                    <a:pt x="499" y="1418"/>
                    <a:pt x="508" y="1432"/>
                    <a:pt x="523" y="1442"/>
                  </a:cubicBezTo>
                  <a:lnTo>
                    <a:pt x="523" y="1442"/>
                  </a:lnTo>
                  <a:cubicBezTo>
                    <a:pt x="539" y="1453"/>
                    <a:pt x="558" y="1459"/>
                    <a:pt x="581" y="1459"/>
                  </a:cubicBezTo>
                  <a:lnTo>
                    <a:pt x="581" y="1459"/>
                  </a:lnTo>
                  <a:cubicBezTo>
                    <a:pt x="611" y="1459"/>
                    <a:pt x="656" y="1448"/>
                    <a:pt x="715" y="1426"/>
                  </a:cubicBezTo>
                  <a:lnTo>
                    <a:pt x="743" y="1685"/>
                  </a:lnTo>
                  <a:lnTo>
                    <a:pt x="743" y="1685"/>
                  </a:lnTo>
                  <a:cubicBezTo>
                    <a:pt x="664" y="1719"/>
                    <a:pt x="578" y="1735"/>
                    <a:pt x="479" y="1735"/>
                  </a:cubicBezTo>
                  <a:lnTo>
                    <a:pt x="479" y="1735"/>
                  </a:lnTo>
                  <a:cubicBezTo>
                    <a:pt x="418" y="1735"/>
                    <a:pt x="365" y="1724"/>
                    <a:pt x="315" y="1705"/>
                  </a:cubicBezTo>
                  <a:lnTo>
                    <a:pt x="315" y="1705"/>
                  </a:lnTo>
                  <a:cubicBezTo>
                    <a:pt x="269" y="1685"/>
                    <a:pt x="233" y="1658"/>
                    <a:pt x="210" y="1628"/>
                  </a:cubicBezTo>
                  <a:lnTo>
                    <a:pt x="210" y="1628"/>
                  </a:lnTo>
                  <a:cubicBezTo>
                    <a:pt x="188" y="1595"/>
                    <a:pt x="171" y="1551"/>
                    <a:pt x="162" y="1496"/>
                  </a:cubicBezTo>
                  <a:lnTo>
                    <a:pt x="162" y="1496"/>
                  </a:lnTo>
                  <a:cubicBezTo>
                    <a:pt x="155" y="1459"/>
                    <a:pt x="153" y="1379"/>
                    <a:pt x="153" y="1261"/>
                  </a:cubicBezTo>
                  <a:lnTo>
                    <a:pt x="153" y="711"/>
                  </a:lnTo>
                  <a:lnTo>
                    <a:pt x="0" y="711"/>
                  </a:lnTo>
                  <a:lnTo>
                    <a:pt x="0" y="446"/>
                  </a:lnTo>
                  <a:lnTo>
                    <a:pt x="153" y="446"/>
                  </a:lnTo>
                  <a:lnTo>
                    <a:pt x="153" y="195"/>
                  </a:lnTo>
                  <a:lnTo>
                    <a:pt x="487" y="0"/>
                  </a:lnTo>
                  <a:lnTo>
                    <a:pt x="487" y="446"/>
                  </a:lnTo>
                  <a:lnTo>
                    <a:pt x="716" y="446"/>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16" name="Google Shape;116;p26"/>
            <p:cNvSpPr/>
            <p:nvPr/>
          </p:nvSpPr>
          <p:spPr>
            <a:xfrm>
              <a:off x="9014402" y="1307401"/>
              <a:ext cx="1317120" cy="1317120"/>
            </a:xfrm>
            <a:custGeom>
              <a:rect b="b" l="l" r="r" t="t"/>
              <a:pathLst>
                <a:path extrusionOk="0" h="3025" w="3026">
                  <a:moveTo>
                    <a:pt x="3025" y="1514"/>
                  </a:moveTo>
                  <a:lnTo>
                    <a:pt x="3025" y="1514"/>
                  </a:lnTo>
                  <a:cubicBezTo>
                    <a:pt x="3025" y="2349"/>
                    <a:pt x="2347" y="3024"/>
                    <a:pt x="1512" y="3024"/>
                  </a:cubicBezTo>
                  <a:lnTo>
                    <a:pt x="1512" y="3024"/>
                  </a:lnTo>
                  <a:cubicBezTo>
                    <a:pt x="676" y="3024"/>
                    <a:pt x="0" y="2349"/>
                    <a:pt x="0" y="1514"/>
                  </a:cubicBezTo>
                  <a:lnTo>
                    <a:pt x="0" y="1514"/>
                  </a:lnTo>
                  <a:cubicBezTo>
                    <a:pt x="0" y="678"/>
                    <a:pt x="676" y="0"/>
                    <a:pt x="1512" y="0"/>
                  </a:cubicBezTo>
                  <a:lnTo>
                    <a:pt x="1512" y="0"/>
                  </a:lnTo>
                  <a:cubicBezTo>
                    <a:pt x="2347" y="0"/>
                    <a:pt x="3025" y="678"/>
                    <a:pt x="3025" y="1514"/>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17" name="Google Shape;117;p26"/>
            <p:cNvSpPr/>
            <p:nvPr/>
          </p:nvSpPr>
          <p:spPr>
            <a:xfrm>
              <a:off x="9225601" y="1701002"/>
              <a:ext cx="894100" cy="533568"/>
            </a:xfrm>
            <a:custGeom>
              <a:rect b="b" l="l" r="r" t="t"/>
              <a:pathLst>
                <a:path extrusionOk="0" h="441166" w="739262">
                  <a:moveTo>
                    <a:pt x="102971" y="290409"/>
                  </a:moveTo>
                  <a:cubicBezTo>
                    <a:pt x="112548" y="290611"/>
                    <a:pt x="122525" y="292272"/>
                    <a:pt x="132908" y="295505"/>
                  </a:cubicBezTo>
                  <a:cubicBezTo>
                    <a:pt x="174803" y="308794"/>
                    <a:pt x="198640" y="339682"/>
                    <a:pt x="204418" y="382782"/>
                  </a:cubicBezTo>
                  <a:cubicBezTo>
                    <a:pt x="212364" y="439529"/>
                    <a:pt x="210919" y="439529"/>
                    <a:pt x="154217" y="439529"/>
                  </a:cubicBezTo>
                  <a:lnTo>
                    <a:pt x="103654" y="439529"/>
                  </a:lnTo>
                  <a:cubicBezTo>
                    <a:pt x="76567" y="439529"/>
                    <a:pt x="49480" y="439170"/>
                    <a:pt x="21670" y="439888"/>
                  </a:cubicBezTo>
                  <a:cubicBezTo>
                    <a:pt x="4695" y="440966"/>
                    <a:pt x="0" y="434142"/>
                    <a:pt x="0" y="417261"/>
                  </a:cubicBezTo>
                  <a:cubicBezTo>
                    <a:pt x="0" y="383141"/>
                    <a:pt x="3251" y="351175"/>
                    <a:pt x="27449" y="324956"/>
                  </a:cubicBezTo>
                  <a:cubicBezTo>
                    <a:pt x="49119" y="302329"/>
                    <a:pt x="74242" y="289803"/>
                    <a:pt x="102971" y="290409"/>
                  </a:cubicBezTo>
                  <a:close/>
                  <a:moveTo>
                    <a:pt x="357474" y="275726"/>
                  </a:moveTo>
                  <a:cubicBezTo>
                    <a:pt x="406838" y="281880"/>
                    <a:pt x="451026" y="321101"/>
                    <a:pt x="458064" y="373306"/>
                  </a:cubicBezTo>
                  <a:cubicBezTo>
                    <a:pt x="466364" y="441109"/>
                    <a:pt x="466364" y="441109"/>
                    <a:pt x="399237" y="441109"/>
                  </a:cubicBezTo>
                  <a:lnTo>
                    <a:pt x="343659" y="441109"/>
                  </a:lnTo>
                  <a:lnTo>
                    <a:pt x="252351" y="441109"/>
                  </a:lnTo>
                  <a:cubicBezTo>
                    <a:pt x="243329" y="441109"/>
                    <a:pt x="234306" y="442551"/>
                    <a:pt x="231058" y="431011"/>
                  </a:cubicBezTo>
                  <a:cubicBezTo>
                    <a:pt x="215900" y="374748"/>
                    <a:pt x="253073" y="302257"/>
                    <a:pt x="307569" y="281339"/>
                  </a:cubicBezTo>
                  <a:cubicBezTo>
                    <a:pt x="323990" y="275298"/>
                    <a:pt x="341020" y="273675"/>
                    <a:pt x="357474" y="275726"/>
                  </a:cubicBezTo>
                  <a:close/>
                  <a:moveTo>
                    <a:pt x="603313" y="254669"/>
                  </a:moveTo>
                  <a:cubicBezTo>
                    <a:pt x="624241" y="252876"/>
                    <a:pt x="645528" y="257359"/>
                    <a:pt x="667084" y="268657"/>
                  </a:cubicBezTo>
                  <a:cubicBezTo>
                    <a:pt x="713431" y="293045"/>
                    <a:pt x="737503" y="332496"/>
                    <a:pt x="738580" y="385218"/>
                  </a:cubicBezTo>
                  <a:cubicBezTo>
                    <a:pt x="739658" y="450491"/>
                    <a:pt x="745766" y="438656"/>
                    <a:pt x="685408" y="439015"/>
                  </a:cubicBezTo>
                  <a:cubicBezTo>
                    <a:pt x="661336" y="439373"/>
                    <a:pt x="637265" y="439015"/>
                    <a:pt x="612115" y="439015"/>
                  </a:cubicBezTo>
                  <a:lnTo>
                    <a:pt x="508284" y="439015"/>
                  </a:lnTo>
                  <a:cubicBezTo>
                    <a:pt x="500021" y="439015"/>
                    <a:pt x="490321" y="442243"/>
                    <a:pt x="487446" y="429331"/>
                  </a:cubicBezTo>
                  <a:cubicBezTo>
                    <a:pt x="473075" y="378403"/>
                    <a:pt x="497506" y="308467"/>
                    <a:pt x="541697" y="278340"/>
                  </a:cubicBezTo>
                  <a:cubicBezTo>
                    <a:pt x="561817" y="264532"/>
                    <a:pt x="582385" y="256463"/>
                    <a:pt x="603313" y="254669"/>
                  </a:cubicBezTo>
                  <a:close/>
                  <a:moveTo>
                    <a:pt x="101780" y="83270"/>
                  </a:moveTo>
                  <a:cubicBezTo>
                    <a:pt x="153755" y="82550"/>
                    <a:pt x="194901" y="123617"/>
                    <a:pt x="194901" y="175852"/>
                  </a:cubicBezTo>
                  <a:cubicBezTo>
                    <a:pt x="194901" y="227727"/>
                    <a:pt x="153394" y="269515"/>
                    <a:pt x="101780" y="269154"/>
                  </a:cubicBezTo>
                  <a:cubicBezTo>
                    <a:pt x="50167" y="268074"/>
                    <a:pt x="7937" y="225565"/>
                    <a:pt x="9020" y="174411"/>
                  </a:cubicBezTo>
                  <a:cubicBezTo>
                    <a:pt x="9381" y="124338"/>
                    <a:pt x="50528" y="84711"/>
                    <a:pt x="101780" y="83270"/>
                  </a:cubicBezTo>
                  <a:close/>
                  <a:moveTo>
                    <a:pt x="345281" y="43223"/>
                  </a:moveTo>
                  <a:cubicBezTo>
                    <a:pt x="402849" y="42862"/>
                    <a:pt x="448183" y="87601"/>
                    <a:pt x="448183" y="145328"/>
                  </a:cubicBezTo>
                  <a:cubicBezTo>
                    <a:pt x="448902" y="202333"/>
                    <a:pt x="402849" y="248515"/>
                    <a:pt x="346361" y="248876"/>
                  </a:cubicBezTo>
                  <a:cubicBezTo>
                    <a:pt x="288434" y="248876"/>
                    <a:pt x="242020" y="203416"/>
                    <a:pt x="242020" y="146410"/>
                  </a:cubicBezTo>
                  <a:cubicBezTo>
                    <a:pt x="241300" y="90126"/>
                    <a:pt x="288074" y="43223"/>
                    <a:pt x="345281" y="43223"/>
                  </a:cubicBezTo>
                  <a:close/>
                  <a:moveTo>
                    <a:pt x="612308" y="0"/>
                  </a:moveTo>
                  <a:cubicBezTo>
                    <a:pt x="677149" y="0"/>
                    <a:pt x="728302" y="50792"/>
                    <a:pt x="727942" y="114553"/>
                  </a:cubicBezTo>
                  <a:cubicBezTo>
                    <a:pt x="726861" y="177954"/>
                    <a:pt x="676069" y="228386"/>
                    <a:pt x="613749" y="229106"/>
                  </a:cubicBezTo>
                  <a:cubicBezTo>
                    <a:pt x="549988" y="229827"/>
                    <a:pt x="498475" y="178314"/>
                    <a:pt x="498475" y="114553"/>
                  </a:cubicBezTo>
                  <a:cubicBezTo>
                    <a:pt x="498475" y="50432"/>
                    <a:pt x="548187" y="0"/>
                    <a:pt x="612308"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18" name="Google Shape;118;p26"/>
            <p:cNvSpPr/>
            <p:nvPr/>
          </p:nvSpPr>
          <p:spPr>
            <a:xfrm>
              <a:off x="5472001" y="5702281"/>
              <a:ext cx="583680" cy="583680"/>
            </a:xfrm>
            <a:custGeom>
              <a:rect b="b" l="l" r="r" t="t"/>
              <a:pathLst>
                <a:path extrusionOk="0" h="1340" w="1340">
                  <a:moveTo>
                    <a:pt x="417" y="298"/>
                  </a:moveTo>
                  <a:lnTo>
                    <a:pt x="417" y="298"/>
                  </a:lnTo>
                  <a:cubicBezTo>
                    <a:pt x="416" y="298"/>
                    <a:pt x="412" y="301"/>
                    <a:pt x="409" y="302"/>
                  </a:cubicBezTo>
                  <a:lnTo>
                    <a:pt x="409" y="302"/>
                  </a:lnTo>
                  <a:cubicBezTo>
                    <a:pt x="396" y="310"/>
                    <a:pt x="384" y="321"/>
                    <a:pt x="372" y="330"/>
                  </a:cubicBezTo>
                  <a:lnTo>
                    <a:pt x="372" y="330"/>
                  </a:lnTo>
                  <a:cubicBezTo>
                    <a:pt x="366" y="334"/>
                    <a:pt x="362" y="338"/>
                    <a:pt x="357" y="344"/>
                  </a:cubicBezTo>
                  <a:lnTo>
                    <a:pt x="357" y="344"/>
                  </a:lnTo>
                  <a:cubicBezTo>
                    <a:pt x="354" y="345"/>
                    <a:pt x="353" y="346"/>
                    <a:pt x="351" y="348"/>
                  </a:cubicBezTo>
                  <a:lnTo>
                    <a:pt x="351" y="348"/>
                  </a:lnTo>
                  <a:cubicBezTo>
                    <a:pt x="350" y="348"/>
                    <a:pt x="349" y="349"/>
                    <a:pt x="349" y="350"/>
                  </a:cubicBezTo>
                  <a:lnTo>
                    <a:pt x="349" y="350"/>
                  </a:lnTo>
                  <a:cubicBezTo>
                    <a:pt x="345" y="353"/>
                    <a:pt x="341" y="357"/>
                    <a:pt x="338" y="361"/>
                  </a:cubicBezTo>
                  <a:lnTo>
                    <a:pt x="338" y="361"/>
                  </a:lnTo>
                  <a:cubicBezTo>
                    <a:pt x="335" y="364"/>
                    <a:pt x="333" y="367"/>
                    <a:pt x="330" y="368"/>
                  </a:cubicBezTo>
                  <a:lnTo>
                    <a:pt x="330" y="368"/>
                  </a:lnTo>
                  <a:cubicBezTo>
                    <a:pt x="326" y="368"/>
                    <a:pt x="325" y="371"/>
                    <a:pt x="325" y="375"/>
                  </a:cubicBezTo>
                  <a:lnTo>
                    <a:pt x="325" y="375"/>
                  </a:lnTo>
                  <a:cubicBezTo>
                    <a:pt x="321" y="379"/>
                    <a:pt x="317" y="380"/>
                    <a:pt x="313" y="385"/>
                  </a:cubicBezTo>
                  <a:lnTo>
                    <a:pt x="313" y="385"/>
                  </a:lnTo>
                  <a:cubicBezTo>
                    <a:pt x="307" y="393"/>
                    <a:pt x="300" y="400"/>
                    <a:pt x="294" y="407"/>
                  </a:cubicBezTo>
                  <a:lnTo>
                    <a:pt x="294" y="407"/>
                  </a:lnTo>
                  <a:cubicBezTo>
                    <a:pt x="292" y="412"/>
                    <a:pt x="288" y="418"/>
                    <a:pt x="286" y="420"/>
                  </a:cubicBezTo>
                  <a:lnTo>
                    <a:pt x="286" y="420"/>
                  </a:lnTo>
                  <a:cubicBezTo>
                    <a:pt x="284" y="424"/>
                    <a:pt x="283" y="424"/>
                    <a:pt x="280" y="422"/>
                  </a:cubicBezTo>
                  <a:lnTo>
                    <a:pt x="280" y="422"/>
                  </a:lnTo>
                  <a:cubicBezTo>
                    <a:pt x="284" y="427"/>
                    <a:pt x="280" y="428"/>
                    <a:pt x="279" y="430"/>
                  </a:cubicBezTo>
                  <a:lnTo>
                    <a:pt x="279" y="430"/>
                  </a:lnTo>
                  <a:cubicBezTo>
                    <a:pt x="276" y="435"/>
                    <a:pt x="275" y="438"/>
                    <a:pt x="272" y="442"/>
                  </a:cubicBezTo>
                  <a:lnTo>
                    <a:pt x="272" y="442"/>
                  </a:lnTo>
                  <a:cubicBezTo>
                    <a:pt x="272" y="443"/>
                    <a:pt x="272" y="444"/>
                    <a:pt x="271" y="443"/>
                  </a:cubicBezTo>
                  <a:lnTo>
                    <a:pt x="271" y="443"/>
                  </a:lnTo>
                  <a:cubicBezTo>
                    <a:pt x="270" y="443"/>
                    <a:pt x="270" y="444"/>
                    <a:pt x="270" y="444"/>
                  </a:cubicBezTo>
                  <a:lnTo>
                    <a:pt x="270" y="444"/>
                  </a:lnTo>
                  <a:cubicBezTo>
                    <a:pt x="271" y="446"/>
                    <a:pt x="270" y="447"/>
                    <a:pt x="268" y="451"/>
                  </a:cubicBezTo>
                  <a:lnTo>
                    <a:pt x="268" y="451"/>
                  </a:lnTo>
                  <a:cubicBezTo>
                    <a:pt x="262" y="460"/>
                    <a:pt x="256" y="470"/>
                    <a:pt x="252" y="479"/>
                  </a:cubicBezTo>
                  <a:lnTo>
                    <a:pt x="252" y="479"/>
                  </a:lnTo>
                  <a:cubicBezTo>
                    <a:pt x="252" y="485"/>
                    <a:pt x="249" y="487"/>
                    <a:pt x="247" y="490"/>
                  </a:cubicBezTo>
                  <a:lnTo>
                    <a:pt x="247" y="490"/>
                  </a:lnTo>
                  <a:cubicBezTo>
                    <a:pt x="245" y="497"/>
                    <a:pt x="243" y="502"/>
                    <a:pt x="240" y="509"/>
                  </a:cubicBezTo>
                  <a:lnTo>
                    <a:pt x="240" y="509"/>
                  </a:lnTo>
                  <a:cubicBezTo>
                    <a:pt x="237" y="519"/>
                    <a:pt x="233" y="529"/>
                    <a:pt x="231" y="540"/>
                  </a:cubicBezTo>
                  <a:lnTo>
                    <a:pt x="231" y="540"/>
                  </a:lnTo>
                  <a:cubicBezTo>
                    <a:pt x="228" y="546"/>
                    <a:pt x="225" y="556"/>
                    <a:pt x="225" y="562"/>
                  </a:cubicBezTo>
                  <a:lnTo>
                    <a:pt x="225" y="562"/>
                  </a:lnTo>
                  <a:cubicBezTo>
                    <a:pt x="223" y="570"/>
                    <a:pt x="221" y="581"/>
                    <a:pt x="219" y="589"/>
                  </a:cubicBezTo>
                  <a:lnTo>
                    <a:pt x="219" y="589"/>
                  </a:lnTo>
                  <a:cubicBezTo>
                    <a:pt x="217" y="595"/>
                    <a:pt x="217" y="603"/>
                    <a:pt x="217" y="608"/>
                  </a:cubicBezTo>
                  <a:lnTo>
                    <a:pt x="217" y="608"/>
                  </a:lnTo>
                  <a:cubicBezTo>
                    <a:pt x="217" y="616"/>
                    <a:pt x="217" y="624"/>
                    <a:pt x="215" y="631"/>
                  </a:cubicBezTo>
                  <a:lnTo>
                    <a:pt x="215" y="631"/>
                  </a:lnTo>
                  <a:cubicBezTo>
                    <a:pt x="215" y="635"/>
                    <a:pt x="215" y="638"/>
                    <a:pt x="215" y="640"/>
                  </a:cubicBezTo>
                  <a:lnTo>
                    <a:pt x="215" y="640"/>
                  </a:lnTo>
                  <a:cubicBezTo>
                    <a:pt x="215" y="652"/>
                    <a:pt x="216" y="664"/>
                    <a:pt x="217" y="679"/>
                  </a:cubicBezTo>
                  <a:lnTo>
                    <a:pt x="217" y="679"/>
                  </a:lnTo>
                  <a:cubicBezTo>
                    <a:pt x="217" y="691"/>
                    <a:pt x="220" y="703"/>
                    <a:pt x="221" y="717"/>
                  </a:cubicBezTo>
                  <a:lnTo>
                    <a:pt x="221" y="717"/>
                  </a:lnTo>
                  <a:cubicBezTo>
                    <a:pt x="225" y="729"/>
                    <a:pt x="227" y="742"/>
                    <a:pt x="231" y="753"/>
                  </a:cubicBezTo>
                  <a:lnTo>
                    <a:pt x="231" y="753"/>
                  </a:lnTo>
                  <a:cubicBezTo>
                    <a:pt x="233" y="758"/>
                    <a:pt x="235" y="766"/>
                    <a:pt x="237" y="772"/>
                  </a:cubicBezTo>
                  <a:lnTo>
                    <a:pt x="237" y="776"/>
                  </a:lnTo>
                  <a:lnTo>
                    <a:pt x="237" y="776"/>
                  </a:lnTo>
                  <a:cubicBezTo>
                    <a:pt x="241" y="785"/>
                    <a:pt x="245" y="793"/>
                    <a:pt x="249" y="801"/>
                  </a:cubicBezTo>
                  <a:lnTo>
                    <a:pt x="249" y="801"/>
                  </a:lnTo>
                  <a:cubicBezTo>
                    <a:pt x="253" y="811"/>
                    <a:pt x="259" y="820"/>
                    <a:pt x="266" y="829"/>
                  </a:cubicBezTo>
                  <a:lnTo>
                    <a:pt x="266" y="829"/>
                  </a:lnTo>
                  <a:cubicBezTo>
                    <a:pt x="270" y="835"/>
                    <a:pt x="272" y="841"/>
                    <a:pt x="279" y="847"/>
                  </a:cubicBezTo>
                  <a:lnTo>
                    <a:pt x="279" y="847"/>
                  </a:lnTo>
                  <a:cubicBezTo>
                    <a:pt x="283" y="852"/>
                    <a:pt x="286" y="856"/>
                    <a:pt x="292" y="860"/>
                  </a:cubicBezTo>
                  <a:lnTo>
                    <a:pt x="292" y="860"/>
                  </a:lnTo>
                  <a:cubicBezTo>
                    <a:pt x="292" y="862"/>
                    <a:pt x="294" y="862"/>
                    <a:pt x="295" y="863"/>
                  </a:cubicBezTo>
                  <a:lnTo>
                    <a:pt x="295" y="863"/>
                  </a:lnTo>
                  <a:cubicBezTo>
                    <a:pt x="300" y="870"/>
                    <a:pt x="308" y="875"/>
                    <a:pt x="317" y="880"/>
                  </a:cubicBezTo>
                  <a:lnTo>
                    <a:pt x="317" y="880"/>
                  </a:lnTo>
                  <a:cubicBezTo>
                    <a:pt x="317" y="880"/>
                    <a:pt x="319" y="883"/>
                    <a:pt x="321" y="884"/>
                  </a:cubicBezTo>
                  <a:lnTo>
                    <a:pt x="321" y="884"/>
                  </a:lnTo>
                  <a:cubicBezTo>
                    <a:pt x="325" y="886"/>
                    <a:pt x="327" y="887"/>
                    <a:pt x="331" y="888"/>
                  </a:cubicBezTo>
                  <a:lnTo>
                    <a:pt x="331" y="888"/>
                  </a:lnTo>
                  <a:cubicBezTo>
                    <a:pt x="334" y="892"/>
                    <a:pt x="338" y="894"/>
                    <a:pt x="341" y="894"/>
                  </a:cubicBezTo>
                  <a:lnTo>
                    <a:pt x="341" y="894"/>
                  </a:lnTo>
                  <a:cubicBezTo>
                    <a:pt x="347" y="898"/>
                    <a:pt x="353" y="904"/>
                    <a:pt x="362" y="902"/>
                  </a:cubicBezTo>
                  <a:lnTo>
                    <a:pt x="362" y="902"/>
                  </a:lnTo>
                  <a:cubicBezTo>
                    <a:pt x="363" y="904"/>
                    <a:pt x="366" y="904"/>
                    <a:pt x="370" y="902"/>
                  </a:cubicBezTo>
                  <a:lnTo>
                    <a:pt x="370" y="902"/>
                  </a:lnTo>
                  <a:cubicBezTo>
                    <a:pt x="381" y="900"/>
                    <a:pt x="385" y="891"/>
                    <a:pt x="389" y="880"/>
                  </a:cubicBezTo>
                  <a:lnTo>
                    <a:pt x="389" y="880"/>
                  </a:lnTo>
                  <a:cubicBezTo>
                    <a:pt x="390" y="872"/>
                    <a:pt x="393" y="867"/>
                    <a:pt x="394" y="862"/>
                  </a:cubicBezTo>
                  <a:lnTo>
                    <a:pt x="394" y="862"/>
                  </a:lnTo>
                  <a:cubicBezTo>
                    <a:pt x="394" y="856"/>
                    <a:pt x="397" y="849"/>
                    <a:pt x="398" y="844"/>
                  </a:cubicBezTo>
                  <a:lnTo>
                    <a:pt x="398" y="844"/>
                  </a:lnTo>
                  <a:cubicBezTo>
                    <a:pt x="398" y="839"/>
                    <a:pt x="401" y="835"/>
                    <a:pt x="402" y="829"/>
                  </a:cubicBezTo>
                  <a:lnTo>
                    <a:pt x="402" y="829"/>
                  </a:lnTo>
                  <a:cubicBezTo>
                    <a:pt x="404" y="820"/>
                    <a:pt x="404" y="812"/>
                    <a:pt x="402" y="804"/>
                  </a:cubicBezTo>
                  <a:lnTo>
                    <a:pt x="402" y="804"/>
                  </a:lnTo>
                  <a:cubicBezTo>
                    <a:pt x="401" y="800"/>
                    <a:pt x="398" y="797"/>
                    <a:pt x="394" y="794"/>
                  </a:cubicBezTo>
                  <a:lnTo>
                    <a:pt x="394" y="794"/>
                  </a:lnTo>
                  <a:cubicBezTo>
                    <a:pt x="393" y="793"/>
                    <a:pt x="393" y="789"/>
                    <a:pt x="389" y="788"/>
                  </a:cubicBezTo>
                  <a:lnTo>
                    <a:pt x="389" y="788"/>
                  </a:lnTo>
                  <a:cubicBezTo>
                    <a:pt x="385" y="782"/>
                    <a:pt x="380" y="776"/>
                    <a:pt x="376" y="768"/>
                  </a:cubicBezTo>
                  <a:lnTo>
                    <a:pt x="376" y="768"/>
                  </a:lnTo>
                  <a:cubicBezTo>
                    <a:pt x="376" y="768"/>
                    <a:pt x="374" y="766"/>
                    <a:pt x="374" y="765"/>
                  </a:cubicBezTo>
                  <a:lnTo>
                    <a:pt x="374" y="765"/>
                  </a:lnTo>
                  <a:lnTo>
                    <a:pt x="374" y="765"/>
                  </a:lnTo>
                  <a:cubicBezTo>
                    <a:pt x="368" y="756"/>
                    <a:pt x="363" y="748"/>
                    <a:pt x="361" y="738"/>
                  </a:cubicBezTo>
                  <a:lnTo>
                    <a:pt x="361" y="735"/>
                  </a:lnTo>
                  <a:lnTo>
                    <a:pt x="361" y="735"/>
                  </a:lnTo>
                  <a:cubicBezTo>
                    <a:pt x="354" y="722"/>
                    <a:pt x="351" y="707"/>
                    <a:pt x="349" y="694"/>
                  </a:cubicBezTo>
                  <a:lnTo>
                    <a:pt x="349" y="694"/>
                  </a:lnTo>
                  <a:cubicBezTo>
                    <a:pt x="349" y="676"/>
                    <a:pt x="347" y="662"/>
                    <a:pt x="349" y="647"/>
                  </a:cubicBezTo>
                  <a:lnTo>
                    <a:pt x="349" y="647"/>
                  </a:lnTo>
                  <a:cubicBezTo>
                    <a:pt x="349" y="636"/>
                    <a:pt x="349" y="627"/>
                    <a:pt x="350" y="616"/>
                  </a:cubicBezTo>
                  <a:lnTo>
                    <a:pt x="350" y="616"/>
                  </a:lnTo>
                  <a:cubicBezTo>
                    <a:pt x="353" y="600"/>
                    <a:pt x="357" y="583"/>
                    <a:pt x="361" y="565"/>
                  </a:cubicBezTo>
                  <a:lnTo>
                    <a:pt x="361" y="565"/>
                  </a:lnTo>
                  <a:cubicBezTo>
                    <a:pt x="365" y="553"/>
                    <a:pt x="370" y="540"/>
                    <a:pt x="376" y="526"/>
                  </a:cubicBezTo>
                  <a:lnTo>
                    <a:pt x="376" y="526"/>
                  </a:lnTo>
                  <a:cubicBezTo>
                    <a:pt x="384" y="513"/>
                    <a:pt x="389" y="497"/>
                    <a:pt x="398" y="485"/>
                  </a:cubicBezTo>
                  <a:lnTo>
                    <a:pt x="398" y="485"/>
                  </a:lnTo>
                  <a:cubicBezTo>
                    <a:pt x="402" y="478"/>
                    <a:pt x="406" y="473"/>
                    <a:pt x="409" y="467"/>
                  </a:cubicBezTo>
                  <a:lnTo>
                    <a:pt x="409" y="467"/>
                  </a:lnTo>
                  <a:cubicBezTo>
                    <a:pt x="413" y="462"/>
                    <a:pt x="417" y="456"/>
                    <a:pt x="421" y="454"/>
                  </a:cubicBezTo>
                  <a:lnTo>
                    <a:pt x="421" y="454"/>
                  </a:lnTo>
                  <a:cubicBezTo>
                    <a:pt x="431" y="443"/>
                    <a:pt x="439" y="432"/>
                    <a:pt x="448" y="424"/>
                  </a:cubicBezTo>
                  <a:lnTo>
                    <a:pt x="448" y="424"/>
                  </a:lnTo>
                  <a:cubicBezTo>
                    <a:pt x="456" y="420"/>
                    <a:pt x="461" y="413"/>
                    <a:pt x="468" y="407"/>
                  </a:cubicBezTo>
                  <a:lnTo>
                    <a:pt x="468" y="407"/>
                  </a:lnTo>
                  <a:cubicBezTo>
                    <a:pt x="476" y="400"/>
                    <a:pt x="486" y="393"/>
                    <a:pt x="494" y="389"/>
                  </a:cubicBezTo>
                  <a:lnTo>
                    <a:pt x="494" y="389"/>
                  </a:lnTo>
                  <a:cubicBezTo>
                    <a:pt x="502" y="384"/>
                    <a:pt x="508" y="380"/>
                    <a:pt x="515" y="377"/>
                  </a:cubicBezTo>
                  <a:lnTo>
                    <a:pt x="515" y="377"/>
                  </a:lnTo>
                  <a:cubicBezTo>
                    <a:pt x="516" y="377"/>
                    <a:pt x="516" y="377"/>
                    <a:pt x="518" y="375"/>
                  </a:cubicBezTo>
                  <a:lnTo>
                    <a:pt x="518" y="375"/>
                  </a:lnTo>
                  <a:cubicBezTo>
                    <a:pt x="520" y="375"/>
                    <a:pt x="523" y="373"/>
                    <a:pt x="526" y="371"/>
                  </a:cubicBezTo>
                  <a:lnTo>
                    <a:pt x="526" y="371"/>
                  </a:lnTo>
                  <a:cubicBezTo>
                    <a:pt x="534" y="368"/>
                    <a:pt x="543" y="364"/>
                    <a:pt x="553" y="360"/>
                  </a:cubicBezTo>
                  <a:lnTo>
                    <a:pt x="553" y="360"/>
                  </a:lnTo>
                  <a:cubicBezTo>
                    <a:pt x="558" y="358"/>
                    <a:pt x="563" y="357"/>
                    <a:pt x="570" y="356"/>
                  </a:cubicBezTo>
                  <a:lnTo>
                    <a:pt x="570" y="356"/>
                  </a:lnTo>
                  <a:cubicBezTo>
                    <a:pt x="579" y="352"/>
                    <a:pt x="589" y="350"/>
                    <a:pt x="598" y="348"/>
                  </a:cubicBezTo>
                  <a:lnTo>
                    <a:pt x="598" y="348"/>
                  </a:lnTo>
                  <a:cubicBezTo>
                    <a:pt x="606" y="346"/>
                    <a:pt x="613" y="346"/>
                    <a:pt x="620" y="344"/>
                  </a:cubicBezTo>
                  <a:lnTo>
                    <a:pt x="620" y="344"/>
                  </a:lnTo>
                  <a:cubicBezTo>
                    <a:pt x="625" y="344"/>
                    <a:pt x="629" y="344"/>
                    <a:pt x="633" y="342"/>
                  </a:cubicBezTo>
                  <a:lnTo>
                    <a:pt x="633" y="342"/>
                  </a:lnTo>
                  <a:cubicBezTo>
                    <a:pt x="645" y="340"/>
                    <a:pt x="656" y="338"/>
                    <a:pt x="667" y="338"/>
                  </a:cubicBezTo>
                  <a:lnTo>
                    <a:pt x="685" y="338"/>
                  </a:lnTo>
                  <a:lnTo>
                    <a:pt x="685" y="338"/>
                  </a:lnTo>
                  <a:cubicBezTo>
                    <a:pt x="689" y="340"/>
                    <a:pt x="692" y="338"/>
                    <a:pt x="694" y="338"/>
                  </a:cubicBezTo>
                  <a:lnTo>
                    <a:pt x="694" y="338"/>
                  </a:lnTo>
                  <a:cubicBezTo>
                    <a:pt x="699" y="338"/>
                    <a:pt x="703" y="340"/>
                    <a:pt x="707" y="340"/>
                  </a:cubicBezTo>
                  <a:lnTo>
                    <a:pt x="707" y="340"/>
                  </a:lnTo>
                  <a:cubicBezTo>
                    <a:pt x="707" y="340"/>
                    <a:pt x="708" y="340"/>
                    <a:pt x="711" y="340"/>
                  </a:cubicBezTo>
                  <a:lnTo>
                    <a:pt x="711" y="340"/>
                  </a:lnTo>
                  <a:cubicBezTo>
                    <a:pt x="712" y="342"/>
                    <a:pt x="714" y="340"/>
                    <a:pt x="716" y="340"/>
                  </a:cubicBezTo>
                  <a:lnTo>
                    <a:pt x="716" y="340"/>
                  </a:lnTo>
                  <a:cubicBezTo>
                    <a:pt x="720" y="340"/>
                    <a:pt x="726" y="344"/>
                    <a:pt x="731" y="344"/>
                  </a:cubicBezTo>
                  <a:lnTo>
                    <a:pt x="731" y="344"/>
                  </a:lnTo>
                  <a:cubicBezTo>
                    <a:pt x="734" y="344"/>
                    <a:pt x="736" y="345"/>
                    <a:pt x="740" y="345"/>
                  </a:cubicBezTo>
                  <a:lnTo>
                    <a:pt x="743" y="345"/>
                  </a:lnTo>
                  <a:lnTo>
                    <a:pt x="743" y="345"/>
                  </a:lnTo>
                  <a:cubicBezTo>
                    <a:pt x="744" y="346"/>
                    <a:pt x="746" y="346"/>
                    <a:pt x="747" y="346"/>
                  </a:cubicBezTo>
                  <a:lnTo>
                    <a:pt x="747" y="346"/>
                  </a:lnTo>
                  <a:cubicBezTo>
                    <a:pt x="751" y="346"/>
                    <a:pt x="757" y="348"/>
                    <a:pt x="761" y="348"/>
                  </a:cubicBezTo>
                  <a:lnTo>
                    <a:pt x="761" y="348"/>
                  </a:lnTo>
                  <a:cubicBezTo>
                    <a:pt x="761" y="348"/>
                    <a:pt x="763" y="349"/>
                    <a:pt x="765" y="349"/>
                  </a:cubicBezTo>
                  <a:lnTo>
                    <a:pt x="765" y="349"/>
                  </a:lnTo>
                  <a:cubicBezTo>
                    <a:pt x="769" y="352"/>
                    <a:pt x="773" y="352"/>
                    <a:pt x="777" y="352"/>
                  </a:cubicBezTo>
                  <a:lnTo>
                    <a:pt x="777" y="352"/>
                  </a:lnTo>
                  <a:cubicBezTo>
                    <a:pt x="778" y="353"/>
                    <a:pt x="781" y="356"/>
                    <a:pt x="782" y="353"/>
                  </a:cubicBezTo>
                  <a:lnTo>
                    <a:pt x="782" y="353"/>
                  </a:lnTo>
                  <a:cubicBezTo>
                    <a:pt x="790" y="357"/>
                    <a:pt x="798" y="358"/>
                    <a:pt x="804" y="361"/>
                  </a:cubicBezTo>
                  <a:lnTo>
                    <a:pt x="804" y="361"/>
                  </a:lnTo>
                  <a:cubicBezTo>
                    <a:pt x="821" y="368"/>
                    <a:pt x="834" y="376"/>
                    <a:pt x="848" y="384"/>
                  </a:cubicBezTo>
                  <a:lnTo>
                    <a:pt x="848" y="384"/>
                  </a:lnTo>
                  <a:cubicBezTo>
                    <a:pt x="856" y="391"/>
                    <a:pt x="864" y="396"/>
                    <a:pt x="871" y="403"/>
                  </a:cubicBezTo>
                  <a:lnTo>
                    <a:pt x="871" y="403"/>
                  </a:lnTo>
                  <a:cubicBezTo>
                    <a:pt x="877" y="407"/>
                    <a:pt x="884" y="413"/>
                    <a:pt x="889" y="420"/>
                  </a:cubicBezTo>
                  <a:lnTo>
                    <a:pt x="889" y="420"/>
                  </a:lnTo>
                  <a:cubicBezTo>
                    <a:pt x="903" y="431"/>
                    <a:pt x="912" y="447"/>
                    <a:pt x="922" y="462"/>
                  </a:cubicBezTo>
                  <a:lnTo>
                    <a:pt x="922" y="462"/>
                  </a:lnTo>
                  <a:cubicBezTo>
                    <a:pt x="926" y="470"/>
                    <a:pt x="930" y="475"/>
                    <a:pt x="934" y="486"/>
                  </a:cubicBezTo>
                  <a:lnTo>
                    <a:pt x="934" y="486"/>
                  </a:lnTo>
                  <a:cubicBezTo>
                    <a:pt x="939" y="497"/>
                    <a:pt x="940" y="507"/>
                    <a:pt x="944" y="519"/>
                  </a:cubicBezTo>
                  <a:lnTo>
                    <a:pt x="944" y="519"/>
                  </a:lnTo>
                  <a:cubicBezTo>
                    <a:pt x="948" y="532"/>
                    <a:pt x="951" y="544"/>
                    <a:pt x="952" y="556"/>
                  </a:cubicBezTo>
                  <a:lnTo>
                    <a:pt x="952" y="556"/>
                  </a:lnTo>
                  <a:cubicBezTo>
                    <a:pt x="954" y="572"/>
                    <a:pt x="956" y="589"/>
                    <a:pt x="956" y="604"/>
                  </a:cubicBezTo>
                  <a:lnTo>
                    <a:pt x="956" y="604"/>
                  </a:lnTo>
                  <a:cubicBezTo>
                    <a:pt x="954" y="616"/>
                    <a:pt x="956" y="628"/>
                    <a:pt x="954" y="638"/>
                  </a:cubicBezTo>
                  <a:lnTo>
                    <a:pt x="954" y="638"/>
                  </a:lnTo>
                  <a:cubicBezTo>
                    <a:pt x="952" y="652"/>
                    <a:pt x="952" y="667"/>
                    <a:pt x="948" y="683"/>
                  </a:cubicBezTo>
                  <a:lnTo>
                    <a:pt x="948" y="688"/>
                  </a:lnTo>
                  <a:lnTo>
                    <a:pt x="948" y="688"/>
                  </a:lnTo>
                  <a:cubicBezTo>
                    <a:pt x="947" y="694"/>
                    <a:pt x="947" y="699"/>
                    <a:pt x="944" y="703"/>
                  </a:cubicBezTo>
                  <a:lnTo>
                    <a:pt x="944" y="703"/>
                  </a:lnTo>
                  <a:cubicBezTo>
                    <a:pt x="943" y="721"/>
                    <a:pt x="939" y="734"/>
                    <a:pt x="935" y="752"/>
                  </a:cubicBezTo>
                  <a:lnTo>
                    <a:pt x="935" y="752"/>
                  </a:lnTo>
                  <a:cubicBezTo>
                    <a:pt x="931" y="758"/>
                    <a:pt x="930" y="769"/>
                    <a:pt x="926" y="778"/>
                  </a:cubicBezTo>
                  <a:lnTo>
                    <a:pt x="926" y="778"/>
                  </a:lnTo>
                  <a:cubicBezTo>
                    <a:pt x="922" y="792"/>
                    <a:pt x="916" y="803"/>
                    <a:pt x="911" y="816"/>
                  </a:cubicBezTo>
                  <a:lnTo>
                    <a:pt x="911" y="816"/>
                  </a:lnTo>
                  <a:cubicBezTo>
                    <a:pt x="909" y="821"/>
                    <a:pt x="908" y="825"/>
                    <a:pt x="905" y="829"/>
                  </a:cubicBezTo>
                  <a:lnTo>
                    <a:pt x="905" y="829"/>
                  </a:lnTo>
                  <a:cubicBezTo>
                    <a:pt x="901" y="839"/>
                    <a:pt x="895" y="849"/>
                    <a:pt x="889" y="860"/>
                  </a:cubicBezTo>
                  <a:lnTo>
                    <a:pt x="889" y="860"/>
                  </a:lnTo>
                  <a:cubicBezTo>
                    <a:pt x="883" y="870"/>
                    <a:pt x="873" y="880"/>
                    <a:pt x="865" y="891"/>
                  </a:cubicBezTo>
                  <a:lnTo>
                    <a:pt x="865" y="891"/>
                  </a:lnTo>
                  <a:cubicBezTo>
                    <a:pt x="859" y="896"/>
                    <a:pt x="852" y="904"/>
                    <a:pt x="846" y="911"/>
                  </a:cubicBezTo>
                  <a:lnTo>
                    <a:pt x="846" y="911"/>
                  </a:lnTo>
                  <a:cubicBezTo>
                    <a:pt x="840" y="914"/>
                    <a:pt x="834" y="919"/>
                    <a:pt x="829" y="923"/>
                  </a:cubicBezTo>
                  <a:lnTo>
                    <a:pt x="829" y="923"/>
                  </a:lnTo>
                  <a:cubicBezTo>
                    <a:pt x="816" y="931"/>
                    <a:pt x="804" y="938"/>
                    <a:pt x="790" y="945"/>
                  </a:cubicBezTo>
                  <a:lnTo>
                    <a:pt x="790" y="945"/>
                  </a:lnTo>
                  <a:cubicBezTo>
                    <a:pt x="777" y="947"/>
                    <a:pt x="765" y="949"/>
                    <a:pt x="753" y="951"/>
                  </a:cubicBezTo>
                  <a:lnTo>
                    <a:pt x="753" y="951"/>
                  </a:lnTo>
                  <a:cubicBezTo>
                    <a:pt x="743" y="951"/>
                    <a:pt x="734" y="951"/>
                    <a:pt x="726" y="949"/>
                  </a:cubicBezTo>
                  <a:lnTo>
                    <a:pt x="726" y="949"/>
                  </a:lnTo>
                  <a:cubicBezTo>
                    <a:pt x="722" y="947"/>
                    <a:pt x="719" y="947"/>
                    <a:pt x="716" y="947"/>
                  </a:cubicBezTo>
                  <a:lnTo>
                    <a:pt x="716" y="947"/>
                  </a:lnTo>
                  <a:cubicBezTo>
                    <a:pt x="714" y="947"/>
                    <a:pt x="711" y="947"/>
                    <a:pt x="708" y="947"/>
                  </a:cubicBezTo>
                  <a:lnTo>
                    <a:pt x="708" y="947"/>
                  </a:lnTo>
                  <a:cubicBezTo>
                    <a:pt x="703" y="945"/>
                    <a:pt x="699" y="942"/>
                    <a:pt x="694" y="938"/>
                  </a:cubicBezTo>
                  <a:lnTo>
                    <a:pt x="694" y="938"/>
                  </a:lnTo>
                  <a:cubicBezTo>
                    <a:pt x="685" y="937"/>
                    <a:pt x="677" y="931"/>
                    <a:pt x="671" y="925"/>
                  </a:cubicBezTo>
                  <a:lnTo>
                    <a:pt x="671" y="925"/>
                  </a:lnTo>
                  <a:cubicBezTo>
                    <a:pt x="664" y="919"/>
                    <a:pt x="657" y="914"/>
                    <a:pt x="652" y="906"/>
                  </a:cubicBezTo>
                  <a:lnTo>
                    <a:pt x="652" y="906"/>
                  </a:lnTo>
                  <a:cubicBezTo>
                    <a:pt x="651" y="902"/>
                    <a:pt x="648" y="899"/>
                    <a:pt x="647" y="894"/>
                  </a:cubicBezTo>
                  <a:lnTo>
                    <a:pt x="647" y="894"/>
                  </a:lnTo>
                  <a:cubicBezTo>
                    <a:pt x="644" y="888"/>
                    <a:pt x="641" y="884"/>
                    <a:pt x="638" y="879"/>
                  </a:cubicBezTo>
                  <a:lnTo>
                    <a:pt x="638" y="879"/>
                  </a:lnTo>
                  <a:cubicBezTo>
                    <a:pt x="636" y="867"/>
                    <a:pt x="636" y="858"/>
                    <a:pt x="636" y="847"/>
                  </a:cubicBezTo>
                  <a:lnTo>
                    <a:pt x="636" y="847"/>
                  </a:lnTo>
                  <a:cubicBezTo>
                    <a:pt x="636" y="836"/>
                    <a:pt x="638" y="825"/>
                    <a:pt x="641" y="815"/>
                  </a:cubicBezTo>
                  <a:lnTo>
                    <a:pt x="641" y="815"/>
                  </a:lnTo>
                  <a:cubicBezTo>
                    <a:pt x="644" y="801"/>
                    <a:pt x="648" y="788"/>
                    <a:pt x="652" y="776"/>
                  </a:cubicBezTo>
                  <a:lnTo>
                    <a:pt x="652" y="776"/>
                  </a:lnTo>
                  <a:cubicBezTo>
                    <a:pt x="652" y="769"/>
                    <a:pt x="655" y="762"/>
                    <a:pt x="656" y="757"/>
                  </a:cubicBezTo>
                  <a:lnTo>
                    <a:pt x="656" y="757"/>
                  </a:lnTo>
                  <a:cubicBezTo>
                    <a:pt x="660" y="748"/>
                    <a:pt x="663" y="739"/>
                    <a:pt x="665" y="730"/>
                  </a:cubicBezTo>
                  <a:lnTo>
                    <a:pt x="665" y="730"/>
                  </a:lnTo>
                  <a:cubicBezTo>
                    <a:pt x="667" y="723"/>
                    <a:pt x="669" y="717"/>
                    <a:pt x="672" y="707"/>
                  </a:cubicBezTo>
                  <a:lnTo>
                    <a:pt x="672" y="707"/>
                  </a:lnTo>
                  <a:cubicBezTo>
                    <a:pt x="672" y="703"/>
                    <a:pt x="673" y="701"/>
                    <a:pt x="676" y="695"/>
                  </a:cubicBezTo>
                  <a:lnTo>
                    <a:pt x="676" y="695"/>
                  </a:lnTo>
                  <a:cubicBezTo>
                    <a:pt x="679" y="684"/>
                    <a:pt x="680" y="674"/>
                    <a:pt x="685" y="662"/>
                  </a:cubicBezTo>
                  <a:lnTo>
                    <a:pt x="685" y="662"/>
                  </a:lnTo>
                  <a:cubicBezTo>
                    <a:pt x="689" y="650"/>
                    <a:pt x="691" y="636"/>
                    <a:pt x="694" y="624"/>
                  </a:cubicBezTo>
                  <a:lnTo>
                    <a:pt x="694" y="624"/>
                  </a:lnTo>
                  <a:cubicBezTo>
                    <a:pt x="696" y="608"/>
                    <a:pt x="699" y="593"/>
                    <a:pt x="698" y="578"/>
                  </a:cubicBezTo>
                  <a:lnTo>
                    <a:pt x="698" y="578"/>
                  </a:lnTo>
                  <a:cubicBezTo>
                    <a:pt x="696" y="565"/>
                    <a:pt x="694" y="554"/>
                    <a:pt x="689" y="542"/>
                  </a:cubicBezTo>
                  <a:lnTo>
                    <a:pt x="689" y="542"/>
                  </a:lnTo>
                  <a:cubicBezTo>
                    <a:pt x="685" y="529"/>
                    <a:pt x="679" y="515"/>
                    <a:pt x="667" y="506"/>
                  </a:cubicBezTo>
                  <a:lnTo>
                    <a:pt x="667" y="506"/>
                  </a:lnTo>
                  <a:cubicBezTo>
                    <a:pt x="663" y="502"/>
                    <a:pt x="659" y="499"/>
                    <a:pt x="655" y="497"/>
                  </a:cubicBezTo>
                  <a:lnTo>
                    <a:pt x="655" y="497"/>
                  </a:lnTo>
                  <a:cubicBezTo>
                    <a:pt x="649" y="493"/>
                    <a:pt x="643" y="490"/>
                    <a:pt x="637" y="489"/>
                  </a:cubicBezTo>
                  <a:lnTo>
                    <a:pt x="637" y="489"/>
                  </a:lnTo>
                  <a:cubicBezTo>
                    <a:pt x="625" y="485"/>
                    <a:pt x="612" y="485"/>
                    <a:pt x="598" y="485"/>
                  </a:cubicBezTo>
                  <a:lnTo>
                    <a:pt x="598" y="485"/>
                  </a:lnTo>
                  <a:cubicBezTo>
                    <a:pt x="583" y="486"/>
                    <a:pt x="566" y="490"/>
                    <a:pt x="553" y="499"/>
                  </a:cubicBezTo>
                  <a:lnTo>
                    <a:pt x="553" y="499"/>
                  </a:lnTo>
                  <a:cubicBezTo>
                    <a:pt x="549" y="501"/>
                    <a:pt x="545" y="502"/>
                    <a:pt x="541" y="506"/>
                  </a:cubicBezTo>
                  <a:lnTo>
                    <a:pt x="541" y="506"/>
                  </a:lnTo>
                  <a:cubicBezTo>
                    <a:pt x="533" y="513"/>
                    <a:pt x="524" y="521"/>
                    <a:pt x="516" y="530"/>
                  </a:cubicBezTo>
                  <a:lnTo>
                    <a:pt x="516" y="530"/>
                  </a:lnTo>
                  <a:cubicBezTo>
                    <a:pt x="512" y="536"/>
                    <a:pt x="508" y="542"/>
                    <a:pt x="503" y="546"/>
                  </a:cubicBezTo>
                  <a:lnTo>
                    <a:pt x="503" y="546"/>
                  </a:lnTo>
                  <a:cubicBezTo>
                    <a:pt x="492" y="566"/>
                    <a:pt x="486" y="588"/>
                    <a:pt x="480" y="608"/>
                  </a:cubicBezTo>
                  <a:lnTo>
                    <a:pt x="480" y="608"/>
                  </a:lnTo>
                  <a:cubicBezTo>
                    <a:pt x="479" y="621"/>
                    <a:pt x="476" y="633"/>
                    <a:pt x="476" y="647"/>
                  </a:cubicBezTo>
                  <a:lnTo>
                    <a:pt x="476" y="647"/>
                  </a:lnTo>
                  <a:cubicBezTo>
                    <a:pt x="476" y="656"/>
                    <a:pt x="476" y="667"/>
                    <a:pt x="476" y="679"/>
                  </a:cubicBezTo>
                  <a:lnTo>
                    <a:pt x="476" y="679"/>
                  </a:lnTo>
                  <a:cubicBezTo>
                    <a:pt x="479" y="690"/>
                    <a:pt x="479" y="701"/>
                    <a:pt x="480" y="713"/>
                  </a:cubicBezTo>
                  <a:lnTo>
                    <a:pt x="480" y="713"/>
                  </a:lnTo>
                  <a:cubicBezTo>
                    <a:pt x="484" y="726"/>
                    <a:pt x="490" y="743"/>
                    <a:pt x="494" y="758"/>
                  </a:cubicBezTo>
                  <a:lnTo>
                    <a:pt x="494" y="758"/>
                  </a:lnTo>
                  <a:cubicBezTo>
                    <a:pt x="495" y="758"/>
                    <a:pt x="496" y="758"/>
                    <a:pt x="496" y="761"/>
                  </a:cubicBezTo>
                  <a:lnTo>
                    <a:pt x="496" y="761"/>
                  </a:lnTo>
                  <a:cubicBezTo>
                    <a:pt x="498" y="762"/>
                    <a:pt x="498" y="765"/>
                    <a:pt x="496" y="768"/>
                  </a:cubicBezTo>
                  <a:lnTo>
                    <a:pt x="496" y="769"/>
                  </a:lnTo>
                  <a:lnTo>
                    <a:pt x="496" y="769"/>
                  </a:lnTo>
                  <a:cubicBezTo>
                    <a:pt x="495" y="772"/>
                    <a:pt x="494" y="774"/>
                    <a:pt x="494" y="776"/>
                  </a:cubicBezTo>
                  <a:lnTo>
                    <a:pt x="494" y="776"/>
                  </a:lnTo>
                  <a:cubicBezTo>
                    <a:pt x="494" y="780"/>
                    <a:pt x="492" y="785"/>
                    <a:pt x="492" y="789"/>
                  </a:cubicBezTo>
                  <a:lnTo>
                    <a:pt x="492" y="789"/>
                  </a:lnTo>
                  <a:cubicBezTo>
                    <a:pt x="490" y="789"/>
                    <a:pt x="490" y="792"/>
                    <a:pt x="490" y="793"/>
                  </a:cubicBezTo>
                  <a:lnTo>
                    <a:pt x="490" y="793"/>
                  </a:lnTo>
                  <a:cubicBezTo>
                    <a:pt x="490" y="797"/>
                    <a:pt x="490" y="800"/>
                    <a:pt x="488" y="804"/>
                  </a:cubicBezTo>
                  <a:lnTo>
                    <a:pt x="488" y="804"/>
                  </a:lnTo>
                  <a:cubicBezTo>
                    <a:pt x="487" y="807"/>
                    <a:pt x="487" y="811"/>
                    <a:pt x="487" y="811"/>
                  </a:cubicBezTo>
                  <a:lnTo>
                    <a:pt x="487" y="811"/>
                  </a:lnTo>
                  <a:cubicBezTo>
                    <a:pt x="487" y="811"/>
                    <a:pt x="487" y="812"/>
                    <a:pt x="486" y="812"/>
                  </a:cubicBezTo>
                  <a:lnTo>
                    <a:pt x="486" y="819"/>
                  </a:lnTo>
                  <a:lnTo>
                    <a:pt x="486" y="819"/>
                  </a:lnTo>
                  <a:cubicBezTo>
                    <a:pt x="484" y="820"/>
                    <a:pt x="483" y="823"/>
                    <a:pt x="483" y="825"/>
                  </a:cubicBezTo>
                  <a:lnTo>
                    <a:pt x="483" y="825"/>
                  </a:lnTo>
                  <a:cubicBezTo>
                    <a:pt x="482" y="827"/>
                    <a:pt x="482" y="829"/>
                    <a:pt x="482" y="831"/>
                  </a:cubicBezTo>
                  <a:lnTo>
                    <a:pt x="482" y="831"/>
                  </a:lnTo>
                  <a:cubicBezTo>
                    <a:pt x="480" y="836"/>
                    <a:pt x="479" y="843"/>
                    <a:pt x="476" y="848"/>
                  </a:cubicBezTo>
                  <a:lnTo>
                    <a:pt x="476" y="848"/>
                  </a:lnTo>
                  <a:cubicBezTo>
                    <a:pt x="476" y="849"/>
                    <a:pt x="475" y="852"/>
                    <a:pt x="476" y="854"/>
                  </a:cubicBezTo>
                  <a:lnTo>
                    <a:pt x="476" y="854"/>
                  </a:lnTo>
                  <a:cubicBezTo>
                    <a:pt x="476" y="854"/>
                    <a:pt x="476" y="854"/>
                    <a:pt x="476" y="856"/>
                  </a:cubicBezTo>
                  <a:lnTo>
                    <a:pt x="476" y="856"/>
                  </a:lnTo>
                  <a:cubicBezTo>
                    <a:pt x="476" y="856"/>
                    <a:pt x="475" y="858"/>
                    <a:pt x="475" y="860"/>
                  </a:cubicBezTo>
                  <a:lnTo>
                    <a:pt x="475" y="860"/>
                  </a:lnTo>
                  <a:cubicBezTo>
                    <a:pt x="475" y="862"/>
                    <a:pt x="475" y="864"/>
                    <a:pt x="473" y="866"/>
                  </a:cubicBezTo>
                  <a:lnTo>
                    <a:pt x="473" y="866"/>
                  </a:lnTo>
                  <a:cubicBezTo>
                    <a:pt x="472" y="867"/>
                    <a:pt x="472" y="870"/>
                    <a:pt x="471" y="870"/>
                  </a:cubicBezTo>
                  <a:lnTo>
                    <a:pt x="471" y="871"/>
                  </a:lnTo>
                  <a:lnTo>
                    <a:pt x="471" y="876"/>
                  </a:lnTo>
                  <a:lnTo>
                    <a:pt x="471" y="876"/>
                  </a:lnTo>
                  <a:cubicBezTo>
                    <a:pt x="471" y="878"/>
                    <a:pt x="471" y="878"/>
                    <a:pt x="471" y="879"/>
                  </a:cubicBezTo>
                  <a:lnTo>
                    <a:pt x="471" y="879"/>
                  </a:lnTo>
                  <a:cubicBezTo>
                    <a:pt x="469" y="879"/>
                    <a:pt x="469" y="880"/>
                    <a:pt x="469" y="883"/>
                  </a:cubicBezTo>
                  <a:lnTo>
                    <a:pt x="469" y="883"/>
                  </a:lnTo>
                  <a:cubicBezTo>
                    <a:pt x="469" y="887"/>
                    <a:pt x="467" y="888"/>
                    <a:pt x="467" y="892"/>
                  </a:cubicBezTo>
                  <a:lnTo>
                    <a:pt x="467" y="892"/>
                  </a:lnTo>
                  <a:lnTo>
                    <a:pt x="467" y="894"/>
                  </a:lnTo>
                  <a:lnTo>
                    <a:pt x="467" y="894"/>
                  </a:lnTo>
                  <a:cubicBezTo>
                    <a:pt x="465" y="896"/>
                    <a:pt x="465" y="900"/>
                    <a:pt x="465" y="902"/>
                  </a:cubicBezTo>
                  <a:lnTo>
                    <a:pt x="465" y="904"/>
                  </a:lnTo>
                  <a:lnTo>
                    <a:pt x="465" y="904"/>
                  </a:lnTo>
                  <a:cubicBezTo>
                    <a:pt x="463" y="914"/>
                    <a:pt x="460" y="923"/>
                    <a:pt x="457" y="933"/>
                  </a:cubicBezTo>
                  <a:lnTo>
                    <a:pt x="457" y="933"/>
                  </a:lnTo>
                  <a:cubicBezTo>
                    <a:pt x="456" y="939"/>
                    <a:pt x="453" y="949"/>
                    <a:pt x="452" y="958"/>
                  </a:cubicBezTo>
                  <a:lnTo>
                    <a:pt x="452" y="958"/>
                  </a:lnTo>
                  <a:cubicBezTo>
                    <a:pt x="451" y="965"/>
                    <a:pt x="448" y="973"/>
                    <a:pt x="447" y="980"/>
                  </a:cubicBezTo>
                  <a:lnTo>
                    <a:pt x="447" y="980"/>
                  </a:lnTo>
                  <a:cubicBezTo>
                    <a:pt x="445" y="984"/>
                    <a:pt x="444" y="988"/>
                    <a:pt x="443" y="994"/>
                  </a:cubicBezTo>
                  <a:lnTo>
                    <a:pt x="443" y="994"/>
                  </a:lnTo>
                  <a:cubicBezTo>
                    <a:pt x="443" y="997"/>
                    <a:pt x="443" y="1000"/>
                    <a:pt x="443" y="1001"/>
                  </a:cubicBezTo>
                  <a:lnTo>
                    <a:pt x="443" y="1001"/>
                  </a:lnTo>
                  <a:cubicBezTo>
                    <a:pt x="439" y="1012"/>
                    <a:pt x="437" y="1023"/>
                    <a:pt x="435" y="1033"/>
                  </a:cubicBezTo>
                  <a:lnTo>
                    <a:pt x="435" y="1033"/>
                  </a:lnTo>
                  <a:cubicBezTo>
                    <a:pt x="431" y="1044"/>
                    <a:pt x="429" y="1053"/>
                    <a:pt x="427" y="1064"/>
                  </a:cubicBezTo>
                  <a:lnTo>
                    <a:pt x="427" y="1064"/>
                  </a:lnTo>
                  <a:cubicBezTo>
                    <a:pt x="424" y="1075"/>
                    <a:pt x="421" y="1088"/>
                    <a:pt x="417" y="1100"/>
                  </a:cubicBezTo>
                  <a:lnTo>
                    <a:pt x="417" y="1100"/>
                  </a:lnTo>
                  <a:cubicBezTo>
                    <a:pt x="416" y="1111"/>
                    <a:pt x="413" y="1120"/>
                    <a:pt x="410" y="1133"/>
                  </a:cubicBezTo>
                  <a:lnTo>
                    <a:pt x="410" y="1133"/>
                  </a:lnTo>
                  <a:cubicBezTo>
                    <a:pt x="409" y="1137"/>
                    <a:pt x="408" y="1143"/>
                    <a:pt x="408" y="1150"/>
                  </a:cubicBezTo>
                  <a:lnTo>
                    <a:pt x="408" y="1150"/>
                  </a:lnTo>
                  <a:cubicBezTo>
                    <a:pt x="404" y="1158"/>
                    <a:pt x="404" y="1167"/>
                    <a:pt x="404" y="1177"/>
                  </a:cubicBezTo>
                  <a:lnTo>
                    <a:pt x="404" y="1177"/>
                  </a:lnTo>
                  <a:cubicBezTo>
                    <a:pt x="401" y="1189"/>
                    <a:pt x="401" y="1197"/>
                    <a:pt x="401" y="1208"/>
                  </a:cubicBezTo>
                  <a:lnTo>
                    <a:pt x="401" y="1208"/>
                  </a:lnTo>
                  <a:cubicBezTo>
                    <a:pt x="400" y="1217"/>
                    <a:pt x="398" y="1230"/>
                    <a:pt x="398" y="1240"/>
                  </a:cubicBezTo>
                  <a:lnTo>
                    <a:pt x="398" y="1240"/>
                  </a:lnTo>
                  <a:cubicBezTo>
                    <a:pt x="398" y="1249"/>
                    <a:pt x="398" y="1257"/>
                    <a:pt x="398" y="1267"/>
                  </a:cubicBezTo>
                  <a:lnTo>
                    <a:pt x="398" y="1267"/>
                  </a:lnTo>
                  <a:cubicBezTo>
                    <a:pt x="400" y="1271"/>
                    <a:pt x="398" y="1275"/>
                    <a:pt x="400" y="1279"/>
                  </a:cubicBezTo>
                  <a:lnTo>
                    <a:pt x="400" y="1279"/>
                  </a:lnTo>
                  <a:cubicBezTo>
                    <a:pt x="400" y="1280"/>
                    <a:pt x="398" y="1283"/>
                    <a:pt x="396" y="1280"/>
                  </a:cubicBezTo>
                  <a:lnTo>
                    <a:pt x="396" y="1280"/>
                  </a:lnTo>
                  <a:cubicBezTo>
                    <a:pt x="390" y="1277"/>
                    <a:pt x="385" y="1276"/>
                    <a:pt x="381" y="1272"/>
                  </a:cubicBezTo>
                  <a:lnTo>
                    <a:pt x="381" y="1272"/>
                  </a:lnTo>
                  <a:cubicBezTo>
                    <a:pt x="372" y="1269"/>
                    <a:pt x="362" y="1263"/>
                    <a:pt x="351" y="1259"/>
                  </a:cubicBezTo>
                  <a:lnTo>
                    <a:pt x="351" y="1259"/>
                  </a:lnTo>
                  <a:cubicBezTo>
                    <a:pt x="347" y="1256"/>
                    <a:pt x="343" y="1253"/>
                    <a:pt x="338" y="1251"/>
                  </a:cubicBezTo>
                  <a:lnTo>
                    <a:pt x="338" y="1251"/>
                  </a:lnTo>
                  <a:cubicBezTo>
                    <a:pt x="330" y="1248"/>
                    <a:pt x="325" y="1243"/>
                    <a:pt x="317" y="1237"/>
                  </a:cubicBezTo>
                  <a:lnTo>
                    <a:pt x="317" y="1237"/>
                  </a:lnTo>
                  <a:cubicBezTo>
                    <a:pt x="311" y="1234"/>
                    <a:pt x="307" y="1232"/>
                    <a:pt x="302" y="1229"/>
                  </a:cubicBezTo>
                  <a:lnTo>
                    <a:pt x="302" y="1229"/>
                  </a:lnTo>
                  <a:cubicBezTo>
                    <a:pt x="298" y="1226"/>
                    <a:pt x="294" y="1224"/>
                    <a:pt x="290" y="1220"/>
                  </a:cubicBezTo>
                  <a:lnTo>
                    <a:pt x="290" y="1220"/>
                  </a:lnTo>
                  <a:cubicBezTo>
                    <a:pt x="283" y="1216"/>
                    <a:pt x="276" y="1209"/>
                    <a:pt x="271" y="1206"/>
                  </a:cubicBezTo>
                  <a:lnTo>
                    <a:pt x="271" y="1206"/>
                  </a:lnTo>
                  <a:cubicBezTo>
                    <a:pt x="263" y="1201"/>
                    <a:pt x="255" y="1194"/>
                    <a:pt x="247" y="1189"/>
                  </a:cubicBezTo>
                  <a:lnTo>
                    <a:pt x="247" y="1189"/>
                  </a:lnTo>
                  <a:cubicBezTo>
                    <a:pt x="239" y="1181"/>
                    <a:pt x="229" y="1174"/>
                    <a:pt x="221" y="1165"/>
                  </a:cubicBezTo>
                  <a:lnTo>
                    <a:pt x="221" y="1165"/>
                  </a:lnTo>
                  <a:cubicBezTo>
                    <a:pt x="217" y="1162"/>
                    <a:pt x="213" y="1158"/>
                    <a:pt x="209" y="1154"/>
                  </a:cubicBezTo>
                  <a:lnTo>
                    <a:pt x="209" y="1154"/>
                  </a:lnTo>
                  <a:cubicBezTo>
                    <a:pt x="207" y="1150"/>
                    <a:pt x="203" y="1149"/>
                    <a:pt x="200" y="1145"/>
                  </a:cubicBezTo>
                  <a:lnTo>
                    <a:pt x="200" y="1145"/>
                  </a:lnTo>
                  <a:cubicBezTo>
                    <a:pt x="200" y="1143"/>
                    <a:pt x="198" y="1143"/>
                    <a:pt x="197" y="1145"/>
                  </a:cubicBezTo>
                  <a:lnTo>
                    <a:pt x="197" y="1143"/>
                  </a:lnTo>
                  <a:lnTo>
                    <a:pt x="197" y="1143"/>
                  </a:lnTo>
                  <a:cubicBezTo>
                    <a:pt x="194" y="1141"/>
                    <a:pt x="190" y="1137"/>
                    <a:pt x="188" y="1134"/>
                  </a:cubicBezTo>
                  <a:lnTo>
                    <a:pt x="188" y="1134"/>
                  </a:lnTo>
                  <a:cubicBezTo>
                    <a:pt x="185" y="1131"/>
                    <a:pt x="181" y="1127"/>
                    <a:pt x="180" y="1124"/>
                  </a:cubicBezTo>
                  <a:lnTo>
                    <a:pt x="180" y="1124"/>
                  </a:lnTo>
                  <a:cubicBezTo>
                    <a:pt x="180" y="1124"/>
                    <a:pt x="180" y="1123"/>
                    <a:pt x="178" y="1122"/>
                  </a:cubicBezTo>
                  <a:lnTo>
                    <a:pt x="178" y="1122"/>
                  </a:lnTo>
                  <a:cubicBezTo>
                    <a:pt x="173" y="1118"/>
                    <a:pt x="168" y="1112"/>
                    <a:pt x="165" y="1107"/>
                  </a:cubicBezTo>
                  <a:lnTo>
                    <a:pt x="165" y="1107"/>
                  </a:lnTo>
                  <a:cubicBezTo>
                    <a:pt x="160" y="1102"/>
                    <a:pt x="154" y="1098"/>
                    <a:pt x="152" y="1092"/>
                  </a:cubicBezTo>
                  <a:lnTo>
                    <a:pt x="152" y="1092"/>
                  </a:lnTo>
                  <a:cubicBezTo>
                    <a:pt x="150" y="1091"/>
                    <a:pt x="149" y="1090"/>
                    <a:pt x="147" y="1088"/>
                  </a:cubicBezTo>
                  <a:lnTo>
                    <a:pt x="147" y="1088"/>
                  </a:lnTo>
                  <a:cubicBezTo>
                    <a:pt x="145" y="1086"/>
                    <a:pt x="143" y="1082"/>
                    <a:pt x="141" y="1078"/>
                  </a:cubicBezTo>
                  <a:lnTo>
                    <a:pt x="141" y="1078"/>
                  </a:lnTo>
                  <a:cubicBezTo>
                    <a:pt x="135" y="1074"/>
                    <a:pt x="133" y="1069"/>
                    <a:pt x="130" y="1065"/>
                  </a:cubicBezTo>
                  <a:lnTo>
                    <a:pt x="130" y="1065"/>
                  </a:lnTo>
                  <a:cubicBezTo>
                    <a:pt x="130" y="1064"/>
                    <a:pt x="129" y="1063"/>
                    <a:pt x="129" y="1060"/>
                  </a:cubicBezTo>
                  <a:lnTo>
                    <a:pt x="129" y="1060"/>
                  </a:lnTo>
                  <a:cubicBezTo>
                    <a:pt x="127" y="1060"/>
                    <a:pt x="126" y="1059"/>
                    <a:pt x="126" y="1057"/>
                  </a:cubicBezTo>
                  <a:lnTo>
                    <a:pt x="126" y="1057"/>
                  </a:lnTo>
                  <a:cubicBezTo>
                    <a:pt x="122" y="1055"/>
                    <a:pt x="121" y="1049"/>
                    <a:pt x="118" y="1047"/>
                  </a:cubicBezTo>
                  <a:lnTo>
                    <a:pt x="118" y="1047"/>
                  </a:lnTo>
                  <a:cubicBezTo>
                    <a:pt x="117" y="1047"/>
                    <a:pt x="117" y="1044"/>
                    <a:pt x="117" y="1044"/>
                  </a:cubicBezTo>
                  <a:lnTo>
                    <a:pt x="117" y="1044"/>
                  </a:lnTo>
                  <a:cubicBezTo>
                    <a:pt x="117" y="1043"/>
                    <a:pt x="115" y="1043"/>
                    <a:pt x="114" y="1041"/>
                  </a:cubicBezTo>
                  <a:lnTo>
                    <a:pt x="114" y="1041"/>
                  </a:lnTo>
                  <a:cubicBezTo>
                    <a:pt x="111" y="1039"/>
                    <a:pt x="109" y="1033"/>
                    <a:pt x="106" y="1031"/>
                  </a:cubicBezTo>
                  <a:lnTo>
                    <a:pt x="106" y="1031"/>
                  </a:lnTo>
                  <a:cubicBezTo>
                    <a:pt x="103" y="1027"/>
                    <a:pt x="102" y="1023"/>
                    <a:pt x="99" y="1020"/>
                  </a:cubicBezTo>
                  <a:lnTo>
                    <a:pt x="99" y="1020"/>
                  </a:lnTo>
                  <a:cubicBezTo>
                    <a:pt x="99" y="1019"/>
                    <a:pt x="99" y="1016"/>
                    <a:pt x="99" y="1016"/>
                  </a:cubicBezTo>
                  <a:lnTo>
                    <a:pt x="99" y="1016"/>
                  </a:lnTo>
                  <a:cubicBezTo>
                    <a:pt x="95" y="1014"/>
                    <a:pt x="94" y="1008"/>
                    <a:pt x="91" y="1005"/>
                  </a:cubicBezTo>
                  <a:lnTo>
                    <a:pt x="91" y="1005"/>
                  </a:lnTo>
                  <a:cubicBezTo>
                    <a:pt x="88" y="1001"/>
                    <a:pt x="86" y="997"/>
                    <a:pt x="83" y="992"/>
                  </a:cubicBezTo>
                  <a:lnTo>
                    <a:pt x="83" y="992"/>
                  </a:lnTo>
                  <a:cubicBezTo>
                    <a:pt x="82" y="988"/>
                    <a:pt x="80" y="985"/>
                    <a:pt x="79" y="984"/>
                  </a:cubicBezTo>
                  <a:lnTo>
                    <a:pt x="79" y="984"/>
                  </a:lnTo>
                  <a:cubicBezTo>
                    <a:pt x="79" y="981"/>
                    <a:pt x="78" y="981"/>
                    <a:pt x="76" y="980"/>
                  </a:cubicBezTo>
                  <a:lnTo>
                    <a:pt x="76" y="980"/>
                  </a:lnTo>
                  <a:cubicBezTo>
                    <a:pt x="74" y="974"/>
                    <a:pt x="71" y="968"/>
                    <a:pt x="68" y="962"/>
                  </a:cubicBezTo>
                  <a:lnTo>
                    <a:pt x="68" y="962"/>
                  </a:lnTo>
                  <a:cubicBezTo>
                    <a:pt x="67" y="961"/>
                    <a:pt x="67" y="958"/>
                    <a:pt x="66" y="958"/>
                  </a:cubicBezTo>
                  <a:lnTo>
                    <a:pt x="66" y="958"/>
                  </a:lnTo>
                  <a:cubicBezTo>
                    <a:pt x="64" y="957"/>
                    <a:pt x="64" y="954"/>
                    <a:pt x="64" y="953"/>
                  </a:cubicBezTo>
                  <a:lnTo>
                    <a:pt x="64" y="953"/>
                  </a:lnTo>
                  <a:cubicBezTo>
                    <a:pt x="64" y="951"/>
                    <a:pt x="60" y="949"/>
                    <a:pt x="60" y="947"/>
                  </a:cubicBezTo>
                  <a:lnTo>
                    <a:pt x="60" y="947"/>
                  </a:lnTo>
                  <a:cubicBezTo>
                    <a:pt x="60" y="946"/>
                    <a:pt x="59" y="945"/>
                    <a:pt x="59" y="942"/>
                  </a:cubicBezTo>
                  <a:lnTo>
                    <a:pt x="59" y="942"/>
                  </a:lnTo>
                  <a:cubicBezTo>
                    <a:pt x="58" y="939"/>
                    <a:pt x="58" y="938"/>
                    <a:pt x="58" y="938"/>
                  </a:cubicBezTo>
                  <a:lnTo>
                    <a:pt x="58" y="938"/>
                  </a:lnTo>
                  <a:cubicBezTo>
                    <a:pt x="55" y="934"/>
                    <a:pt x="52" y="930"/>
                    <a:pt x="52" y="926"/>
                  </a:cubicBezTo>
                  <a:lnTo>
                    <a:pt x="52" y="926"/>
                  </a:lnTo>
                  <a:cubicBezTo>
                    <a:pt x="52" y="925"/>
                    <a:pt x="51" y="925"/>
                    <a:pt x="51" y="923"/>
                  </a:cubicBezTo>
                  <a:lnTo>
                    <a:pt x="51" y="923"/>
                  </a:lnTo>
                  <a:cubicBezTo>
                    <a:pt x="50" y="922"/>
                    <a:pt x="50" y="921"/>
                    <a:pt x="50" y="921"/>
                  </a:cubicBezTo>
                  <a:lnTo>
                    <a:pt x="50" y="921"/>
                  </a:lnTo>
                  <a:cubicBezTo>
                    <a:pt x="50" y="919"/>
                    <a:pt x="50" y="918"/>
                    <a:pt x="50" y="918"/>
                  </a:cubicBezTo>
                  <a:lnTo>
                    <a:pt x="50" y="918"/>
                  </a:lnTo>
                  <a:lnTo>
                    <a:pt x="50" y="918"/>
                  </a:lnTo>
                  <a:cubicBezTo>
                    <a:pt x="47" y="915"/>
                    <a:pt x="47" y="911"/>
                    <a:pt x="43" y="907"/>
                  </a:cubicBezTo>
                  <a:lnTo>
                    <a:pt x="43" y="907"/>
                  </a:lnTo>
                  <a:cubicBezTo>
                    <a:pt x="43" y="906"/>
                    <a:pt x="46" y="904"/>
                    <a:pt x="43" y="906"/>
                  </a:cubicBezTo>
                  <a:lnTo>
                    <a:pt x="43" y="904"/>
                  </a:lnTo>
                  <a:lnTo>
                    <a:pt x="43" y="904"/>
                  </a:lnTo>
                  <a:cubicBezTo>
                    <a:pt x="43" y="902"/>
                    <a:pt x="43" y="899"/>
                    <a:pt x="39" y="896"/>
                  </a:cubicBezTo>
                  <a:lnTo>
                    <a:pt x="39" y="896"/>
                  </a:lnTo>
                  <a:lnTo>
                    <a:pt x="39" y="896"/>
                  </a:lnTo>
                  <a:cubicBezTo>
                    <a:pt x="39" y="894"/>
                    <a:pt x="39" y="894"/>
                    <a:pt x="39" y="892"/>
                  </a:cubicBezTo>
                  <a:lnTo>
                    <a:pt x="39" y="892"/>
                  </a:lnTo>
                  <a:cubicBezTo>
                    <a:pt x="37" y="892"/>
                    <a:pt x="37" y="891"/>
                    <a:pt x="37" y="888"/>
                  </a:cubicBezTo>
                  <a:lnTo>
                    <a:pt x="37" y="888"/>
                  </a:lnTo>
                  <a:cubicBezTo>
                    <a:pt x="37" y="888"/>
                    <a:pt x="37" y="887"/>
                    <a:pt x="36" y="887"/>
                  </a:cubicBezTo>
                  <a:lnTo>
                    <a:pt x="36" y="887"/>
                  </a:lnTo>
                  <a:cubicBezTo>
                    <a:pt x="36" y="884"/>
                    <a:pt x="35" y="883"/>
                    <a:pt x="35" y="880"/>
                  </a:cubicBezTo>
                  <a:lnTo>
                    <a:pt x="35" y="880"/>
                  </a:lnTo>
                  <a:cubicBezTo>
                    <a:pt x="35" y="879"/>
                    <a:pt x="35" y="878"/>
                    <a:pt x="32" y="878"/>
                  </a:cubicBezTo>
                  <a:lnTo>
                    <a:pt x="32" y="878"/>
                  </a:lnTo>
                  <a:cubicBezTo>
                    <a:pt x="31" y="876"/>
                    <a:pt x="31" y="874"/>
                    <a:pt x="31" y="871"/>
                  </a:cubicBezTo>
                  <a:lnTo>
                    <a:pt x="31" y="871"/>
                  </a:lnTo>
                  <a:cubicBezTo>
                    <a:pt x="31" y="871"/>
                    <a:pt x="31" y="870"/>
                    <a:pt x="29" y="870"/>
                  </a:cubicBezTo>
                  <a:lnTo>
                    <a:pt x="29" y="870"/>
                  </a:lnTo>
                  <a:cubicBezTo>
                    <a:pt x="29" y="867"/>
                    <a:pt x="29" y="867"/>
                    <a:pt x="29" y="866"/>
                  </a:cubicBezTo>
                  <a:lnTo>
                    <a:pt x="29" y="866"/>
                  </a:lnTo>
                  <a:cubicBezTo>
                    <a:pt x="29" y="864"/>
                    <a:pt x="29" y="862"/>
                    <a:pt x="28" y="862"/>
                  </a:cubicBezTo>
                  <a:lnTo>
                    <a:pt x="28" y="862"/>
                  </a:lnTo>
                  <a:cubicBezTo>
                    <a:pt x="27" y="860"/>
                    <a:pt x="27" y="858"/>
                    <a:pt x="25" y="856"/>
                  </a:cubicBezTo>
                  <a:lnTo>
                    <a:pt x="25" y="856"/>
                  </a:lnTo>
                  <a:cubicBezTo>
                    <a:pt x="25" y="854"/>
                    <a:pt x="25" y="854"/>
                    <a:pt x="25" y="852"/>
                  </a:cubicBezTo>
                  <a:lnTo>
                    <a:pt x="25" y="852"/>
                  </a:lnTo>
                  <a:cubicBezTo>
                    <a:pt x="24" y="848"/>
                    <a:pt x="24" y="844"/>
                    <a:pt x="23" y="843"/>
                  </a:cubicBezTo>
                  <a:lnTo>
                    <a:pt x="23" y="843"/>
                  </a:lnTo>
                  <a:cubicBezTo>
                    <a:pt x="23" y="841"/>
                    <a:pt x="23" y="839"/>
                    <a:pt x="21" y="839"/>
                  </a:cubicBezTo>
                  <a:lnTo>
                    <a:pt x="21" y="839"/>
                  </a:lnTo>
                  <a:cubicBezTo>
                    <a:pt x="21" y="836"/>
                    <a:pt x="20" y="833"/>
                    <a:pt x="20" y="833"/>
                  </a:cubicBezTo>
                  <a:lnTo>
                    <a:pt x="20" y="833"/>
                  </a:lnTo>
                  <a:cubicBezTo>
                    <a:pt x="20" y="829"/>
                    <a:pt x="19" y="827"/>
                    <a:pt x="17" y="824"/>
                  </a:cubicBezTo>
                  <a:lnTo>
                    <a:pt x="17" y="824"/>
                  </a:lnTo>
                  <a:cubicBezTo>
                    <a:pt x="16" y="820"/>
                    <a:pt x="16" y="816"/>
                    <a:pt x="15" y="811"/>
                  </a:cubicBezTo>
                  <a:lnTo>
                    <a:pt x="15" y="811"/>
                  </a:lnTo>
                  <a:cubicBezTo>
                    <a:pt x="16" y="811"/>
                    <a:pt x="13" y="808"/>
                    <a:pt x="13" y="807"/>
                  </a:cubicBezTo>
                  <a:lnTo>
                    <a:pt x="13" y="801"/>
                  </a:lnTo>
                  <a:lnTo>
                    <a:pt x="13" y="801"/>
                  </a:lnTo>
                  <a:cubicBezTo>
                    <a:pt x="13" y="801"/>
                    <a:pt x="13" y="800"/>
                    <a:pt x="13" y="799"/>
                  </a:cubicBezTo>
                  <a:lnTo>
                    <a:pt x="13" y="799"/>
                  </a:lnTo>
                  <a:cubicBezTo>
                    <a:pt x="12" y="797"/>
                    <a:pt x="11" y="793"/>
                    <a:pt x="11" y="790"/>
                  </a:cubicBezTo>
                  <a:lnTo>
                    <a:pt x="11" y="790"/>
                  </a:lnTo>
                  <a:cubicBezTo>
                    <a:pt x="11" y="789"/>
                    <a:pt x="11" y="788"/>
                    <a:pt x="11" y="785"/>
                  </a:cubicBezTo>
                  <a:lnTo>
                    <a:pt x="11" y="785"/>
                  </a:lnTo>
                  <a:cubicBezTo>
                    <a:pt x="8" y="778"/>
                    <a:pt x="8" y="772"/>
                    <a:pt x="7" y="765"/>
                  </a:cubicBezTo>
                  <a:lnTo>
                    <a:pt x="7" y="761"/>
                  </a:lnTo>
                  <a:lnTo>
                    <a:pt x="7" y="761"/>
                  </a:lnTo>
                  <a:cubicBezTo>
                    <a:pt x="5" y="758"/>
                    <a:pt x="5" y="758"/>
                    <a:pt x="5" y="757"/>
                  </a:cubicBezTo>
                  <a:lnTo>
                    <a:pt x="5" y="757"/>
                  </a:lnTo>
                  <a:cubicBezTo>
                    <a:pt x="7" y="756"/>
                    <a:pt x="5" y="752"/>
                    <a:pt x="4" y="752"/>
                  </a:cubicBezTo>
                  <a:lnTo>
                    <a:pt x="4" y="743"/>
                  </a:lnTo>
                  <a:lnTo>
                    <a:pt x="4" y="743"/>
                  </a:lnTo>
                  <a:cubicBezTo>
                    <a:pt x="3" y="742"/>
                    <a:pt x="4" y="742"/>
                    <a:pt x="3" y="739"/>
                  </a:cubicBezTo>
                  <a:lnTo>
                    <a:pt x="3" y="733"/>
                  </a:lnTo>
                  <a:lnTo>
                    <a:pt x="3" y="733"/>
                  </a:lnTo>
                  <a:cubicBezTo>
                    <a:pt x="3" y="733"/>
                    <a:pt x="3" y="733"/>
                    <a:pt x="3" y="731"/>
                  </a:cubicBezTo>
                  <a:lnTo>
                    <a:pt x="3" y="731"/>
                  </a:lnTo>
                  <a:cubicBezTo>
                    <a:pt x="3" y="729"/>
                    <a:pt x="3" y="726"/>
                    <a:pt x="3" y="725"/>
                  </a:cubicBezTo>
                  <a:lnTo>
                    <a:pt x="3" y="725"/>
                  </a:lnTo>
                  <a:cubicBezTo>
                    <a:pt x="3" y="725"/>
                    <a:pt x="3" y="725"/>
                    <a:pt x="3" y="723"/>
                  </a:cubicBezTo>
                  <a:lnTo>
                    <a:pt x="3" y="723"/>
                  </a:lnTo>
                  <a:cubicBezTo>
                    <a:pt x="3" y="722"/>
                    <a:pt x="3" y="721"/>
                    <a:pt x="1" y="721"/>
                  </a:cubicBezTo>
                  <a:lnTo>
                    <a:pt x="1" y="718"/>
                  </a:lnTo>
                  <a:lnTo>
                    <a:pt x="1" y="713"/>
                  </a:lnTo>
                  <a:lnTo>
                    <a:pt x="1" y="706"/>
                  </a:lnTo>
                  <a:lnTo>
                    <a:pt x="1" y="706"/>
                  </a:lnTo>
                  <a:cubicBezTo>
                    <a:pt x="3" y="702"/>
                    <a:pt x="1" y="701"/>
                    <a:pt x="1" y="698"/>
                  </a:cubicBezTo>
                  <a:lnTo>
                    <a:pt x="1" y="698"/>
                  </a:lnTo>
                  <a:cubicBezTo>
                    <a:pt x="1" y="686"/>
                    <a:pt x="1" y="676"/>
                    <a:pt x="0" y="667"/>
                  </a:cubicBezTo>
                  <a:lnTo>
                    <a:pt x="0" y="660"/>
                  </a:lnTo>
                  <a:lnTo>
                    <a:pt x="0" y="660"/>
                  </a:lnTo>
                  <a:cubicBezTo>
                    <a:pt x="1" y="654"/>
                    <a:pt x="1" y="648"/>
                    <a:pt x="1" y="640"/>
                  </a:cubicBezTo>
                  <a:lnTo>
                    <a:pt x="1" y="640"/>
                  </a:lnTo>
                  <a:cubicBezTo>
                    <a:pt x="1" y="636"/>
                    <a:pt x="1" y="631"/>
                    <a:pt x="1" y="628"/>
                  </a:cubicBezTo>
                  <a:lnTo>
                    <a:pt x="1" y="628"/>
                  </a:lnTo>
                  <a:cubicBezTo>
                    <a:pt x="1" y="625"/>
                    <a:pt x="3" y="624"/>
                    <a:pt x="1" y="621"/>
                  </a:cubicBezTo>
                  <a:lnTo>
                    <a:pt x="1" y="615"/>
                  </a:lnTo>
                  <a:lnTo>
                    <a:pt x="1" y="615"/>
                  </a:lnTo>
                  <a:cubicBezTo>
                    <a:pt x="3" y="613"/>
                    <a:pt x="3" y="611"/>
                    <a:pt x="3" y="609"/>
                  </a:cubicBezTo>
                  <a:lnTo>
                    <a:pt x="3" y="608"/>
                  </a:lnTo>
                  <a:lnTo>
                    <a:pt x="3" y="608"/>
                  </a:lnTo>
                  <a:cubicBezTo>
                    <a:pt x="3" y="607"/>
                    <a:pt x="3" y="607"/>
                    <a:pt x="3" y="604"/>
                  </a:cubicBezTo>
                  <a:lnTo>
                    <a:pt x="3" y="604"/>
                  </a:lnTo>
                  <a:cubicBezTo>
                    <a:pt x="3" y="601"/>
                    <a:pt x="3" y="599"/>
                    <a:pt x="4" y="595"/>
                  </a:cubicBezTo>
                  <a:lnTo>
                    <a:pt x="4" y="595"/>
                  </a:lnTo>
                  <a:cubicBezTo>
                    <a:pt x="4" y="593"/>
                    <a:pt x="4" y="589"/>
                    <a:pt x="5" y="584"/>
                  </a:cubicBezTo>
                  <a:lnTo>
                    <a:pt x="5" y="584"/>
                  </a:lnTo>
                  <a:cubicBezTo>
                    <a:pt x="8" y="583"/>
                    <a:pt x="5" y="580"/>
                    <a:pt x="7" y="578"/>
                  </a:cubicBezTo>
                  <a:lnTo>
                    <a:pt x="7" y="578"/>
                  </a:lnTo>
                  <a:cubicBezTo>
                    <a:pt x="8" y="560"/>
                    <a:pt x="12" y="542"/>
                    <a:pt x="15" y="526"/>
                  </a:cubicBezTo>
                  <a:lnTo>
                    <a:pt x="15" y="526"/>
                  </a:lnTo>
                  <a:cubicBezTo>
                    <a:pt x="17" y="513"/>
                    <a:pt x="21" y="499"/>
                    <a:pt x="25" y="487"/>
                  </a:cubicBezTo>
                  <a:lnTo>
                    <a:pt x="25" y="487"/>
                  </a:lnTo>
                  <a:cubicBezTo>
                    <a:pt x="25" y="485"/>
                    <a:pt x="25" y="481"/>
                    <a:pt x="27" y="478"/>
                  </a:cubicBezTo>
                  <a:lnTo>
                    <a:pt x="27" y="478"/>
                  </a:lnTo>
                  <a:cubicBezTo>
                    <a:pt x="28" y="475"/>
                    <a:pt x="27" y="474"/>
                    <a:pt x="29" y="473"/>
                  </a:cubicBezTo>
                  <a:lnTo>
                    <a:pt x="29" y="473"/>
                  </a:lnTo>
                  <a:cubicBezTo>
                    <a:pt x="31" y="473"/>
                    <a:pt x="29" y="473"/>
                    <a:pt x="29" y="473"/>
                  </a:cubicBezTo>
                  <a:lnTo>
                    <a:pt x="29" y="473"/>
                  </a:lnTo>
                  <a:cubicBezTo>
                    <a:pt x="29" y="464"/>
                    <a:pt x="35" y="458"/>
                    <a:pt x="37" y="451"/>
                  </a:cubicBezTo>
                  <a:lnTo>
                    <a:pt x="37" y="451"/>
                  </a:lnTo>
                  <a:cubicBezTo>
                    <a:pt x="39" y="440"/>
                    <a:pt x="43" y="428"/>
                    <a:pt x="50" y="418"/>
                  </a:cubicBezTo>
                  <a:lnTo>
                    <a:pt x="50" y="418"/>
                  </a:lnTo>
                  <a:cubicBezTo>
                    <a:pt x="52" y="408"/>
                    <a:pt x="56" y="401"/>
                    <a:pt x="60" y="393"/>
                  </a:cubicBezTo>
                  <a:lnTo>
                    <a:pt x="60" y="393"/>
                  </a:lnTo>
                  <a:cubicBezTo>
                    <a:pt x="64" y="381"/>
                    <a:pt x="70" y="372"/>
                    <a:pt x="74" y="361"/>
                  </a:cubicBezTo>
                  <a:lnTo>
                    <a:pt x="74" y="361"/>
                  </a:lnTo>
                  <a:cubicBezTo>
                    <a:pt x="78" y="356"/>
                    <a:pt x="83" y="348"/>
                    <a:pt x="86" y="340"/>
                  </a:cubicBezTo>
                  <a:lnTo>
                    <a:pt x="86" y="340"/>
                  </a:lnTo>
                  <a:cubicBezTo>
                    <a:pt x="90" y="333"/>
                    <a:pt x="95" y="325"/>
                    <a:pt x="99" y="317"/>
                  </a:cubicBezTo>
                  <a:lnTo>
                    <a:pt x="99" y="317"/>
                  </a:lnTo>
                  <a:cubicBezTo>
                    <a:pt x="105" y="310"/>
                    <a:pt x="110" y="302"/>
                    <a:pt x="117" y="293"/>
                  </a:cubicBezTo>
                  <a:lnTo>
                    <a:pt x="117" y="293"/>
                  </a:lnTo>
                  <a:cubicBezTo>
                    <a:pt x="121" y="283"/>
                    <a:pt x="130" y="275"/>
                    <a:pt x="134" y="266"/>
                  </a:cubicBezTo>
                  <a:lnTo>
                    <a:pt x="134" y="266"/>
                  </a:lnTo>
                  <a:cubicBezTo>
                    <a:pt x="135" y="262"/>
                    <a:pt x="138" y="261"/>
                    <a:pt x="141" y="258"/>
                  </a:cubicBezTo>
                  <a:lnTo>
                    <a:pt x="141" y="258"/>
                  </a:lnTo>
                  <a:cubicBezTo>
                    <a:pt x="145" y="257"/>
                    <a:pt x="147" y="250"/>
                    <a:pt x="152" y="247"/>
                  </a:cubicBezTo>
                  <a:lnTo>
                    <a:pt x="152" y="247"/>
                  </a:lnTo>
                  <a:cubicBezTo>
                    <a:pt x="157" y="239"/>
                    <a:pt x="165" y="231"/>
                    <a:pt x="172" y="224"/>
                  </a:cubicBezTo>
                  <a:lnTo>
                    <a:pt x="172" y="224"/>
                  </a:lnTo>
                  <a:cubicBezTo>
                    <a:pt x="176" y="218"/>
                    <a:pt x="181" y="211"/>
                    <a:pt x="188" y="207"/>
                  </a:cubicBezTo>
                  <a:lnTo>
                    <a:pt x="188" y="207"/>
                  </a:lnTo>
                  <a:cubicBezTo>
                    <a:pt x="196" y="197"/>
                    <a:pt x="204" y="189"/>
                    <a:pt x="212" y="181"/>
                  </a:cubicBezTo>
                  <a:lnTo>
                    <a:pt x="212" y="181"/>
                  </a:lnTo>
                  <a:cubicBezTo>
                    <a:pt x="219" y="175"/>
                    <a:pt x="227" y="169"/>
                    <a:pt x="233" y="164"/>
                  </a:cubicBezTo>
                  <a:lnTo>
                    <a:pt x="233" y="164"/>
                  </a:lnTo>
                  <a:cubicBezTo>
                    <a:pt x="241" y="153"/>
                    <a:pt x="252" y="148"/>
                    <a:pt x="260" y="140"/>
                  </a:cubicBezTo>
                  <a:lnTo>
                    <a:pt x="260" y="140"/>
                  </a:lnTo>
                  <a:cubicBezTo>
                    <a:pt x="271" y="130"/>
                    <a:pt x="280" y="124"/>
                    <a:pt x="292" y="117"/>
                  </a:cubicBezTo>
                  <a:lnTo>
                    <a:pt x="292" y="117"/>
                  </a:lnTo>
                  <a:cubicBezTo>
                    <a:pt x="294" y="116"/>
                    <a:pt x="295" y="116"/>
                    <a:pt x="298" y="114"/>
                  </a:cubicBezTo>
                  <a:lnTo>
                    <a:pt x="298" y="114"/>
                  </a:lnTo>
                  <a:cubicBezTo>
                    <a:pt x="307" y="106"/>
                    <a:pt x="318" y="101"/>
                    <a:pt x="329" y="94"/>
                  </a:cubicBezTo>
                  <a:lnTo>
                    <a:pt x="329" y="94"/>
                  </a:lnTo>
                  <a:cubicBezTo>
                    <a:pt x="334" y="92"/>
                    <a:pt x="339" y="89"/>
                    <a:pt x="345" y="85"/>
                  </a:cubicBezTo>
                  <a:lnTo>
                    <a:pt x="345" y="85"/>
                  </a:lnTo>
                  <a:cubicBezTo>
                    <a:pt x="354" y="79"/>
                    <a:pt x="365" y="74"/>
                    <a:pt x="374" y="69"/>
                  </a:cubicBezTo>
                  <a:lnTo>
                    <a:pt x="374" y="69"/>
                  </a:lnTo>
                  <a:cubicBezTo>
                    <a:pt x="381" y="66"/>
                    <a:pt x="390" y="62"/>
                    <a:pt x="398" y="58"/>
                  </a:cubicBezTo>
                  <a:lnTo>
                    <a:pt x="398" y="58"/>
                  </a:lnTo>
                  <a:cubicBezTo>
                    <a:pt x="406" y="54"/>
                    <a:pt x="412" y="51"/>
                    <a:pt x="420" y="49"/>
                  </a:cubicBezTo>
                  <a:lnTo>
                    <a:pt x="420" y="49"/>
                  </a:lnTo>
                  <a:cubicBezTo>
                    <a:pt x="428" y="47"/>
                    <a:pt x="435" y="42"/>
                    <a:pt x="443" y="39"/>
                  </a:cubicBezTo>
                  <a:lnTo>
                    <a:pt x="443" y="39"/>
                  </a:lnTo>
                  <a:cubicBezTo>
                    <a:pt x="451" y="37"/>
                    <a:pt x="457" y="34"/>
                    <a:pt x="465" y="31"/>
                  </a:cubicBezTo>
                  <a:lnTo>
                    <a:pt x="465" y="31"/>
                  </a:lnTo>
                  <a:cubicBezTo>
                    <a:pt x="476" y="28"/>
                    <a:pt x="484" y="26"/>
                    <a:pt x="494" y="24"/>
                  </a:cubicBezTo>
                  <a:lnTo>
                    <a:pt x="494" y="24"/>
                  </a:lnTo>
                  <a:cubicBezTo>
                    <a:pt x="503" y="22"/>
                    <a:pt x="511" y="20"/>
                    <a:pt x="520" y="16"/>
                  </a:cubicBezTo>
                  <a:lnTo>
                    <a:pt x="520" y="16"/>
                  </a:lnTo>
                  <a:cubicBezTo>
                    <a:pt x="528" y="15"/>
                    <a:pt x="537" y="12"/>
                    <a:pt x="545" y="12"/>
                  </a:cubicBezTo>
                  <a:lnTo>
                    <a:pt x="545" y="12"/>
                  </a:lnTo>
                  <a:cubicBezTo>
                    <a:pt x="553" y="11"/>
                    <a:pt x="558" y="10"/>
                    <a:pt x="566" y="8"/>
                  </a:cubicBezTo>
                  <a:lnTo>
                    <a:pt x="566" y="8"/>
                  </a:lnTo>
                  <a:cubicBezTo>
                    <a:pt x="570" y="8"/>
                    <a:pt x="574" y="7"/>
                    <a:pt x="579" y="7"/>
                  </a:cubicBezTo>
                  <a:lnTo>
                    <a:pt x="579" y="7"/>
                  </a:lnTo>
                  <a:cubicBezTo>
                    <a:pt x="583" y="4"/>
                    <a:pt x="588" y="7"/>
                    <a:pt x="592" y="4"/>
                  </a:cubicBezTo>
                  <a:lnTo>
                    <a:pt x="592" y="4"/>
                  </a:lnTo>
                  <a:cubicBezTo>
                    <a:pt x="606" y="3"/>
                    <a:pt x="622" y="3"/>
                    <a:pt x="637" y="2"/>
                  </a:cubicBezTo>
                  <a:lnTo>
                    <a:pt x="661" y="2"/>
                  </a:lnTo>
                  <a:lnTo>
                    <a:pt x="661" y="2"/>
                  </a:lnTo>
                  <a:cubicBezTo>
                    <a:pt x="669" y="0"/>
                    <a:pt x="679" y="0"/>
                    <a:pt x="687" y="0"/>
                  </a:cubicBezTo>
                  <a:lnTo>
                    <a:pt x="687" y="0"/>
                  </a:lnTo>
                  <a:cubicBezTo>
                    <a:pt x="698" y="2"/>
                    <a:pt x="708" y="2"/>
                    <a:pt x="719" y="3"/>
                  </a:cubicBezTo>
                  <a:lnTo>
                    <a:pt x="723" y="3"/>
                  </a:lnTo>
                  <a:lnTo>
                    <a:pt x="723" y="3"/>
                  </a:lnTo>
                  <a:cubicBezTo>
                    <a:pt x="732" y="3"/>
                    <a:pt x="742" y="4"/>
                    <a:pt x="751" y="4"/>
                  </a:cubicBezTo>
                  <a:lnTo>
                    <a:pt x="751" y="4"/>
                  </a:lnTo>
                  <a:cubicBezTo>
                    <a:pt x="765" y="7"/>
                    <a:pt x="778" y="10"/>
                    <a:pt x="791" y="12"/>
                  </a:cubicBezTo>
                  <a:lnTo>
                    <a:pt x="791" y="12"/>
                  </a:lnTo>
                  <a:cubicBezTo>
                    <a:pt x="801" y="12"/>
                    <a:pt x="812" y="15"/>
                    <a:pt x="820" y="16"/>
                  </a:cubicBezTo>
                  <a:lnTo>
                    <a:pt x="820" y="16"/>
                  </a:lnTo>
                  <a:cubicBezTo>
                    <a:pt x="826" y="20"/>
                    <a:pt x="833" y="20"/>
                    <a:pt x="838" y="22"/>
                  </a:cubicBezTo>
                  <a:lnTo>
                    <a:pt x="838" y="22"/>
                  </a:lnTo>
                  <a:cubicBezTo>
                    <a:pt x="848" y="26"/>
                    <a:pt x="856" y="28"/>
                    <a:pt x="867" y="28"/>
                  </a:cubicBezTo>
                  <a:lnTo>
                    <a:pt x="867" y="28"/>
                  </a:lnTo>
                  <a:cubicBezTo>
                    <a:pt x="872" y="30"/>
                    <a:pt x="877" y="34"/>
                    <a:pt x="883" y="35"/>
                  </a:cubicBezTo>
                  <a:lnTo>
                    <a:pt x="883" y="35"/>
                  </a:lnTo>
                  <a:cubicBezTo>
                    <a:pt x="889" y="37"/>
                    <a:pt x="893" y="39"/>
                    <a:pt x="899" y="39"/>
                  </a:cubicBezTo>
                  <a:lnTo>
                    <a:pt x="899" y="39"/>
                  </a:lnTo>
                  <a:cubicBezTo>
                    <a:pt x="903" y="42"/>
                    <a:pt x="903" y="46"/>
                    <a:pt x="905" y="45"/>
                  </a:cubicBezTo>
                  <a:lnTo>
                    <a:pt x="905" y="45"/>
                  </a:lnTo>
                  <a:cubicBezTo>
                    <a:pt x="907" y="43"/>
                    <a:pt x="908" y="45"/>
                    <a:pt x="909" y="47"/>
                  </a:cubicBezTo>
                  <a:lnTo>
                    <a:pt x="909" y="47"/>
                  </a:lnTo>
                  <a:cubicBezTo>
                    <a:pt x="918" y="49"/>
                    <a:pt x="926" y="51"/>
                    <a:pt x="931" y="54"/>
                  </a:cubicBezTo>
                  <a:lnTo>
                    <a:pt x="931" y="54"/>
                  </a:lnTo>
                  <a:cubicBezTo>
                    <a:pt x="938" y="55"/>
                    <a:pt x="943" y="58"/>
                    <a:pt x="948" y="62"/>
                  </a:cubicBezTo>
                  <a:lnTo>
                    <a:pt x="948" y="62"/>
                  </a:lnTo>
                  <a:cubicBezTo>
                    <a:pt x="952" y="62"/>
                    <a:pt x="956" y="62"/>
                    <a:pt x="960" y="66"/>
                  </a:cubicBezTo>
                  <a:lnTo>
                    <a:pt x="960" y="66"/>
                  </a:lnTo>
                  <a:cubicBezTo>
                    <a:pt x="967" y="71"/>
                    <a:pt x="975" y="74"/>
                    <a:pt x="985" y="78"/>
                  </a:cubicBezTo>
                  <a:lnTo>
                    <a:pt x="985" y="78"/>
                  </a:lnTo>
                  <a:cubicBezTo>
                    <a:pt x="985" y="79"/>
                    <a:pt x="987" y="81"/>
                    <a:pt x="989" y="81"/>
                  </a:cubicBezTo>
                  <a:lnTo>
                    <a:pt x="989" y="81"/>
                  </a:lnTo>
                  <a:cubicBezTo>
                    <a:pt x="1002" y="89"/>
                    <a:pt x="1015" y="97"/>
                    <a:pt x="1029" y="106"/>
                  </a:cubicBezTo>
                  <a:lnTo>
                    <a:pt x="1029" y="106"/>
                  </a:lnTo>
                  <a:cubicBezTo>
                    <a:pt x="1036" y="109"/>
                    <a:pt x="1044" y="116"/>
                    <a:pt x="1052" y="121"/>
                  </a:cubicBezTo>
                  <a:lnTo>
                    <a:pt x="1052" y="121"/>
                  </a:lnTo>
                  <a:cubicBezTo>
                    <a:pt x="1065" y="130"/>
                    <a:pt x="1079" y="140"/>
                    <a:pt x="1092" y="151"/>
                  </a:cubicBezTo>
                  <a:lnTo>
                    <a:pt x="1092" y="151"/>
                  </a:lnTo>
                  <a:cubicBezTo>
                    <a:pt x="1100" y="157"/>
                    <a:pt x="1111" y="164"/>
                    <a:pt x="1117" y="173"/>
                  </a:cubicBezTo>
                  <a:lnTo>
                    <a:pt x="1117" y="173"/>
                  </a:lnTo>
                  <a:cubicBezTo>
                    <a:pt x="1124" y="179"/>
                    <a:pt x="1131" y="184"/>
                    <a:pt x="1136" y="191"/>
                  </a:cubicBezTo>
                  <a:lnTo>
                    <a:pt x="1136" y="191"/>
                  </a:lnTo>
                  <a:cubicBezTo>
                    <a:pt x="1143" y="196"/>
                    <a:pt x="1148" y="202"/>
                    <a:pt x="1154" y="207"/>
                  </a:cubicBezTo>
                  <a:lnTo>
                    <a:pt x="1154" y="207"/>
                  </a:lnTo>
                  <a:cubicBezTo>
                    <a:pt x="1162" y="216"/>
                    <a:pt x="1170" y="224"/>
                    <a:pt x="1176" y="234"/>
                  </a:cubicBezTo>
                  <a:lnTo>
                    <a:pt x="1176" y="234"/>
                  </a:lnTo>
                  <a:cubicBezTo>
                    <a:pt x="1183" y="239"/>
                    <a:pt x="1190" y="247"/>
                    <a:pt x="1194" y="255"/>
                  </a:cubicBezTo>
                  <a:lnTo>
                    <a:pt x="1194" y="255"/>
                  </a:lnTo>
                  <a:cubicBezTo>
                    <a:pt x="1199" y="261"/>
                    <a:pt x="1206" y="266"/>
                    <a:pt x="1209" y="275"/>
                  </a:cubicBezTo>
                  <a:lnTo>
                    <a:pt x="1209" y="275"/>
                  </a:lnTo>
                  <a:cubicBezTo>
                    <a:pt x="1218" y="285"/>
                    <a:pt x="1229" y="298"/>
                    <a:pt x="1234" y="312"/>
                  </a:cubicBezTo>
                  <a:lnTo>
                    <a:pt x="1234" y="312"/>
                  </a:lnTo>
                  <a:cubicBezTo>
                    <a:pt x="1242" y="325"/>
                    <a:pt x="1250" y="334"/>
                    <a:pt x="1257" y="348"/>
                  </a:cubicBezTo>
                  <a:lnTo>
                    <a:pt x="1257" y="348"/>
                  </a:lnTo>
                  <a:cubicBezTo>
                    <a:pt x="1261" y="356"/>
                    <a:pt x="1265" y="361"/>
                    <a:pt x="1268" y="371"/>
                  </a:cubicBezTo>
                  <a:lnTo>
                    <a:pt x="1268" y="371"/>
                  </a:lnTo>
                  <a:cubicBezTo>
                    <a:pt x="1273" y="380"/>
                    <a:pt x="1277" y="389"/>
                    <a:pt x="1281" y="399"/>
                  </a:cubicBezTo>
                  <a:lnTo>
                    <a:pt x="1281" y="399"/>
                  </a:lnTo>
                  <a:cubicBezTo>
                    <a:pt x="1285" y="408"/>
                    <a:pt x="1290" y="418"/>
                    <a:pt x="1293" y="427"/>
                  </a:cubicBezTo>
                  <a:lnTo>
                    <a:pt x="1293" y="427"/>
                  </a:lnTo>
                  <a:cubicBezTo>
                    <a:pt x="1295" y="430"/>
                    <a:pt x="1296" y="434"/>
                    <a:pt x="1297" y="438"/>
                  </a:cubicBezTo>
                  <a:lnTo>
                    <a:pt x="1297" y="438"/>
                  </a:lnTo>
                  <a:cubicBezTo>
                    <a:pt x="1301" y="444"/>
                    <a:pt x="1304" y="454"/>
                    <a:pt x="1307" y="462"/>
                  </a:cubicBezTo>
                  <a:lnTo>
                    <a:pt x="1307" y="462"/>
                  </a:lnTo>
                  <a:cubicBezTo>
                    <a:pt x="1309" y="471"/>
                    <a:pt x="1312" y="479"/>
                    <a:pt x="1315" y="489"/>
                  </a:cubicBezTo>
                  <a:lnTo>
                    <a:pt x="1315" y="489"/>
                  </a:lnTo>
                  <a:cubicBezTo>
                    <a:pt x="1316" y="493"/>
                    <a:pt x="1316" y="497"/>
                    <a:pt x="1317" y="499"/>
                  </a:cubicBezTo>
                  <a:lnTo>
                    <a:pt x="1317" y="499"/>
                  </a:lnTo>
                  <a:cubicBezTo>
                    <a:pt x="1323" y="518"/>
                    <a:pt x="1327" y="537"/>
                    <a:pt x="1329" y="556"/>
                  </a:cubicBezTo>
                  <a:lnTo>
                    <a:pt x="1329" y="556"/>
                  </a:lnTo>
                  <a:cubicBezTo>
                    <a:pt x="1331" y="566"/>
                    <a:pt x="1333" y="580"/>
                    <a:pt x="1335" y="589"/>
                  </a:cubicBezTo>
                  <a:lnTo>
                    <a:pt x="1335" y="589"/>
                  </a:lnTo>
                  <a:cubicBezTo>
                    <a:pt x="1336" y="599"/>
                    <a:pt x="1337" y="608"/>
                    <a:pt x="1337" y="616"/>
                  </a:cubicBezTo>
                  <a:lnTo>
                    <a:pt x="1337" y="616"/>
                  </a:lnTo>
                  <a:cubicBezTo>
                    <a:pt x="1337" y="624"/>
                    <a:pt x="1339" y="631"/>
                    <a:pt x="1339" y="638"/>
                  </a:cubicBezTo>
                  <a:lnTo>
                    <a:pt x="1339" y="638"/>
                  </a:lnTo>
                  <a:cubicBezTo>
                    <a:pt x="1339" y="654"/>
                    <a:pt x="1339" y="671"/>
                    <a:pt x="1339" y="688"/>
                  </a:cubicBezTo>
                  <a:lnTo>
                    <a:pt x="1339" y="688"/>
                  </a:lnTo>
                  <a:cubicBezTo>
                    <a:pt x="1339" y="701"/>
                    <a:pt x="1339" y="713"/>
                    <a:pt x="1337" y="725"/>
                  </a:cubicBezTo>
                  <a:lnTo>
                    <a:pt x="1337" y="725"/>
                  </a:lnTo>
                  <a:cubicBezTo>
                    <a:pt x="1336" y="734"/>
                    <a:pt x="1335" y="742"/>
                    <a:pt x="1335" y="749"/>
                  </a:cubicBezTo>
                  <a:lnTo>
                    <a:pt x="1335" y="749"/>
                  </a:lnTo>
                  <a:cubicBezTo>
                    <a:pt x="1333" y="757"/>
                    <a:pt x="1333" y="765"/>
                    <a:pt x="1331" y="772"/>
                  </a:cubicBezTo>
                  <a:lnTo>
                    <a:pt x="1331" y="772"/>
                  </a:lnTo>
                  <a:cubicBezTo>
                    <a:pt x="1331" y="780"/>
                    <a:pt x="1329" y="786"/>
                    <a:pt x="1327" y="794"/>
                  </a:cubicBezTo>
                  <a:lnTo>
                    <a:pt x="1327" y="794"/>
                  </a:lnTo>
                  <a:cubicBezTo>
                    <a:pt x="1325" y="804"/>
                    <a:pt x="1324" y="815"/>
                    <a:pt x="1321" y="824"/>
                  </a:cubicBezTo>
                  <a:lnTo>
                    <a:pt x="1321" y="824"/>
                  </a:lnTo>
                  <a:cubicBezTo>
                    <a:pt x="1320" y="829"/>
                    <a:pt x="1317" y="835"/>
                    <a:pt x="1317" y="840"/>
                  </a:cubicBezTo>
                  <a:lnTo>
                    <a:pt x="1317" y="840"/>
                  </a:lnTo>
                  <a:cubicBezTo>
                    <a:pt x="1313" y="847"/>
                    <a:pt x="1313" y="854"/>
                    <a:pt x="1312" y="860"/>
                  </a:cubicBezTo>
                  <a:lnTo>
                    <a:pt x="1312" y="860"/>
                  </a:lnTo>
                  <a:cubicBezTo>
                    <a:pt x="1308" y="870"/>
                    <a:pt x="1304" y="880"/>
                    <a:pt x="1301" y="891"/>
                  </a:cubicBezTo>
                  <a:lnTo>
                    <a:pt x="1301" y="891"/>
                  </a:lnTo>
                  <a:cubicBezTo>
                    <a:pt x="1299" y="899"/>
                    <a:pt x="1295" y="906"/>
                    <a:pt x="1292" y="914"/>
                  </a:cubicBezTo>
                  <a:lnTo>
                    <a:pt x="1292" y="914"/>
                  </a:lnTo>
                  <a:cubicBezTo>
                    <a:pt x="1290" y="921"/>
                    <a:pt x="1288" y="926"/>
                    <a:pt x="1285" y="931"/>
                  </a:cubicBezTo>
                  <a:lnTo>
                    <a:pt x="1285" y="931"/>
                  </a:lnTo>
                  <a:cubicBezTo>
                    <a:pt x="1281" y="938"/>
                    <a:pt x="1278" y="947"/>
                    <a:pt x="1276" y="953"/>
                  </a:cubicBezTo>
                  <a:lnTo>
                    <a:pt x="1276" y="953"/>
                  </a:lnTo>
                  <a:cubicBezTo>
                    <a:pt x="1272" y="961"/>
                    <a:pt x="1268" y="968"/>
                    <a:pt x="1265" y="974"/>
                  </a:cubicBezTo>
                  <a:lnTo>
                    <a:pt x="1265" y="974"/>
                  </a:lnTo>
                  <a:cubicBezTo>
                    <a:pt x="1264" y="978"/>
                    <a:pt x="1261" y="981"/>
                    <a:pt x="1258" y="985"/>
                  </a:cubicBezTo>
                  <a:lnTo>
                    <a:pt x="1258" y="985"/>
                  </a:lnTo>
                  <a:cubicBezTo>
                    <a:pt x="1257" y="988"/>
                    <a:pt x="1254" y="993"/>
                    <a:pt x="1253" y="997"/>
                  </a:cubicBezTo>
                  <a:lnTo>
                    <a:pt x="1253" y="997"/>
                  </a:lnTo>
                  <a:cubicBezTo>
                    <a:pt x="1252" y="998"/>
                    <a:pt x="1250" y="1001"/>
                    <a:pt x="1249" y="1002"/>
                  </a:cubicBezTo>
                  <a:lnTo>
                    <a:pt x="1249" y="1002"/>
                  </a:lnTo>
                  <a:cubicBezTo>
                    <a:pt x="1245" y="1012"/>
                    <a:pt x="1238" y="1021"/>
                    <a:pt x="1233" y="1031"/>
                  </a:cubicBezTo>
                  <a:lnTo>
                    <a:pt x="1233" y="1031"/>
                  </a:lnTo>
                  <a:cubicBezTo>
                    <a:pt x="1229" y="1037"/>
                    <a:pt x="1225" y="1043"/>
                    <a:pt x="1221" y="1048"/>
                  </a:cubicBezTo>
                  <a:lnTo>
                    <a:pt x="1221" y="1048"/>
                  </a:lnTo>
                  <a:cubicBezTo>
                    <a:pt x="1217" y="1053"/>
                    <a:pt x="1211" y="1057"/>
                    <a:pt x="1210" y="1065"/>
                  </a:cubicBezTo>
                  <a:lnTo>
                    <a:pt x="1210" y="1065"/>
                  </a:lnTo>
                  <a:cubicBezTo>
                    <a:pt x="1210" y="1065"/>
                    <a:pt x="1209" y="1065"/>
                    <a:pt x="1209" y="1067"/>
                  </a:cubicBezTo>
                  <a:lnTo>
                    <a:pt x="1209" y="1067"/>
                  </a:lnTo>
                  <a:cubicBezTo>
                    <a:pt x="1207" y="1067"/>
                    <a:pt x="1207" y="1069"/>
                    <a:pt x="1207" y="1069"/>
                  </a:cubicBezTo>
                  <a:lnTo>
                    <a:pt x="1207" y="1069"/>
                  </a:lnTo>
                  <a:cubicBezTo>
                    <a:pt x="1199" y="1080"/>
                    <a:pt x="1193" y="1088"/>
                    <a:pt x="1185" y="1098"/>
                  </a:cubicBezTo>
                  <a:lnTo>
                    <a:pt x="1185" y="1098"/>
                  </a:lnTo>
                  <a:cubicBezTo>
                    <a:pt x="1180" y="1099"/>
                    <a:pt x="1180" y="1100"/>
                    <a:pt x="1178" y="1102"/>
                  </a:cubicBezTo>
                  <a:lnTo>
                    <a:pt x="1178" y="1102"/>
                  </a:lnTo>
                  <a:cubicBezTo>
                    <a:pt x="1171" y="1112"/>
                    <a:pt x="1164" y="1120"/>
                    <a:pt x="1156" y="1127"/>
                  </a:cubicBezTo>
                  <a:lnTo>
                    <a:pt x="1156" y="1127"/>
                  </a:lnTo>
                  <a:cubicBezTo>
                    <a:pt x="1152" y="1131"/>
                    <a:pt x="1150" y="1134"/>
                    <a:pt x="1150" y="1137"/>
                  </a:cubicBezTo>
                  <a:lnTo>
                    <a:pt x="1150" y="1137"/>
                  </a:lnTo>
                  <a:cubicBezTo>
                    <a:pt x="1148" y="1137"/>
                    <a:pt x="1147" y="1137"/>
                    <a:pt x="1147" y="1139"/>
                  </a:cubicBezTo>
                  <a:lnTo>
                    <a:pt x="1147" y="1139"/>
                  </a:lnTo>
                  <a:cubicBezTo>
                    <a:pt x="1147" y="1139"/>
                    <a:pt x="1144" y="1141"/>
                    <a:pt x="1144" y="1139"/>
                  </a:cubicBezTo>
                  <a:lnTo>
                    <a:pt x="1144" y="1139"/>
                  </a:lnTo>
                  <a:cubicBezTo>
                    <a:pt x="1144" y="1139"/>
                    <a:pt x="1143" y="1139"/>
                    <a:pt x="1143" y="1141"/>
                  </a:cubicBezTo>
                  <a:lnTo>
                    <a:pt x="1143" y="1141"/>
                  </a:lnTo>
                  <a:cubicBezTo>
                    <a:pt x="1143" y="1143"/>
                    <a:pt x="1139" y="1145"/>
                    <a:pt x="1138" y="1147"/>
                  </a:cubicBezTo>
                  <a:lnTo>
                    <a:pt x="1138" y="1147"/>
                  </a:lnTo>
                  <a:cubicBezTo>
                    <a:pt x="1135" y="1150"/>
                    <a:pt x="1131" y="1153"/>
                    <a:pt x="1129" y="1157"/>
                  </a:cubicBezTo>
                  <a:lnTo>
                    <a:pt x="1129" y="1157"/>
                  </a:lnTo>
                  <a:cubicBezTo>
                    <a:pt x="1121" y="1163"/>
                    <a:pt x="1113" y="1169"/>
                    <a:pt x="1105" y="1175"/>
                  </a:cubicBezTo>
                  <a:lnTo>
                    <a:pt x="1105" y="1175"/>
                  </a:lnTo>
                  <a:cubicBezTo>
                    <a:pt x="1099" y="1184"/>
                    <a:pt x="1089" y="1189"/>
                    <a:pt x="1081" y="1196"/>
                  </a:cubicBezTo>
                  <a:lnTo>
                    <a:pt x="1081" y="1196"/>
                  </a:lnTo>
                  <a:cubicBezTo>
                    <a:pt x="1074" y="1202"/>
                    <a:pt x="1068" y="1208"/>
                    <a:pt x="1058" y="1213"/>
                  </a:cubicBezTo>
                  <a:lnTo>
                    <a:pt x="1058" y="1213"/>
                  </a:lnTo>
                  <a:cubicBezTo>
                    <a:pt x="1054" y="1217"/>
                    <a:pt x="1049" y="1222"/>
                    <a:pt x="1042" y="1224"/>
                  </a:cubicBezTo>
                  <a:lnTo>
                    <a:pt x="1042" y="1224"/>
                  </a:lnTo>
                  <a:cubicBezTo>
                    <a:pt x="1041" y="1225"/>
                    <a:pt x="1038" y="1226"/>
                    <a:pt x="1036" y="1226"/>
                  </a:cubicBezTo>
                  <a:lnTo>
                    <a:pt x="1036" y="1226"/>
                  </a:lnTo>
                  <a:cubicBezTo>
                    <a:pt x="1034" y="1230"/>
                    <a:pt x="1033" y="1233"/>
                    <a:pt x="1030" y="1234"/>
                  </a:cubicBezTo>
                  <a:lnTo>
                    <a:pt x="1030" y="1234"/>
                  </a:lnTo>
                  <a:cubicBezTo>
                    <a:pt x="1015" y="1244"/>
                    <a:pt x="999" y="1252"/>
                    <a:pt x="983" y="1261"/>
                  </a:cubicBezTo>
                  <a:lnTo>
                    <a:pt x="983" y="1261"/>
                  </a:lnTo>
                  <a:cubicBezTo>
                    <a:pt x="966" y="1269"/>
                    <a:pt x="950" y="1277"/>
                    <a:pt x="934" y="1284"/>
                  </a:cubicBezTo>
                  <a:lnTo>
                    <a:pt x="934" y="1284"/>
                  </a:lnTo>
                  <a:cubicBezTo>
                    <a:pt x="922" y="1290"/>
                    <a:pt x="912" y="1294"/>
                    <a:pt x="901" y="1298"/>
                  </a:cubicBezTo>
                  <a:lnTo>
                    <a:pt x="901" y="1298"/>
                  </a:lnTo>
                  <a:cubicBezTo>
                    <a:pt x="892" y="1302"/>
                    <a:pt x="881" y="1303"/>
                    <a:pt x="871" y="1307"/>
                  </a:cubicBezTo>
                  <a:lnTo>
                    <a:pt x="871" y="1307"/>
                  </a:lnTo>
                  <a:cubicBezTo>
                    <a:pt x="869" y="1308"/>
                    <a:pt x="867" y="1308"/>
                    <a:pt x="864" y="1311"/>
                  </a:cubicBezTo>
                  <a:lnTo>
                    <a:pt x="864" y="1311"/>
                  </a:lnTo>
                  <a:cubicBezTo>
                    <a:pt x="852" y="1312"/>
                    <a:pt x="840" y="1318"/>
                    <a:pt x="826" y="1320"/>
                  </a:cubicBezTo>
                  <a:lnTo>
                    <a:pt x="826" y="1320"/>
                  </a:lnTo>
                  <a:cubicBezTo>
                    <a:pt x="813" y="1324"/>
                    <a:pt x="798" y="1326"/>
                    <a:pt x="783" y="1328"/>
                  </a:cubicBezTo>
                  <a:lnTo>
                    <a:pt x="783" y="1328"/>
                  </a:lnTo>
                  <a:cubicBezTo>
                    <a:pt x="771" y="1330"/>
                    <a:pt x="758" y="1331"/>
                    <a:pt x="746" y="1334"/>
                  </a:cubicBezTo>
                  <a:lnTo>
                    <a:pt x="746" y="1334"/>
                  </a:lnTo>
                  <a:cubicBezTo>
                    <a:pt x="734" y="1335"/>
                    <a:pt x="720" y="1338"/>
                    <a:pt x="707" y="1338"/>
                  </a:cubicBezTo>
                  <a:lnTo>
                    <a:pt x="707" y="1338"/>
                  </a:lnTo>
                  <a:cubicBezTo>
                    <a:pt x="691" y="1338"/>
                    <a:pt x="675" y="1339"/>
                    <a:pt x="659" y="1339"/>
                  </a:cubicBezTo>
                  <a:lnTo>
                    <a:pt x="653" y="1339"/>
                  </a:lnTo>
                  <a:lnTo>
                    <a:pt x="653" y="1339"/>
                  </a:lnTo>
                  <a:cubicBezTo>
                    <a:pt x="651" y="1338"/>
                    <a:pt x="647" y="1338"/>
                    <a:pt x="643" y="1338"/>
                  </a:cubicBezTo>
                  <a:lnTo>
                    <a:pt x="640" y="1338"/>
                  </a:lnTo>
                  <a:lnTo>
                    <a:pt x="640" y="1338"/>
                  </a:lnTo>
                  <a:cubicBezTo>
                    <a:pt x="629" y="1338"/>
                    <a:pt x="620" y="1338"/>
                    <a:pt x="609" y="1335"/>
                  </a:cubicBezTo>
                  <a:lnTo>
                    <a:pt x="609" y="1335"/>
                  </a:lnTo>
                  <a:cubicBezTo>
                    <a:pt x="601" y="1335"/>
                    <a:pt x="594" y="1334"/>
                    <a:pt x="586" y="1334"/>
                  </a:cubicBezTo>
                  <a:lnTo>
                    <a:pt x="586" y="1334"/>
                  </a:lnTo>
                  <a:cubicBezTo>
                    <a:pt x="579" y="1331"/>
                    <a:pt x="574" y="1331"/>
                    <a:pt x="566" y="1330"/>
                  </a:cubicBezTo>
                  <a:lnTo>
                    <a:pt x="566" y="1330"/>
                  </a:lnTo>
                  <a:cubicBezTo>
                    <a:pt x="561" y="1330"/>
                    <a:pt x="553" y="1328"/>
                    <a:pt x="547" y="1327"/>
                  </a:cubicBezTo>
                  <a:lnTo>
                    <a:pt x="547" y="1327"/>
                  </a:lnTo>
                  <a:cubicBezTo>
                    <a:pt x="541" y="1326"/>
                    <a:pt x="535" y="1326"/>
                    <a:pt x="530" y="1324"/>
                  </a:cubicBezTo>
                  <a:lnTo>
                    <a:pt x="530" y="1324"/>
                  </a:lnTo>
                  <a:cubicBezTo>
                    <a:pt x="526" y="1322"/>
                    <a:pt x="520" y="1322"/>
                    <a:pt x="516" y="1320"/>
                  </a:cubicBezTo>
                  <a:lnTo>
                    <a:pt x="516" y="1320"/>
                  </a:lnTo>
                  <a:cubicBezTo>
                    <a:pt x="507" y="1319"/>
                    <a:pt x="499" y="1316"/>
                    <a:pt x="490" y="1315"/>
                  </a:cubicBezTo>
                  <a:lnTo>
                    <a:pt x="490" y="1315"/>
                  </a:lnTo>
                  <a:cubicBezTo>
                    <a:pt x="488" y="1312"/>
                    <a:pt x="487" y="1312"/>
                    <a:pt x="486" y="1312"/>
                  </a:cubicBezTo>
                  <a:lnTo>
                    <a:pt x="486" y="1312"/>
                  </a:lnTo>
                  <a:cubicBezTo>
                    <a:pt x="482" y="1312"/>
                    <a:pt x="480" y="1311"/>
                    <a:pt x="483" y="1308"/>
                  </a:cubicBezTo>
                  <a:lnTo>
                    <a:pt x="483" y="1308"/>
                  </a:lnTo>
                  <a:cubicBezTo>
                    <a:pt x="483" y="1307"/>
                    <a:pt x="484" y="1306"/>
                    <a:pt x="484" y="1306"/>
                  </a:cubicBezTo>
                  <a:lnTo>
                    <a:pt x="484" y="1306"/>
                  </a:lnTo>
                  <a:cubicBezTo>
                    <a:pt x="486" y="1303"/>
                    <a:pt x="486" y="1303"/>
                    <a:pt x="487" y="1303"/>
                  </a:cubicBezTo>
                  <a:lnTo>
                    <a:pt x="486" y="1303"/>
                  </a:lnTo>
                  <a:lnTo>
                    <a:pt x="486" y="1303"/>
                  </a:lnTo>
                  <a:cubicBezTo>
                    <a:pt x="490" y="1299"/>
                    <a:pt x="492" y="1294"/>
                    <a:pt x="494" y="1290"/>
                  </a:cubicBezTo>
                  <a:lnTo>
                    <a:pt x="494" y="1290"/>
                  </a:lnTo>
                  <a:cubicBezTo>
                    <a:pt x="502" y="1277"/>
                    <a:pt x="508" y="1265"/>
                    <a:pt x="515" y="1253"/>
                  </a:cubicBezTo>
                  <a:lnTo>
                    <a:pt x="515" y="1253"/>
                  </a:lnTo>
                  <a:cubicBezTo>
                    <a:pt x="520" y="1240"/>
                    <a:pt x="527" y="1226"/>
                    <a:pt x="533" y="1210"/>
                  </a:cubicBezTo>
                  <a:lnTo>
                    <a:pt x="533" y="1210"/>
                  </a:lnTo>
                  <a:cubicBezTo>
                    <a:pt x="538" y="1200"/>
                    <a:pt x="543" y="1185"/>
                    <a:pt x="547" y="1170"/>
                  </a:cubicBezTo>
                  <a:lnTo>
                    <a:pt x="547" y="1170"/>
                  </a:lnTo>
                  <a:cubicBezTo>
                    <a:pt x="547" y="1167"/>
                    <a:pt x="547" y="1167"/>
                    <a:pt x="549" y="1166"/>
                  </a:cubicBezTo>
                  <a:lnTo>
                    <a:pt x="549" y="1166"/>
                  </a:lnTo>
                  <a:cubicBezTo>
                    <a:pt x="551" y="1161"/>
                    <a:pt x="551" y="1154"/>
                    <a:pt x="553" y="1149"/>
                  </a:cubicBezTo>
                  <a:lnTo>
                    <a:pt x="553" y="1149"/>
                  </a:lnTo>
                  <a:cubicBezTo>
                    <a:pt x="555" y="1143"/>
                    <a:pt x="557" y="1139"/>
                    <a:pt x="558" y="1134"/>
                  </a:cubicBezTo>
                  <a:lnTo>
                    <a:pt x="558" y="1134"/>
                  </a:lnTo>
                  <a:cubicBezTo>
                    <a:pt x="561" y="1126"/>
                    <a:pt x="562" y="1116"/>
                    <a:pt x="563" y="1108"/>
                  </a:cubicBezTo>
                  <a:lnTo>
                    <a:pt x="563" y="1108"/>
                  </a:lnTo>
                  <a:cubicBezTo>
                    <a:pt x="566" y="1099"/>
                    <a:pt x="569" y="1091"/>
                    <a:pt x="570" y="1082"/>
                  </a:cubicBezTo>
                  <a:lnTo>
                    <a:pt x="570" y="1082"/>
                  </a:lnTo>
                  <a:cubicBezTo>
                    <a:pt x="574" y="1072"/>
                    <a:pt x="575" y="1064"/>
                    <a:pt x="578" y="1053"/>
                  </a:cubicBezTo>
                  <a:lnTo>
                    <a:pt x="578" y="1053"/>
                  </a:lnTo>
                  <a:cubicBezTo>
                    <a:pt x="579" y="1047"/>
                    <a:pt x="583" y="1037"/>
                    <a:pt x="583" y="1029"/>
                  </a:cubicBezTo>
                  <a:lnTo>
                    <a:pt x="583" y="1029"/>
                  </a:lnTo>
                  <a:cubicBezTo>
                    <a:pt x="585" y="1024"/>
                    <a:pt x="586" y="1020"/>
                    <a:pt x="588" y="1014"/>
                  </a:cubicBezTo>
                  <a:lnTo>
                    <a:pt x="588" y="1014"/>
                  </a:lnTo>
                  <a:cubicBezTo>
                    <a:pt x="590" y="1010"/>
                    <a:pt x="590" y="1005"/>
                    <a:pt x="592" y="1000"/>
                  </a:cubicBezTo>
                  <a:lnTo>
                    <a:pt x="592" y="1000"/>
                  </a:lnTo>
                  <a:cubicBezTo>
                    <a:pt x="593" y="997"/>
                    <a:pt x="596" y="993"/>
                    <a:pt x="594" y="988"/>
                  </a:cubicBezTo>
                  <a:lnTo>
                    <a:pt x="594" y="988"/>
                  </a:lnTo>
                  <a:cubicBezTo>
                    <a:pt x="598" y="994"/>
                    <a:pt x="601" y="998"/>
                    <a:pt x="606" y="1002"/>
                  </a:cubicBezTo>
                  <a:lnTo>
                    <a:pt x="606" y="1002"/>
                  </a:lnTo>
                  <a:cubicBezTo>
                    <a:pt x="608" y="1004"/>
                    <a:pt x="609" y="1006"/>
                    <a:pt x="610" y="1008"/>
                  </a:cubicBezTo>
                  <a:lnTo>
                    <a:pt x="610" y="1008"/>
                  </a:lnTo>
                  <a:cubicBezTo>
                    <a:pt x="624" y="1023"/>
                    <a:pt x="638" y="1033"/>
                    <a:pt x="656" y="1043"/>
                  </a:cubicBezTo>
                  <a:lnTo>
                    <a:pt x="656" y="1043"/>
                  </a:lnTo>
                  <a:cubicBezTo>
                    <a:pt x="663" y="1047"/>
                    <a:pt x="671" y="1049"/>
                    <a:pt x="679" y="1053"/>
                  </a:cubicBezTo>
                  <a:lnTo>
                    <a:pt x="679" y="1053"/>
                  </a:lnTo>
                  <a:cubicBezTo>
                    <a:pt x="681" y="1055"/>
                    <a:pt x="685" y="1055"/>
                    <a:pt x="689" y="1056"/>
                  </a:cubicBezTo>
                  <a:lnTo>
                    <a:pt x="689" y="1056"/>
                  </a:lnTo>
                  <a:cubicBezTo>
                    <a:pt x="700" y="1060"/>
                    <a:pt x="711" y="1064"/>
                    <a:pt x="722" y="1065"/>
                  </a:cubicBezTo>
                  <a:lnTo>
                    <a:pt x="722" y="1065"/>
                  </a:lnTo>
                  <a:cubicBezTo>
                    <a:pt x="730" y="1067"/>
                    <a:pt x="738" y="1067"/>
                    <a:pt x="744" y="1067"/>
                  </a:cubicBezTo>
                  <a:lnTo>
                    <a:pt x="744" y="1067"/>
                  </a:lnTo>
                  <a:cubicBezTo>
                    <a:pt x="758" y="1069"/>
                    <a:pt x="770" y="1067"/>
                    <a:pt x="782" y="1067"/>
                  </a:cubicBezTo>
                  <a:lnTo>
                    <a:pt x="785" y="1067"/>
                  </a:lnTo>
                  <a:lnTo>
                    <a:pt x="785" y="1067"/>
                  </a:lnTo>
                  <a:cubicBezTo>
                    <a:pt x="794" y="1067"/>
                    <a:pt x="804" y="1065"/>
                    <a:pt x="816" y="1064"/>
                  </a:cubicBezTo>
                  <a:lnTo>
                    <a:pt x="816" y="1064"/>
                  </a:lnTo>
                  <a:cubicBezTo>
                    <a:pt x="825" y="1063"/>
                    <a:pt x="834" y="1060"/>
                    <a:pt x="844" y="1056"/>
                  </a:cubicBezTo>
                  <a:lnTo>
                    <a:pt x="844" y="1056"/>
                  </a:lnTo>
                  <a:cubicBezTo>
                    <a:pt x="853" y="1055"/>
                    <a:pt x="864" y="1051"/>
                    <a:pt x="873" y="1048"/>
                  </a:cubicBezTo>
                  <a:lnTo>
                    <a:pt x="873" y="1048"/>
                  </a:lnTo>
                  <a:cubicBezTo>
                    <a:pt x="880" y="1044"/>
                    <a:pt x="888" y="1043"/>
                    <a:pt x="895" y="1040"/>
                  </a:cubicBezTo>
                  <a:lnTo>
                    <a:pt x="895" y="1040"/>
                  </a:lnTo>
                  <a:cubicBezTo>
                    <a:pt x="905" y="1033"/>
                    <a:pt x="915" y="1029"/>
                    <a:pt x="923" y="1024"/>
                  </a:cubicBezTo>
                  <a:lnTo>
                    <a:pt x="923" y="1024"/>
                  </a:lnTo>
                  <a:cubicBezTo>
                    <a:pt x="936" y="1016"/>
                    <a:pt x="948" y="1006"/>
                    <a:pt x="960" y="997"/>
                  </a:cubicBezTo>
                  <a:lnTo>
                    <a:pt x="960" y="997"/>
                  </a:lnTo>
                  <a:cubicBezTo>
                    <a:pt x="975" y="988"/>
                    <a:pt x="989" y="974"/>
                    <a:pt x="1001" y="961"/>
                  </a:cubicBezTo>
                  <a:lnTo>
                    <a:pt x="1001" y="961"/>
                  </a:lnTo>
                  <a:cubicBezTo>
                    <a:pt x="1003" y="957"/>
                    <a:pt x="1006" y="953"/>
                    <a:pt x="1009" y="951"/>
                  </a:cubicBezTo>
                  <a:lnTo>
                    <a:pt x="1009" y="951"/>
                  </a:lnTo>
                  <a:cubicBezTo>
                    <a:pt x="1013" y="947"/>
                    <a:pt x="1015" y="942"/>
                    <a:pt x="1018" y="938"/>
                  </a:cubicBezTo>
                  <a:lnTo>
                    <a:pt x="1018" y="938"/>
                  </a:lnTo>
                  <a:cubicBezTo>
                    <a:pt x="1019" y="938"/>
                    <a:pt x="1021" y="938"/>
                    <a:pt x="1021" y="937"/>
                  </a:cubicBezTo>
                  <a:lnTo>
                    <a:pt x="1021" y="937"/>
                  </a:lnTo>
                  <a:cubicBezTo>
                    <a:pt x="1022" y="935"/>
                    <a:pt x="1022" y="934"/>
                    <a:pt x="1022" y="934"/>
                  </a:cubicBezTo>
                  <a:lnTo>
                    <a:pt x="1022" y="934"/>
                  </a:lnTo>
                  <a:cubicBezTo>
                    <a:pt x="1028" y="926"/>
                    <a:pt x="1032" y="921"/>
                    <a:pt x="1038" y="914"/>
                  </a:cubicBezTo>
                  <a:lnTo>
                    <a:pt x="1038" y="914"/>
                  </a:lnTo>
                  <a:lnTo>
                    <a:pt x="1038" y="911"/>
                  </a:lnTo>
                  <a:lnTo>
                    <a:pt x="1038" y="911"/>
                  </a:lnTo>
                  <a:cubicBezTo>
                    <a:pt x="1042" y="906"/>
                    <a:pt x="1045" y="902"/>
                    <a:pt x="1048" y="896"/>
                  </a:cubicBezTo>
                  <a:lnTo>
                    <a:pt x="1048" y="896"/>
                  </a:lnTo>
                  <a:cubicBezTo>
                    <a:pt x="1049" y="894"/>
                    <a:pt x="1049" y="894"/>
                    <a:pt x="1049" y="892"/>
                  </a:cubicBezTo>
                  <a:lnTo>
                    <a:pt x="1049" y="892"/>
                  </a:lnTo>
                  <a:cubicBezTo>
                    <a:pt x="1053" y="887"/>
                    <a:pt x="1056" y="883"/>
                    <a:pt x="1058" y="879"/>
                  </a:cubicBezTo>
                  <a:lnTo>
                    <a:pt x="1058" y="879"/>
                  </a:lnTo>
                  <a:cubicBezTo>
                    <a:pt x="1058" y="879"/>
                    <a:pt x="1058" y="878"/>
                    <a:pt x="1058" y="876"/>
                  </a:cubicBezTo>
                  <a:lnTo>
                    <a:pt x="1058" y="876"/>
                  </a:lnTo>
                  <a:cubicBezTo>
                    <a:pt x="1065" y="866"/>
                    <a:pt x="1069" y="858"/>
                    <a:pt x="1072" y="847"/>
                  </a:cubicBezTo>
                  <a:lnTo>
                    <a:pt x="1072" y="847"/>
                  </a:lnTo>
                  <a:cubicBezTo>
                    <a:pt x="1074" y="847"/>
                    <a:pt x="1076" y="847"/>
                    <a:pt x="1076" y="848"/>
                  </a:cubicBezTo>
                  <a:lnTo>
                    <a:pt x="1076" y="848"/>
                  </a:lnTo>
                  <a:cubicBezTo>
                    <a:pt x="1076" y="847"/>
                    <a:pt x="1074" y="847"/>
                    <a:pt x="1074" y="844"/>
                  </a:cubicBezTo>
                  <a:lnTo>
                    <a:pt x="1074" y="844"/>
                  </a:lnTo>
                  <a:cubicBezTo>
                    <a:pt x="1079" y="836"/>
                    <a:pt x="1081" y="827"/>
                    <a:pt x="1084" y="819"/>
                  </a:cubicBezTo>
                  <a:lnTo>
                    <a:pt x="1085" y="819"/>
                  </a:lnTo>
                  <a:lnTo>
                    <a:pt x="1085" y="819"/>
                  </a:lnTo>
                  <a:cubicBezTo>
                    <a:pt x="1088" y="819"/>
                    <a:pt x="1088" y="819"/>
                    <a:pt x="1089" y="820"/>
                  </a:cubicBezTo>
                  <a:lnTo>
                    <a:pt x="1089" y="820"/>
                  </a:lnTo>
                  <a:cubicBezTo>
                    <a:pt x="1088" y="819"/>
                    <a:pt x="1085" y="816"/>
                    <a:pt x="1088" y="813"/>
                  </a:cubicBezTo>
                  <a:lnTo>
                    <a:pt x="1088" y="813"/>
                  </a:lnTo>
                  <a:cubicBezTo>
                    <a:pt x="1091" y="803"/>
                    <a:pt x="1093" y="793"/>
                    <a:pt x="1097" y="782"/>
                  </a:cubicBezTo>
                  <a:lnTo>
                    <a:pt x="1097" y="782"/>
                  </a:lnTo>
                  <a:cubicBezTo>
                    <a:pt x="1100" y="770"/>
                    <a:pt x="1103" y="758"/>
                    <a:pt x="1105" y="748"/>
                  </a:cubicBezTo>
                  <a:lnTo>
                    <a:pt x="1105" y="748"/>
                  </a:lnTo>
                  <a:cubicBezTo>
                    <a:pt x="1107" y="745"/>
                    <a:pt x="1107" y="742"/>
                    <a:pt x="1107" y="739"/>
                  </a:cubicBezTo>
                  <a:lnTo>
                    <a:pt x="1107" y="739"/>
                  </a:lnTo>
                  <a:cubicBezTo>
                    <a:pt x="1108" y="735"/>
                    <a:pt x="1108" y="733"/>
                    <a:pt x="1111" y="730"/>
                  </a:cubicBezTo>
                  <a:lnTo>
                    <a:pt x="1111" y="730"/>
                  </a:lnTo>
                  <a:cubicBezTo>
                    <a:pt x="1111" y="726"/>
                    <a:pt x="1111" y="725"/>
                    <a:pt x="1111" y="723"/>
                  </a:cubicBezTo>
                  <a:lnTo>
                    <a:pt x="1111" y="723"/>
                  </a:lnTo>
                  <a:cubicBezTo>
                    <a:pt x="1111" y="722"/>
                    <a:pt x="1111" y="721"/>
                    <a:pt x="1111" y="721"/>
                  </a:cubicBezTo>
                  <a:lnTo>
                    <a:pt x="1111" y="721"/>
                  </a:lnTo>
                  <a:cubicBezTo>
                    <a:pt x="1111" y="721"/>
                    <a:pt x="1111" y="718"/>
                    <a:pt x="1112" y="718"/>
                  </a:cubicBezTo>
                  <a:lnTo>
                    <a:pt x="1112" y="718"/>
                  </a:lnTo>
                  <a:lnTo>
                    <a:pt x="1112" y="721"/>
                  </a:lnTo>
                  <a:lnTo>
                    <a:pt x="1112" y="719"/>
                  </a:lnTo>
                  <a:lnTo>
                    <a:pt x="1112" y="719"/>
                  </a:lnTo>
                  <a:cubicBezTo>
                    <a:pt x="1112" y="717"/>
                    <a:pt x="1112" y="717"/>
                    <a:pt x="1112" y="715"/>
                  </a:cubicBezTo>
                  <a:lnTo>
                    <a:pt x="1112" y="715"/>
                  </a:lnTo>
                  <a:cubicBezTo>
                    <a:pt x="1112" y="710"/>
                    <a:pt x="1113" y="706"/>
                    <a:pt x="1113" y="701"/>
                  </a:cubicBezTo>
                  <a:lnTo>
                    <a:pt x="1113" y="701"/>
                  </a:lnTo>
                  <a:cubicBezTo>
                    <a:pt x="1115" y="701"/>
                    <a:pt x="1113" y="699"/>
                    <a:pt x="1115" y="698"/>
                  </a:cubicBezTo>
                  <a:lnTo>
                    <a:pt x="1115" y="694"/>
                  </a:lnTo>
                  <a:lnTo>
                    <a:pt x="1115" y="694"/>
                  </a:lnTo>
                  <a:cubicBezTo>
                    <a:pt x="1116" y="693"/>
                    <a:pt x="1116" y="691"/>
                    <a:pt x="1116" y="690"/>
                  </a:cubicBezTo>
                  <a:lnTo>
                    <a:pt x="1116" y="688"/>
                  </a:lnTo>
                  <a:lnTo>
                    <a:pt x="1116" y="688"/>
                  </a:lnTo>
                  <a:cubicBezTo>
                    <a:pt x="1116" y="687"/>
                    <a:pt x="1116" y="684"/>
                    <a:pt x="1116" y="684"/>
                  </a:cubicBezTo>
                  <a:lnTo>
                    <a:pt x="1116" y="684"/>
                  </a:lnTo>
                  <a:cubicBezTo>
                    <a:pt x="1116" y="683"/>
                    <a:pt x="1116" y="680"/>
                    <a:pt x="1116" y="679"/>
                  </a:cubicBezTo>
                  <a:lnTo>
                    <a:pt x="1116" y="679"/>
                  </a:lnTo>
                  <a:cubicBezTo>
                    <a:pt x="1117" y="675"/>
                    <a:pt x="1117" y="672"/>
                    <a:pt x="1117" y="668"/>
                  </a:cubicBezTo>
                  <a:lnTo>
                    <a:pt x="1117" y="667"/>
                  </a:lnTo>
                  <a:lnTo>
                    <a:pt x="1117" y="667"/>
                  </a:lnTo>
                  <a:cubicBezTo>
                    <a:pt x="1119" y="664"/>
                    <a:pt x="1119" y="663"/>
                    <a:pt x="1119" y="660"/>
                  </a:cubicBezTo>
                  <a:lnTo>
                    <a:pt x="1119" y="658"/>
                  </a:lnTo>
                  <a:lnTo>
                    <a:pt x="1119" y="651"/>
                  </a:lnTo>
                  <a:lnTo>
                    <a:pt x="1119" y="651"/>
                  </a:lnTo>
                  <a:cubicBezTo>
                    <a:pt x="1120" y="635"/>
                    <a:pt x="1121" y="617"/>
                    <a:pt x="1121" y="603"/>
                  </a:cubicBezTo>
                  <a:lnTo>
                    <a:pt x="1121" y="603"/>
                  </a:lnTo>
                  <a:cubicBezTo>
                    <a:pt x="1120" y="593"/>
                    <a:pt x="1120" y="583"/>
                    <a:pt x="1119" y="574"/>
                  </a:cubicBezTo>
                  <a:lnTo>
                    <a:pt x="1119" y="574"/>
                  </a:lnTo>
                  <a:cubicBezTo>
                    <a:pt x="1117" y="562"/>
                    <a:pt x="1116" y="549"/>
                    <a:pt x="1113" y="538"/>
                  </a:cubicBezTo>
                  <a:lnTo>
                    <a:pt x="1113" y="538"/>
                  </a:lnTo>
                  <a:cubicBezTo>
                    <a:pt x="1112" y="533"/>
                    <a:pt x="1111" y="526"/>
                    <a:pt x="1111" y="521"/>
                  </a:cubicBezTo>
                  <a:lnTo>
                    <a:pt x="1111" y="521"/>
                  </a:lnTo>
                  <a:cubicBezTo>
                    <a:pt x="1111" y="519"/>
                    <a:pt x="1111" y="518"/>
                    <a:pt x="1108" y="515"/>
                  </a:cubicBezTo>
                  <a:lnTo>
                    <a:pt x="1108" y="515"/>
                  </a:lnTo>
                  <a:lnTo>
                    <a:pt x="1108" y="515"/>
                  </a:lnTo>
                  <a:cubicBezTo>
                    <a:pt x="1111" y="513"/>
                    <a:pt x="1107" y="513"/>
                    <a:pt x="1107" y="511"/>
                  </a:cubicBezTo>
                  <a:lnTo>
                    <a:pt x="1107" y="511"/>
                  </a:lnTo>
                  <a:cubicBezTo>
                    <a:pt x="1104" y="501"/>
                    <a:pt x="1101" y="494"/>
                    <a:pt x="1099" y="486"/>
                  </a:cubicBezTo>
                  <a:lnTo>
                    <a:pt x="1099" y="486"/>
                  </a:lnTo>
                  <a:cubicBezTo>
                    <a:pt x="1097" y="485"/>
                    <a:pt x="1099" y="482"/>
                    <a:pt x="1097" y="479"/>
                  </a:cubicBezTo>
                  <a:lnTo>
                    <a:pt x="1097" y="479"/>
                  </a:lnTo>
                  <a:cubicBezTo>
                    <a:pt x="1095" y="478"/>
                    <a:pt x="1095" y="475"/>
                    <a:pt x="1093" y="474"/>
                  </a:cubicBezTo>
                  <a:lnTo>
                    <a:pt x="1093" y="474"/>
                  </a:lnTo>
                  <a:cubicBezTo>
                    <a:pt x="1092" y="470"/>
                    <a:pt x="1091" y="466"/>
                    <a:pt x="1089" y="462"/>
                  </a:cubicBezTo>
                  <a:lnTo>
                    <a:pt x="1089" y="462"/>
                  </a:lnTo>
                  <a:cubicBezTo>
                    <a:pt x="1084" y="451"/>
                    <a:pt x="1080" y="442"/>
                    <a:pt x="1072" y="431"/>
                  </a:cubicBezTo>
                  <a:lnTo>
                    <a:pt x="1072" y="431"/>
                  </a:lnTo>
                  <a:cubicBezTo>
                    <a:pt x="1068" y="420"/>
                    <a:pt x="1058" y="407"/>
                    <a:pt x="1052" y="396"/>
                  </a:cubicBezTo>
                  <a:lnTo>
                    <a:pt x="1052" y="396"/>
                  </a:lnTo>
                  <a:cubicBezTo>
                    <a:pt x="1045" y="387"/>
                    <a:pt x="1040" y="379"/>
                    <a:pt x="1033" y="371"/>
                  </a:cubicBezTo>
                  <a:lnTo>
                    <a:pt x="1033" y="371"/>
                  </a:lnTo>
                  <a:cubicBezTo>
                    <a:pt x="1030" y="369"/>
                    <a:pt x="1028" y="367"/>
                    <a:pt x="1025" y="363"/>
                  </a:cubicBezTo>
                  <a:lnTo>
                    <a:pt x="1025" y="363"/>
                  </a:lnTo>
                  <a:cubicBezTo>
                    <a:pt x="1025" y="361"/>
                    <a:pt x="1022" y="360"/>
                    <a:pt x="1021" y="358"/>
                  </a:cubicBezTo>
                  <a:lnTo>
                    <a:pt x="1021" y="358"/>
                  </a:lnTo>
                  <a:cubicBezTo>
                    <a:pt x="1021" y="357"/>
                    <a:pt x="1021" y="357"/>
                    <a:pt x="1019" y="357"/>
                  </a:cubicBezTo>
                  <a:lnTo>
                    <a:pt x="1019" y="357"/>
                  </a:lnTo>
                  <a:cubicBezTo>
                    <a:pt x="1013" y="349"/>
                    <a:pt x="1007" y="344"/>
                    <a:pt x="999" y="336"/>
                  </a:cubicBezTo>
                  <a:lnTo>
                    <a:pt x="999" y="336"/>
                  </a:lnTo>
                  <a:cubicBezTo>
                    <a:pt x="998" y="334"/>
                    <a:pt x="995" y="333"/>
                    <a:pt x="994" y="330"/>
                  </a:cubicBezTo>
                  <a:lnTo>
                    <a:pt x="994" y="330"/>
                  </a:lnTo>
                  <a:cubicBezTo>
                    <a:pt x="986" y="325"/>
                    <a:pt x="978" y="317"/>
                    <a:pt x="971" y="312"/>
                  </a:cubicBezTo>
                  <a:lnTo>
                    <a:pt x="971" y="312"/>
                  </a:lnTo>
                  <a:cubicBezTo>
                    <a:pt x="963" y="308"/>
                    <a:pt x="958" y="302"/>
                    <a:pt x="950" y="298"/>
                  </a:cubicBezTo>
                  <a:lnTo>
                    <a:pt x="950" y="298"/>
                  </a:lnTo>
                  <a:cubicBezTo>
                    <a:pt x="943" y="291"/>
                    <a:pt x="934" y="285"/>
                    <a:pt x="926" y="282"/>
                  </a:cubicBezTo>
                  <a:lnTo>
                    <a:pt x="926" y="282"/>
                  </a:lnTo>
                  <a:cubicBezTo>
                    <a:pt x="924" y="281"/>
                    <a:pt x="922" y="281"/>
                    <a:pt x="922" y="281"/>
                  </a:cubicBezTo>
                  <a:lnTo>
                    <a:pt x="922" y="281"/>
                  </a:lnTo>
                  <a:cubicBezTo>
                    <a:pt x="908" y="274"/>
                    <a:pt x="895" y="266"/>
                    <a:pt x="883" y="261"/>
                  </a:cubicBezTo>
                  <a:lnTo>
                    <a:pt x="883" y="261"/>
                  </a:lnTo>
                  <a:cubicBezTo>
                    <a:pt x="869" y="257"/>
                    <a:pt x="856" y="250"/>
                    <a:pt x="842" y="246"/>
                  </a:cubicBezTo>
                  <a:lnTo>
                    <a:pt x="842" y="246"/>
                  </a:lnTo>
                  <a:cubicBezTo>
                    <a:pt x="830" y="242"/>
                    <a:pt x="820" y="239"/>
                    <a:pt x="808" y="235"/>
                  </a:cubicBezTo>
                  <a:lnTo>
                    <a:pt x="808" y="235"/>
                  </a:lnTo>
                  <a:cubicBezTo>
                    <a:pt x="795" y="234"/>
                    <a:pt x="785" y="231"/>
                    <a:pt x="773" y="230"/>
                  </a:cubicBezTo>
                  <a:lnTo>
                    <a:pt x="773" y="230"/>
                  </a:lnTo>
                  <a:cubicBezTo>
                    <a:pt x="765" y="230"/>
                    <a:pt x="758" y="228"/>
                    <a:pt x="749" y="226"/>
                  </a:cubicBezTo>
                  <a:lnTo>
                    <a:pt x="740" y="226"/>
                  </a:lnTo>
                  <a:lnTo>
                    <a:pt x="740" y="226"/>
                  </a:lnTo>
                  <a:cubicBezTo>
                    <a:pt x="738" y="226"/>
                    <a:pt x="734" y="224"/>
                    <a:pt x="731" y="224"/>
                  </a:cubicBezTo>
                  <a:lnTo>
                    <a:pt x="731" y="224"/>
                  </a:lnTo>
                  <a:cubicBezTo>
                    <a:pt x="726" y="224"/>
                    <a:pt x="719" y="224"/>
                    <a:pt x="714" y="224"/>
                  </a:cubicBezTo>
                  <a:lnTo>
                    <a:pt x="712" y="224"/>
                  </a:lnTo>
                  <a:lnTo>
                    <a:pt x="708" y="224"/>
                  </a:lnTo>
                  <a:lnTo>
                    <a:pt x="665" y="224"/>
                  </a:lnTo>
                  <a:lnTo>
                    <a:pt x="665" y="224"/>
                  </a:lnTo>
                  <a:cubicBezTo>
                    <a:pt x="663" y="224"/>
                    <a:pt x="659" y="224"/>
                    <a:pt x="656" y="224"/>
                  </a:cubicBezTo>
                  <a:lnTo>
                    <a:pt x="652" y="224"/>
                  </a:lnTo>
                  <a:lnTo>
                    <a:pt x="652" y="224"/>
                  </a:lnTo>
                  <a:cubicBezTo>
                    <a:pt x="649" y="224"/>
                    <a:pt x="645" y="224"/>
                    <a:pt x="641" y="226"/>
                  </a:cubicBezTo>
                  <a:lnTo>
                    <a:pt x="641" y="226"/>
                  </a:lnTo>
                  <a:cubicBezTo>
                    <a:pt x="638" y="228"/>
                    <a:pt x="637" y="226"/>
                    <a:pt x="636" y="228"/>
                  </a:cubicBezTo>
                  <a:lnTo>
                    <a:pt x="636" y="228"/>
                  </a:lnTo>
                  <a:cubicBezTo>
                    <a:pt x="633" y="226"/>
                    <a:pt x="632" y="228"/>
                    <a:pt x="629" y="228"/>
                  </a:cubicBezTo>
                  <a:lnTo>
                    <a:pt x="625" y="228"/>
                  </a:lnTo>
                  <a:lnTo>
                    <a:pt x="625" y="228"/>
                  </a:lnTo>
                  <a:cubicBezTo>
                    <a:pt x="621" y="228"/>
                    <a:pt x="620" y="228"/>
                    <a:pt x="616" y="230"/>
                  </a:cubicBezTo>
                  <a:lnTo>
                    <a:pt x="616" y="230"/>
                  </a:lnTo>
                  <a:cubicBezTo>
                    <a:pt x="613" y="230"/>
                    <a:pt x="610" y="230"/>
                    <a:pt x="608" y="231"/>
                  </a:cubicBezTo>
                  <a:lnTo>
                    <a:pt x="601" y="231"/>
                  </a:lnTo>
                  <a:lnTo>
                    <a:pt x="601" y="231"/>
                  </a:lnTo>
                  <a:cubicBezTo>
                    <a:pt x="598" y="232"/>
                    <a:pt x="594" y="232"/>
                    <a:pt x="590" y="234"/>
                  </a:cubicBezTo>
                  <a:lnTo>
                    <a:pt x="585" y="234"/>
                  </a:lnTo>
                  <a:lnTo>
                    <a:pt x="583" y="234"/>
                  </a:lnTo>
                  <a:lnTo>
                    <a:pt x="583" y="234"/>
                  </a:lnTo>
                  <a:cubicBezTo>
                    <a:pt x="582" y="234"/>
                    <a:pt x="579" y="234"/>
                    <a:pt x="579" y="234"/>
                  </a:cubicBezTo>
                  <a:lnTo>
                    <a:pt x="579" y="234"/>
                  </a:lnTo>
                  <a:cubicBezTo>
                    <a:pt x="570" y="235"/>
                    <a:pt x="562" y="239"/>
                    <a:pt x="553" y="240"/>
                  </a:cubicBezTo>
                  <a:lnTo>
                    <a:pt x="547" y="240"/>
                  </a:lnTo>
                  <a:lnTo>
                    <a:pt x="547" y="240"/>
                  </a:lnTo>
                  <a:lnTo>
                    <a:pt x="547" y="240"/>
                  </a:lnTo>
                  <a:cubicBezTo>
                    <a:pt x="545" y="240"/>
                    <a:pt x="545" y="242"/>
                    <a:pt x="543" y="243"/>
                  </a:cubicBezTo>
                  <a:lnTo>
                    <a:pt x="541" y="243"/>
                  </a:lnTo>
                  <a:lnTo>
                    <a:pt x="541" y="243"/>
                  </a:lnTo>
                  <a:cubicBezTo>
                    <a:pt x="541" y="242"/>
                    <a:pt x="538" y="243"/>
                    <a:pt x="537" y="244"/>
                  </a:cubicBezTo>
                  <a:lnTo>
                    <a:pt x="535" y="244"/>
                  </a:lnTo>
                  <a:lnTo>
                    <a:pt x="535" y="244"/>
                  </a:lnTo>
                  <a:cubicBezTo>
                    <a:pt x="534" y="246"/>
                    <a:pt x="534" y="246"/>
                    <a:pt x="534" y="246"/>
                  </a:cubicBezTo>
                  <a:lnTo>
                    <a:pt x="534" y="246"/>
                  </a:lnTo>
                  <a:cubicBezTo>
                    <a:pt x="531" y="247"/>
                    <a:pt x="530" y="247"/>
                    <a:pt x="528" y="247"/>
                  </a:cubicBezTo>
                  <a:lnTo>
                    <a:pt x="528" y="247"/>
                  </a:lnTo>
                  <a:cubicBezTo>
                    <a:pt x="515" y="252"/>
                    <a:pt x="502" y="257"/>
                    <a:pt x="488" y="261"/>
                  </a:cubicBezTo>
                  <a:lnTo>
                    <a:pt x="488" y="261"/>
                  </a:lnTo>
                  <a:cubicBezTo>
                    <a:pt x="483" y="262"/>
                    <a:pt x="479" y="266"/>
                    <a:pt x="473" y="266"/>
                  </a:cubicBezTo>
                  <a:lnTo>
                    <a:pt x="473" y="266"/>
                  </a:lnTo>
                  <a:cubicBezTo>
                    <a:pt x="467" y="270"/>
                    <a:pt x="459" y="274"/>
                    <a:pt x="452" y="278"/>
                  </a:cubicBezTo>
                  <a:lnTo>
                    <a:pt x="452" y="278"/>
                  </a:lnTo>
                  <a:cubicBezTo>
                    <a:pt x="444" y="282"/>
                    <a:pt x="436" y="285"/>
                    <a:pt x="429" y="289"/>
                  </a:cubicBezTo>
                  <a:lnTo>
                    <a:pt x="429" y="289"/>
                  </a:lnTo>
                  <a:cubicBezTo>
                    <a:pt x="429" y="290"/>
                    <a:pt x="428" y="291"/>
                    <a:pt x="427" y="291"/>
                  </a:cubicBezTo>
                  <a:lnTo>
                    <a:pt x="427" y="291"/>
                  </a:lnTo>
                  <a:cubicBezTo>
                    <a:pt x="424" y="293"/>
                    <a:pt x="421" y="295"/>
                    <a:pt x="417" y="298"/>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19" name="Google Shape;119;p26"/>
            <p:cNvSpPr/>
            <p:nvPr/>
          </p:nvSpPr>
          <p:spPr>
            <a:xfrm>
              <a:off x="4087682" y="790922"/>
              <a:ext cx="1330559" cy="1330559"/>
            </a:xfrm>
            <a:custGeom>
              <a:rect b="b" l="l" r="r" t="t"/>
              <a:pathLst>
                <a:path extrusionOk="0" h="3057" w="3055">
                  <a:moveTo>
                    <a:pt x="3054" y="1528"/>
                  </a:moveTo>
                  <a:lnTo>
                    <a:pt x="3054" y="1528"/>
                  </a:lnTo>
                  <a:cubicBezTo>
                    <a:pt x="3054" y="2372"/>
                    <a:pt x="2371" y="3056"/>
                    <a:pt x="1528" y="3056"/>
                  </a:cubicBezTo>
                  <a:lnTo>
                    <a:pt x="1528" y="3056"/>
                  </a:lnTo>
                  <a:cubicBezTo>
                    <a:pt x="684" y="3056"/>
                    <a:pt x="0" y="2372"/>
                    <a:pt x="0" y="1528"/>
                  </a:cubicBezTo>
                  <a:lnTo>
                    <a:pt x="0" y="1528"/>
                  </a:lnTo>
                  <a:cubicBezTo>
                    <a:pt x="0" y="684"/>
                    <a:pt x="684" y="0"/>
                    <a:pt x="1528" y="0"/>
                  </a:cubicBezTo>
                  <a:lnTo>
                    <a:pt x="1528" y="0"/>
                  </a:lnTo>
                  <a:cubicBezTo>
                    <a:pt x="2371" y="0"/>
                    <a:pt x="3054" y="684"/>
                    <a:pt x="3054" y="152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20" name="Google Shape;120;p26"/>
            <p:cNvSpPr/>
            <p:nvPr/>
          </p:nvSpPr>
          <p:spPr>
            <a:xfrm>
              <a:off x="4536962" y="1011721"/>
              <a:ext cx="430080" cy="890880"/>
            </a:xfrm>
            <a:custGeom>
              <a:rect b="b" l="l" r="r" t="t"/>
              <a:pathLst>
                <a:path extrusionOk="0" h="2047" w="987">
                  <a:moveTo>
                    <a:pt x="0" y="591"/>
                  </a:moveTo>
                  <a:lnTo>
                    <a:pt x="214" y="591"/>
                  </a:lnTo>
                  <a:lnTo>
                    <a:pt x="214" y="479"/>
                  </a:lnTo>
                  <a:lnTo>
                    <a:pt x="214" y="479"/>
                  </a:lnTo>
                  <a:cubicBezTo>
                    <a:pt x="214" y="357"/>
                    <a:pt x="228" y="266"/>
                    <a:pt x="253" y="206"/>
                  </a:cubicBezTo>
                  <a:lnTo>
                    <a:pt x="253" y="206"/>
                  </a:lnTo>
                  <a:cubicBezTo>
                    <a:pt x="280" y="145"/>
                    <a:pt x="328" y="96"/>
                    <a:pt x="397" y="58"/>
                  </a:cubicBezTo>
                  <a:lnTo>
                    <a:pt x="397" y="58"/>
                  </a:lnTo>
                  <a:cubicBezTo>
                    <a:pt x="468" y="21"/>
                    <a:pt x="555" y="0"/>
                    <a:pt x="664" y="0"/>
                  </a:cubicBezTo>
                  <a:lnTo>
                    <a:pt x="664" y="0"/>
                  </a:lnTo>
                  <a:cubicBezTo>
                    <a:pt x="773" y="0"/>
                    <a:pt x="880" y="18"/>
                    <a:pt x="986" y="50"/>
                  </a:cubicBezTo>
                  <a:lnTo>
                    <a:pt x="934" y="320"/>
                  </a:lnTo>
                  <a:lnTo>
                    <a:pt x="934" y="320"/>
                  </a:lnTo>
                  <a:cubicBezTo>
                    <a:pt x="873" y="305"/>
                    <a:pt x="814" y="297"/>
                    <a:pt x="756" y="297"/>
                  </a:cubicBezTo>
                  <a:lnTo>
                    <a:pt x="756" y="297"/>
                  </a:lnTo>
                  <a:cubicBezTo>
                    <a:pt x="701" y="297"/>
                    <a:pt x="660" y="310"/>
                    <a:pt x="636" y="336"/>
                  </a:cubicBezTo>
                  <a:lnTo>
                    <a:pt x="636" y="336"/>
                  </a:lnTo>
                  <a:cubicBezTo>
                    <a:pt x="612" y="363"/>
                    <a:pt x="599" y="414"/>
                    <a:pt x="599" y="486"/>
                  </a:cubicBezTo>
                  <a:lnTo>
                    <a:pt x="599" y="591"/>
                  </a:lnTo>
                  <a:lnTo>
                    <a:pt x="888" y="591"/>
                  </a:lnTo>
                  <a:lnTo>
                    <a:pt x="888" y="891"/>
                  </a:lnTo>
                  <a:lnTo>
                    <a:pt x="599" y="891"/>
                  </a:lnTo>
                  <a:lnTo>
                    <a:pt x="599" y="2046"/>
                  </a:lnTo>
                  <a:lnTo>
                    <a:pt x="214" y="2046"/>
                  </a:lnTo>
                  <a:lnTo>
                    <a:pt x="214" y="891"/>
                  </a:lnTo>
                  <a:lnTo>
                    <a:pt x="0" y="891"/>
                  </a:lnTo>
                  <a:lnTo>
                    <a:pt x="0" y="591"/>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21" name="Google Shape;121;p26"/>
            <p:cNvSpPr/>
            <p:nvPr/>
          </p:nvSpPr>
          <p:spPr>
            <a:xfrm>
              <a:off x="3093122" y="6545161"/>
              <a:ext cx="595200" cy="595200"/>
            </a:xfrm>
            <a:custGeom>
              <a:rect b="b" l="l" r="r" t="t"/>
              <a:pathLst>
                <a:path extrusionOk="0" h="1366" w="1368">
                  <a:moveTo>
                    <a:pt x="1367" y="684"/>
                  </a:moveTo>
                  <a:lnTo>
                    <a:pt x="1367" y="684"/>
                  </a:lnTo>
                  <a:cubicBezTo>
                    <a:pt x="1367" y="1060"/>
                    <a:pt x="1061" y="1365"/>
                    <a:pt x="684" y="1365"/>
                  </a:cubicBezTo>
                  <a:lnTo>
                    <a:pt x="684" y="1365"/>
                  </a:lnTo>
                  <a:cubicBezTo>
                    <a:pt x="307" y="1365"/>
                    <a:pt x="0" y="1060"/>
                    <a:pt x="0" y="684"/>
                  </a:cubicBezTo>
                  <a:lnTo>
                    <a:pt x="0" y="684"/>
                  </a:lnTo>
                  <a:cubicBezTo>
                    <a:pt x="0" y="307"/>
                    <a:pt x="307" y="0"/>
                    <a:pt x="684" y="0"/>
                  </a:cubicBezTo>
                  <a:lnTo>
                    <a:pt x="684" y="0"/>
                  </a:lnTo>
                  <a:cubicBezTo>
                    <a:pt x="1061" y="0"/>
                    <a:pt x="1367" y="307"/>
                    <a:pt x="1367" y="68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22" name="Google Shape;122;p26"/>
            <p:cNvSpPr/>
            <p:nvPr/>
          </p:nvSpPr>
          <p:spPr>
            <a:xfrm>
              <a:off x="4435201" y="5379721"/>
              <a:ext cx="735361" cy="735359"/>
            </a:xfrm>
            <a:custGeom>
              <a:rect b="b" l="l" r="r" t="t"/>
              <a:pathLst>
                <a:path extrusionOk="0" h="1691" w="1691">
                  <a:moveTo>
                    <a:pt x="1690" y="845"/>
                  </a:moveTo>
                  <a:lnTo>
                    <a:pt x="1690" y="845"/>
                  </a:lnTo>
                  <a:cubicBezTo>
                    <a:pt x="1690" y="1311"/>
                    <a:pt x="1311" y="1690"/>
                    <a:pt x="845" y="1690"/>
                  </a:cubicBezTo>
                  <a:lnTo>
                    <a:pt x="845" y="1690"/>
                  </a:lnTo>
                  <a:cubicBezTo>
                    <a:pt x="378" y="1690"/>
                    <a:pt x="0" y="1311"/>
                    <a:pt x="0" y="845"/>
                  </a:cubicBezTo>
                  <a:lnTo>
                    <a:pt x="0" y="845"/>
                  </a:lnTo>
                  <a:cubicBezTo>
                    <a:pt x="0" y="378"/>
                    <a:pt x="378" y="0"/>
                    <a:pt x="845" y="0"/>
                  </a:cubicBezTo>
                  <a:lnTo>
                    <a:pt x="845" y="0"/>
                  </a:lnTo>
                  <a:cubicBezTo>
                    <a:pt x="1311" y="0"/>
                    <a:pt x="1690" y="378"/>
                    <a:pt x="1690" y="84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23" name="Google Shape;123;p26"/>
            <p:cNvSpPr/>
            <p:nvPr/>
          </p:nvSpPr>
          <p:spPr>
            <a:xfrm>
              <a:off x="6468482" y="3515401"/>
              <a:ext cx="654719" cy="656640"/>
            </a:xfrm>
            <a:custGeom>
              <a:rect b="b" l="l" r="r" t="t"/>
              <a:pathLst>
                <a:path extrusionOk="0" h="1507" w="1505">
                  <a:moveTo>
                    <a:pt x="1504" y="754"/>
                  </a:moveTo>
                  <a:lnTo>
                    <a:pt x="1504" y="754"/>
                  </a:lnTo>
                  <a:cubicBezTo>
                    <a:pt x="1504" y="1168"/>
                    <a:pt x="1167" y="1506"/>
                    <a:pt x="753" y="1506"/>
                  </a:cubicBezTo>
                  <a:lnTo>
                    <a:pt x="753" y="1506"/>
                  </a:lnTo>
                  <a:cubicBezTo>
                    <a:pt x="335" y="1506"/>
                    <a:pt x="0" y="1168"/>
                    <a:pt x="0" y="754"/>
                  </a:cubicBezTo>
                  <a:lnTo>
                    <a:pt x="0" y="754"/>
                  </a:lnTo>
                  <a:cubicBezTo>
                    <a:pt x="0" y="338"/>
                    <a:pt x="335" y="0"/>
                    <a:pt x="753" y="0"/>
                  </a:cubicBezTo>
                  <a:lnTo>
                    <a:pt x="753" y="0"/>
                  </a:lnTo>
                  <a:cubicBezTo>
                    <a:pt x="1167" y="0"/>
                    <a:pt x="1504" y="338"/>
                    <a:pt x="1504" y="754"/>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24" name="Google Shape;124;p26"/>
            <p:cNvSpPr/>
            <p:nvPr/>
          </p:nvSpPr>
          <p:spPr>
            <a:xfrm>
              <a:off x="7190401" y="5615881"/>
              <a:ext cx="629760" cy="629760"/>
            </a:xfrm>
            <a:custGeom>
              <a:rect b="b" l="l" r="r" t="t"/>
              <a:pathLst>
                <a:path extrusionOk="0" h="1446" w="1445">
                  <a:moveTo>
                    <a:pt x="1444" y="720"/>
                  </a:moveTo>
                  <a:lnTo>
                    <a:pt x="1444" y="720"/>
                  </a:lnTo>
                  <a:cubicBezTo>
                    <a:pt x="1444" y="1120"/>
                    <a:pt x="1119" y="1445"/>
                    <a:pt x="722" y="1445"/>
                  </a:cubicBezTo>
                  <a:lnTo>
                    <a:pt x="722" y="1445"/>
                  </a:lnTo>
                  <a:cubicBezTo>
                    <a:pt x="324" y="1445"/>
                    <a:pt x="0" y="1120"/>
                    <a:pt x="0" y="720"/>
                  </a:cubicBezTo>
                  <a:lnTo>
                    <a:pt x="0" y="720"/>
                  </a:lnTo>
                  <a:cubicBezTo>
                    <a:pt x="0" y="322"/>
                    <a:pt x="324" y="0"/>
                    <a:pt x="722" y="0"/>
                  </a:cubicBezTo>
                  <a:lnTo>
                    <a:pt x="722" y="0"/>
                  </a:lnTo>
                  <a:cubicBezTo>
                    <a:pt x="1119" y="0"/>
                    <a:pt x="1444" y="322"/>
                    <a:pt x="1444" y="720"/>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25" name="Google Shape;125;p26"/>
            <p:cNvSpPr/>
            <p:nvPr/>
          </p:nvSpPr>
          <p:spPr>
            <a:xfrm>
              <a:off x="9068162" y="5051400"/>
              <a:ext cx="439679" cy="439681"/>
            </a:xfrm>
            <a:custGeom>
              <a:rect b="b" l="l" r="r" t="t"/>
              <a:pathLst>
                <a:path extrusionOk="0" h="1011" w="1009">
                  <a:moveTo>
                    <a:pt x="1008" y="505"/>
                  </a:moveTo>
                  <a:lnTo>
                    <a:pt x="1008" y="505"/>
                  </a:lnTo>
                  <a:cubicBezTo>
                    <a:pt x="1008" y="784"/>
                    <a:pt x="783" y="1010"/>
                    <a:pt x="505" y="1010"/>
                  </a:cubicBezTo>
                  <a:lnTo>
                    <a:pt x="505" y="1010"/>
                  </a:lnTo>
                  <a:cubicBezTo>
                    <a:pt x="227" y="1010"/>
                    <a:pt x="0" y="784"/>
                    <a:pt x="0" y="505"/>
                  </a:cubicBezTo>
                  <a:lnTo>
                    <a:pt x="0" y="505"/>
                  </a:lnTo>
                  <a:cubicBezTo>
                    <a:pt x="0" y="227"/>
                    <a:pt x="227" y="0"/>
                    <a:pt x="505" y="0"/>
                  </a:cubicBezTo>
                  <a:lnTo>
                    <a:pt x="505" y="0"/>
                  </a:lnTo>
                  <a:cubicBezTo>
                    <a:pt x="783" y="0"/>
                    <a:pt x="1008" y="227"/>
                    <a:pt x="1008" y="505"/>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26" name="Google Shape;126;p26"/>
            <p:cNvSpPr/>
            <p:nvPr/>
          </p:nvSpPr>
          <p:spPr>
            <a:xfrm>
              <a:off x="10020481" y="2526601"/>
              <a:ext cx="696959" cy="696959"/>
            </a:xfrm>
            <a:custGeom>
              <a:rect b="b" l="l" r="r" t="t"/>
              <a:pathLst>
                <a:path extrusionOk="0" h="1599" w="1601">
                  <a:moveTo>
                    <a:pt x="1600" y="800"/>
                  </a:moveTo>
                  <a:lnTo>
                    <a:pt x="1600" y="800"/>
                  </a:lnTo>
                  <a:cubicBezTo>
                    <a:pt x="1600" y="1241"/>
                    <a:pt x="1241" y="1598"/>
                    <a:pt x="799" y="1598"/>
                  </a:cubicBezTo>
                  <a:lnTo>
                    <a:pt x="799" y="1598"/>
                  </a:lnTo>
                  <a:cubicBezTo>
                    <a:pt x="359" y="1598"/>
                    <a:pt x="0" y="1241"/>
                    <a:pt x="0" y="800"/>
                  </a:cubicBezTo>
                  <a:lnTo>
                    <a:pt x="0" y="800"/>
                  </a:lnTo>
                  <a:cubicBezTo>
                    <a:pt x="0" y="358"/>
                    <a:pt x="359" y="0"/>
                    <a:pt x="799" y="0"/>
                  </a:cubicBezTo>
                  <a:lnTo>
                    <a:pt x="799" y="0"/>
                  </a:lnTo>
                  <a:cubicBezTo>
                    <a:pt x="1241" y="0"/>
                    <a:pt x="1600" y="358"/>
                    <a:pt x="1600" y="800"/>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27" name="Google Shape;127;p26"/>
            <p:cNvSpPr/>
            <p:nvPr/>
          </p:nvSpPr>
          <p:spPr>
            <a:xfrm>
              <a:off x="7488001" y="2931720"/>
              <a:ext cx="433920" cy="432001"/>
            </a:xfrm>
            <a:custGeom>
              <a:rect b="b" l="l" r="r" t="t"/>
              <a:pathLst>
                <a:path extrusionOk="0" h="994" w="995">
                  <a:moveTo>
                    <a:pt x="994" y="496"/>
                  </a:moveTo>
                  <a:lnTo>
                    <a:pt x="994" y="496"/>
                  </a:lnTo>
                  <a:cubicBezTo>
                    <a:pt x="994" y="770"/>
                    <a:pt x="770" y="993"/>
                    <a:pt x="497" y="993"/>
                  </a:cubicBezTo>
                  <a:lnTo>
                    <a:pt x="497" y="993"/>
                  </a:lnTo>
                  <a:cubicBezTo>
                    <a:pt x="222" y="993"/>
                    <a:pt x="0" y="770"/>
                    <a:pt x="0" y="496"/>
                  </a:cubicBezTo>
                  <a:lnTo>
                    <a:pt x="0" y="496"/>
                  </a:lnTo>
                  <a:cubicBezTo>
                    <a:pt x="0" y="221"/>
                    <a:pt x="222" y="0"/>
                    <a:pt x="497" y="0"/>
                  </a:cubicBezTo>
                  <a:lnTo>
                    <a:pt x="497" y="0"/>
                  </a:lnTo>
                  <a:cubicBezTo>
                    <a:pt x="770" y="0"/>
                    <a:pt x="994" y="221"/>
                    <a:pt x="994" y="496"/>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28" name="Google Shape;128;p26"/>
            <p:cNvSpPr/>
            <p:nvPr/>
          </p:nvSpPr>
          <p:spPr>
            <a:xfrm>
              <a:off x="7526401" y="1785482"/>
              <a:ext cx="330240" cy="332159"/>
            </a:xfrm>
            <a:custGeom>
              <a:rect b="b" l="l" r="r" t="t"/>
              <a:pathLst>
                <a:path extrusionOk="0" h="763" w="760">
                  <a:moveTo>
                    <a:pt x="759" y="381"/>
                  </a:moveTo>
                  <a:lnTo>
                    <a:pt x="759" y="381"/>
                  </a:lnTo>
                  <a:cubicBezTo>
                    <a:pt x="759" y="591"/>
                    <a:pt x="589" y="762"/>
                    <a:pt x="381" y="762"/>
                  </a:cubicBezTo>
                  <a:lnTo>
                    <a:pt x="381" y="762"/>
                  </a:lnTo>
                  <a:cubicBezTo>
                    <a:pt x="170" y="762"/>
                    <a:pt x="0" y="591"/>
                    <a:pt x="0" y="381"/>
                  </a:cubicBezTo>
                  <a:lnTo>
                    <a:pt x="0" y="381"/>
                  </a:lnTo>
                  <a:cubicBezTo>
                    <a:pt x="0" y="171"/>
                    <a:pt x="170" y="0"/>
                    <a:pt x="381" y="0"/>
                  </a:cubicBezTo>
                  <a:lnTo>
                    <a:pt x="381" y="0"/>
                  </a:lnTo>
                  <a:cubicBezTo>
                    <a:pt x="589" y="0"/>
                    <a:pt x="759" y="171"/>
                    <a:pt x="759" y="38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29" name="Google Shape;129;p26"/>
            <p:cNvSpPr/>
            <p:nvPr/>
          </p:nvSpPr>
          <p:spPr>
            <a:xfrm>
              <a:off x="8167681" y="1499401"/>
              <a:ext cx="533760" cy="533760"/>
            </a:xfrm>
            <a:custGeom>
              <a:rect b="b" l="l" r="r" t="t"/>
              <a:pathLst>
                <a:path extrusionOk="0" h="1227" w="1227">
                  <a:moveTo>
                    <a:pt x="1226" y="613"/>
                  </a:moveTo>
                  <a:lnTo>
                    <a:pt x="1226" y="613"/>
                  </a:lnTo>
                  <a:cubicBezTo>
                    <a:pt x="1226" y="952"/>
                    <a:pt x="953" y="1226"/>
                    <a:pt x="613" y="1226"/>
                  </a:cubicBezTo>
                  <a:lnTo>
                    <a:pt x="613" y="1226"/>
                  </a:lnTo>
                  <a:cubicBezTo>
                    <a:pt x="275" y="1226"/>
                    <a:pt x="0" y="952"/>
                    <a:pt x="0" y="613"/>
                  </a:cubicBezTo>
                  <a:lnTo>
                    <a:pt x="0" y="613"/>
                  </a:lnTo>
                  <a:cubicBezTo>
                    <a:pt x="0" y="275"/>
                    <a:pt x="275" y="0"/>
                    <a:pt x="613" y="0"/>
                  </a:cubicBezTo>
                  <a:lnTo>
                    <a:pt x="613" y="0"/>
                  </a:lnTo>
                  <a:cubicBezTo>
                    <a:pt x="953" y="0"/>
                    <a:pt x="1226" y="275"/>
                    <a:pt x="1226" y="613"/>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30" name="Google Shape;130;p26"/>
            <p:cNvSpPr/>
            <p:nvPr/>
          </p:nvSpPr>
          <p:spPr>
            <a:xfrm>
              <a:off x="6483842" y="1092360"/>
              <a:ext cx="508799" cy="508801"/>
            </a:xfrm>
            <a:custGeom>
              <a:rect b="b" l="l" r="r" t="t"/>
              <a:pathLst>
                <a:path extrusionOk="0" h="1168" w="1170">
                  <a:moveTo>
                    <a:pt x="1169" y="584"/>
                  </a:moveTo>
                  <a:lnTo>
                    <a:pt x="1169" y="584"/>
                  </a:lnTo>
                  <a:cubicBezTo>
                    <a:pt x="1169" y="907"/>
                    <a:pt x="907" y="1167"/>
                    <a:pt x="582" y="1167"/>
                  </a:cubicBezTo>
                  <a:lnTo>
                    <a:pt x="582" y="1167"/>
                  </a:lnTo>
                  <a:cubicBezTo>
                    <a:pt x="260" y="1167"/>
                    <a:pt x="0" y="907"/>
                    <a:pt x="0" y="584"/>
                  </a:cubicBezTo>
                  <a:lnTo>
                    <a:pt x="0" y="584"/>
                  </a:lnTo>
                  <a:cubicBezTo>
                    <a:pt x="0" y="261"/>
                    <a:pt x="260" y="0"/>
                    <a:pt x="582" y="0"/>
                  </a:cubicBezTo>
                  <a:lnTo>
                    <a:pt x="582" y="0"/>
                  </a:lnTo>
                  <a:cubicBezTo>
                    <a:pt x="907" y="0"/>
                    <a:pt x="1169" y="261"/>
                    <a:pt x="1169" y="58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31" name="Google Shape;131;p26"/>
            <p:cNvSpPr/>
            <p:nvPr/>
          </p:nvSpPr>
          <p:spPr>
            <a:xfrm>
              <a:off x="5617920" y="1153800"/>
              <a:ext cx="731521" cy="731521"/>
            </a:xfrm>
            <a:custGeom>
              <a:rect b="b" l="l" r="r" t="t"/>
              <a:pathLst>
                <a:path extrusionOk="0" h="1680" w="1679">
                  <a:moveTo>
                    <a:pt x="1678" y="840"/>
                  </a:moveTo>
                  <a:lnTo>
                    <a:pt x="1678" y="840"/>
                  </a:lnTo>
                  <a:cubicBezTo>
                    <a:pt x="1678" y="1304"/>
                    <a:pt x="1303" y="1679"/>
                    <a:pt x="838" y="1679"/>
                  </a:cubicBezTo>
                  <a:lnTo>
                    <a:pt x="838" y="1679"/>
                  </a:lnTo>
                  <a:cubicBezTo>
                    <a:pt x="374" y="1679"/>
                    <a:pt x="0" y="1304"/>
                    <a:pt x="0" y="840"/>
                  </a:cubicBezTo>
                  <a:lnTo>
                    <a:pt x="0" y="840"/>
                  </a:lnTo>
                  <a:cubicBezTo>
                    <a:pt x="0" y="374"/>
                    <a:pt x="374" y="0"/>
                    <a:pt x="838" y="0"/>
                  </a:cubicBezTo>
                  <a:lnTo>
                    <a:pt x="838" y="0"/>
                  </a:lnTo>
                  <a:cubicBezTo>
                    <a:pt x="1303" y="0"/>
                    <a:pt x="1678" y="374"/>
                    <a:pt x="1678" y="840"/>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32" name="Google Shape;132;p26"/>
            <p:cNvSpPr/>
            <p:nvPr/>
          </p:nvSpPr>
          <p:spPr>
            <a:xfrm>
              <a:off x="3960961" y="-42359"/>
              <a:ext cx="407040" cy="407040"/>
            </a:xfrm>
            <a:custGeom>
              <a:rect b="b" l="l" r="r" t="t"/>
              <a:pathLst>
                <a:path extrusionOk="0" h="937" w="935">
                  <a:moveTo>
                    <a:pt x="934" y="468"/>
                  </a:moveTo>
                  <a:lnTo>
                    <a:pt x="934" y="468"/>
                  </a:lnTo>
                  <a:cubicBezTo>
                    <a:pt x="934" y="727"/>
                    <a:pt x="726" y="936"/>
                    <a:pt x="467" y="936"/>
                  </a:cubicBezTo>
                  <a:lnTo>
                    <a:pt x="467" y="936"/>
                  </a:lnTo>
                  <a:cubicBezTo>
                    <a:pt x="209" y="936"/>
                    <a:pt x="0" y="727"/>
                    <a:pt x="0" y="468"/>
                  </a:cubicBezTo>
                  <a:lnTo>
                    <a:pt x="0" y="468"/>
                  </a:lnTo>
                  <a:cubicBezTo>
                    <a:pt x="0" y="209"/>
                    <a:pt x="209" y="0"/>
                    <a:pt x="467" y="0"/>
                  </a:cubicBezTo>
                  <a:lnTo>
                    <a:pt x="467" y="0"/>
                  </a:lnTo>
                  <a:cubicBezTo>
                    <a:pt x="726" y="0"/>
                    <a:pt x="934" y="209"/>
                    <a:pt x="934" y="468"/>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33" name="Google Shape;133;p26"/>
            <p:cNvSpPr/>
            <p:nvPr/>
          </p:nvSpPr>
          <p:spPr>
            <a:xfrm>
              <a:off x="2947202" y="2263560"/>
              <a:ext cx="478079" cy="478081"/>
            </a:xfrm>
            <a:custGeom>
              <a:rect b="b" l="l" r="r" t="t"/>
              <a:pathLst>
                <a:path extrusionOk="0" h="1100" w="1098">
                  <a:moveTo>
                    <a:pt x="1097" y="550"/>
                  </a:moveTo>
                  <a:lnTo>
                    <a:pt x="1097" y="550"/>
                  </a:lnTo>
                  <a:cubicBezTo>
                    <a:pt x="1097" y="854"/>
                    <a:pt x="851" y="1099"/>
                    <a:pt x="550" y="1099"/>
                  </a:cubicBezTo>
                  <a:lnTo>
                    <a:pt x="550" y="1099"/>
                  </a:lnTo>
                  <a:cubicBezTo>
                    <a:pt x="245" y="1099"/>
                    <a:pt x="0" y="854"/>
                    <a:pt x="0" y="550"/>
                  </a:cubicBezTo>
                  <a:lnTo>
                    <a:pt x="0" y="550"/>
                  </a:lnTo>
                  <a:cubicBezTo>
                    <a:pt x="0" y="246"/>
                    <a:pt x="245" y="0"/>
                    <a:pt x="550" y="0"/>
                  </a:cubicBezTo>
                  <a:lnTo>
                    <a:pt x="550" y="0"/>
                  </a:lnTo>
                  <a:cubicBezTo>
                    <a:pt x="851" y="0"/>
                    <a:pt x="1097" y="246"/>
                    <a:pt x="1097" y="55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34" name="Google Shape;134;p26"/>
            <p:cNvSpPr/>
            <p:nvPr/>
          </p:nvSpPr>
          <p:spPr>
            <a:xfrm>
              <a:off x="5139842" y="2063880"/>
              <a:ext cx="708479" cy="708481"/>
            </a:xfrm>
            <a:custGeom>
              <a:rect b="b" l="l" r="r" t="t"/>
              <a:pathLst>
                <a:path extrusionOk="0" h="1627" w="1626">
                  <a:moveTo>
                    <a:pt x="1625" y="814"/>
                  </a:moveTo>
                  <a:lnTo>
                    <a:pt x="1625" y="814"/>
                  </a:lnTo>
                  <a:cubicBezTo>
                    <a:pt x="1625" y="1262"/>
                    <a:pt x="1263" y="1626"/>
                    <a:pt x="813" y="1626"/>
                  </a:cubicBezTo>
                  <a:lnTo>
                    <a:pt x="813" y="1626"/>
                  </a:lnTo>
                  <a:cubicBezTo>
                    <a:pt x="364" y="1626"/>
                    <a:pt x="0" y="1262"/>
                    <a:pt x="0" y="814"/>
                  </a:cubicBezTo>
                  <a:lnTo>
                    <a:pt x="0" y="814"/>
                  </a:lnTo>
                  <a:cubicBezTo>
                    <a:pt x="0" y="362"/>
                    <a:pt x="364" y="0"/>
                    <a:pt x="813" y="0"/>
                  </a:cubicBezTo>
                  <a:lnTo>
                    <a:pt x="813" y="0"/>
                  </a:lnTo>
                  <a:cubicBezTo>
                    <a:pt x="1263" y="0"/>
                    <a:pt x="1625" y="362"/>
                    <a:pt x="1625" y="81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35" name="Google Shape;135;p26"/>
            <p:cNvSpPr/>
            <p:nvPr/>
          </p:nvSpPr>
          <p:spPr>
            <a:xfrm>
              <a:off x="3720961" y="1773961"/>
              <a:ext cx="366721" cy="366719"/>
            </a:xfrm>
            <a:custGeom>
              <a:rect b="b" l="l" r="r" t="t"/>
              <a:pathLst>
                <a:path extrusionOk="0" h="842" w="842">
                  <a:moveTo>
                    <a:pt x="841" y="420"/>
                  </a:moveTo>
                  <a:lnTo>
                    <a:pt x="841" y="420"/>
                  </a:lnTo>
                  <a:cubicBezTo>
                    <a:pt x="841" y="655"/>
                    <a:pt x="653" y="841"/>
                    <a:pt x="420" y="841"/>
                  </a:cubicBezTo>
                  <a:lnTo>
                    <a:pt x="420" y="841"/>
                  </a:lnTo>
                  <a:cubicBezTo>
                    <a:pt x="188" y="841"/>
                    <a:pt x="0" y="655"/>
                    <a:pt x="0" y="420"/>
                  </a:cubicBezTo>
                  <a:lnTo>
                    <a:pt x="0" y="420"/>
                  </a:lnTo>
                  <a:cubicBezTo>
                    <a:pt x="0" y="188"/>
                    <a:pt x="188" y="0"/>
                    <a:pt x="420" y="0"/>
                  </a:cubicBezTo>
                  <a:lnTo>
                    <a:pt x="420" y="0"/>
                  </a:lnTo>
                  <a:cubicBezTo>
                    <a:pt x="653" y="0"/>
                    <a:pt x="841" y="188"/>
                    <a:pt x="841" y="420"/>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36" name="Google Shape;136;p26"/>
            <p:cNvSpPr/>
            <p:nvPr/>
          </p:nvSpPr>
          <p:spPr>
            <a:xfrm>
              <a:off x="3584641" y="416521"/>
              <a:ext cx="629760" cy="629760"/>
            </a:xfrm>
            <a:custGeom>
              <a:rect b="b" l="l" r="r" t="t"/>
              <a:pathLst>
                <a:path extrusionOk="0" h="1448" w="1448">
                  <a:moveTo>
                    <a:pt x="1447" y="723"/>
                  </a:moveTo>
                  <a:lnTo>
                    <a:pt x="1447" y="723"/>
                  </a:lnTo>
                  <a:cubicBezTo>
                    <a:pt x="1447" y="1123"/>
                    <a:pt x="1123" y="1447"/>
                    <a:pt x="724" y="1447"/>
                  </a:cubicBezTo>
                  <a:lnTo>
                    <a:pt x="724" y="1447"/>
                  </a:lnTo>
                  <a:cubicBezTo>
                    <a:pt x="324" y="1447"/>
                    <a:pt x="0" y="1123"/>
                    <a:pt x="0" y="723"/>
                  </a:cubicBezTo>
                  <a:lnTo>
                    <a:pt x="0" y="723"/>
                  </a:lnTo>
                  <a:cubicBezTo>
                    <a:pt x="0" y="323"/>
                    <a:pt x="324" y="0"/>
                    <a:pt x="724" y="0"/>
                  </a:cubicBezTo>
                  <a:lnTo>
                    <a:pt x="724" y="0"/>
                  </a:lnTo>
                  <a:cubicBezTo>
                    <a:pt x="1123" y="0"/>
                    <a:pt x="1447" y="323"/>
                    <a:pt x="1447" y="72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37" name="Google Shape;137;p26"/>
            <p:cNvSpPr/>
            <p:nvPr/>
          </p:nvSpPr>
          <p:spPr>
            <a:xfrm>
              <a:off x="8215681" y="3354121"/>
              <a:ext cx="337920" cy="337920"/>
            </a:xfrm>
            <a:custGeom>
              <a:rect b="b" l="l" r="r" t="t"/>
              <a:pathLst>
                <a:path extrusionOk="0" h="775" w="777">
                  <a:moveTo>
                    <a:pt x="776" y="386"/>
                  </a:moveTo>
                  <a:lnTo>
                    <a:pt x="776" y="386"/>
                  </a:lnTo>
                  <a:cubicBezTo>
                    <a:pt x="776" y="600"/>
                    <a:pt x="602" y="774"/>
                    <a:pt x="389" y="774"/>
                  </a:cubicBezTo>
                  <a:lnTo>
                    <a:pt x="389" y="774"/>
                  </a:lnTo>
                  <a:cubicBezTo>
                    <a:pt x="176" y="774"/>
                    <a:pt x="0" y="600"/>
                    <a:pt x="0" y="386"/>
                  </a:cubicBezTo>
                  <a:lnTo>
                    <a:pt x="0" y="386"/>
                  </a:lnTo>
                  <a:cubicBezTo>
                    <a:pt x="0" y="174"/>
                    <a:pt x="176" y="0"/>
                    <a:pt x="389" y="0"/>
                  </a:cubicBezTo>
                  <a:lnTo>
                    <a:pt x="389" y="0"/>
                  </a:lnTo>
                  <a:cubicBezTo>
                    <a:pt x="602" y="0"/>
                    <a:pt x="776" y="174"/>
                    <a:pt x="776" y="386"/>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38" name="Google Shape;138;p26"/>
            <p:cNvSpPr/>
            <p:nvPr/>
          </p:nvSpPr>
          <p:spPr>
            <a:xfrm>
              <a:off x="4794242" y="4158601"/>
              <a:ext cx="362879" cy="360960"/>
            </a:xfrm>
            <a:custGeom>
              <a:rect b="b" l="l" r="r" t="t"/>
              <a:pathLst>
                <a:path extrusionOk="0" h="830" w="832">
                  <a:moveTo>
                    <a:pt x="831" y="415"/>
                  </a:moveTo>
                  <a:lnTo>
                    <a:pt x="831" y="415"/>
                  </a:lnTo>
                  <a:cubicBezTo>
                    <a:pt x="831" y="642"/>
                    <a:pt x="644" y="829"/>
                    <a:pt x="415" y="829"/>
                  </a:cubicBezTo>
                  <a:lnTo>
                    <a:pt x="415" y="829"/>
                  </a:lnTo>
                  <a:cubicBezTo>
                    <a:pt x="185" y="829"/>
                    <a:pt x="0" y="642"/>
                    <a:pt x="0" y="415"/>
                  </a:cubicBezTo>
                  <a:lnTo>
                    <a:pt x="0" y="415"/>
                  </a:lnTo>
                  <a:cubicBezTo>
                    <a:pt x="0" y="185"/>
                    <a:pt x="185" y="0"/>
                    <a:pt x="415" y="0"/>
                  </a:cubicBezTo>
                  <a:lnTo>
                    <a:pt x="415" y="0"/>
                  </a:lnTo>
                  <a:cubicBezTo>
                    <a:pt x="644" y="0"/>
                    <a:pt x="831" y="185"/>
                    <a:pt x="831" y="41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39" name="Google Shape;139;p26"/>
            <p:cNvSpPr/>
            <p:nvPr/>
          </p:nvSpPr>
          <p:spPr>
            <a:xfrm>
              <a:off x="5483520" y="2918281"/>
              <a:ext cx="362881" cy="360960"/>
            </a:xfrm>
            <a:custGeom>
              <a:rect b="b" l="l" r="r" t="t"/>
              <a:pathLst>
                <a:path extrusionOk="0" h="831" w="832">
                  <a:moveTo>
                    <a:pt x="831" y="416"/>
                  </a:moveTo>
                  <a:lnTo>
                    <a:pt x="831" y="416"/>
                  </a:lnTo>
                  <a:cubicBezTo>
                    <a:pt x="831" y="645"/>
                    <a:pt x="644" y="830"/>
                    <a:pt x="415" y="830"/>
                  </a:cubicBezTo>
                  <a:lnTo>
                    <a:pt x="415" y="830"/>
                  </a:lnTo>
                  <a:cubicBezTo>
                    <a:pt x="187" y="830"/>
                    <a:pt x="0" y="645"/>
                    <a:pt x="0" y="416"/>
                  </a:cubicBezTo>
                  <a:lnTo>
                    <a:pt x="0" y="416"/>
                  </a:lnTo>
                  <a:cubicBezTo>
                    <a:pt x="0" y="186"/>
                    <a:pt x="187" y="0"/>
                    <a:pt x="415" y="0"/>
                  </a:cubicBezTo>
                  <a:lnTo>
                    <a:pt x="415" y="0"/>
                  </a:lnTo>
                  <a:cubicBezTo>
                    <a:pt x="644" y="0"/>
                    <a:pt x="831" y="186"/>
                    <a:pt x="831" y="41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40" name="Google Shape;140;p26"/>
            <p:cNvSpPr/>
            <p:nvPr/>
          </p:nvSpPr>
          <p:spPr>
            <a:xfrm>
              <a:off x="2782082" y="4659720"/>
              <a:ext cx="687360" cy="685441"/>
            </a:xfrm>
            <a:custGeom>
              <a:rect b="b" l="l" r="r" t="t"/>
              <a:pathLst>
                <a:path extrusionOk="0" h="1576" w="1577">
                  <a:moveTo>
                    <a:pt x="1576" y="789"/>
                  </a:moveTo>
                  <a:lnTo>
                    <a:pt x="1576" y="789"/>
                  </a:lnTo>
                  <a:cubicBezTo>
                    <a:pt x="1576" y="1223"/>
                    <a:pt x="1223" y="1575"/>
                    <a:pt x="789" y="1575"/>
                  </a:cubicBezTo>
                  <a:lnTo>
                    <a:pt x="789" y="1575"/>
                  </a:lnTo>
                  <a:cubicBezTo>
                    <a:pt x="354" y="1575"/>
                    <a:pt x="0" y="1223"/>
                    <a:pt x="0" y="789"/>
                  </a:cubicBezTo>
                  <a:lnTo>
                    <a:pt x="0" y="789"/>
                  </a:lnTo>
                  <a:cubicBezTo>
                    <a:pt x="0" y="353"/>
                    <a:pt x="354" y="0"/>
                    <a:pt x="789" y="0"/>
                  </a:cubicBezTo>
                  <a:lnTo>
                    <a:pt x="789" y="0"/>
                  </a:lnTo>
                  <a:cubicBezTo>
                    <a:pt x="1223" y="0"/>
                    <a:pt x="1576" y="353"/>
                    <a:pt x="1576" y="789"/>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41" name="Google Shape;141;p26"/>
            <p:cNvSpPr/>
            <p:nvPr/>
          </p:nvSpPr>
          <p:spPr>
            <a:xfrm>
              <a:off x="3371521" y="4108682"/>
              <a:ext cx="360960" cy="362879"/>
            </a:xfrm>
            <a:custGeom>
              <a:rect b="b" l="l" r="r" t="t"/>
              <a:pathLst>
                <a:path extrusionOk="0" h="832" w="830">
                  <a:moveTo>
                    <a:pt x="829" y="416"/>
                  </a:moveTo>
                  <a:lnTo>
                    <a:pt x="829" y="416"/>
                  </a:lnTo>
                  <a:cubicBezTo>
                    <a:pt x="829" y="644"/>
                    <a:pt x="644" y="831"/>
                    <a:pt x="416" y="831"/>
                  </a:cubicBezTo>
                  <a:lnTo>
                    <a:pt x="416" y="831"/>
                  </a:lnTo>
                  <a:cubicBezTo>
                    <a:pt x="186" y="831"/>
                    <a:pt x="0" y="644"/>
                    <a:pt x="0" y="416"/>
                  </a:cubicBezTo>
                  <a:lnTo>
                    <a:pt x="0" y="416"/>
                  </a:lnTo>
                  <a:cubicBezTo>
                    <a:pt x="0" y="187"/>
                    <a:pt x="186" y="0"/>
                    <a:pt x="416" y="0"/>
                  </a:cubicBezTo>
                  <a:lnTo>
                    <a:pt x="416" y="0"/>
                  </a:lnTo>
                  <a:cubicBezTo>
                    <a:pt x="644" y="0"/>
                    <a:pt x="829" y="187"/>
                    <a:pt x="829" y="416"/>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42" name="Google Shape;142;p26"/>
            <p:cNvSpPr/>
            <p:nvPr/>
          </p:nvSpPr>
          <p:spPr>
            <a:xfrm>
              <a:off x="2739841" y="7052040"/>
              <a:ext cx="330240" cy="332161"/>
            </a:xfrm>
            <a:custGeom>
              <a:rect b="b" l="l" r="r" t="t"/>
              <a:pathLst>
                <a:path extrusionOk="0" h="763" w="760">
                  <a:moveTo>
                    <a:pt x="759" y="380"/>
                  </a:moveTo>
                  <a:lnTo>
                    <a:pt x="759" y="380"/>
                  </a:lnTo>
                  <a:cubicBezTo>
                    <a:pt x="759" y="591"/>
                    <a:pt x="589" y="762"/>
                    <a:pt x="379" y="762"/>
                  </a:cubicBezTo>
                  <a:lnTo>
                    <a:pt x="379" y="762"/>
                  </a:lnTo>
                  <a:cubicBezTo>
                    <a:pt x="170" y="762"/>
                    <a:pt x="0" y="591"/>
                    <a:pt x="0" y="380"/>
                  </a:cubicBezTo>
                  <a:lnTo>
                    <a:pt x="0" y="380"/>
                  </a:lnTo>
                  <a:cubicBezTo>
                    <a:pt x="0" y="171"/>
                    <a:pt x="170" y="0"/>
                    <a:pt x="379" y="0"/>
                  </a:cubicBezTo>
                  <a:lnTo>
                    <a:pt x="379" y="0"/>
                  </a:lnTo>
                  <a:cubicBezTo>
                    <a:pt x="589" y="0"/>
                    <a:pt x="759" y="171"/>
                    <a:pt x="759" y="380"/>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43" name="Google Shape;143;p26"/>
            <p:cNvSpPr/>
            <p:nvPr/>
          </p:nvSpPr>
          <p:spPr>
            <a:xfrm>
              <a:off x="7102081" y="301321"/>
              <a:ext cx="1351680" cy="1351680"/>
            </a:xfrm>
            <a:custGeom>
              <a:rect b="b" l="l" r="r" t="t"/>
              <a:pathLst>
                <a:path extrusionOk="0" h="3104" w="3103">
                  <a:moveTo>
                    <a:pt x="3102" y="1551"/>
                  </a:moveTo>
                  <a:lnTo>
                    <a:pt x="3102" y="1551"/>
                  </a:lnTo>
                  <a:cubicBezTo>
                    <a:pt x="3102" y="2408"/>
                    <a:pt x="2408" y="3103"/>
                    <a:pt x="1552" y="3103"/>
                  </a:cubicBezTo>
                  <a:lnTo>
                    <a:pt x="1552" y="3103"/>
                  </a:lnTo>
                  <a:cubicBezTo>
                    <a:pt x="694" y="3103"/>
                    <a:pt x="0" y="2408"/>
                    <a:pt x="0" y="1551"/>
                  </a:cubicBezTo>
                  <a:lnTo>
                    <a:pt x="0" y="1551"/>
                  </a:lnTo>
                  <a:cubicBezTo>
                    <a:pt x="0" y="695"/>
                    <a:pt x="694" y="0"/>
                    <a:pt x="1552" y="0"/>
                  </a:cubicBezTo>
                  <a:lnTo>
                    <a:pt x="1552" y="0"/>
                  </a:lnTo>
                  <a:cubicBezTo>
                    <a:pt x="2408" y="0"/>
                    <a:pt x="3102" y="695"/>
                    <a:pt x="3102" y="1551"/>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44" name="Google Shape;144;p26"/>
            <p:cNvSpPr/>
            <p:nvPr/>
          </p:nvSpPr>
          <p:spPr>
            <a:xfrm>
              <a:off x="7399680" y="666121"/>
              <a:ext cx="768000" cy="624001"/>
            </a:xfrm>
            <a:custGeom>
              <a:rect b="b" l="l" r="r" t="t"/>
              <a:pathLst>
                <a:path extrusionOk="0" h="1433" w="1762">
                  <a:moveTo>
                    <a:pt x="1761" y="171"/>
                  </a:moveTo>
                  <a:lnTo>
                    <a:pt x="1761" y="171"/>
                  </a:lnTo>
                  <a:cubicBezTo>
                    <a:pt x="1697" y="199"/>
                    <a:pt x="1627" y="218"/>
                    <a:pt x="1554" y="227"/>
                  </a:cubicBezTo>
                  <a:lnTo>
                    <a:pt x="1554" y="227"/>
                  </a:lnTo>
                  <a:cubicBezTo>
                    <a:pt x="1627" y="181"/>
                    <a:pt x="1686" y="110"/>
                    <a:pt x="1713" y="26"/>
                  </a:cubicBezTo>
                  <a:lnTo>
                    <a:pt x="1713" y="26"/>
                  </a:lnTo>
                  <a:cubicBezTo>
                    <a:pt x="1643" y="67"/>
                    <a:pt x="1566" y="98"/>
                    <a:pt x="1484" y="114"/>
                  </a:cubicBezTo>
                  <a:lnTo>
                    <a:pt x="1484" y="114"/>
                  </a:lnTo>
                  <a:cubicBezTo>
                    <a:pt x="1417" y="43"/>
                    <a:pt x="1323" y="0"/>
                    <a:pt x="1219" y="0"/>
                  </a:cubicBezTo>
                  <a:lnTo>
                    <a:pt x="1219" y="0"/>
                  </a:lnTo>
                  <a:cubicBezTo>
                    <a:pt x="1020" y="0"/>
                    <a:pt x="857" y="161"/>
                    <a:pt x="857" y="361"/>
                  </a:cubicBezTo>
                  <a:lnTo>
                    <a:pt x="857" y="361"/>
                  </a:lnTo>
                  <a:cubicBezTo>
                    <a:pt x="857" y="389"/>
                    <a:pt x="861" y="418"/>
                    <a:pt x="867" y="444"/>
                  </a:cubicBezTo>
                  <a:lnTo>
                    <a:pt x="867" y="444"/>
                  </a:lnTo>
                  <a:cubicBezTo>
                    <a:pt x="566" y="430"/>
                    <a:pt x="301" y="285"/>
                    <a:pt x="122" y="66"/>
                  </a:cubicBezTo>
                  <a:lnTo>
                    <a:pt x="122" y="66"/>
                  </a:lnTo>
                  <a:cubicBezTo>
                    <a:pt x="91" y="120"/>
                    <a:pt x="74" y="181"/>
                    <a:pt x="74" y="247"/>
                  </a:cubicBezTo>
                  <a:lnTo>
                    <a:pt x="74" y="247"/>
                  </a:lnTo>
                  <a:cubicBezTo>
                    <a:pt x="74" y="373"/>
                    <a:pt x="137" y="485"/>
                    <a:pt x="235" y="549"/>
                  </a:cubicBezTo>
                  <a:lnTo>
                    <a:pt x="235" y="549"/>
                  </a:lnTo>
                  <a:cubicBezTo>
                    <a:pt x="174" y="548"/>
                    <a:pt x="119" y="530"/>
                    <a:pt x="71" y="503"/>
                  </a:cubicBezTo>
                  <a:lnTo>
                    <a:pt x="71" y="507"/>
                  </a:lnTo>
                  <a:lnTo>
                    <a:pt x="71" y="507"/>
                  </a:lnTo>
                  <a:cubicBezTo>
                    <a:pt x="71" y="683"/>
                    <a:pt x="195" y="829"/>
                    <a:pt x="361" y="863"/>
                  </a:cubicBezTo>
                  <a:lnTo>
                    <a:pt x="361" y="863"/>
                  </a:lnTo>
                  <a:cubicBezTo>
                    <a:pt x="330" y="871"/>
                    <a:pt x="298" y="875"/>
                    <a:pt x="266" y="875"/>
                  </a:cubicBezTo>
                  <a:lnTo>
                    <a:pt x="266" y="875"/>
                  </a:lnTo>
                  <a:cubicBezTo>
                    <a:pt x="241" y="875"/>
                    <a:pt x="220" y="874"/>
                    <a:pt x="197" y="868"/>
                  </a:cubicBezTo>
                  <a:lnTo>
                    <a:pt x="197" y="868"/>
                  </a:lnTo>
                  <a:cubicBezTo>
                    <a:pt x="243" y="1012"/>
                    <a:pt x="376" y="1116"/>
                    <a:pt x="535" y="1120"/>
                  </a:cubicBezTo>
                  <a:lnTo>
                    <a:pt x="535" y="1120"/>
                  </a:lnTo>
                  <a:cubicBezTo>
                    <a:pt x="411" y="1217"/>
                    <a:pt x="255" y="1275"/>
                    <a:pt x="86" y="1275"/>
                  </a:cubicBezTo>
                  <a:lnTo>
                    <a:pt x="86" y="1275"/>
                  </a:lnTo>
                  <a:cubicBezTo>
                    <a:pt x="56" y="1275"/>
                    <a:pt x="28" y="1273"/>
                    <a:pt x="0" y="1269"/>
                  </a:cubicBezTo>
                  <a:lnTo>
                    <a:pt x="0" y="1269"/>
                  </a:lnTo>
                  <a:cubicBezTo>
                    <a:pt x="160" y="1373"/>
                    <a:pt x="349" y="1432"/>
                    <a:pt x="553" y="1432"/>
                  </a:cubicBezTo>
                  <a:lnTo>
                    <a:pt x="553" y="1432"/>
                  </a:lnTo>
                  <a:cubicBezTo>
                    <a:pt x="1218" y="1432"/>
                    <a:pt x="1583" y="882"/>
                    <a:pt x="1583" y="404"/>
                  </a:cubicBezTo>
                  <a:lnTo>
                    <a:pt x="1583" y="404"/>
                  </a:lnTo>
                  <a:cubicBezTo>
                    <a:pt x="1583" y="388"/>
                    <a:pt x="1582" y="372"/>
                    <a:pt x="1580" y="357"/>
                  </a:cubicBezTo>
                  <a:lnTo>
                    <a:pt x="1580" y="357"/>
                  </a:lnTo>
                  <a:cubicBezTo>
                    <a:pt x="1651" y="306"/>
                    <a:pt x="1713" y="242"/>
                    <a:pt x="1761" y="1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45" name="Google Shape;145;p26"/>
            <p:cNvSpPr/>
            <p:nvPr/>
          </p:nvSpPr>
          <p:spPr>
            <a:xfrm>
              <a:off x="6048001" y="4442762"/>
              <a:ext cx="1401600" cy="1401600"/>
            </a:xfrm>
            <a:custGeom>
              <a:rect b="b" l="l" r="r" t="t"/>
              <a:pathLst>
                <a:path extrusionOk="0" h="3218" w="3221">
                  <a:moveTo>
                    <a:pt x="3220" y="1609"/>
                  </a:moveTo>
                  <a:lnTo>
                    <a:pt x="3220" y="1609"/>
                  </a:lnTo>
                  <a:cubicBezTo>
                    <a:pt x="3220" y="2498"/>
                    <a:pt x="2498" y="3217"/>
                    <a:pt x="1610" y="3217"/>
                  </a:cubicBezTo>
                  <a:lnTo>
                    <a:pt x="1610" y="3217"/>
                  </a:lnTo>
                  <a:cubicBezTo>
                    <a:pt x="720" y="3217"/>
                    <a:pt x="0" y="2498"/>
                    <a:pt x="0" y="1609"/>
                  </a:cubicBezTo>
                  <a:lnTo>
                    <a:pt x="0" y="1609"/>
                  </a:lnTo>
                  <a:cubicBezTo>
                    <a:pt x="0" y="721"/>
                    <a:pt x="720" y="0"/>
                    <a:pt x="1610" y="0"/>
                  </a:cubicBezTo>
                  <a:lnTo>
                    <a:pt x="1610" y="0"/>
                  </a:lnTo>
                  <a:cubicBezTo>
                    <a:pt x="2498" y="0"/>
                    <a:pt x="3220" y="721"/>
                    <a:pt x="3220" y="160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46" name="Google Shape;146;p26"/>
            <p:cNvSpPr/>
            <p:nvPr/>
          </p:nvSpPr>
          <p:spPr>
            <a:xfrm>
              <a:off x="6360962" y="4780682"/>
              <a:ext cx="748800" cy="748800"/>
            </a:xfrm>
            <a:custGeom>
              <a:rect b="b" l="l" r="r" t="t"/>
              <a:pathLst>
                <a:path extrusionOk="0" h="1721" w="1721">
                  <a:moveTo>
                    <a:pt x="688" y="1578"/>
                  </a:moveTo>
                  <a:lnTo>
                    <a:pt x="0" y="1483"/>
                  </a:lnTo>
                  <a:lnTo>
                    <a:pt x="0" y="918"/>
                  </a:lnTo>
                  <a:lnTo>
                    <a:pt x="688" y="918"/>
                  </a:lnTo>
                  <a:lnTo>
                    <a:pt x="688" y="1578"/>
                  </a:lnTo>
                  <a:close/>
                  <a:moveTo>
                    <a:pt x="1720" y="918"/>
                  </a:moveTo>
                  <a:lnTo>
                    <a:pt x="1720" y="1720"/>
                  </a:lnTo>
                  <a:lnTo>
                    <a:pt x="804" y="1591"/>
                  </a:lnTo>
                  <a:lnTo>
                    <a:pt x="804" y="918"/>
                  </a:lnTo>
                  <a:lnTo>
                    <a:pt x="1720" y="918"/>
                  </a:lnTo>
                  <a:close/>
                  <a:moveTo>
                    <a:pt x="804" y="133"/>
                  </a:moveTo>
                  <a:lnTo>
                    <a:pt x="1720" y="0"/>
                  </a:lnTo>
                  <a:lnTo>
                    <a:pt x="1720" y="804"/>
                  </a:lnTo>
                  <a:lnTo>
                    <a:pt x="804" y="804"/>
                  </a:lnTo>
                  <a:lnTo>
                    <a:pt x="804" y="133"/>
                  </a:lnTo>
                  <a:close/>
                  <a:moveTo>
                    <a:pt x="0" y="804"/>
                  </a:moveTo>
                  <a:lnTo>
                    <a:pt x="0" y="245"/>
                  </a:lnTo>
                  <a:lnTo>
                    <a:pt x="688" y="151"/>
                  </a:lnTo>
                  <a:lnTo>
                    <a:pt x="688" y="804"/>
                  </a:lnTo>
                  <a:lnTo>
                    <a:pt x="0" y="80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47" name="Google Shape;147;p26"/>
            <p:cNvSpPr/>
            <p:nvPr/>
          </p:nvSpPr>
          <p:spPr>
            <a:xfrm>
              <a:off x="5938562" y="1725961"/>
              <a:ext cx="1676159" cy="1674240"/>
            </a:xfrm>
            <a:custGeom>
              <a:rect b="b" l="l" r="r" t="t"/>
              <a:pathLst>
                <a:path extrusionOk="0" h="3847" w="3850">
                  <a:moveTo>
                    <a:pt x="3849" y="1924"/>
                  </a:moveTo>
                  <a:lnTo>
                    <a:pt x="3849" y="1924"/>
                  </a:lnTo>
                  <a:cubicBezTo>
                    <a:pt x="3849" y="2985"/>
                    <a:pt x="2989" y="3846"/>
                    <a:pt x="1925" y="3846"/>
                  </a:cubicBezTo>
                  <a:lnTo>
                    <a:pt x="1925" y="3846"/>
                  </a:lnTo>
                  <a:cubicBezTo>
                    <a:pt x="862" y="3846"/>
                    <a:pt x="0" y="2985"/>
                    <a:pt x="0" y="1924"/>
                  </a:cubicBezTo>
                  <a:lnTo>
                    <a:pt x="0" y="1924"/>
                  </a:lnTo>
                  <a:cubicBezTo>
                    <a:pt x="0" y="860"/>
                    <a:pt x="862" y="0"/>
                    <a:pt x="1925" y="0"/>
                  </a:cubicBezTo>
                  <a:lnTo>
                    <a:pt x="1925" y="0"/>
                  </a:lnTo>
                  <a:cubicBezTo>
                    <a:pt x="2989" y="0"/>
                    <a:pt x="3849" y="860"/>
                    <a:pt x="3849" y="192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48" name="Google Shape;148;p26"/>
            <p:cNvSpPr/>
            <p:nvPr/>
          </p:nvSpPr>
          <p:spPr>
            <a:xfrm>
              <a:off x="6343681" y="2144520"/>
              <a:ext cx="875084" cy="875085"/>
            </a:xfrm>
            <a:custGeom>
              <a:rect b="b" l="l" r="r" t="t"/>
              <a:pathLst>
                <a:path extrusionOk="0" h="723540" w="723540">
                  <a:moveTo>
                    <a:pt x="361950" y="248616"/>
                  </a:moveTo>
                  <a:cubicBezTo>
                    <a:pt x="299346" y="248616"/>
                    <a:pt x="248616" y="299346"/>
                    <a:pt x="248616" y="361590"/>
                  </a:cubicBezTo>
                  <a:cubicBezTo>
                    <a:pt x="248616" y="423834"/>
                    <a:pt x="299346" y="474565"/>
                    <a:pt x="361950" y="474565"/>
                  </a:cubicBezTo>
                  <a:cubicBezTo>
                    <a:pt x="423834" y="474565"/>
                    <a:pt x="474564" y="423834"/>
                    <a:pt x="474564" y="361590"/>
                  </a:cubicBezTo>
                  <a:cubicBezTo>
                    <a:pt x="474564" y="299346"/>
                    <a:pt x="423834" y="248616"/>
                    <a:pt x="361950" y="248616"/>
                  </a:cubicBezTo>
                  <a:close/>
                  <a:moveTo>
                    <a:pt x="361950" y="180975"/>
                  </a:moveTo>
                  <a:cubicBezTo>
                    <a:pt x="461252" y="180975"/>
                    <a:pt x="542565" y="261568"/>
                    <a:pt x="542565" y="361590"/>
                  </a:cubicBezTo>
                  <a:cubicBezTo>
                    <a:pt x="542565" y="461612"/>
                    <a:pt x="461252" y="542565"/>
                    <a:pt x="361950" y="542565"/>
                  </a:cubicBezTo>
                  <a:cubicBezTo>
                    <a:pt x="261928" y="542565"/>
                    <a:pt x="180975" y="461612"/>
                    <a:pt x="180975" y="361590"/>
                  </a:cubicBezTo>
                  <a:cubicBezTo>
                    <a:pt x="180975" y="261568"/>
                    <a:pt x="261928" y="180975"/>
                    <a:pt x="361950" y="180975"/>
                  </a:cubicBezTo>
                  <a:close/>
                  <a:moveTo>
                    <a:pt x="556237" y="142875"/>
                  </a:moveTo>
                  <a:cubicBezTo>
                    <a:pt x="569725" y="142875"/>
                    <a:pt x="580661" y="153731"/>
                    <a:pt x="580661" y="167482"/>
                  </a:cubicBezTo>
                  <a:cubicBezTo>
                    <a:pt x="580661" y="180509"/>
                    <a:pt x="569725" y="191726"/>
                    <a:pt x="556237" y="191726"/>
                  </a:cubicBezTo>
                  <a:cubicBezTo>
                    <a:pt x="542749" y="191726"/>
                    <a:pt x="531813" y="180509"/>
                    <a:pt x="531813" y="167482"/>
                  </a:cubicBezTo>
                  <a:cubicBezTo>
                    <a:pt x="531813" y="153731"/>
                    <a:pt x="542749" y="142875"/>
                    <a:pt x="556237" y="142875"/>
                  </a:cubicBezTo>
                  <a:close/>
                  <a:moveTo>
                    <a:pt x="226286" y="68034"/>
                  </a:moveTo>
                  <a:cubicBezTo>
                    <a:pt x="138726" y="68034"/>
                    <a:pt x="67742" y="138948"/>
                    <a:pt x="67742" y="226061"/>
                  </a:cubicBezTo>
                  <a:lnTo>
                    <a:pt x="67742" y="497479"/>
                  </a:lnTo>
                  <a:cubicBezTo>
                    <a:pt x="67742" y="584952"/>
                    <a:pt x="138726" y="655866"/>
                    <a:pt x="226286" y="655866"/>
                  </a:cubicBezTo>
                  <a:lnTo>
                    <a:pt x="497613" y="655866"/>
                  </a:lnTo>
                  <a:cubicBezTo>
                    <a:pt x="584453" y="655866"/>
                    <a:pt x="656158" y="584952"/>
                    <a:pt x="656158" y="497479"/>
                  </a:cubicBezTo>
                  <a:lnTo>
                    <a:pt x="656158" y="226061"/>
                  </a:lnTo>
                  <a:cubicBezTo>
                    <a:pt x="656158" y="138948"/>
                    <a:pt x="584453" y="68034"/>
                    <a:pt x="497613" y="68034"/>
                  </a:cubicBezTo>
                  <a:close/>
                  <a:moveTo>
                    <a:pt x="226286" y="0"/>
                  </a:moveTo>
                  <a:lnTo>
                    <a:pt x="497613" y="0"/>
                  </a:lnTo>
                  <a:cubicBezTo>
                    <a:pt x="622648" y="0"/>
                    <a:pt x="723540" y="101511"/>
                    <a:pt x="723540" y="226061"/>
                  </a:cubicBezTo>
                  <a:lnTo>
                    <a:pt x="723540" y="497479"/>
                  </a:lnTo>
                  <a:cubicBezTo>
                    <a:pt x="723540" y="622029"/>
                    <a:pt x="622648" y="723540"/>
                    <a:pt x="497613" y="723540"/>
                  </a:cubicBezTo>
                  <a:lnTo>
                    <a:pt x="226286" y="723540"/>
                  </a:lnTo>
                  <a:cubicBezTo>
                    <a:pt x="101252" y="723540"/>
                    <a:pt x="0" y="622029"/>
                    <a:pt x="0" y="497479"/>
                  </a:cubicBezTo>
                  <a:lnTo>
                    <a:pt x="0" y="226061"/>
                  </a:lnTo>
                  <a:cubicBezTo>
                    <a:pt x="0" y="101511"/>
                    <a:pt x="101252" y="0"/>
                    <a:pt x="22628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grpSp>
      <p:grpSp>
        <p:nvGrpSpPr>
          <p:cNvPr id="149" name="Google Shape;149;p26"/>
          <p:cNvGrpSpPr/>
          <p:nvPr/>
        </p:nvGrpSpPr>
        <p:grpSpPr>
          <a:xfrm>
            <a:off x="8711782" y="3869963"/>
            <a:ext cx="3546151" cy="3060806"/>
            <a:chOff x="1689601" y="-366839"/>
            <a:chExt cx="8697600" cy="7507200"/>
          </a:xfrm>
        </p:grpSpPr>
        <p:sp>
          <p:nvSpPr>
            <p:cNvPr id="150" name="Google Shape;150;p26"/>
            <p:cNvSpPr/>
            <p:nvPr/>
          </p:nvSpPr>
          <p:spPr>
            <a:xfrm>
              <a:off x="5646721" y="-366839"/>
              <a:ext cx="1357439" cy="1359360"/>
            </a:xfrm>
            <a:custGeom>
              <a:rect b="b" l="l" r="r" t="t"/>
              <a:pathLst>
                <a:path extrusionOk="0" h="3120" w="3118">
                  <a:moveTo>
                    <a:pt x="3117" y="1560"/>
                  </a:moveTo>
                  <a:lnTo>
                    <a:pt x="3117" y="1560"/>
                  </a:lnTo>
                  <a:cubicBezTo>
                    <a:pt x="3117" y="2420"/>
                    <a:pt x="2419" y="3119"/>
                    <a:pt x="1559" y="3119"/>
                  </a:cubicBezTo>
                  <a:lnTo>
                    <a:pt x="1559" y="3119"/>
                  </a:lnTo>
                  <a:cubicBezTo>
                    <a:pt x="699" y="3119"/>
                    <a:pt x="0" y="2420"/>
                    <a:pt x="0" y="1560"/>
                  </a:cubicBezTo>
                  <a:lnTo>
                    <a:pt x="0" y="1560"/>
                  </a:lnTo>
                  <a:cubicBezTo>
                    <a:pt x="0" y="697"/>
                    <a:pt x="699" y="0"/>
                    <a:pt x="1559" y="0"/>
                  </a:cubicBezTo>
                  <a:lnTo>
                    <a:pt x="1559" y="0"/>
                  </a:lnTo>
                  <a:cubicBezTo>
                    <a:pt x="2419" y="0"/>
                    <a:pt x="3117" y="697"/>
                    <a:pt x="3117" y="1560"/>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51" name="Google Shape;151;p26"/>
            <p:cNvSpPr/>
            <p:nvPr/>
          </p:nvSpPr>
          <p:spPr>
            <a:xfrm>
              <a:off x="5934721" y="42122"/>
              <a:ext cx="782924" cy="541005"/>
            </a:xfrm>
            <a:custGeom>
              <a:rect b="b" l="l" r="r" t="t"/>
              <a:pathLst>
                <a:path extrusionOk="0" h="447315" w="647340">
                  <a:moveTo>
                    <a:pt x="228624" y="73328"/>
                  </a:moveTo>
                  <a:lnTo>
                    <a:pt x="228624" y="360399"/>
                  </a:lnTo>
                  <a:lnTo>
                    <a:pt x="482468" y="216864"/>
                  </a:lnTo>
                  <a:close/>
                  <a:moveTo>
                    <a:pt x="102003" y="0"/>
                  </a:moveTo>
                  <a:lnTo>
                    <a:pt x="544977" y="0"/>
                  </a:lnTo>
                  <a:cubicBezTo>
                    <a:pt x="601925" y="0"/>
                    <a:pt x="647340" y="45416"/>
                    <a:pt x="647340" y="102007"/>
                  </a:cubicBezTo>
                  <a:lnTo>
                    <a:pt x="647340" y="345308"/>
                  </a:lnTo>
                  <a:cubicBezTo>
                    <a:pt x="647340" y="401898"/>
                    <a:pt x="601925" y="447315"/>
                    <a:pt x="544977" y="447315"/>
                  </a:cubicBezTo>
                  <a:lnTo>
                    <a:pt x="102003" y="447315"/>
                  </a:lnTo>
                  <a:cubicBezTo>
                    <a:pt x="45415" y="447315"/>
                    <a:pt x="0" y="401898"/>
                    <a:pt x="0" y="345308"/>
                  </a:cubicBezTo>
                  <a:lnTo>
                    <a:pt x="0" y="102007"/>
                  </a:lnTo>
                  <a:cubicBezTo>
                    <a:pt x="0" y="45416"/>
                    <a:pt x="45415" y="0"/>
                    <a:pt x="10200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52" name="Google Shape;152;p26"/>
            <p:cNvSpPr/>
            <p:nvPr/>
          </p:nvSpPr>
          <p:spPr>
            <a:xfrm>
              <a:off x="7754882" y="4707722"/>
              <a:ext cx="1223039" cy="1223039"/>
            </a:xfrm>
            <a:custGeom>
              <a:rect b="b" l="l" r="r" t="t"/>
              <a:pathLst>
                <a:path extrusionOk="0" h="2811" w="2807">
                  <a:moveTo>
                    <a:pt x="2806" y="1405"/>
                  </a:moveTo>
                  <a:lnTo>
                    <a:pt x="2806" y="1405"/>
                  </a:lnTo>
                  <a:cubicBezTo>
                    <a:pt x="2806" y="2180"/>
                    <a:pt x="2179" y="2810"/>
                    <a:pt x="1403" y="2810"/>
                  </a:cubicBezTo>
                  <a:lnTo>
                    <a:pt x="1403" y="2810"/>
                  </a:lnTo>
                  <a:cubicBezTo>
                    <a:pt x="629" y="2810"/>
                    <a:pt x="0" y="2180"/>
                    <a:pt x="0" y="1405"/>
                  </a:cubicBezTo>
                  <a:lnTo>
                    <a:pt x="0" y="1405"/>
                  </a:lnTo>
                  <a:cubicBezTo>
                    <a:pt x="0" y="630"/>
                    <a:pt x="629" y="0"/>
                    <a:pt x="1403" y="0"/>
                  </a:cubicBezTo>
                  <a:lnTo>
                    <a:pt x="1403" y="0"/>
                  </a:lnTo>
                  <a:cubicBezTo>
                    <a:pt x="2179" y="0"/>
                    <a:pt x="2806" y="630"/>
                    <a:pt x="2806" y="1405"/>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53" name="Google Shape;153;p26"/>
            <p:cNvSpPr/>
            <p:nvPr/>
          </p:nvSpPr>
          <p:spPr>
            <a:xfrm>
              <a:off x="7918081" y="5055240"/>
              <a:ext cx="894287" cy="531405"/>
            </a:xfrm>
            <a:custGeom>
              <a:rect b="b" l="l" r="r" t="t"/>
              <a:pathLst>
                <a:path extrusionOk="0" h="439378" w="739417">
                  <a:moveTo>
                    <a:pt x="651240" y="361950"/>
                  </a:moveTo>
                  <a:cubicBezTo>
                    <a:pt x="654156" y="362306"/>
                    <a:pt x="658531" y="362306"/>
                    <a:pt x="662176" y="363018"/>
                  </a:cubicBezTo>
                  <a:cubicBezTo>
                    <a:pt x="667644" y="363374"/>
                    <a:pt x="672383" y="363729"/>
                    <a:pt x="677122" y="364441"/>
                  </a:cubicBezTo>
                  <a:cubicBezTo>
                    <a:pt x="683319" y="364797"/>
                    <a:pt x="689517" y="365153"/>
                    <a:pt x="694985" y="365864"/>
                  </a:cubicBezTo>
                  <a:lnTo>
                    <a:pt x="699359" y="365864"/>
                  </a:lnTo>
                  <a:cubicBezTo>
                    <a:pt x="699724" y="365864"/>
                    <a:pt x="699724" y="365864"/>
                    <a:pt x="699724" y="366576"/>
                  </a:cubicBezTo>
                  <a:lnTo>
                    <a:pt x="699724" y="402158"/>
                  </a:lnTo>
                  <a:cubicBezTo>
                    <a:pt x="699724" y="402869"/>
                    <a:pt x="699724" y="402869"/>
                    <a:pt x="699359" y="402869"/>
                  </a:cubicBezTo>
                  <a:lnTo>
                    <a:pt x="676758" y="402869"/>
                  </a:lnTo>
                  <a:lnTo>
                    <a:pt x="655250" y="402869"/>
                  </a:lnTo>
                  <a:cubicBezTo>
                    <a:pt x="654156" y="402869"/>
                    <a:pt x="654156" y="402514"/>
                    <a:pt x="654156" y="402158"/>
                  </a:cubicBezTo>
                  <a:cubicBezTo>
                    <a:pt x="653792" y="395041"/>
                    <a:pt x="653427" y="388637"/>
                    <a:pt x="652333" y="381876"/>
                  </a:cubicBezTo>
                  <a:cubicBezTo>
                    <a:pt x="651240" y="375471"/>
                    <a:pt x="650875" y="369067"/>
                    <a:pt x="650875" y="362306"/>
                  </a:cubicBezTo>
                  <a:cubicBezTo>
                    <a:pt x="650875" y="361950"/>
                    <a:pt x="650875" y="361950"/>
                    <a:pt x="651240" y="361950"/>
                  </a:cubicBezTo>
                  <a:close/>
                  <a:moveTo>
                    <a:pt x="663829" y="150813"/>
                  </a:moveTo>
                  <a:cubicBezTo>
                    <a:pt x="670277" y="151533"/>
                    <a:pt x="677083" y="151533"/>
                    <a:pt x="683890" y="151893"/>
                  </a:cubicBezTo>
                  <a:cubicBezTo>
                    <a:pt x="688189" y="151893"/>
                    <a:pt x="692129" y="152253"/>
                    <a:pt x="696428" y="152253"/>
                  </a:cubicBezTo>
                  <a:cubicBezTo>
                    <a:pt x="704668" y="152253"/>
                    <a:pt x="712549" y="153334"/>
                    <a:pt x="720789" y="153694"/>
                  </a:cubicBezTo>
                  <a:cubicBezTo>
                    <a:pt x="725804" y="153694"/>
                    <a:pt x="730819" y="153694"/>
                    <a:pt x="736551" y="154414"/>
                  </a:cubicBezTo>
                  <a:lnTo>
                    <a:pt x="739417" y="154414"/>
                  </a:lnTo>
                  <a:lnTo>
                    <a:pt x="739417" y="154774"/>
                  </a:lnTo>
                  <a:cubicBezTo>
                    <a:pt x="739417" y="157295"/>
                    <a:pt x="739059" y="160176"/>
                    <a:pt x="738701" y="163057"/>
                  </a:cubicBezTo>
                  <a:cubicBezTo>
                    <a:pt x="731894" y="190425"/>
                    <a:pt x="724729" y="218514"/>
                    <a:pt x="718281" y="246243"/>
                  </a:cubicBezTo>
                  <a:cubicBezTo>
                    <a:pt x="711116" y="277573"/>
                    <a:pt x="703235" y="308903"/>
                    <a:pt x="695712" y="339872"/>
                  </a:cubicBezTo>
                  <a:cubicBezTo>
                    <a:pt x="695712" y="340953"/>
                    <a:pt x="695354" y="340953"/>
                    <a:pt x="694995" y="340953"/>
                  </a:cubicBezTo>
                  <a:cubicBezTo>
                    <a:pt x="683890" y="339512"/>
                    <a:pt x="672785" y="338432"/>
                    <a:pt x="661679" y="336991"/>
                  </a:cubicBezTo>
                  <a:lnTo>
                    <a:pt x="659888" y="336991"/>
                  </a:lnTo>
                  <a:cubicBezTo>
                    <a:pt x="658813" y="336991"/>
                    <a:pt x="658813" y="336991"/>
                    <a:pt x="658813" y="336631"/>
                  </a:cubicBezTo>
                  <a:lnTo>
                    <a:pt x="658813" y="324027"/>
                  </a:lnTo>
                  <a:cubicBezTo>
                    <a:pt x="659171" y="320066"/>
                    <a:pt x="659171" y="317185"/>
                    <a:pt x="659171" y="313944"/>
                  </a:cubicBezTo>
                  <a:cubicBezTo>
                    <a:pt x="659888" y="303141"/>
                    <a:pt x="659888" y="292697"/>
                    <a:pt x="659888" y="280814"/>
                  </a:cubicBezTo>
                  <a:cubicBezTo>
                    <a:pt x="659888" y="269650"/>
                    <a:pt x="660604" y="257766"/>
                    <a:pt x="660604" y="246243"/>
                  </a:cubicBezTo>
                  <a:cubicBezTo>
                    <a:pt x="660604" y="234719"/>
                    <a:pt x="661321" y="222835"/>
                    <a:pt x="661321" y="211672"/>
                  </a:cubicBezTo>
                  <a:cubicBezTo>
                    <a:pt x="661321" y="200148"/>
                    <a:pt x="661679" y="187544"/>
                    <a:pt x="661679" y="176021"/>
                  </a:cubicBezTo>
                  <a:cubicBezTo>
                    <a:pt x="662396" y="167738"/>
                    <a:pt x="662754" y="160176"/>
                    <a:pt x="662754" y="151893"/>
                  </a:cubicBezTo>
                  <a:cubicBezTo>
                    <a:pt x="662754" y="150813"/>
                    <a:pt x="662754" y="150813"/>
                    <a:pt x="663829" y="150813"/>
                  </a:cubicBezTo>
                  <a:close/>
                  <a:moveTo>
                    <a:pt x="2883" y="0"/>
                  </a:moveTo>
                  <a:lnTo>
                    <a:pt x="323648" y="0"/>
                  </a:lnTo>
                  <a:cubicBezTo>
                    <a:pt x="327252" y="0"/>
                    <a:pt x="327252" y="720"/>
                    <a:pt x="327252" y="2881"/>
                  </a:cubicBezTo>
                  <a:cubicBezTo>
                    <a:pt x="324729" y="15126"/>
                    <a:pt x="323648" y="28451"/>
                    <a:pt x="323288" y="40336"/>
                  </a:cubicBezTo>
                  <a:cubicBezTo>
                    <a:pt x="323288" y="43217"/>
                    <a:pt x="322927" y="43938"/>
                    <a:pt x="320765" y="43938"/>
                  </a:cubicBezTo>
                  <a:cubicBezTo>
                    <a:pt x="305267" y="44658"/>
                    <a:pt x="290851" y="45378"/>
                    <a:pt x="276434" y="46819"/>
                  </a:cubicBezTo>
                  <a:cubicBezTo>
                    <a:pt x="262739" y="47179"/>
                    <a:pt x="248322" y="48980"/>
                    <a:pt x="235348" y="50060"/>
                  </a:cubicBezTo>
                  <a:cubicBezTo>
                    <a:pt x="235348" y="50060"/>
                    <a:pt x="234987" y="50420"/>
                    <a:pt x="233546" y="50420"/>
                  </a:cubicBezTo>
                  <a:cubicBezTo>
                    <a:pt x="242556" y="61225"/>
                    <a:pt x="250845" y="71309"/>
                    <a:pt x="259495" y="81033"/>
                  </a:cubicBezTo>
                  <a:cubicBezTo>
                    <a:pt x="295176" y="126051"/>
                    <a:pt x="331217" y="170709"/>
                    <a:pt x="366897" y="215007"/>
                  </a:cubicBezTo>
                  <a:cubicBezTo>
                    <a:pt x="369781" y="218608"/>
                    <a:pt x="369781" y="218608"/>
                    <a:pt x="373024" y="215367"/>
                  </a:cubicBezTo>
                  <a:cubicBezTo>
                    <a:pt x="414111" y="180073"/>
                    <a:pt x="456279" y="144778"/>
                    <a:pt x="498447" y="109124"/>
                  </a:cubicBezTo>
                  <a:cubicBezTo>
                    <a:pt x="498808" y="108043"/>
                    <a:pt x="500249" y="106963"/>
                    <a:pt x="502051" y="105162"/>
                  </a:cubicBezTo>
                  <a:cubicBezTo>
                    <a:pt x="500610" y="105162"/>
                    <a:pt x="499168" y="105162"/>
                    <a:pt x="498808" y="105162"/>
                  </a:cubicBezTo>
                  <a:cubicBezTo>
                    <a:pt x="474660" y="103722"/>
                    <a:pt x="450513" y="103362"/>
                    <a:pt x="426726" y="102641"/>
                  </a:cubicBezTo>
                  <a:cubicBezTo>
                    <a:pt x="418436" y="102281"/>
                    <a:pt x="410507" y="101201"/>
                    <a:pt x="402938" y="101201"/>
                  </a:cubicBezTo>
                  <a:cubicBezTo>
                    <a:pt x="400776" y="101201"/>
                    <a:pt x="400776" y="99760"/>
                    <a:pt x="400776" y="99040"/>
                  </a:cubicBezTo>
                  <a:lnTo>
                    <a:pt x="400776" y="61225"/>
                  </a:lnTo>
                  <a:cubicBezTo>
                    <a:pt x="400776" y="59784"/>
                    <a:pt x="400776" y="58704"/>
                    <a:pt x="402938" y="58704"/>
                  </a:cubicBezTo>
                  <a:cubicBezTo>
                    <a:pt x="416274" y="58343"/>
                    <a:pt x="428888" y="57983"/>
                    <a:pt x="442584" y="57983"/>
                  </a:cubicBezTo>
                  <a:cubicBezTo>
                    <a:pt x="505295" y="56182"/>
                    <a:pt x="568367" y="55822"/>
                    <a:pt x="631439" y="54742"/>
                  </a:cubicBezTo>
                  <a:cubicBezTo>
                    <a:pt x="644774" y="54742"/>
                    <a:pt x="657749" y="54742"/>
                    <a:pt x="671805" y="54382"/>
                  </a:cubicBezTo>
                  <a:cubicBezTo>
                    <a:pt x="673967" y="54382"/>
                    <a:pt x="674328" y="54742"/>
                    <a:pt x="674328" y="57263"/>
                  </a:cubicBezTo>
                  <a:cubicBezTo>
                    <a:pt x="673967" y="72389"/>
                    <a:pt x="673967" y="87875"/>
                    <a:pt x="674328" y="102641"/>
                  </a:cubicBezTo>
                  <a:cubicBezTo>
                    <a:pt x="674328" y="104802"/>
                    <a:pt x="673967" y="105162"/>
                    <a:pt x="672526" y="105162"/>
                  </a:cubicBezTo>
                  <a:cubicBezTo>
                    <a:pt x="648378" y="107683"/>
                    <a:pt x="626393" y="109124"/>
                    <a:pt x="602245" y="110925"/>
                  </a:cubicBezTo>
                  <a:cubicBezTo>
                    <a:pt x="596479" y="110925"/>
                    <a:pt x="590352" y="111285"/>
                    <a:pt x="583504" y="112365"/>
                  </a:cubicBezTo>
                  <a:cubicBezTo>
                    <a:pt x="580981" y="112365"/>
                    <a:pt x="580621" y="112725"/>
                    <a:pt x="578458" y="114166"/>
                  </a:cubicBezTo>
                  <a:cubicBezTo>
                    <a:pt x="533767" y="153782"/>
                    <a:pt x="489076" y="194118"/>
                    <a:pt x="443665" y="234815"/>
                  </a:cubicBezTo>
                  <a:cubicBezTo>
                    <a:pt x="430690" y="246700"/>
                    <a:pt x="416274" y="259305"/>
                    <a:pt x="402218" y="270829"/>
                  </a:cubicBezTo>
                  <a:cubicBezTo>
                    <a:pt x="400776" y="272270"/>
                    <a:pt x="400776" y="273350"/>
                    <a:pt x="400776" y="274791"/>
                  </a:cubicBezTo>
                  <a:cubicBezTo>
                    <a:pt x="400055" y="314767"/>
                    <a:pt x="398253" y="354383"/>
                    <a:pt x="397893" y="394000"/>
                  </a:cubicBezTo>
                  <a:cubicBezTo>
                    <a:pt x="397893" y="396881"/>
                    <a:pt x="397893" y="396881"/>
                    <a:pt x="400776" y="397601"/>
                  </a:cubicBezTo>
                  <a:cubicBezTo>
                    <a:pt x="428888" y="397961"/>
                    <a:pt x="457721" y="399042"/>
                    <a:pt x="486193" y="400842"/>
                  </a:cubicBezTo>
                  <a:cubicBezTo>
                    <a:pt x="490518" y="400842"/>
                    <a:pt x="495564" y="401923"/>
                    <a:pt x="500610" y="401923"/>
                  </a:cubicBezTo>
                  <a:cubicBezTo>
                    <a:pt x="502051" y="401923"/>
                    <a:pt x="502772" y="402283"/>
                    <a:pt x="502772" y="403724"/>
                  </a:cubicBezTo>
                  <a:lnTo>
                    <a:pt x="502772" y="437217"/>
                  </a:lnTo>
                  <a:cubicBezTo>
                    <a:pt x="502772" y="439018"/>
                    <a:pt x="501691" y="439378"/>
                    <a:pt x="500249" y="439378"/>
                  </a:cubicBezTo>
                  <a:lnTo>
                    <a:pt x="498808" y="439378"/>
                  </a:lnTo>
                  <a:lnTo>
                    <a:pt x="182728" y="439378"/>
                  </a:lnTo>
                  <a:cubicBezTo>
                    <a:pt x="178763" y="439378"/>
                    <a:pt x="179124" y="439378"/>
                    <a:pt x="179124" y="436137"/>
                  </a:cubicBezTo>
                  <a:lnTo>
                    <a:pt x="179124" y="404084"/>
                  </a:lnTo>
                  <a:cubicBezTo>
                    <a:pt x="179124" y="402283"/>
                    <a:pt x="179844" y="401923"/>
                    <a:pt x="182007" y="401923"/>
                  </a:cubicBezTo>
                  <a:cubicBezTo>
                    <a:pt x="200027" y="399402"/>
                    <a:pt x="218769" y="397961"/>
                    <a:pt x="236789" y="396881"/>
                  </a:cubicBezTo>
                  <a:cubicBezTo>
                    <a:pt x="251927" y="396161"/>
                    <a:pt x="267064" y="395080"/>
                    <a:pt x="282201" y="393640"/>
                  </a:cubicBezTo>
                  <a:cubicBezTo>
                    <a:pt x="284003" y="393279"/>
                    <a:pt x="284003" y="392559"/>
                    <a:pt x="284003" y="390038"/>
                  </a:cubicBezTo>
                  <a:lnTo>
                    <a:pt x="284003" y="320530"/>
                  </a:lnTo>
                  <a:lnTo>
                    <a:pt x="284003" y="279473"/>
                  </a:lnTo>
                  <a:cubicBezTo>
                    <a:pt x="284003" y="277672"/>
                    <a:pt x="283643" y="276232"/>
                    <a:pt x="282201" y="274791"/>
                  </a:cubicBezTo>
                  <a:cubicBezTo>
                    <a:pt x="247962" y="232654"/>
                    <a:pt x="212642" y="190517"/>
                    <a:pt x="178763" y="148740"/>
                  </a:cubicBezTo>
                  <a:cubicBezTo>
                    <a:pt x="152093" y="116687"/>
                    <a:pt x="125423" y="84274"/>
                    <a:pt x="99473" y="52941"/>
                  </a:cubicBezTo>
                  <a:cubicBezTo>
                    <a:pt x="98392" y="51501"/>
                    <a:pt x="96950" y="50060"/>
                    <a:pt x="94788" y="50060"/>
                  </a:cubicBezTo>
                  <a:cubicBezTo>
                    <a:pt x="64513" y="48259"/>
                    <a:pt x="34599" y="45738"/>
                    <a:pt x="3604" y="43938"/>
                  </a:cubicBezTo>
                  <a:cubicBezTo>
                    <a:pt x="0" y="43938"/>
                    <a:pt x="0" y="43938"/>
                    <a:pt x="0" y="39976"/>
                  </a:cubicBezTo>
                  <a:lnTo>
                    <a:pt x="0" y="2881"/>
                  </a:lnTo>
                  <a:cubicBezTo>
                    <a:pt x="0" y="720"/>
                    <a:pt x="721" y="0"/>
                    <a:pt x="288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54" name="Google Shape;154;p26"/>
            <p:cNvSpPr/>
            <p:nvPr/>
          </p:nvSpPr>
          <p:spPr>
            <a:xfrm>
              <a:off x="3338881" y="5496841"/>
              <a:ext cx="1075200" cy="1075200"/>
            </a:xfrm>
            <a:custGeom>
              <a:rect b="b" l="l" r="r" t="t"/>
              <a:pathLst>
                <a:path extrusionOk="0" h="2468" w="2468">
                  <a:moveTo>
                    <a:pt x="2467" y="1234"/>
                  </a:moveTo>
                  <a:lnTo>
                    <a:pt x="2467" y="1234"/>
                  </a:lnTo>
                  <a:cubicBezTo>
                    <a:pt x="2467" y="1915"/>
                    <a:pt x="1916" y="2467"/>
                    <a:pt x="1234" y="2467"/>
                  </a:cubicBezTo>
                  <a:lnTo>
                    <a:pt x="1234" y="2467"/>
                  </a:lnTo>
                  <a:cubicBezTo>
                    <a:pt x="554" y="2467"/>
                    <a:pt x="0" y="1915"/>
                    <a:pt x="0" y="1234"/>
                  </a:cubicBezTo>
                  <a:lnTo>
                    <a:pt x="0" y="1234"/>
                  </a:lnTo>
                  <a:cubicBezTo>
                    <a:pt x="0" y="552"/>
                    <a:pt x="554" y="0"/>
                    <a:pt x="1234" y="0"/>
                  </a:cubicBezTo>
                  <a:lnTo>
                    <a:pt x="1234" y="0"/>
                  </a:lnTo>
                  <a:cubicBezTo>
                    <a:pt x="1916" y="0"/>
                    <a:pt x="2467" y="552"/>
                    <a:pt x="2467" y="1234"/>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55" name="Google Shape;155;p26"/>
            <p:cNvSpPr/>
            <p:nvPr/>
          </p:nvSpPr>
          <p:spPr>
            <a:xfrm>
              <a:off x="3555840" y="5713802"/>
              <a:ext cx="638925" cy="637005"/>
            </a:xfrm>
            <a:custGeom>
              <a:rect b="b" l="l" r="r" t="t"/>
              <a:pathLst>
                <a:path extrusionOk="0" h="526690" w="528278">
                  <a:moveTo>
                    <a:pt x="249309" y="107950"/>
                  </a:moveTo>
                  <a:cubicBezTo>
                    <a:pt x="247872" y="108311"/>
                    <a:pt x="246076" y="107950"/>
                    <a:pt x="244639" y="108311"/>
                  </a:cubicBezTo>
                  <a:lnTo>
                    <a:pt x="242843" y="108311"/>
                  </a:lnTo>
                  <a:cubicBezTo>
                    <a:pt x="242125" y="108311"/>
                    <a:pt x="241047" y="108311"/>
                    <a:pt x="239970" y="108311"/>
                  </a:cubicBezTo>
                  <a:lnTo>
                    <a:pt x="239611" y="108311"/>
                  </a:lnTo>
                  <a:cubicBezTo>
                    <a:pt x="238533" y="109392"/>
                    <a:pt x="237815" y="108311"/>
                    <a:pt x="236737" y="109392"/>
                  </a:cubicBezTo>
                  <a:cubicBezTo>
                    <a:pt x="236378" y="109392"/>
                    <a:pt x="235300" y="109392"/>
                    <a:pt x="234941" y="109392"/>
                  </a:cubicBezTo>
                  <a:lnTo>
                    <a:pt x="233864" y="109392"/>
                  </a:lnTo>
                  <a:cubicBezTo>
                    <a:pt x="233505" y="109753"/>
                    <a:pt x="232786" y="109392"/>
                    <a:pt x="232068" y="109753"/>
                  </a:cubicBezTo>
                  <a:cubicBezTo>
                    <a:pt x="232068" y="110474"/>
                    <a:pt x="232068" y="110474"/>
                    <a:pt x="231349" y="109753"/>
                  </a:cubicBezTo>
                  <a:cubicBezTo>
                    <a:pt x="231349" y="110474"/>
                    <a:pt x="230631" y="109753"/>
                    <a:pt x="229913" y="110474"/>
                  </a:cubicBezTo>
                  <a:cubicBezTo>
                    <a:pt x="229554" y="110834"/>
                    <a:pt x="228476" y="110474"/>
                    <a:pt x="228117" y="110834"/>
                  </a:cubicBezTo>
                  <a:cubicBezTo>
                    <a:pt x="227039" y="110834"/>
                    <a:pt x="226680" y="111194"/>
                    <a:pt x="226321" y="111194"/>
                  </a:cubicBezTo>
                  <a:cubicBezTo>
                    <a:pt x="223088" y="111194"/>
                    <a:pt x="220215" y="111915"/>
                    <a:pt x="217341" y="112636"/>
                  </a:cubicBezTo>
                  <a:cubicBezTo>
                    <a:pt x="213749" y="114078"/>
                    <a:pt x="208721" y="115520"/>
                    <a:pt x="205488" y="116241"/>
                  </a:cubicBezTo>
                  <a:cubicBezTo>
                    <a:pt x="204411" y="116601"/>
                    <a:pt x="204411" y="116962"/>
                    <a:pt x="204052" y="116962"/>
                  </a:cubicBezTo>
                  <a:cubicBezTo>
                    <a:pt x="200101" y="118043"/>
                    <a:pt x="196149" y="119846"/>
                    <a:pt x="192558" y="122008"/>
                  </a:cubicBezTo>
                  <a:cubicBezTo>
                    <a:pt x="180345" y="127776"/>
                    <a:pt x="169929" y="134985"/>
                    <a:pt x="160590" y="145078"/>
                  </a:cubicBezTo>
                  <a:cubicBezTo>
                    <a:pt x="153407" y="153369"/>
                    <a:pt x="147660" y="162020"/>
                    <a:pt x="144068" y="172834"/>
                  </a:cubicBezTo>
                  <a:cubicBezTo>
                    <a:pt x="143350" y="174997"/>
                    <a:pt x="142272" y="176438"/>
                    <a:pt x="141195" y="178962"/>
                  </a:cubicBezTo>
                  <a:cubicBezTo>
                    <a:pt x="141195" y="179322"/>
                    <a:pt x="141913" y="179322"/>
                    <a:pt x="141195" y="180404"/>
                  </a:cubicBezTo>
                  <a:cubicBezTo>
                    <a:pt x="140835" y="182566"/>
                    <a:pt x="140476" y="184369"/>
                    <a:pt x="140476" y="186171"/>
                  </a:cubicBezTo>
                  <a:cubicBezTo>
                    <a:pt x="140476" y="186892"/>
                    <a:pt x="140476" y="187613"/>
                    <a:pt x="140476" y="187613"/>
                  </a:cubicBezTo>
                  <a:lnTo>
                    <a:pt x="140476" y="188694"/>
                  </a:lnTo>
                  <a:cubicBezTo>
                    <a:pt x="139758" y="189776"/>
                    <a:pt x="140476" y="190497"/>
                    <a:pt x="139758" y="191218"/>
                  </a:cubicBezTo>
                  <a:cubicBezTo>
                    <a:pt x="139399" y="191938"/>
                    <a:pt x="139758" y="193380"/>
                    <a:pt x="139399" y="194101"/>
                  </a:cubicBezTo>
                  <a:lnTo>
                    <a:pt x="139399" y="194822"/>
                  </a:lnTo>
                  <a:cubicBezTo>
                    <a:pt x="139039" y="195904"/>
                    <a:pt x="139039" y="196264"/>
                    <a:pt x="139039" y="196985"/>
                  </a:cubicBezTo>
                  <a:cubicBezTo>
                    <a:pt x="139399" y="200950"/>
                    <a:pt x="139039" y="204555"/>
                    <a:pt x="139399" y="208520"/>
                  </a:cubicBezTo>
                  <a:lnTo>
                    <a:pt x="139399" y="209601"/>
                  </a:lnTo>
                  <a:cubicBezTo>
                    <a:pt x="139758" y="209962"/>
                    <a:pt x="139399" y="211043"/>
                    <a:pt x="139758" y="211764"/>
                  </a:cubicBezTo>
                  <a:lnTo>
                    <a:pt x="139758" y="212485"/>
                  </a:lnTo>
                  <a:cubicBezTo>
                    <a:pt x="140476" y="212845"/>
                    <a:pt x="139758" y="213206"/>
                    <a:pt x="140476" y="214648"/>
                  </a:cubicBezTo>
                  <a:lnTo>
                    <a:pt x="140476" y="215729"/>
                  </a:lnTo>
                  <a:cubicBezTo>
                    <a:pt x="142272" y="229427"/>
                    <a:pt x="148737" y="241322"/>
                    <a:pt x="158076" y="251055"/>
                  </a:cubicBezTo>
                  <a:cubicBezTo>
                    <a:pt x="162027" y="254299"/>
                    <a:pt x="165978" y="257183"/>
                    <a:pt x="169929" y="260787"/>
                  </a:cubicBezTo>
                  <a:cubicBezTo>
                    <a:pt x="172803" y="261869"/>
                    <a:pt x="174958" y="263671"/>
                    <a:pt x="177831" y="265473"/>
                  </a:cubicBezTo>
                  <a:cubicBezTo>
                    <a:pt x="191480" y="273403"/>
                    <a:pt x="205847" y="278089"/>
                    <a:pt x="220215" y="282055"/>
                  </a:cubicBezTo>
                  <a:cubicBezTo>
                    <a:pt x="226680" y="283496"/>
                    <a:pt x="232786" y="284938"/>
                    <a:pt x="239251" y="286380"/>
                  </a:cubicBezTo>
                  <a:cubicBezTo>
                    <a:pt x="239251" y="287822"/>
                    <a:pt x="239970" y="287822"/>
                    <a:pt x="241047" y="287822"/>
                  </a:cubicBezTo>
                  <a:cubicBezTo>
                    <a:pt x="251104" y="290345"/>
                    <a:pt x="260802" y="292508"/>
                    <a:pt x="270500" y="295031"/>
                  </a:cubicBezTo>
                  <a:cubicBezTo>
                    <a:pt x="279121" y="297915"/>
                    <a:pt x="287382" y="300799"/>
                    <a:pt x="295643" y="304403"/>
                  </a:cubicBezTo>
                  <a:cubicBezTo>
                    <a:pt x="299953" y="306566"/>
                    <a:pt x="303904" y="309089"/>
                    <a:pt x="308215" y="312334"/>
                  </a:cubicBezTo>
                  <a:cubicBezTo>
                    <a:pt x="315398" y="319182"/>
                    <a:pt x="318631" y="327473"/>
                    <a:pt x="317553" y="337566"/>
                  </a:cubicBezTo>
                  <a:cubicBezTo>
                    <a:pt x="316117" y="346938"/>
                    <a:pt x="311447" y="354147"/>
                    <a:pt x="303904" y="359915"/>
                  </a:cubicBezTo>
                  <a:cubicBezTo>
                    <a:pt x="296002" y="366043"/>
                    <a:pt x="287023" y="368927"/>
                    <a:pt x="277325" y="370368"/>
                  </a:cubicBezTo>
                  <a:cubicBezTo>
                    <a:pt x="276247" y="370368"/>
                    <a:pt x="275888" y="370368"/>
                    <a:pt x="275170" y="370368"/>
                  </a:cubicBezTo>
                  <a:cubicBezTo>
                    <a:pt x="274451" y="371089"/>
                    <a:pt x="274451" y="371089"/>
                    <a:pt x="274451" y="371089"/>
                  </a:cubicBezTo>
                  <a:lnTo>
                    <a:pt x="271937" y="371089"/>
                  </a:lnTo>
                  <a:lnTo>
                    <a:pt x="270500" y="371089"/>
                  </a:lnTo>
                  <a:cubicBezTo>
                    <a:pt x="267627" y="371450"/>
                    <a:pt x="264394" y="371450"/>
                    <a:pt x="260802" y="371089"/>
                  </a:cubicBezTo>
                  <a:lnTo>
                    <a:pt x="260443" y="371089"/>
                  </a:lnTo>
                  <a:lnTo>
                    <a:pt x="257570" y="371089"/>
                  </a:lnTo>
                  <a:lnTo>
                    <a:pt x="256851" y="371089"/>
                  </a:lnTo>
                  <a:cubicBezTo>
                    <a:pt x="256133" y="371089"/>
                    <a:pt x="255415" y="370368"/>
                    <a:pt x="254696" y="370368"/>
                  </a:cubicBezTo>
                  <a:lnTo>
                    <a:pt x="252541" y="370368"/>
                  </a:lnTo>
                  <a:cubicBezTo>
                    <a:pt x="252182" y="370368"/>
                    <a:pt x="251104" y="370008"/>
                    <a:pt x="251104" y="370008"/>
                  </a:cubicBezTo>
                  <a:cubicBezTo>
                    <a:pt x="244998" y="368566"/>
                    <a:pt x="239970" y="367124"/>
                    <a:pt x="234941" y="365322"/>
                  </a:cubicBezTo>
                  <a:cubicBezTo>
                    <a:pt x="233505" y="364240"/>
                    <a:pt x="232786" y="363159"/>
                    <a:pt x="231349" y="363159"/>
                  </a:cubicBezTo>
                  <a:cubicBezTo>
                    <a:pt x="222729" y="358833"/>
                    <a:pt x="215186" y="353066"/>
                    <a:pt x="207284" y="345857"/>
                  </a:cubicBezTo>
                  <a:cubicBezTo>
                    <a:pt x="204052" y="341892"/>
                    <a:pt x="201178" y="338647"/>
                    <a:pt x="197586" y="334682"/>
                  </a:cubicBezTo>
                  <a:cubicBezTo>
                    <a:pt x="196149" y="332880"/>
                    <a:pt x="195431" y="331438"/>
                    <a:pt x="193276" y="330357"/>
                  </a:cubicBezTo>
                  <a:cubicBezTo>
                    <a:pt x="191839" y="328915"/>
                    <a:pt x="191121" y="328915"/>
                    <a:pt x="189684" y="327473"/>
                  </a:cubicBezTo>
                  <a:cubicBezTo>
                    <a:pt x="184656" y="322787"/>
                    <a:pt x="179268" y="319182"/>
                    <a:pt x="173162" y="319182"/>
                  </a:cubicBezTo>
                  <a:cubicBezTo>
                    <a:pt x="170648" y="318461"/>
                    <a:pt x="167774" y="318461"/>
                    <a:pt x="164901" y="318461"/>
                  </a:cubicBezTo>
                  <a:cubicBezTo>
                    <a:pt x="164541" y="318822"/>
                    <a:pt x="163464" y="318461"/>
                    <a:pt x="162027" y="318822"/>
                  </a:cubicBezTo>
                  <a:cubicBezTo>
                    <a:pt x="161668" y="319182"/>
                    <a:pt x="160590" y="318822"/>
                    <a:pt x="160231" y="319182"/>
                  </a:cubicBezTo>
                  <a:cubicBezTo>
                    <a:pt x="159513" y="319182"/>
                    <a:pt x="159154" y="319182"/>
                    <a:pt x="158794" y="319182"/>
                  </a:cubicBezTo>
                  <a:cubicBezTo>
                    <a:pt x="153048" y="320264"/>
                    <a:pt x="147660" y="323508"/>
                    <a:pt x="143709" y="327473"/>
                  </a:cubicBezTo>
                  <a:cubicBezTo>
                    <a:pt x="140476" y="331438"/>
                    <a:pt x="137962" y="334682"/>
                    <a:pt x="137603" y="340089"/>
                  </a:cubicBezTo>
                  <a:cubicBezTo>
                    <a:pt x="136884" y="341171"/>
                    <a:pt x="137603" y="341171"/>
                    <a:pt x="136884" y="341531"/>
                  </a:cubicBezTo>
                  <a:lnTo>
                    <a:pt x="136884" y="341892"/>
                  </a:lnTo>
                  <a:cubicBezTo>
                    <a:pt x="136525" y="344054"/>
                    <a:pt x="136525" y="345857"/>
                    <a:pt x="136884" y="347659"/>
                  </a:cubicBezTo>
                  <a:lnTo>
                    <a:pt x="136884" y="348740"/>
                  </a:lnTo>
                  <a:cubicBezTo>
                    <a:pt x="137603" y="349101"/>
                    <a:pt x="136884" y="350182"/>
                    <a:pt x="137603" y="350182"/>
                  </a:cubicBezTo>
                  <a:cubicBezTo>
                    <a:pt x="137603" y="351264"/>
                    <a:pt x="137603" y="351985"/>
                    <a:pt x="137962" y="353066"/>
                  </a:cubicBezTo>
                  <a:cubicBezTo>
                    <a:pt x="139039" y="358473"/>
                    <a:pt x="140835" y="362438"/>
                    <a:pt x="143709" y="367124"/>
                  </a:cubicBezTo>
                  <a:cubicBezTo>
                    <a:pt x="146223" y="370008"/>
                    <a:pt x="147660" y="372531"/>
                    <a:pt x="150174" y="375415"/>
                  </a:cubicBezTo>
                  <a:cubicBezTo>
                    <a:pt x="160950" y="388752"/>
                    <a:pt x="174599" y="398124"/>
                    <a:pt x="190403" y="404973"/>
                  </a:cubicBezTo>
                  <a:cubicBezTo>
                    <a:pt x="195790" y="407857"/>
                    <a:pt x="201537" y="409659"/>
                    <a:pt x="207284" y="411461"/>
                  </a:cubicBezTo>
                  <a:cubicBezTo>
                    <a:pt x="209798" y="412182"/>
                    <a:pt x="211594" y="412903"/>
                    <a:pt x="213749" y="413985"/>
                  </a:cubicBezTo>
                  <a:cubicBezTo>
                    <a:pt x="215186" y="413985"/>
                    <a:pt x="215905" y="413985"/>
                    <a:pt x="217341" y="415066"/>
                  </a:cubicBezTo>
                  <a:lnTo>
                    <a:pt x="218419" y="415066"/>
                  </a:lnTo>
                  <a:cubicBezTo>
                    <a:pt x="231349" y="418310"/>
                    <a:pt x="243921" y="419752"/>
                    <a:pt x="257570" y="420833"/>
                  </a:cubicBezTo>
                  <a:cubicBezTo>
                    <a:pt x="264394" y="421194"/>
                    <a:pt x="271937" y="421915"/>
                    <a:pt x="278762" y="421915"/>
                  </a:cubicBezTo>
                  <a:cubicBezTo>
                    <a:pt x="279121" y="421194"/>
                    <a:pt x="279121" y="421194"/>
                    <a:pt x="280198" y="421194"/>
                  </a:cubicBezTo>
                  <a:cubicBezTo>
                    <a:pt x="281635" y="421194"/>
                    <a:pt x="283072" y="421194"/>
                    <a:pt x="284868" y="421194"/>
                  </a:cubicBezTo>
                  <a:cubicBezTo>
                    <a:pt x="285586" y="420833"/>
                    <a:pt x="287023" y="420833"/>
                    <a:pt x="287741" y="420833"/>
                  </a:cubicBezTo>
                  <a:cubicBezTo>
                    <a:pt x="290255" y="420473"/>
                    <a:pt x="293488" y="419752"/>
                    <a:pt x="296362" y="419752"/>
                  </a:cubicBezTo>
                  <a:cubicBezTo>
                    <a:pt x="300313" y="418310"/>
                    <a:pt x="304623" y="417950"/>
                    <a:pt x="308574" y="417589"/>
                  </a:cubicBezTo>
                  <a:cubicBezTo>
                    <a:pt x="315398" y="415066"/>
                    <a:pt x="321145" y="412903"/>
                    <a:pt x="327251" y="410740"/>
                  </a:cubicBezTo>
                  <a:cubicBezTo>
                    <a:pt x="329406" y="410740"/>
                    <a:pt x="330843" y="409299"/>
                    <a:pt x="332639" y="408217"/>
                  </a:cubicBezTo>
                  <a:cubicBezTo>
                    <a:pt x="332998" y="408217"/>
                    <a:pt x="335153" y="408217"/>
                    <a:pt x="335153" y="406775"/>
                  </a:cubicBezTo>
                  <a:cubicBezTo>
                    <a:pt x="338745" y="404973"/>
                    <a:pt x="342337" y="402450"/>
                    <a:pt x="346647" y="400647"/>
                  </a:cubicBezTo>
                  <a:cubicBezTo>
                    <a:pt x="347006" y="400647"/>
                    <a:pt x="347725" y="399926"/>
                    <a:pt x="348084" y="399566"/>
                  </a:cubicBezTo>
                  <a:cubicBezTo>
                    <a:pt x="349521" y="399206"/>
                    <a:pt x="350957" y="397043"/>
                    <a:pt x="352394" y="395961"/>
                  </a:cubicBezTo>
                  <a:cubicBezTo>
                    <a:pt x="354190" y="395240"/>
                    <a:pt x="355627" y="394519"/>
                    <a:pt x="356704" y="392717"/>
                  </a:cubicBezTo>
                  <a:cubicBezTo>
                    <a:pt x="356704" y="392357"/>
                    <a:pt x="357063" y="391636"/>
                    <a:pt x="357782" y="391636"/>
                  </a:cubicBezTo>
                  <a:cubicBezTo>
                    <a:pt x="358141" y="391636"/>
                    <a:pt x="358500" y="391636"/>
                    <a:pt x="358500" y="391275"/>
                  </a:cubicBezTo>
                  <a:cubicBezTo>
                    <a:pt x="359219" y="390915"/>
                    <a:pt x="359219" y="390915"/>
                    <a:pt x="359578" y="390194"/>
                  </a:cubicBezTo>
                  <a:cubicBezTo>
                    <a:pt x="375023" y="376857"/>
                    <a:pt x="386157" y="360996"/>
                    <a:pt x="390827" y="341171"/>
                  </a:cubicBezTo>
                  <a:cubicBezTo>
                    <a:pt x="391904" y="337206"/>
                    <a:pt x="392982" y="332159"/>
                    <a:pt x="393341" y="328915"/>
                  </a:cubicBezTo>
                  <a:cubicBezTo>
                    <a:pt x="393341" y="324589"/>
                    <a:pt x="393341" y="321345"/>
                    <a:pt x="393341" y="317741"/>
                  </a:cubicBezTo>
                  <a:lnTo>
                    <a:pt x="393341" y="317380"/>
                  </a:lnTo>
                  <a:cubicBezTo>
                    <a:pt x="392982" y="316659"/>
                    <a:pt x="393341" y="315938"/>
                    <a:pt x="393341" y="314857"/>
                  </a:cubicBezTo>
                  <a:cubicBezTo>
                    <a:pt x="392982" y="314496"/>
                    <a:pt x="392982" y="313775"/>
                    <a:pt x="392982" y="313775"/>
                  </a:cubicBezTo>
                  <a:cubicBezTo>
                    <a:pt x="391904" y="307287"/>
                    <a:pt x="389031" y="300078"/>
                    <a:pt x="386157" y="293229"/>
                  </a:cubicBezTo>
                  <a:cubicBezTo>
                    <a:pt x="383284" y="288182"/>
                    <a:pt x="380410" y="283496"/>
                    <a:pt x="376459" y="279171"/>
                  </a:cubicBezTo>
                  <a:cubicBezTo>
                    <a:pt x="375023" y="278089"/>
                    <a:pt x="373945" y="276648"/>
                    <a:pt x="373586" y="275566"/>
                  </a:cubicBezTo>
                  <a:cubicBezTo>
                    <a:pt x="362092" y="264031"/>
                    <a:pt x="349521" y="255741"/>
                    <a:pt x="335512" y="249613"/>
                  </a:cubicBezTo>
                  <a:cubicBezTo>
                    <a:pt x="330843" y="247810"/>
                    <a:pt x="326533" y="245648"/>
                    <a:pt x="321504" y="243845"/>
                  </a:cubicBezTo>
                  <a:cubicBezTo>
                    <a:pt x="321504" y="243845"/>
                    <a:pt x="321145" y="243845"/>
                    <a:pt x="320068" y="243485"/>
                  </a:cubicBezTo>
                  <a:cubicBezTo>
                    <a:pt x="314321" y="241322"/>
                    <a:pt x="308215" y="239520"/>
                    <a:pt x="302468" y="238078"/>
                  </a:cubicBezTo>
                  <a:cubicBezTo>
                    <a:pt x="289896" y="234473"/>
                    <a:pt x="277325" y="233031"/>
                    <a:pt x="265113" y="229787"/>
                  </a:cubicBezTo>
                  <a:cubicBezTo>
                    <a:pt x="260443" y="228345"/>
                    <a:pt x="256133" y="227985"/>
                    <a:pt x="251104" y="225822"/>
                  </a:cubicBezTo>
                  <a:cubicBezTo>
                    <a:pt x="249668" y="225462"/>
                    <a:pt x="249309" y="224380"/>
                    <a:pt x="247872" y="224380"/>
                  </a:cubicBezTo>
                  <a:cubicBezTo>
                    <a:pt x="239970" y="221497"/>
                    <a:pt x="232786" y="218973"/>
                    <a:pt x="225603" y="215729"/>
                  </a:cubicBezTo>
                  <a:cubicBezTo>
                    <a:pt x="220215" y="212485"/>
                    <a:pt x="215545" y="209601"/>
                    <a:pt x="211594" y="204194"/>
                  </a:cubicBezTo>
                  <a:cubicBezTo>
                    <a:pt x="207284" y="199148"/>
                    <a:pt x="206566" y="193380"/>
                    <a:pt x="208721" y="186892"/>
                  </a:cubicBezTo>
                  <a:cubicBezTo>
                    <a:pt x="211235" y="179322"/>
                    <a:pt x="215545" y="173555"/>
                    <a:pt x="222370" y="168869"/>
                  </a:cubicBezTo>
                  <a:cubicBezTo>
                    <a:pt x="230631" y="163101"/>
                    <a:pt x="239970" y="160578"/>
                    <a:pt x="249668" y="160578"/>
                  </a:cubicBezTo>
                  <a:cubicBezTo>
                    <a:pt x="255415" y="160218"/>
                    <a:pt x="261162" y="160218"/>
                    <a:pt x="267268" y="160578"/>
                  </a:cubicBezTo>
                  <a:cubicBezTo>
                    <a:pt x="274451" y="161659"/>
                    <a:pt x="280917" y="163101"/>
                    <a:pt x="287741" y="166345"/>
                  </a:cubicBezTo>
                  <a:cubicBezTo>
                    <a:pt x="291692" y="167787"/>
                    <a:pt x="294925" y="170311"/>
                    <a:pt x="298876" y="171752"/>
                  </a:cubicBezTo>
                  <a:cubicBezTo>
                    <a:pt x="298876" y="171752"/>
                    <a:pt x="298876" y="171752"/>
                    <a:pt x="299235" y="171752"/>
                  </a:cubicBezTo>
                  <a:cubicBezTo>
                    <a:pt x="300313" y="173194"/>
                    <a:pt x="301390" y="174276"/>
                    <a:pt x="303186" y="174276"/>
                  </a:cubicBezTo>
                  <a:cubicBezTo>
                    <a:pt x="309651" y="178601"/>
                    <a:pt x="315398" y="184008"/>
                    <a:pt x="320427" y="190136"/>
                  </a:cubicBezTo>
                  <a:cubicBezTo>
                    <a:pt x="322941" y="193380"/>
                    <a:pt x="326892" y="196264"/>
                    <a:pt x="330843" y="199148"/>
                  </a:cubicBezTo>
                  <a:cubicBezTo>
                    <a:pt x="332998" y="201311"/>
                    <a:pt x="336590" y="203113"/>
                    <a:pt x="339823" y="204194"/>
                  </a:cubicBezTo>
                  <a:cubicBezTo>
                    <a:pt x="352035" y="207078"/>
                    <a:pt x="366761" y="202752"/>
                    <a:pt x="372508" y="186171"/>
                  </a:cubicBezTo>
                  <a:cubicBezTo>
                    <a:pt x="373945" y="181845"/>
                    <a:pt x="373945" y="177159"/>
                    <a:pt x="373586" y="172834"/>
                  </a:cubicBezTo>
                  <a:cubicBezTo>
                    <a:pt x="373586" y="171752"/>
                    <a:pt x="373945" y="171392"/>
                    <a:pt x="373586" y="170671"/>
                  </a:cubicBezTo>
                  <a:cubicBezTo>
                    <a:pt x="373586" y="170311"/>
                    <a:pt x="373586" y="169950"/>
                    <a:pt x="373586" y="168869"/>
                  </a:cubicBezTo>
                  <a:cubicBezTo>
                    <a:pt x="371790" y="165625"/>
                    <a:pt x="370353" y="161659"/>
                    <a:pt x="368917" y="158055"/>
                  </a:cubicBezTo>
                  <a:cubicBezTo>
                    <a:pt x="364965" y="151566"/>
                    <a:pt x="360655" y="146159"/>
                    <a:pt x="355268" y="141473"/>
                  </a:cubicBezTo>
                  <a:cubicBezTo>
                    <a:pt x="349521" y="136427"/>
                    <a:pt x="343774" y="132462"/>
                    <a:pt x="337308" y="128136"/>
                  </a:cubicBezTo>
                  <a:cubicBezTo>
                    <a:pt x="321145" y="119125"/>
                    <a:pt x="302827" y="112636"/>
                    <a:pt x="283431" y="110474"/>
                  </a:cubicBezTo>
                  <a:cubicBezTo>
                    <a:pt x="276247" y="109392"/>
                    <a:pt x="269423" y="108311"/>
                    <a:pt x="262239" y="107950"/>
                  </a:cubicBezTo>
                  <a:lnTo>
                    <a:pt x="251104" y="107950"/>
                  </a:lnTo>
                  <a:cubicBezTo>
                    <a:pt x="250745" y="108311"/>
                    <a:pt x="249668" y="108311"/>
                    <a:pt x="249309" y="107950"/>
                  </a:cubicBezTo>
                  <a:close/>
                  <a:moveTo>
                    <a:pt x="132070" y="0"/>
                  </a:moveTo>
                  <a:lnTo>
                    <a:pt x="135308" y="0"/>
                  </a:lnTo>
                  <a:lnTo>
                    <a:pt x="136748" y="0"/>
                  </a:lnTo>
                  <a:lnTo>
                    <a:pt x="138547" y="0"/>
                  </a:lnTo>
                  <a:lnTo>
                    <a:pt x="141066" y="0"/>
                  </a:lnTo>
                  <a:lnTo>
                    <a:pt x="150783" y="0"/>
                  </a:lnTo>
                  <a:lnTo>
                    <a:pt x="153661" y="0"/>
                  </a:lnTo>
                  <a:lnTo>
                    <a:pt x="155101" y="0"/>
                  </a:lnTo>
                  <a:cubicBezTo>
                    <a:pt x="175253" y="2159"/>
                    <a:pt x="194686" y="7555"/>
                    <a:pt x="214118" y="16549"/>
                  </a:cubicBezTo>
                  <a:cubicBezTo>
                    <a:pt x="216277" y="18348"/>
                    <a:pt x="219156" y="19427"/>
                    <a:pt x="222755" y="18348"/>
                  </a:cubicBezTo>
                  <a:cubicBezTo>
                    <a:pt x="224554" y="18348"/>
                    <a:pt x="227073" y="17988"/>
                    <a:pt x="229592" y="17988"/>
                  </a:cubicBezTo>
                  <a:lnTo>
                    <a:pt x="229952" y="17988"/>
                  </a:lnTo>
                  <a:lnTo>
                    <a:pt x="230312" y="17988"/>
                  </a:lnTo>
                  <a:cubicBezTo>
                    <a:pt x="231032" y="16909"/>
                    <a:pt x="231752" y="16909"/>
                    <a:pt x="232471" y="16909"/>
                  </a:cubicBezTo>
                  <a:lnTo>
                    <a:pt x="233191" y="16909"/>
                  </a:lnTo>
                  <a:lnTo>
                    <a:pt x="235350" y="16909"/>
                  </a:lnTo>
                  <a:lnTo>
                    <a:pt x="235710" y="16909"/>
                  </a:lnTo>
                  <a:cubicBezTo>
                    <a:pt x="236790" y="16549"/>
                    <a:pt x="237509" y="16549"/>
                    <a:pt x="238589" y="16549"/>
                  </a:cubicBezTo>
                  <a:lnTo>
                    <a:pt x="238949" y="16549"/>
                  </a:lnTo>
                  <a:lnTo>
                    <a:pt x="240028" y="16549"/>
                  </a:lnTo>
                  <a:lnTo>
                    <a:pt x="242907" y="16549"/>
                  </a:lnTo>
                  <a:lnTo>
                    <a:pt x="243627" y="16549"/>
                  </a:lnTo>
                  <a:cubicBezTo>
                    <a:pt x="247945" y="15470"/>
                    <a:pt x="252264" y="15470"/>
                    <a:pt x="256582" y="15470"/>
                  </a:cubicBezTo>
                  <a:cubicBezTo>
                    <a:pt x="261260" y="15470"/>
                    <a:pt x="266658" y="15470"/>
                    <a:pt x="272056" y="15470"/>
                  </a:cubicBezTo>
                  <a:lnTo>
                    <a:pt x="277814" y="15470"/>
                  </a:lnTo>
                  <a:cubicBezTo>
                    <a:pt x="277814" y="15470"/>
                    <a:pt x="277814" y="15470"/>
                    <a:pt x="278174" y="16549"/>
                  </a:cubicBezTo>
                  <a:lnTo>
                    <a:pt x="279253" y="16549"/>
                  </a:lnTo>
                  <a:cubicBezTo>
                    <a:pt x="279973" y="16549"/>
                    <a:pt x="281053" y="16549"/>
                    <a:pt x="282492" y="16549"/>
                  </a:cubicBezTo>
                  <a:lnTo>
                    <a:pt x="283212" y="16549"/>
                  </a:lnTo>
                  <a:lnTo>
                    <a:pt x="283932" y="16549"/>
                  </a:lnTo>
                  <a:lnTo>
                    <a:pt x="286451" y="16549"/>
                  </a:lnTo>
                  <a:lnTo>
                    <a:pt x="287530" y="16549"/>
                  </a:lnTo>
                  <a:lnTo>
                    <a:pt x="287890" y="16549"/>
                  </a:lnTo>
                  <a:cubicBezTo>
                    <a:pt x="288250" y="16549"/>
                    <a:pt x="289330" y="16549"/>
                    <a:pt x="290409" y="16909"/>
                  </a:cubicBezTo>
                  <a:lnTo>
                    <a:pt x="290769" y="16909"/>
                  </a:lnTo>
                  <a:lnTo>
                    <a:pt x="293288" y="16909"/>
                  </a:lnTo>
                  <a:lnTo>
                    <a:pt x="293648" y="16909"/>
                  </a:lnTo>
                  <a:cubicBezTo>
                    <a:pt x="294008" y="16909"/>
                    <a:pt x="295087" y="16909"/>
                    <a:pt x="296167" y="17988"/>
                  </a:cubicBezTo>
                  <a:lnTo>
                    <a:pt x="296527" y="17988"/>
                  </a:lnTo>
                  <a:lnTo>
                    <a:pt x="297966" y="17988"/>
                  </a:lnTo>
                  <a:lnTo>
                    <a:pt x="298326" y="17988"/>
                  </a:lnTo>
                  <a:lnTo>
                    <a:pt x="299046" y="17988"/>
                  </a:lnTo>
                  <a:cubicBezTo>
                    <a:pt x="299406" y="17988"/>
                    <a:pt x="300485" y="17988"/>
                    <a:pt x="300485" y="18348"/>
                  </a:cubicBezTo>
                  <a:lnTo>
                    <a:pt x="300845" y="18348"/>
                  </a:lnTo>
                  <a:lnTo>
                    <a:pt x="301565" y="18348"/>
                  </a:lnTo>
                  <a:lnTo>
                    <a:pt x="303004" y="18348"/>
                  </a:lnTo>
                  <a:cubicBezTo>
                    <a:pt x="305883" y="19068"/>
                    <a:pt x="307683" y="19068"/>
                    <a:pt x="310202" y="19787"/>
                  </a:cubicBezTo>
                  <a:lnTo>
                    <a:pt x="310561" y="19787"/>
                  </a:lnTo>
                  <a:cubicBezTo>
                    <a:pt x="310921" y="19787"/>
                    <a:pt x="311641" y="19787"/>
                    <a:pt x="312001" y="20507"/>
                  </a:cubicBezTo>
                  <a:lnTo>
                    <a:pt x="312361" y="20507"/>
                  </a:lnTo>
                  <a:cubicBezTo>
                    <a:pt x="313440" y="20507"/>
                    <a:pt x="313440" y="20507"/>
                    <a:pt x="313800" y="20507"/>
                  </a:cubicBezTo>
                  <a:cubicBezTo>
                    <a:pt x="314520" y="20507"/>
                    <a:pt x="314880" y="20507"/>
                    <a:pt x="315240" y="21226"/>
                  </a:cubicBezTo>
                  <a:lnTo>
                    <a:pt x="315959" y="21226"/>
                  </a:lnTo>
                  <a:cubicBezTo>
                    <a:pt x="322077" y="21946"/>
                    <a:pt x="328555" y="23744"/>
                    <a:pt x="334672" y="25184"/>
                  </a:cubicBezTo>
                  <a:cubicBezTo>
                    <a:pt x="360222" y="33458"/>
                    <a:pt x="383973" y="44611"/>
                    <a:pt x="406285" y="60080"/>
                  </a:cubicBezTo>
                  <a:cubicBezTo>
                    <a:pt x="406285" y="60800"/>
                    <a:pt x="406645" y="60800"/>
                    <a:pt x="407005" y="61519"/>
                  </a:cubicBezTo>
                  <a:cubicBezTo>
                    <a:pt x="410603" y="64397"/>
                    <a:pt x="413842" y="66196"/>
                    <a:pt x="417081" y="69074"/>
                  </a:cubicBezTo>
                  <a:cubicBezTo>
                    <a:pt x="423198" y="74111"/>
                    <a:pt x="428237" y="78428"/>
                    <a:pt x="433634" y="83825"/>
                  </a:cubicBezTo>
                  <a:cubicBezTo>
                    <a:pt x="434714" y="83825"/>
                    <a:pt x="435074" y="84184"/>
                    <a:pt x="435074" y="84184"/>
                  </a:cubicBezTo>
                  <a:cubicBezTo>
                    <a:pt x="436513" y="85623"/>
                    <a:pt x="437953" y="87422"/>
                    <a:pt x="439392" y="88861"/>
                  </a:cubicBezTo>
                  <a:cubicBezTo>
                    <a:pt x="440832" y="90300"/>
                    <a:pt x="442271" y="91739"/>
                    <a:pt x="443351" y="92459"/>
                  </a:cubicBezTo>
                  <a:cubicBezTo>
                    <a:pt x="443711" y="93178"/>
                    <a:pt x="444790" y="93178"/>
                    <a:pt x="444790" y="93898"/>
                  </a:cubicBezTo>
                  <a:cubicBezTo>
                    <a:pt x="449468" y="98935"/>
                    <a:pt x="453427" y="103971"/>
                    <a:pt x="457745" y="109727"/>
                  </a:cubicBezTo>
                  <a:cubicBezTo>
                    <a:pt x="460624" y="112246"/>
                    <a:pt x="463143" y="115843"/>
                    <a:pt x="465662" y="118721"/>
                  </a:cubicBezTo>
                  <a:cubicBezTo>
                    <a:pt x="474299" y="131313"/>
                    <a:pt x="481856" y="143905"/>
                    <a:pt x="488693" y="156496"/>
                  </a:cubicBezTo>
                  <a:cubicBezTo>
                    <a:pt x="490133" y="159374"/>
                    <a:pt x="491212" y="162252"/>
                    <a:pt x="492652" y="165850"/>
                  </a:cubicBezTo>
                  <a:cubicBezTo>
                    <a:pt x="494091" y="169448"/>
                    <a:pt x="495891" y="173405"/>
                    <a:pt x="497330" y="176643"/>
                  </a:cubicBezTo>
                  <a:cubicBezTo>
                    <a:pt x="499849" y="183119"/>
                    <a:pt x="502368" y="189954"/>
                    <a:pt x="504167" y="195710"/>
                  </a:cubicBezTo>
                  <a:cubicBezTo>
                    <a:pt x="505607" y="201466"/>
                    <a:pt x="507046" y="206863"/>
                    <a:pt x="508486" y="211540"/>
                  </a:cubicBezTo>
                  <a:cubicBezTo>
                    <a:pt x="508846" y="214778"/>
                    <a:pt x="509925" y="218375"/>
                    <a:pt x="510285" y="220174"/>
                  </a:cubicBezTo>
                  <a:cubicBezTo>
                    <a:pt x="511005" y="221613"/>
                    <a:pt x="509925" y="222692"/>
                    <a:pt x="511005" y="223052"/>
                  </a:cubicBezTo>
                  <a:cubicBezTo>
                    <a:pt x="511005" y="223772"/>
                    <a:pt x="510285" y="224131"/>
                    <a:pt x="511005" y="224491"/>
                  </a:cubicBezTo>
                  <a:cubicBezTo>
                    <a:pt x="511365" y="225211"/>
                    <a:pt x="511005" y="226650"/>
                    <a:pt x="511365" y="226650"/>
                  </a:cubicBezTo>
                  <a:lnTo>
                    <a:pt x="511365" y="227009"/>
                  </a:lnTo>
                  <a:cubicBezTo>
                    <a:pt x="512444" y="231686"/>
                    <a:pt x="512804" y="236004"/>
                    <a:pt x="513164" y="241040"/>
                  </a:cubicBezTo>
                  <a:cubicBezTo>
                    <a:pt x="513884" y="247156"/>
                    <a:pt x="514244" y="253992"/>
                    <a:pt x="513884" y="260467"/>
                  </a:cubicBezTo>
                  <a:lnTo>
                    <a:pt x="513884" y="261187"/>
                  </a:lnTo>
                  <a:cubicBezTo>
                    <a:pt x="513884" y="266223"/>
                    <a:pt x="513884" y="271980"/>
                    <a:pt x="513164" y="275577"/>
                  </a:cubicBezTo>
                  <a:cubicBezTo>
                    <a:pt x="512804" y="276657"/>
                    <a:pt x="513164" y="278096"/>
                    <a:pt x="513164" y="278815"/>
                  </a:cubicBezTo>
                  <a:lnTo>
                    <a:pt x="512804" y="278815"/>
                  </a:lnTo>
                  <a:cubicBezTo>
                    <a:pt x="512444" y="280614"/>
                    <a:pt x="513164" y="281693"/>
                    <a:pt x="512804" y="282053"/>
                  </a:cubicBezTo>
                  <a:cubicBezTo>
                    <a:pt x="511725" y="283852"/>
                    <a:pt x="511725" y="285291"/>
                    <a:pt x="511725" y="286730"/>
                  </a:cubicBezTo>
                  <a:lnTo>
                    <a:pt x="511725" y="287449"/>
                  </a:lnTo>
                  <a:cubicBezTo>
                    <a:pt x="511365" y="288169"/>
                    <a:pt x="511725" y="288888"/>
                    <a:pt x="511725" y="289608"/>
                  </a:cubicBezTo>
                  <a:cubicBezTo>
                    <a:pt x="511005" y="289608"/>
                    <a:pt x="511725" y="290687"/>
                    <a:pt x="511365" y="291047"/>
                  </a:cubicBezTo>
                  <a:cubicBezTo>
                    <a:pt x="511005" y="291766"/>
                    <a:pt x="511365" y="292486"/>
                    <a:pt x="511005" y="293206"/>
                  </a:cubicBezTo>
                  <a:cubicBezTo>
                    <a:pt x="510285" y="295364"/>
                    <a:pt x="509925" y="298602"/>
                    <a:pt x="509565" y="300761"/>
                  </a:cubicBezTo>
                  <a:cubicBezTo>
                    <a:pt x="508846" y="301480"/>
                    <a:pt x="508846" y="301840"/>
                    <a:pt x="509565" y="302919"/>
                  </a:cubicBezTo>
                  <a:cubicBezTo>
                    <a:pt x="509925" y="303279"/>
                    <a:pt x="509925" y="304358"/>
                    <a:pt x="510285" y="305797"/>
                  </a:cubicBezTo>
                  <a:cubicBezTo>
                    <a:pt x="511005" y="305797"/>
                    <a:pt x="511365" y="306157"/>
                    <a:pt x="511725" y="306517"/>
                  </a:cubicBezTo>
                  <a:cubicBezTo>
                    <a:pt x="521081" y="323066"/>
                    <a:pt x="526479" y="341773"/>
                    <a:pt x="527918" y="360841"/>
                  </a:cubicBezTo>
                  <a:lnTo>
                    <a:pt x="527918" y="361560"/>
                  </a:lnTo>
                  <a:cubicBezTo>
                    <a:pt x="527918" y="362280"/>
                    <a:pt x="527918" y="362999"/>
                    <a:pt x="527918" y="364078"/>
                  </a:cubicBezTo>
                  <a:lnTo>
                    <a:pt x="527918" y="365158"/>
                  </a:lnTo>
                  <a:cubicBezTo>
                    <a:pt x="527918" y="366597"/>
                    <a:pt x="527918" y="366957"/>
                    <a:pt x="528278" y="367316"/>
                  </a:cubicBezTo>
                  <a:lnTo>
                    <a:pt x="528278" y="374512"/>
                  </a:lnTo>
                  <a:cubicBezTo>
                    <a:pt x="527918" y="375591"/>
                    <a:pt x="527918" y="376670"/>
                    <a:pt x="527918" y="377749"/>
                  </a:cubicBezTo>
                  <a:cubicBezTo>
                    <a:pt x="527918" y="378469"/>
                    <a:pt x="527918" y="379188"/>
                    <a:pt x="528278" y="379908"/>
                  </a:cubicBezTo>
                  <a:lnTo>
                    <a:pt x="528278" y="380987"/>
                  </a:lnTo>
                  <a:cubicBezTo>
                    <a:pt x="527918" y="381347"/>
                    <a:pt x="527918" y="382786"/>
                    <a:pt x="527918" y="382786"/>
                  </a:cubicBezTo>
                  <a:cubicBezTo>
                    <a:pt x="527918" y="394298"/>
                    <a:pt x="525399" y="405451"/>
                    <a:pt x="522520" y="416604"/>
                  </a:cubicBezTo>
                  <a:cubicBezTo>
                    <a:pt x="519642" y="426317"/>
                    <a:pt x="515683" y="436031"/>
                    <a:pt x="511005" y="445744"/>
                  </a:cubicBezTo>
                  <a:cubicBezTo>
                    <a:pt x="505607" y="455818"/>
                    <a:pt x="498410" y="466251"/>
                    <a:pt x="490493" y="475604"/>
                  </a:cubicBezTo>
                  <a:cubicBezTo>
                    <a:pt x="486894" y="479922"/>
                    <a:pt x="482576" y="484598"/>
                    <a:pt x="478257" y="489635"/>
                  </a:cubicBezTo>
                  <a:cubicBezTo>
                    <a:pt x="469261" y="496830"/>
                    <a:pt x="459904" y="504385"/>
                    <a:pt x="449468" y="510141"/>
                  </a:cubicBezTo>
                  <a:cubicBezTo>
                    <a:pt x="441911" y="514818"/>
                    <a:pt x="433634" y="518416"/>
                    <a:pt x="425358" y="520575"/>
                  </a:cubicBezTo>
                  <a:cubicBezTo>
                    <a:pt x="418520" y="522733"/>
                    <a:pt x="412403" y="525251"/>
                    <a:pt x="404845" y="525611"/>
                  </a:cubicBezTo>
                  <a:cubicBezTo>
                    <a:pt x="400887" y="526331"/>
                    <a:pt x="397288" y="526331"/>
                    <a:pt x="393690" y="526331"/>
                  </a:cubicBezTo>
                  <a:lnTo>
                    <a:pt x="393690" y="526690"/>
                  </a:lnTo>
                  <a:lnTo>
                    <a:pt x="392250" y="526690"/>
                  </a:lnTo>
                  <a:lnTo>
                    <a:pt x="389731" y="526690"/>
                  </a:lnTo>
                  <a:lnTo>
                    <a:pt x="387932" y="526690"/>
                  </a:lnTo>
                  <a:lnTo>
                    <a:pt x="381454" y="526690"/>
                  </a:lnTo>
                  <a:lnTo>
                    <a:pt x="378935" y="526690"/>
                  </a:lnTo>
                  <a:lnTo>
                    <a:pt x="376776" y="526690"/>
                  </a:lnTo>
                  <a:lnTo>
                    <a:pt x="374617" y="526690"/>
                  </a:lnTo>
                  <a:lnTo>
                    <a:pt x="374617" y="526331"/>
                  </a:lnTo>
                  <a:cubicBezTo>
                    <a:pt x="351586" y="524172"/>
                    <a:pt x="329994" y="517696"/>
                    <a:pt x="309482" y="506544"/>
                  </a:cubicBezTo>
                  <a:lnTo>
                    <a:pt x="308762" y="505824"/>
                  </a:lnTo>
                  <a:cubicBezTo>
                    <a:pt x="303004" y="506544"/>
                    <a:pt x="297606" y="507263"/>
                    <a:pt x="292208" y="507263"/>
                  </a:cubicBezTo>
                  <a:cubicBezTo>
                    <a:pt x="279613" y="509422"/>
                    <a:pt x="267018" y="509422"/>
                    <a:pt x="254423" y="509422"/>
                  </a:cubicBezTo>
                  <a:cubicBezTo>
                    <a:pt x="254063" y="509422"/>
                    <a:pt x="253703" y="509422"/>
                    <a:pt x="252983" y="509422"/>
                  </a:cubicBezTo>
                  <a:lnTo>
                    <a:pt x="252624" y="509422"/>
                  </a:lnTo>
                  <a:cubicBezTo>
                    <a:pt x="250105" y="509422"/>
                    <a:pt x="248305" y="509422"/>
                    <a:pt x="245426" y="508702"/>
                  </a:cubicBezTo>
                  <a:cubicBezTo>
                    <a:pt x="243987" y="508702"/>
                    <a:pt x="242907" y="508702"/>
                    <a:pt x="241108" y="508702"/>
                  </a:cubicBezTo>
                  <a:lnTo>
                    <a:pt x="240388" y="508702"/>
                  </a:lnTo>
                  <a:cubicBezTo>
                    <a:pt x="240028" y="508702"/>
                    <a:pt x="240028" y="508702"/>
                    <a:pt x="240028" y="507983"/>
                  </a:cubicBezTo>
                  <a:cubicBezTo>
                    <a:pt x="238949" y="508702"/>
                    <a:pt x="238229" y="508702"/>
                    <a:pt x="237150" y="507983"/>
                  </a:cubicBezTo>
                  <a:lnTo>
                    <a:pt x="236790" y="507983"/>
                  </a:lnTo>
                  <a:lnTo>
                    <a:pt x="235710" y="507983"/>
                  </a:lnTo>
                  <a:cubicBezTo>
                    <a:pt x="235350" y="507983"/>
                    <a:pt x="234271" y="507983"/>
                    <a:pt x="233191" y="507983"/>
                  </a:cubicBezTo>
                  <a:lnTo>
                    <a:pt x="232831" y="507983"/>
                  </a:lnTo>
                  <a:cubicBezTo>
                    <a:pt x="231752" y="507983"/>
                    <a:pt x="231032" y="507983"/>
                    <a:pt x="230312" y="507263"/>
                  </a:cubicBezTo>
                  <a:lnTo>
                    <a:pt x="229952" y="507263"/>
                  </a:lnTo>
                  <a:cubicBezTo>
                    <a:pt x="228873" y="507263"/>
                    <a:pt x="228513" y="507263"/>
                    <a:pt x="227433" y="507263"/>
                  </a:cubicBezTo>
                  <a:lnTo>
                    <a:pt x="227073" y="507263"/>
                  </a:lnTo>
                  <a:lnTo>
                    <a:pt x="225634" y="507263"/>
                  </a:lnTo>
                  <a:lnTo>
                    <a:pt x="225274" y="507263"/>
                  </a:lnTo>
                  <a:cubicBezTo>
                    <a:pt x="224194" y="507263"/>
                    <a:pt x="223835" y="507263"/>
                    <a:pt x="222755" y="506544"/>
                  </a:cubicBezTo>
                  <a:lnTo>
                    <a:pt x="220596" y="506544"/>
                  </a:lnTo>
                  <a:cubicBezTo>
                    <a:pt x="219876" y="506544"/>
                    <a:pt x="219156" y="506544"/>
                    <a:pt x="218797" y="505824"/>
                  </a:cubicBezTo>
                  <a:cubicBezTo>
                    <a:pt x="217357" y="505824"/>
                    <a:pt x="215918" y="505824"/>
                    <a:pt x="214478" y="505465"/>
                  </a:cubicBezTo>
                  <a:lnTo>
                    <a:pt x="213399" y="505465"/>
                  </a:lnTo>
                  <a:lnTo>
                    <a:pt x="213039" y="505465"/>
                  </a:lnTo>
                  <a:cubicBezTo>
                    <a:pt x="212679" y="505465"/>
                    <a:pt x="211959" y="505465"/>
                    <a:pt x="211239" y="504385"/>
                  </a:cubicBezTo>
                  <a:cubicBezTo>
                    <a:pt x="209800" y="504385"/>
                    <a:pt x="209080" y="504385"/>
                    <a:pt x="207641" y="504026"/>
                  </a:cubicBezTo>
                  <a:cubicBezTo>
                    <a:pt x="206201" y="504026"/>
                    <a:pt x="205841" y="504026"/>
                    <a:pt x="204762" y="502946"/>
                  </a:cubicBezTo>
                  <a:cubicBezTo>
                    <a:pt x="204402" y="502946"/>
                    <a:pt x="204402" y="502946"/>
                    <a:pt x="203322" y="502586"/>
                  </a:cubicBezTo>
                  <a:cubicBezTo>
                    <a:pt x="201523" y="502586"/>
                    <a:pt x="199004" y="501507"/>
                    <a:pt x="196485" y="501147"/>
                  </a:cubicBezTo>
                  <a:cubicBezTo>
                    <a:pt x="190727" y="499708"/>
                    <a:pt x="184610" y="498269"/>
                    <a:pt x="178852" y="495751"/>
                  </a:cubicBezTo>
                  <a:cubicBezTo>
                    <a:pt x="169495" y="492513"/>
                    <a:pt x="160499" y="489635"/>
                    <a:pt x="152222" y="484598"/>
                  </a:cubicBezTo>
                  <a:cubicBezTo>
                    <a:pt x="151862" y="484598"/>
                    <a:pt x="151142" y="484598"/>
                    <a:pt x="150783" y="483879"/>
                  </a:cubicBezTo>
                  <a:cubicBezTo>
                    <a:pt x="149343" y="483159"/>
                    <a:pt x="147904" y="482800"/>
                    <a:pt x="146464" y="481720"/>
                  </a:cubicBezTo>
                  <a:cubicBezTo>
                    <a:pt x="143945" y="481001"/>
                    <a:pt x="142506" y="479922"/>
                    <a:pt x="139987" y="478482"/>
                  </a:cubicBezTo>
                  <a:cubicBezTo>
                    <a:pt x="134229" y="475245"/>
                    <a:pt x="128471" y="471647"/>
                    <a:pt x="123073" y="467690"/>
                  </a:cubicBezTo>
                  <a:cubicBezTo>
                    <a:pt x="110118" y="458696"/>
                    <a:pt x="98602" y="449342"/>
                    <a:pt x="88166" y="438909"/>
                  </a:cubicBezTo>
                  <a:cubicBezTo>
                    <a:pt x="87447" y="437829"/>
                    <a:pt x="87087" y="437470"/>
                    <a:pt x="86727" y="437470"/>
                  </a:cubicBezTo>
                  <a:cubicBezTo>
                    <a:pt x="86007" y="436031"/>
                    <a:pt x="84568" y="434951"/>
                    <a:pt x="83488" y="433872"/>
                  </a:cubicBezTo>
                  <a:cubicBezTo>
                    <a:pt x="83128" y="433512"/>
                    <a:pt x="82049" y="432433"/>
                    <a:pt x="81689" y="430994"/>
                  </a:cubicBezTo>
                  <a:cubicBezTo>
                    <a:pt x="81329" y="430994"/>
                    <a:pt x="80249" y="430634"/>
                    <a:pt x="79890" y="429555"/>
                  </a:cubicBezTo>
                  <a:cubicBezTo>
                    <a:pt x="79890" y="429555"/>
                    <a:pt x="79170" y="428835"/>
                    <a:pt x="78450" y="427756"/>
                  </a:cubicBezTo>
                  <a:cubicBezTo>
                    <a:pt x="73412" y="423079"/>
                    <a:pt x="68734" y="416604"/>
                    <a:pt x="64775" y="410847"/>
                  </a:cubicBezTo>
                  <a:cubicBezTo>
                    <a:pt x="57938" y="401853"/>
                    <a:pt x="52180" y="392859"/>
                    <a:pt x="47142" y="383506"/>
                  </a:cubicBezTo>
                  <a:cubicBezTo>
                    <a:pt x="47142" y="383506"/>
                    <a:pt x="47142" y="382786"/>
                    <a:pt x="46422" y="382426"/>
                  </a:cubicBezTo>
                  <a:cubicBezTo>
                    <a:pt x="42464" y="376310"/>
                    <a:pt x="39585" y="369835"/>
                    <a:pt x="37426" y="364078"/>
                  </a:cubicBezTo>
                  <a:cubicBezTo>
                    <a:pt x="28789" y="344292"/>
                    <a:pt x="22671" y="324145"/>
                    <a:pt x="19073" y="302919"/>
                  </a:cubicBezTo>
                  <a:cubicBezTo>
                    <a:pt x="19073" y="302919"/>
                    <a:pt x="19073" y="301840"/>
                    <a:pt x="18353" y="301480"/>
                  </a:cubicBezTo>
                  <a:cubicBezTo>
                    <a:pt x="17993" y="300401"/>
                    <a:pt x="17993" y="300041"/>
                    <a:pt x="18353" y="300041"/>
                  </a:cubicBezTo>
                  <a:lnTo>
                    <a:pt x="17993" y="299321"/>
                  </a:lnTo>
                  <a:lnTo>
                    <a:pt x="17993" y="297163"/>
                  </a:lnTo>
                  <a:cubicBezTo>
                    <a:pt x="17993" y="296443"/>
                    <a:pt x="17993" y="295364"/>
                    <a:pt x="17993" y="294645"/>
                  </a:cubicBezTo>
                  <a:lnTo>
                    <a:pt x="17993" y="293565"/>
                  </a:lnTo>
                  <a:cubicBezTo>
                    <a:pt x="17633" y="293565"/>
                    <a:pt x="17633" y="293206"/>
                    <a:pt x="17633" y="292126"/>
                  </a:cubicBezTo>
                  <a:cubicBezTo>
                    <a:pt x="16554" y="286730"/>
                    <a:pt x="16194" y="281693"/>
                    <a:pt x="16194" y="276657"/>
                  </a:cubicBezTo>
                  <a:cubicBezTo>
                    <a:pt x="15114" y="265144"/>
                    <a:pt x="15114" y="253632"/>
                    <a:pt x="16194" y="242119"/>
                  </a:cubicBezTo>
                  <a:lnTo>
                    <a:pt x="16554" y="241040"/>
                  </a:lnTo>
                  <a:cubicBezTo>
                    <a:pt x="16554" y="235644"/>
                    <a:pt x="17633" y="231327"/>
                    <a:pt x="17993" y="226650"/>
                  </a:cubicBezTo>
                  <a:cubicBezTo>
                    <a:pt x="17993" y="224491"/>
                    <a:pt x="18353" y="223052"/>
                    <a:pt x="17993" y="221613"/>
                  </a:cubicBezTo>
                  <a:cubicBezTo>
                    <a:pt x="14035" y="214778"/>
                    <a:pt x="11156" y="208302"/>
                    <a:pt x="8997" y="200387"/>
                  </a:cubicBezTo>
                  <a:cubicBezTo>
                    <a:pt x="3959" y="187436"/>
                    <a:pt x="1440" y="174484"/>
                    <a:pt x="1080" y="160454"/>
                  </a:cubicBezTo>
                  <a:lnTo>
                    <a:pt x="0" y="160454"/>
                  </a:lnTo>
                  <a:lnTo>
                    <a:pt x="0" y="159015"/>
                  </a:lnTo>
                  <a:lnTo>
                    <a:pt x="0" y="156137"/>
                  </a:lnTo>
                  <a:lnTo>
                    <a:pt x="0" y="146063"/>
                  </a:lnTo>
                  <a:lnTo>
                    <a:pt x="0" y="143545"/>
                  </a:lnTo>
                  <a:lnTo>
                    <a:pt x="0" y="141027"/>
                  </a:lnTo>
                  <a:cubicBezTo>
                    <a:pt x="0" y="129874"/>
                    <a:pt x="2879" y="118362"/>
                    <a:pt x="5758" y="107209"/>
                  </a:cubicBezTo>
                  <a:cubicBezTo>
                    <a:pt x="8997" y="98215"/>
                    <a:pt x="12595" y="88861"/>
                    <a:pt x="17633" y="79867"/>
                  </a:cubicBezTo>
                  <a:cubicBezTo>
                    <a:pt x="22312" y="70154"/>
                    <a:pt x="28789" y="60800"/>
                    <a:pt x="35267" y="52166"/>
                  </a:cubicBezTo>
                  <a:cubicBezTo>
                    <a:pt x="39225" y="48568"/>
                    <a:pt x="42464" y="44611"/>
                    <a:pt x="46422" y="41013"/>
                  </a:cubicBezTo>
                  <a:cubicBezTo>
                    <a:pt x="55779" y="32019"/>
                    <a:pt x="65855" y="24464"/>
                    <a:pt x="77011" y="17988"/>
                  </a:cubicBezTo>
                  <a:cubicBezTo>
                    <a:pt x="90326" y="9714"/>
                    <a:pt x="105440" y="5037"/>
                    <a:pt x="120914" y="2159"/>
                  </a:cubicBezTo>
                  <a:cubicBezTo>
                    <a:pt x="124872" y="720"/>
                    <a:pt x="128471" y="0"/>
                    <a:pt x="132070"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56" name="Google Shape;156;p26"/>
            <p:cNvSpPr/>
            <p:nvPr/>
          </p:nvSpPr>
          <p:spPr>
            <a:xfrm>
              <a:off x="7902721" y="2136841"/>
              <a:ext cx="1032960" cy="1032960"/>
            </a:xfrm>
            <a:custGeom>
              <a:rect b="b" l="l" r="r" t="t"/>
              <a:pathLst>
                <a:path extrusionOk="0" h="2373" w="2374">
                  <a:moveTo>
                    <a:pt x="2373" y="1185"/>
                  </a:moveTo>
                  <a:lnTo>
                    <a:pt x="2373" y="1185"/>
                  </a:lnTo>
                  <a:cubicBezTo>
                    <a:pt x="2373" y="1841"/>
                    <a:pt x="1842" y="2372"/>
                    <a:pt x="1187" y="2372"/>
                  </a:cubicBezTo>
                  <a:lnTo>
                    <a:pt x="1187" y="2372"/>
                  </a:lnTo>
                  <a:cubicBezTo>
                    <a:pt x="531" y="2372"/>
                    <a:pt x="0" y="1841"/>
                    <a:pt x="0" y="1185"/>
                  </a:cubicBezTo>
                  <a:lnTo>
                    <a:pt x="0" y="1185"/>
                  </a:lnTo>
                  <a:cubicBezTo>
                    <a:pt x="0" y="530"/>
                    <a:pt x="531" y="0"/>
                    <a:pt x="1187" y="0"/>
                  </a:cubicBezTo>
                  <a:lnTo>
                    <a:pt x="1187" y="0"/>
                  </a:lnTo>
                  <a:cubicBezTo>
                    <a:pt x="1842" y="0"/>
                    <a:pt x="2373" y="530"/>
                    <a:pt x="2373" y="1185"/>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57" name="Google Shape;157;p26"/>
            <p:cNvSpPr/>
            <p:nvPr/>
          </p:nvSpPr>
          <p:spPr>
            <a:xfrm>
              <a:off x="8135042" y="2474761"/>
              <a:ext cx="570164" cy="358605"/>
            </a:xfrm>
            <a:custGeom>
              <a:rect b="b" l="l" r="r" t="t"/>
              <a:pathLst>
                <a:path extrusionOk="0" h="296503" w="471425">
                  <a:moveTo>
                    <a:pt x="58206" y="163436"/>
                  </a:moveTo>
                  <a:lnTo>
                    <a:pt x="58206" y="241194"/>
                  </a:lnTo>
                  <a:lnTo>
                    <a:pt x="112820" y="241194"/>
                  </a:lnTo>
                  <a:cubicBezTo>
                    <a:pt x="134019" y="241194"/>
                    <a:pt x="147313" y="240834"/>
                    <a:pt x="153421" y="239754"/>
                  </a:cubicBezTo>
                  <a:cubicBezTo>
                    <a:pt x="161326" y="237954"/>
                    <a:pt x="168152" y="233994"/>
                    <a:pt x="173901" y="228235"/>
                  </a:cubicBezTo>
                  <a:cubicBezTo>
                    <a:pt x="179291" y="222115"/>
                    <a:pt x="182165" y="213475"/>
                    <a:pt x="182165" y="203755"/>
                  </a:cubicBezTo>
                  <a:cubicBezTo>
                    <a:pt x="182165" y="195115"/>
                    <a:pt x="179650" y="187196"/>
                    <a:pt x="176057" y="181076"/>
                  </a:cubicBezTo>
                  <a:cubicBezTo>
                    <a:pt x="172105" y="175316"/>
                    <a:pt x="165637" y="170996"/>
                    <a:pt x="157733" y="168116"/>
                  </a:cubicBezTo>
                  <a:cubicBezTo>
                    <a:pt x="149469" y="164876"/>
                    <a:pt x="132582" y="163436"/>
                    <a:pt x="105634" y="163436"/>
                  </a:cubicBezTo>
                  <a:close/>
                  <a:moveTo>
                    <a:pt x="374578" y="119107"/>
                  </a:moveTo>
                  <a:cubicBezTo>
                    <a:pt x="362311" y="119107"/>
                    <a:pt x="352569" y="123434"/>
                    <a:pt x="344632" y="132808"/>
                  </a:cubicBezTo>
                  <a:cubicBezTo>
                    <a:pt x="336333" y="140740"/>
                    <a:pt x="332725" y="153360"/>
                    <a:pt x="332725" y="168504"/>
                  </a:cubicBezTo>
                  <a:lnTo>
                    <a:pt x="416069" y="168504"/>
                  </a:lnTo>
                  <a:cubicBezTo>
                    <a:pt x="416069" y="152639"/>
                    <a:pt x="411740" y="140019"/>
                    <a:pt x="403442" y="131726"/>
                  </a:cubicBezTo>
                  <a:cubicBezTo>
                    <a:pt x="395143" y="123434"/>
                    <a:pt x="385763" y="119107"/>
                    <a:pt x="374578" y="119107"/>
                  </a:cubicBezTo>
                  <a:close/>
                  <a:moveTo>
                    <a:pt x="371691" y="76200"/>
                  </a:moveTo>
                  <a:cubicBezTo>
                    <a:pt x="403081" y="76200"/>
                    <a:pt x="427615" y="86656"/>
                    <a:pt x="446016" y="107569"/>
                  </a:cubicBezTo>
                  <a:cubicBezTo>
                    <a:pt x="464055" y="128121"/>
                    <a:pt x="472714" y="160211"/>
                    <a:pt x="471271" y="202757"/>
                  </a:cubicBezTo>
                  <a:lnTo>
                    <a:pt x="332004" y="202757"/>
                  </a:lnTo>
                  <a:cubicBezTo>
                    <a:pt x="332004" y="219343"/>
                    <a:pt x="336333" y="232323"/>
                    <a:pt x="346075" y="241337"/>
                  </a:cubicBezTo>
                  <a:cubicBezTo>
                    <a:pt x="354012" y="250711"/>
                    <a:pt x="364476" y="255399"/>
                    <a:pt x="377464" y="255399"/>
                  </a:cubicBezTo>
                  <a:cubicBezTo>
                    <a:pt x="385763" y="255399"/>
                    <a:pt x="393700" y="252514"/>
                    <a:pt x="399112" y="247827"/>
                  </a:cubicBezTo>
                  <a:cubicBezTo>
                    <a:pt x="405606" y="242779"/>
                    <a:pt x="409936" y="235568"/>
                    <a:pt x="413183" y="225112"/>
                  </a:cubicBezTo>
                  <a:lnTo>
                    <a:pt x="468746" y="234126"/>
                  </a:lnTo>
                  <a:cubicBezTo>
                    <a:pt x="461891" y="254678"/>
                    <a:pt x="449984" y="270542"/>
                    <a:pt x="434470" y="280638"/>
                  </a:cubicBezTo>
                  <a:cubicBezTo>
                    <a:pt x="419317" y="291455"/>
                    <a:pt x="400194" y="296503"/>
                    <a:pt x="376743" y="296503"/>
                  </a:cubicBezTo>
                  <a:cubicBezTo>
                    <a:pt x="339941" y="296503"/>
                    <a:pt x="313603" y="284604"/>
                    <a:pt x="295563" y="260807"/>
                  </a:cubicBezTo>
                  <a:cubicBezTo>
                    <a:pt x="281131" y="241337"/>
                    <a:pt x="274637" y="217179"/>
                    <a:pt x="274637" y="188334"/>
                  </a:cubicBezTo>
                  <a:cubicBezTo>
                    <a:pt x="274637" y="153360"/>
                    <a:pt x="284017" y="125957"/>
                    <a:pt x="301696" y="106487"/>
                  </a:cubicBezTo>
                  <a:cubicBezTo>
                    <a:pt x="320098" y="86296"/>
                    <a:pt x="343549" y="76200"/>
                    <a:pt x="371691" y="76200"/>
                  </a:cubicBezTo>
                  <a:close/>
                  <a:moveTo>
                    <a:pt x="58206" y="48239"/>
                  </a:moveTo>
                  <a:lnTo>
                    <a:pt x="58206" y="115197"/>
                  </a:lnTo>
                  <a:lnTo>
                    <a:pt x="96292" y="115197"/>
                  </a:lnTo>
                  <a:cubicBezTo>
                    <a:pt x="119647" y="115197"/>
                    <a:pt x="134019" y="114837"/>
                    <a:pt x="139408" y="114477"/>
                  </a:cubicBezTo>
                  <a:cubicBezTo>
                    <a:pt x="149109" y="113037"/>
                    <a:pt x="157733" y="109437"/>
                    <a:pt x="162763" y="103678"/>
                  </a:cubicBezTo>
                  <a:cubicBezTo>
                    <a:pt x="168871" y="98278"/>
                    <a:pt x="172105" y="90718"/>
                    <a:pt x="172105" y="81358"/>
                  </a:cubicBezTo>
                  <a:cubicBezTo>
                    <a:pt x="172105" y="72358"/>
                    <a:pt x="168871" y="64439"/>
                    <a:pt x="163841" y="59399"/>
                  </a:cubicBezTo>
                  <a:cubicBezTo>
                    <a:pt x="159170" y="53999"/>
                    <a:pt x="151984" y="50039"/>
                    <a:pt x="142283" y="49319"/>
                  </a:cubicBezTo>
                  <a:cubicBezTo>
                    <a:pt x="135815" y="48239"/>
                    <a:pt x="119647" y="48239"/>
                    <a:pt x="91981" y="48239"/>
                  </a:cubicBezTo>
                  <a:close/>
                  <a:moveTo>
                    <a:pt x="314325" y="7938"/>
                  </a:moveTo>
                  <a:lnTo>
                    <a:pt x="437789" y="7938"/>
                  </a:lnTo>
                  <a:lnTo>
                    <a:pt x="437789" y="56794"/>
                  </a:lnTo>
                  <a:lnTo>
                    <a:pt x="314325" y="56794"/>
                  </a:lnTo>
                  <a:close/>
                  <a:moveTo>
                    <a:pt x="0" y="0"/>
                  </a:moveTo>
                  <a:lnTo>
                    <a:pt x="116054" y="0"/>
                  </a:lnTo>
                  <a:cubicBezTo>
                    <a:pt x="138690" y="0"/>
                    <a:pt x="155577" y="720"/>
                    <a:pt x="167074" y="2880"/>
                  </a:cubicBezTo>
                  <a:cubicBezTo>
                    <a:pt x="178213" y="4320"/>
                    <a:pt x="188632" y="8640"/>
                    <a:pt x="197256" y="14760"/>
                  </a:cubicBezTo>
                  <a:cubicBezTo>
                    <a:pt x="206238" y="21240"/>
                    <a:pt x="214143" y="28799"/>
                    <a:pt x="219892" y="38519"/>
                  </a:cubicBezTo>
                  <a:cubicBezTo>
                    <a:pt x="224922" y="49319"/>
                    <a:pt x="228515" y="60839"/>
                    <a:pt x="228515" y="73438"/>
                  </a:cubicBezTo>
                  <a:cubicBezTo>
                    <a:pt x="228515" y="86758"/>
                    <a:pt x="224562" y="98998"/>
                    <a:pt x="217376" y="110517"/>
                  </a:cubicBezTo>
                  <a:cubicBezTo>
                    <a:pt x="210190" y="122037"/>
                    <a:pt x="200130" y="130317"/>
                    <a:pt x="187555" y="136077"/>
                  </a:cubicBezTo>
                  <a:cubicBezTo>
                    <a:pt x="205879" y="141477"/>
                    <a:pt x="218814" y="149757"/>
                    <a:pt x="228515" y="161996"/>
                  </a:cubicBezTo>
                  <a:cubicBezTo>
                    <a:pt x="238216" y="174596"/>
                    <a:pt x="242527" y="189716"/>
                    <a:pt x="242527" y="206275"/>
                  </a:cubicBezTo>
                  <a:cubicBezTo>
                    <a:pt x="242527" y="219595"/>
                    <a:pt x="239653" y="232195"/>
                    <a:pt x="233186" y="244794"/>
                  </a:cubicBezTo>
                  <a:cubicBezTo>
                    <a:pt x="227078" y="257394"/>
                    <a:pt x="218814" y="267114"/>
                    <a:pt x="208753" y="274674"/>
                  </a:cubicBezTo>
                  <a:cubicBezTo>
                    <a:pt x="197615" y="281873"/>
                    <a:pt x="184680" y="286913"/>
                    <a:pt x="168871" y="288353"/>
                  </a:cubicBezTo>
                  <a:cubicBezTo>
                    <a:pt x="159170" y="289793"/>
                    <a:pt x="135815" y="290153"/>
                    <a:pt x="98807" y="290153"/>
                  </a:cubicBezTo>
                  <a:lnTo>
                    <a:pt x="0" y="290153"/>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58" name="Google Shape;158;p26"/>
            <p:cNvSpPr/>
            <p:nvPr/>
          </p:nvSpPr>
          <p:spPr>
            <a:xfrm>
              <a:off x="3674880" y="4331401"/>
              <a:ext cx="1107841" cy="1105920"/>
            </a:xfrm>
            <a:custGeom>
              <a:rect b="b" l="l" r="r" t="t"/>
              <a:pathLst>
                <a:path extrusionOk="0" h="2542" w="2545">
                  <a:moveTo>
                    <a:pt x="2544" y="1271"/>
                  </a:moveTo>
                  <a:lnTo>
                    <a:pt x="2544" y="1271"/>
                  </a:lnTo>
                  <a:cubicBezTo>
                    <a:pt x="2544" y="1972"/>
                    <a:pt x="1973" y="2541"/>
                    <a:pt x="1270" y="2541"/>
                  </a:cubicBezTo>
                  <a:lnTo>
                    <a:pt x="1270" y="2541"/>
                  </a:lnTo>
                  <a:cubicBezTo>
                    <a:pt x="568" y="2541"/>
                    <a:pt x="0" y="1972"/>
                    <a:pt x="0" y="1271"/>
                  </a:cubicBezTo>
                  <a:lnTo>
                    <a:pt x="0" y="1271"/>
                  </a:lnTo>
                  <a:cubicBezTo>
                    <a:pt x="0" y="569"/>
                    <a:pt x="568" y="0"/>
                    <a:pt x="1270" y="0"/>
                  </a:cubicBezTo>
                  <a:lnTo>
                    <a:pt x="1270" y="0"/>
                  </a:lnTo>
                  <a:cubicBezTo>
                    <a:pt x="1973" y="0"/>
                    <a:pt x="2544" y="569"/>
                    <a:pt x="2544" y="1271"/>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59" name="Google Shape;159;p26"/>
            <p:cNvSpPr/>
            <p:nvPr/>
          </p:nvSpPr>
          <p:spPr>
            <a:xfrm>
              <a:off x="3976492" y="4586760"/>
              <a:ext cx="581152" cy="593555"/>
            </a:xfrm>
            <a:custGeom>
              <a:rect b="b" l="l" r="r" t="t"/>
              <a:pathLst>
                <a:path extrusionOk="0" h="490765" w="480510">
                  <a:moveTo>
                    <a:pt x="185682" y="310279"/>
                  </a:moveTo>
                  <a:cubicBezTo>
                    <a:pt x="155034" y="308840"/>
                    <a:pt x="123305" y="312436"/>
                    <a:pt x="95542" y="327180"/>
                  </a:cubicBezTo>
                  <a:cubicBezTo>
                    <a:pt x="46505" y="351274"/>
                    <a:pt x="42178" y="410609"/>
                    <a:pt x="86528" y="441894"/>
                  </a:cubicBezTo>
                  <a:cubicBezTo>
                    <a:pt x="111046" y="458076"/>
                    <a:pt x="138449" y="463471"/>
                    <a:pt x="166572" y="464549"/>
                  </a:cubicBezTo>
                  <a:cubicBezTo>
                    <a:pt x="186403" y="464909"/>
                    <a:pt x="205513" y="460953"/>
                    <a:pt x="223902" y="453042"/>
                  </a:cubicBezTo>
                  <a:cubicBezTo>
                    <a:pt x="246257" y="443333"/>
                    <a:pt x="260319" y="427870"/>
                    <a:pt x="262843" y="402697"/>
                  </a:cubicBezTo>
                  <a:cubicBezTo>
                    <a:pt x="266448" y="369613"/>
                    <a:pt x="220296" y="310998"/>
                    <a:pt x="185682" y="310279"/>
                  </a:cubicBezTo>
                  <a:close/>
                  <a:moveTo>
                    <a:pt x="163012" y="26100"/>
                  </a:moveTo>
                  <a:cubicBezTo>
                    <a:pt x="152601" y="23133"/>
                    <a:pt x="141333" y="23493"/>
                    <a:pt x="129074" y="27269"/>
                  </a:cubicBezTo>
                  <a:cubicBezTo>
                    <a:pt x="104916" y="35540"/>
                    <a:pt x="91575" y="53880"/>
                    <a:pt x="89051" y="78692"/>
                  </a:cubicBezTo>
                  <a:cubicBezTo>
                    <a:pt x="85085" y="115372"/>
                    <a:pt x="94460" y="149535"/>
                    <a:pt x="116815" y="179382"/>
                  </a:cubicBezTo>
                  <a:cubicBezTo>
                    <a:pt x="135204" y="204554"/>
                    <a:pt x="162246" y="212825"/>
                    <a:pt x="188567" y="202397"/>
                  </a:cubicBezTo>
                  <a:cubicBezTo>
                    <a:pt x="215970" y="193047"/>
                    <a:pt x="228950" y="173628"/>
                    <a:pt x="228229" y="134072"/>
                  </a:cubicBezTo>
                  <a:cubicBezTo>
                    <a:pt x="226065" y="104944"/>
                    <a:pt x="217412" y="71860"/>
                    <a:pt x="191812" y="44890"/>
                  </a:cubicBezTo>
                  <a:cubicBezTo>
                    <a:pt x="182978" y="35360"/>
                    <a:pt x="173423" y="29067"/>
                    <a:pt x="163012" y="26100"/>
                  </a:cubicBezTo>
                  <a:close/>
                  <a:moveTo>
                    <a:pt x="314043" y="4254"/>
                  </a:moveTo>
                  <a:cubicBezTo>
                    <a:pt x="293130" y="22954"/>
                    <a:pt x="270054" y="29786"/>
                    <a:pt x="241570" y="25471"/>
                  </a:cubicBezTo>
                  <a:cubicBezTo>
                    <a:pt x="251665" y="38057"/>
                    <a:pt x="259958" y="45609"/>
                    <a:pt x="266448" y="55318"/>
                  </a:cubicBezTo>
                  <a:cubicBezTo>
                    <a:pt x="295654" y="98471"/>
                    <a:pt x="288803" y="150973"/>
                    <a:pt x="251305" y="186574"/>
                  </a:cubicBezTo>
                  <a:cubicBezTo>
                    <a:pt x="241570" y="195205"/>
                    <a:pt x="230753" y="202397"/>
                    <a:pt x="222460" y="212825"/>
                  </a:cubicBezTo>
                  <a:cubicBezTo>
                    <a:pt x="207677" y="230086"/>
                    <a:pt x="209119" y="245909"/>
                    <a:pt x="226786" y="260293"/>
                  </a:cubicBezTo>
                  <a:cubicBezTo>
                    <a:pt x="240488" y="272160"/>
                    <a:pt x="254910" y="282229"/>
                    <a:pt x="268251" y="294096"/>
                  </a:cubicBezTo>
                  <a:cubicBezTo>
                    <a:pt x="320172" y="341564"/>
                    <a:pt x="318730" y="405214"/>
                    <a:pt x="265727" y="450525"/>
                  </a:cubicBezTo>
                  <a:cubicBezTo>
                    <a:pt x="213446" y="495475"/>
                    <a:pt x="101311" y="504466"/>
                    <a:pt x="43260" y="468865"/>
                  </a:cubicBezTo>
                  <a:cubicBezTo>
                    <a:pt x="-11185" y="436141"/>
                    <a:pt x="-14430" y="371412"/>
                    <a:pt x="34606" y="331855"/>
                  </a:cubicBezTo>
                  <a:cubicBezTo>
                    <a:pt x="69581" y="303446"/>
                    <a:pt x="112488" y="297692"/>
                    <a:pt x="154313" y="293377"/>
                  </a:cubicBezTo>
                  <a:cubicBezTo>
                    <a:pt x="159361" y="292658"/>
                    <a:pt x="163688" y="293377"/>
                    <a:pt x="172341" y="293377"/>
                  </a:cubicBezTo>
                  <a:cubicBezTo>
                    <a:pt x="156477" y="272520"/>
                    <a:pt x="148544" y="254180"/>
                    <a:pt x="155395" y="231884"/>
                  </a:cubicBezTo>
                  <a:cubicBezTo>
                    <a:pt x="159361" y="218939"/>
                    <a:pt x="148544" y="224692"/>
                    <a:pt x="144218" y="224692"/>
                  </a:cubicBezTo>
                  <a:cubicBezTo>
                    <a:pt x="105998" y="225052"/>
                    <a:pt x="73187" y="214264"/>
                    <a:pt x="50832" y="181899"/>
                  </a:cubicBezTo>
                  <a:cubicBezTo>
                    <a:pt x="12252" y="127239"/>
                    <a:pt x="36409" y="51003"/>
                    <a:pt x="100589" y="21156"/>
                  </a:cubicBezTo>
                  <a:cubicBezTo>
                    <a:pt x="123305" y="10008"/>
                    <a:pt x="146742" y="4614"/>
                    <a:pt x="170899" y="4614"/>
                  </a:cubicBezTo>
                  <a:cubicBezTo>
                    <a:pt x="218133" y="3175"/>
                    <a:pt x="265727" y="4254"/>
                    <a:pt x="314043" y="4254"/>
                  </a:cubicBezTo>
                  <a:close/>
                  <a:moveTo>
                    <a:pt x="382824" y="0"/>
                  </a:moveTo>
                  <a:lnTo>
                    <a:pt x="421394" y="0"/>
                  </a:lnTo>
                  <a:lnTo>
                    <a:pt x="421394" y="58396"/>
                  </a:lnTo>
                  <a:lnTo>
                    <a:pt x="480510" y="58396"/>
                  </a:lnTo>
                  <a:lnTo>
                    <a:pt x="480510" y="98047"/>
                  </a:lnTo>
                  <a:lnTo>
                    <a:pt x="421394" y="98047"/>
                  </a:lnTo>
                  <a:lnTo>
                    <a:pt x="421394" y="156803"/>
                  </a:lnTo>
                  <a:lnTo>
                    <a:pt x="382824" y="156803"/>
                  </a:lnTo>
                  <a:lnTo>
                    <a:pt x="382824" y="98047"/>
                  </a:lnTo>
                  <a:lnTo>
                    <a:pt x="323708" y="98047"/>
                  </a:lnTo>
                  <a:lnTo>
                    <a:pt x="323708" y="58396"/>
                  </a:lnTo>
                  <a:lnTo>
                    <a:pt x="382824" y="5839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60" name="Google Shape;160;p26"/>
            <p:cNvSpPr/>
            <p:nvPr/>
          </p:nvSpPr>
          <p:spPr>
            <a:xfrm>
              <a:off x="2365440" y="789000"/>
              <a:ext cx="1330561" cy="1330561"/>
            </a:xfrm>
            <a:custGeom>
              <a:rect b="b" l="l" r="r" t="t"/>
              <a:pathLst>
                <a:path extrusionOk="0" h="3054" w="3055">
                  <a:moveTo>
                    <a:pt x="3054" y="1525"/>
                  </a:moveTo>
                  <a:lnTo>
                    <a:pt x="3054" y="1525"/>
                  </a:lnTo>
                  <a:cubicBezTo>
                    <a:pt x="3054" y="2369"/>
                    <a:pt x="2370" y="3053"/>
                    <a:pt x="1526" y="3053"/>
                  </a:cubicBezTo>
                  <a:lnTo>
                    <a:pt x="1526" y="3053"/>
                  </a:lnTo>
                  <a:cubicBezTo>
                    <a:pt x="684" y="3053"/>
                    <a:pt x="0" y="2369"/>
                    <a:pt x="0" y="1525"/>
                  </a:cubicBezTo>
                  <a:lnTo>
                    <a:pt x="0" y="1525"/>
                  </a:lnTo>
                  <a:cubicBezTo>
                    <a:pt x="0" y="683"/>
                    <a:pt x="684" y="0"/>
                    <a:pt x="1526" y="0"/>
                  </a:cubicBezTo>
                  <a:lnTo>
                    <a:pt x="1526" y="0"/>
                  </a:lnTo>
                  <a:cubicBezTo>
                    <a:pt x="2370" y="0"/>
                    <a:pt x="3054" y="683"/>
                    <a:pt x="3054" y="1525"/>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61" name="Google Shape;161;p26"/>
            <p:cNvSpPr/>
            <p:nvPr/>
          </p:nvSpPr>
          <p:spPr>
            <a:xfrm>
              <a:off x="2605524" y="1075081"/>
              <a:ext cx="848432" cy="756496"/>
            </a:xfrm>
            <a:custGeom>
              <a:rect b="b" l="l" r="r" t="t"/>
              <a:pathLst>
                <a:path extrusionOk="0" h="625488" w="701503">
                  <a:moveTo>
                    <a:pt x="339731" y="393551"/>
                  </a:moveTo>
                  <a:cubicBezTo>
                    <a:pt x="341894" y="392112"/>
                    <a:pt x="343337" y="392832"/>
                    <a:pt x="343697" y="395710"/>
                  </a:cubicBezTo>
                  <a:cubicBezTo>
                    <a:pt x="344058" y="397149"/>
                    <a:pt x="344058" y="398589"/>
                    <a:pt x="344058" y="400388"/>
                  </a:cubicBezTo>
                  <a:lnTo>
                    <a:pt x="344058" y="509047"/>
                  </a:lnTo>
                  <a:lnTo>
                    <a:pt x="344058" y="616268"/>
                  </a:lnTo>
                  <a:lnTo>
                    <a:pt x="344058" y="620226"/>
                  </a:lnTo>
                  <a:cubicBezTo>
                    <a:pt x="343697" y="625983"/>
                    <a:pt x="342255" y="626702"/>
                    <a:pt x="336847" y="623464"/>
                  </a:cubicBezTo>
                  <a:cubicBezTo>
                    <a:pt x="308004" y="605114"/>
                    <a:pt x="277718" y="587124"/>
                    <a:pt x="248514" y="569854"/>
                  </a:cubicBezTo>
                  <a:cubicBezTo>
                    <a:pt x="213902" y="548626"/>
                    <a:pt x="180012" y="527397"/>
                    <a:pt x="145760" y="506529"/>
                  </a:cubicBezTo>
                  <a:cubicBezTo>
                    <a:pt x="141794" y="504730"/>
                    <a:pt x="139631" y="501851"/>
                    <a:pt x="139992" y="496814"/>
                  </a:cubicBezTo>
                  <a:cubicBezTo>
                    <a:pt x="139992" y="488179"/>
                    <a:pt x="139992" y="480263"/>
                    <a:pt x="139992" y="471988"/>
                  </a:cubicBezTo>
                  <a:cubicBezTo>
                    <a:pt x="139992" y="465512"/>
                    <a:pt x="141794" y="464792"/>
                    <a:pt x="147924" y="467670"/>
                  </a:cubicBezTo>
                  <a:cubicBezTo>
                    <a:pt x="166311" y="478105"/>
                    <a:pt x="185420" y="487819"/>
                    <a:pt x="203807" y="497894"/>
                  </a:cubicBezTo>
                  <a:cubicBezTo>
                    <a:pt x="207413" y="500052"/>
                    <a:pt x="209576" y="499333"/>
                    <a:pt x="213181" y="497534"/>
                  </a:cubicBezTo>
                  <a:cubicBezTo>
                    <a:pt x="244548" y="471268"/>
                    <a:pt x="275915" y="445722"/>
                    <a:pt x="307282" y="419817"/>
                  </a:cubicBezTo>
                  <a:cubicBezTo>
                    <a:pt x="317017" y="411901"/>
                    <a:pt x="326391" y="404705"/>
                    <a:pt x="335044" y="397149"/>
                  </a:cubicBezTo>
                  <a:cubicBezTo>
                    <a:pt x="336847" y="395710"/>
                    <a:pt x="338289" y="394991"/>
                    <a:pt x="339731" y="393551"/>
                  </a:cubicBezTo>
                  <a:close/>
                  <a:moveTo>
                    <a:pt x="359639" y="393190"/>
                  </a:moveTo>
                  <a:cubicBezTo>
                    <a:pt x="362160" y="392112"/>
                    <a:pt x="363601" y="394627"/>
                    <a:pt x="365402" y="395345"/>
                  </a:cubicBezTo>
                  <a:cubicBezTo>
                    <a:pt x="375126" y="403608"/>
                    <a:pt x="384851" y="411871"/>
                    <a:pt x="394936" y="420134"/>
                  </a:cubicBezTo>
                  <a:cubicBezTo>
                    <a:pt x="419427" y="439892"/>
                    <a:pt x="444278" y="460729"/>
                    <a:pt x="468770" y="480488"/>
                  </a:cubicBezTo>
                  <a:cubicBezTo>
                    <a:pt x="475973" y="486236"/>
                    <a:pt x="482456" y="490906"/>
                    <a:pt x="488939" y="497013"/>
                  </a:cubicBezTo>
                  <a:cubicBezTo>
                    <a:pt x="492540" y="500247"/>
                    <a:pt x="495422" y="500247"/>
                    <a:pt x="499744" y="497732"/>
                  </a:cubicBezTo>
                  <a:cubicBezTo>
                    <a:pt x="518472" y="487673"/>
                    <a:pt x="537561" y="477255"/>
                    <a:pt x="556650" y="466836"/>
                  </a:cubicBezTo>
                  <a:cubicBezTo>
                    <a:pt x="560972" y="464322"/>
                    <a:pt x="563133" y="465759"/>
                    <a:pt x="563133" y="470788"/>
                  </a:cubicBezTo>
                  <a:lnTo>
                    <a:pt x="563133" y="497732"/>
                  </a:lnTo>
                  <a:cubicBezTo>
                    <a:pt x="563133" y="501684"/>
                    <a:pt x="561692" y="503480"/>
                    <a:pt x="558091" y="505995"/>
                  </a:cubicBezTo>
                  <a:cubicBezTo>
                    <a:pt x="523875" y="526472"/>
                    <a:pt x="490019" y="547308"/>
                    <a:pt x="455804" y="568504"/>
                  </a:cubicBezTo>
                  <a:cubicBezTo>
                    <a:pt x="426270" y="586826"/>
                    <a:pt x="396376" y="604789"/>
                    <a:pt x="366843" y="623110"/>
                  </a:cubicBezTo>
                  <a:cubicBezTo>
                    <a:pt x="365042" y="623829"/>
                    <a:pt x="362160" y="626703"/>
                    <a:pt x="359639" y="624907"/>
                  </a:cubicBezTo>
                  <a:cubicBezTo>
                    <a:pt x="357118" y="623829"/>
                    <a:pt x="358199" y="620955"/>
                    <a:pt x="358199" y="617722"/>
                  </a:cubicBezTo>
                  <a:lnTo>
                    <a:pt x="358199" y="509228"/>
                  </a:lnTo>
                  <a:lnTo>
                    <a:pt x="358199" y="401093"/>
                  </a:lnTo>
                  <a:lnTo>
                    <a:pt x="358199" y="398219"/>
                  </a:lnTo>
                  <a:cubicBezTo>
                    <a:pt x="358199" y="396423"/>
                    <a:pt x="358199" y="394627"/>
                    <a:pt x="359639" y="393190"/>
                  </a:cubicBezTo>
                  <a:close/>
                  <a:moveTo>
                    <a:pt x="126182" y="261283"/>
                  </a:moveTo>
                  <a:cubicBezTo>
                    <a:pt x="129429" y="258762"/>
                    <a:pt x="132314" y="260203"/>
                    <a:pt x="134839" y="261644"/>
                  </a:cubicBezTo>
                  <a:cubicBezTo>
                    <a:pt x="151072" y="271369"/>
                    <a:pt x="167304" y="281095"/>
                    <a:pt x="183536" y="290821"/>
                  </a:cubicBezTo>
                  <a:cubicBezTo>
                    <a:pt x="229707" y="318917"/>
                    <a:pt x="275879" y="346293"/>
                    <a:pt x="322050" y="374750"/>
                  </a:cubicBezTo>
                  <a:cubicBezTo>
                    <a:pt x="323132" y="375470"/>
                    <a:pt x="323493" y="375470"/>
                    <a:pt x="324575" y="375830"/>
                  </a:cubicBezTo>
                  <a:cubicBezTo>
                    <a:pt x="328182" y="378712"/>
                    <a:pt x="328182" y="380153"/>
                    <a:pt x="324936" y="383035"/>
                  </a:cubicBezTo>
                  <a:cubicBezTo>
                    <a:pt x="315557" y="390959"/>
                    <a:pt x="306900" y="398524"/>
                    <a:pt x="297882" y="406449"/>
                  </a:cubicBezTo>
                  <a:cubicBezTo>
                    <a:pt x="279847" y="422658"/>
                    <a:pt x="261090" y="438147"/>
                    <a:pt x="242693" y="453996"/>
                  </a:cubicBezTo>
                  <a:cubicBezTo>
                    <a:pt x="232954" y="462281"/>
                    <a:pt x="224297" y="470206"/>
                    <a:pt x="214557" y="478130"/>
                  </a:cubicBezTo>
                  <a:cubicBezTo>
                    <a:pt x="213115" y="479932"/>
                    <a:pt x="212032" y="480652"/>
                    <a:pt x="209868" y="480652"/>
                  </a:cubicBezTo>
                  <a:cubicBezTo>
                    <a:pt x="208425" y="479932"/>
                    <a:pt x="207343" y="479932"/>
                    <a:pt x="205540" y="478130"/>
                  </a:cubicBezTo>
                  <a:cubicBezTo>
                    <a:pt x="141332" y="441749"/>
                    <a:pt x="78207" y="404287"/>
                    <a:pt x="14721" y="366825"/>
                  </a:cubicBezTo>
                  <a:cubicBezTo>
                    <a:pt x="13639" y="366105"/>
                    <a:pt x="13279" y="366105"/>
                    <a:pt x="13279" y="365744"/>
                  </a:cubicBezTo>
                  <a:cubicBezTo>
                    <a:pt x="7868" y="362863"/>
                    <a:pt x="7868" y="361782"/>
                    <a:pt x="12196" y="357460"/>
                  </a:cubicBezTo>
                  <a:cubicBezTo>
                    <a:pt x="20854" y="349895"/>
                    <a:pt x="29871" y="343051"/>
                    <a:pt x="38889" y="335847"/>
                  </a:cubicBezTo>
                  <a:cubicBezTo>
                    <a:pt x="61614" y="316396"/>
                    <a:pt x="84339" y="296584"/>
                    <a:pt x="108146" y="276772"/>
                  </a:cubicBezTo>
                  <a:cubicBezTo>
                    <a:pt x="113918" y="272090"/>
                    <a:pt x="120050" y="266687"/>
                    <a:pt x="126182" y="261283"/>
                  </a:cubicBezTo>
                  <a:close/>
                  <a:moveTo>
                    <a:pt x="570359" y="260350"/>
                  </a:moveTo>
                  <a:cubicBezTo>
                    <a:pt x="573235" y="260350"/>
                    <a:pt x="573954" y="261432"/>
                    <a:pt x="575033" y="262154"/>
                  </a:cubicBezTo>
                  <a:cubicBezTo>
                    <a:pt x="596243" y="280194"/>
                    <a:pt x="618532" y="298233"/>
                    <a:pt x="639743" y="316634"/>
                  </a:cubicBezTo>
                  <a:cubicBezTo>
                    <a:pt x="656280" y="330705"/>
                    <a:pt x="672458" y="344776"/>
                    <a:pt x="688995" y="358125"/>
                  </a:cubicBezTo>
                  <a:cubicBezTo>
                    <a:pt x="693309" y="362455"/>
                    <a:pt x="693309" y="363537"/>
                    <a:pt x="687557" y="366785"/>
                  </a:cubicBezTo>
                  <a:cubicBezTo>
                    <a:pt x="628958" y="401060"/>
                    <a:pt x="570359" y="436418"/>
                    <a:pt x="511401" y="471055"/>
                  </a:cubicBezTo>
                  <a:cubicBezTo>
                    <a:pt x="506009" y="473219"/>
                    <a:pt x="500976" y="476827"/>
                    <a:pt x="495583" y="480075"/>
                  </a:cubicBezTo>
                  <a:cubicBezTo>
                    <a:pt x="492707" y="482239"/>
                    <a:pt x="489831" y="481518"/>
                    <a:pt x="486955" y="478992"/>
                  </a:cubicBezTo>
                  <a:cubicBezTo>
                    <a:pt x="470777" y="464560"/>
                    <a:pt x="453881" y="450129"/>
                    <a:pt x="438063" y="436418"/>
                  </a:cubicBezTo>
                  <a:cubicBezTo>
                    <a:pt x="418290" y="419461"/>
                    <a:pt x="398518" y="402864"/>
                    <a:pt x="379824" y="385907"/>
                  </a:cubicBezTo>
                  <a:cubicBezTo>
                    <a:pt x="372993" y="379773"/>
                    <a:pt x="372993" y="379412"/>
                    <a:pt x="380183" y="375083"/>
                  </a:cubicBezTo>
                  <a:cubicBezTo>
                    <a:pt x="440939" y="338282"/>
                    <a:pt x="501335" y="301120"/>
                    <a:pt x="562091" y="264319"/>
                  </a:cubicBezTo>
                  <a:cubicBezTo>
                    <a:pt x="565326" y="262876"/>
                    <a:pt x="568202" y="261793"/>
                    <a:pt x="570359" y="260350"/>
                  </a:cubicBezTo>
                  <a:close/>
                  <a:moveTo>
                    <a:pt x="208924" y="360"/>
                  </a:moveTo>
                  <a:cubicBezTo>
                    <a:pt x="211803" y="0"/>
                    <a:pt x="213243" y="1440"/>
                    <a:pt x="213963" y="2879"/>
                  </a:cubicBezTo>
                  <a:cubicBezTo>
                    <a:pt x="236281" y="21236"/>
                    <a:pt x="257879" y="38872"/>
                    <a:pt x="279837" y="56869"/>
                  </a:cubicBezTo>
                  <a:cubicBezTo>
                    <a:pt x="298555" y="72345"/>
                    <a:pt x="317274" y="88182"/>
                    <a:pt x="336352" y="103659"/>
                  </a:cubicBezTo>
                  <a:cubicBezTo>
                    <a:pt x="336712" y="104739"/>
                    <a:pt x="338152" y="105099"/>
                    <a:pt x="338512" y="106179"/>
                  </a:cubicBezTo>
                  <a:cubicBezTo>
                    <a:pt x="342471" y="109418"/>
                    <a:pt x="342471" y="110858"/>
                    <a:pt x="338152" y="113377"/>
                  </a:cubicBezTo>
                  <a:cubicBezTo>
                    <a:pt x="325193" y="121656"/>
                    <a:pt x="311154" y="129934"/>
                    <a:pt x="297475" y="137852"/>
                  </a:cubicBezTo>
                  <a:cubicBezTo>
                    <a:pt x="244920" y="170246"/>
                    <a:pt x="192365" y="202639"/>
                    <a:pt x="138730" y="234673"/>
                  </a:cubicBezTo>
                  <a:cubicBezTo>
                    <a:pt x="131890" y="238992"/>
                    <a:pt x="131890" y="239352"/>
                    <a:pt x="125771" y="233953"/>
                  </a:cubicBezTo>
                  <a:cubicBezTo>
                    <a:pt x="100933" y="214157"/>
                    <a:pt x="76816" y="194361"/>
                    <a:pt x="52698" y="174565"/>
                  </a:cubicBezTo>
                  <a:cubicBezTo>
                    <a:pt x="37219" y="161608"/>
                    <a:pt x="21741" y="149010"/>
                    <a:pt x="5902" y="136413"/>
                  </a:cubicBezTo>
                  <a:cubicBezTo>
                    <a:pt x="5542" y="136053"/>
                    <a:pt x="4462" y="136053"/>
                    <a:pt x="4462" y="134973"/>
                  </a:cubicBezTo>
                  <a:cubicBezTo>
                    <a:pt x="-1657" y="130294"/>
                    <a:pt x="-1657" y="129214"/>
                    <a:pt x="5542" y="125255"/>
                  </a:cubicBezTo>
                  <a:cubicBezTo>
                    <a:pt x="70696" y="84943"/>
                    <a:pt x="135850" y="44631"/>
                    <a:pt x="201004" y="4679"/>
                  </a:cubicBezTo>
                  <a:cubicBezTo>
                    <a:pt x="203884" y="2879"/>
                    <a:pt x="206404" y="720"/>
                    <a:pt x="208924" y="360"/>
                  </a:cubicBezTo>
                  <a:close/>
                  <a:moveTo>
                    <a:pt x="492474" y="0"/>
                  </a:moveTo>
                  <a:cubicBezTo>
                    <a:pt x="494271" y="0"/>
                    <a:pt x="496429" y="1442"/>
                    <a:pt x="497867" y="2884"/>
                  </a:cubicBezTo>
                  <a:cubicBezTo>
                    <a:pt x="555042" y="38210"/>
                    <a:pt x="612217" y="72815"/>
                    <a:pt x="669032" y="108141"/>
                  </a:cubicBezTo>
                  <a:cubicBezTo>
                    <a:pt x="678381" y="113908"/>
                    <a:pt x="687371" y="119676"/>
                    <a:pt x="696721" y="125443"/>
                  </a:cubicBezTo>
                  <a:cubicBezTo>
                    <a:pt x="702834" y="129048"/>
                    <a:pt x="702834" y="130850"/>
                    <a:pt x="698159" y="134815"/>
                  </a:cubicBezTo>
                  <a:cubicBezTo>
                    <a:pt x="680539" y="149955"/>
                    <a:pt x="662200" y="163653"/>
                    <a:pt x="644940" y="178432"/>
                  </a:cubicBezTo>
                  <a:cubicBezTo>
                    <a:pt x="622285" y="196816"/>
                    <a:pt x="599272" y="215921"/>
                    <a:pt x="575898" y="234305"/>
                  </a:cubicBezTo>
                  <a:cubicBezTo>
                    <a:pt x="570145" y="239351"/>
                    <a:pt x="569066" y="239351"/>
                    <a:pt x="562594" y="235747"/>
                  </a:cubicBezTo>
                  <a:cubicBezTo>
                    <a:pt x="512611" y="204746"/>
                    <a:pt x="462628" y="174467"/>
                    <a:pt x="412285" y="143827"/>
                  </a:cubicBezTo>
                  <a:cubicBezTo>
                    <a:pt x="396463" y="133734"/>
                    <a:pt x="381001" y="124001"/>
                    <a:pt x="365179" y="114629"/>
                  </a:cubicBezTo>
                  <a:cubicBezTo>
                    <a:pt x="358706" y="111024"/>
                    <a:pt x="358706" y="109222"/>
                    <a:pt x="363740" y="104896"/>
                  </a:cubicBezTo>
                  <a:cubicBezTo>
                    <a:pt x="393227" y="81105"/>
                    <a:pt x="421994" y="56594"/>
                    <a:pt x="451480" y="32442"/>
                  </a:cubicBezTo>
                  <a:cubicBezTo>
                    <a:pt x="462987" y="23070"/>
                    <a:pt x="474494" y="13337"/>
                    <a:pt x="486360" y="3605"/>
                  </a:cubicBezTo>
                  <a:cubicBezTo>
                    <a:pt x="488158" y="2163"/>
                    <a:pt x="489956" y="0"/>
                    <a:pt x="492474"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62" name="Google Shape;162;p26"/>
            <p:cNvSpPr/>
            <p:nvPr/>
          </p:nvSpPr>
          <p:spPr>
            <a:xfrm>
              <a:off x="5047681" y="4646281"/>
              <a:ext cx="904319" cy="904319"/>
            </a:xfrm>
            <a:custGeom>
              <a:rect b="b" l="l" r="r" t="t"/>
              <a:pathLst>
                <a:path extrusionOk="0" h="2077" w="2079">
                  <a:moveTo>
                    <a:pt x="2078" y="1037"/>
                  </a:moveTo>
                  <a:lnTo>
                    <a:pt x="2078" y="1037"/>
                  </a:lnTo>
                  <a:cubicBezTo>
                    <a:pt x="2078" y="1612"/>
                    <a:pt x="1613" y="2076"/>
                    <a:pt x="1039" y="2076"/>
                  </a:cubicBezTo>
                  <a:lnTo>
                    <a:pt x="1039" y="2076"/>
                  </a:lnTo>
                  <a:cubicBezTo>
                    <a:pt x="466" y="2076"/>
                    <a:pt x="0" y="1612"/>
                    <a:pt x="0" y="1037"/>
                  </a:cubicBezTo>
                  <a:lnTo>
                    <a:pt x="0" y="1037"/>
                  </a:lnTo>
                  <a:cubicBezTo>
                    <a:pt x="0" y="463"/>
                    <a:pt x="466" y="0"/>
                    <a:pt x="1039" y="0"/>
                  </a:cubicBezTo>
                  <a:lnTo>
                    <a:pt x="1039" y="0"/>
                  </a:lnTo>
                  <a:cubicBezTo>
                    <a:pt x="1613" y="0"/>
                    <a:pt x="2078" y="463"/>
                    <a:pt x="2078" y="1037"/>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63" name="Google Shape;163;p26"/>
            <p:cNvSpPr/>
            <p:nvPr/>
          </p:nvSpPr>
          <p:spPr>
            <a:xfrm>
              <a:off x="5304961" y="4822921"/>
              <a:ext cx="389759" cy="551039"/>
            </a:xfrm>
            <a:custGeom>
              <a:rect b="b" l="l" r="r" t="t"/>
              <a:pathLst>
                <a:path extrusionOk="0" h="1265" w="896">
                  <a:moveTo>
                    <a:pt x="162" y="466"/>
                  </a:moveTo>
                  <a:lnTo>
                    <a:pt x="162" y="466"/>
                  </a:lnTo>
                  <a:cubicBezTo>
                    <a:pt x="193" y="466"/>
                    <a:pt x="221" y="474"/>
                    <a:pt x="247" y="489"/>
                  </a:cubicBezTo>
                  <a:lnTo>
                    <a:pt x="585" y="228"/>
                  </a:lnTo>
                  <a:lnTo>
                    <a:pt x="585" y="228"/>
                  </a:lnTo>
                  <a:cubicBezTo>
                    <a:pt x="577" y="208"/>
                    <a:pt x="570" y="184"/>
                    <a:pt x="570" y="161"/>
                  </a:cubicBezTo>
                  <a:lnTo>
                    <a:pt x="570" y="161"/>
                  </a:lnTo>
                  <a:cubicBezTo>
                    <a:pt x="570" y="73"/>
                    <a:pt x="643" y="0"/>
                    <a:pt x="732" y="0"/>
                  </a:cubicBezTo>
                  <a:lnTo>
                    <a:pt x="732" y="0"/>
                  </a:lnTo>
                  <a:cubicBezTo>
                    <a:pt x="822" y="0"/>
                    <a:pt x="895" y="73"/>
                    <a:pt x="895" y="161"/>
                  </a:cubicBezTo>
                  <a:lnTo>
                    <a:pt x="895" y="161"/>
                  </a:lnTo>
                  <a:cubicBezTo>
                    <a:pt x="895" y="251"/>
                    <a:pt x="822" y="322"/>
                    <a:pt x="732" y="322"/>
                  </a:cubicBezTo>
                  <a:lnTo>
                    <a:pt x="732" y="322"/>
                  </a:lnTo>
                  <a:cubicBezTo>
                    <a:pt x="698" y="322"/>
                    <a:pt x="665" y="312"/>
                    <a:pt x="639" y="291"/>
                  </a:cubicBezTo>
                  <a:lnTo>
                    <a:pt x="303" y="548"/>
                  </a:lnTo>
                  <a:lnTo>
                    <a:pt x="303" y="548"/>
                  </a:lnTo>
                  <a:cubicBezTo>
                    <a:pt x="315" y="570"/>
                    <a:pt x="325" y="597"/>
                    <a:pt x="325" y="627"/>
                  </a:cubicBezTo>
                  <a:lnTo>
                    <a:pt x="325" y="627"/>
                  </a:lnTo>
                  <a:cubicBezTo>
                    <a:pt x="325" y="655"/>
                    <a:pt x="315" y="683"/>
                    <a:pt x="302" y="706"/>
                  </a:cubicBezTo>
                  <a:lnTo>
                    <a:pt x="639" y="969"/>
                  </a:lnTo>
                  <a:lnTo>
                    <a:pt x="639" y="969"/>
                  </a:lnTo>
                  <a:cubicBezTo>
                    <a:pt x="665" y="951"/>
                    <a:pt x="698" y="939"/>
                    <a:pt x="732" y="939"/>
                  </a:cubicBezTo>
                  <a:lnTo>
                    <a:pt x="732" y="939"/>
                  </a:lnTo>
                  <a:cubicBezTo>
                    <a:pt x="822" y="939"/>
                    <a:pt x="895" y="1012"/>
                    <a:pt x="895" y="1102"/>
                  </a:cubicBezTo>
                  <a:lnTo>
                    <a:pt x="895" y="1102"/>
                  </a:lnTo>
                  <a:cubicBezTo>
                    <a:pt x="895" y="1190"/>
                    <a:pt x="822" y="1264"/>
                    <a:pt x="732" y="1264"/>
                  </a:cubicBezTo>
                  <a:lnTo>
                    <a:pt x="732" y="1264"/>
                  </a:lnTo>
                  <a:cubicBezTo>
                    <a:pt x="643" y="1264"/>
                    <a:pt x="570" y="1190"/>
                    <a:pt x="570" y="1102"/>
                  </a:cubicBezTo>
                  <a:lnTo>
                    <a:pt x="570" y="1102"/>
                  </a:lnTo>
                  <a:cubicBezTo>
                    <a:pt x="570" y="1076"/>
                    <a:pt x="577" y="1053"/>
                    <a:pt x="586" y="1032"/>
                  </a:cubicBezTo>
                  <a:lnTo>
                    <a:pt x="244" y="765"/>
                  </a:lnTo>
                  <a:lnTo>
                    <a:pt x="244" y="765"/>
                  </a:lnTo>
                  <a:cubicBezTo>
                    <a:pt x="220" y="780"/>
                    <a:pt x="193" y="789"/>
                    <a:pt x="162" y="789"/>
                  </a:cubicBezTo>
                  <a:lnTo>
                    <a:pt x="162" y="789"/>
                  </a:lnTo>
                  <a:cubicBezTo>
                    <a:pt x="72" y="789"/>
                    <a:pt x="0" y="715"/>
                    <a:pt x="0" y="627"/>
                  </a:cubicBezTo>
                  <a:lnTo>
                    <a:pt x="0" y="627"/>
                  </a:lnTo>
                  <a:cubicBezTo>
                    <a:pt x="0" y="536"/>
                    <a:pt x="72" y="466"/>
                    <a:pt x="162" y="466"/>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64" name="Google Shape;164;p26"/>
            <p:cNvSpPr/>
            <p:nvPr/>
          </p:nvSpPr>
          <p:spPr>
            <a:xfrm>
              <a:off x="1860482" y="3164042"/>
              <a:ext cx="1438079" cy="1440000"/>
            </a:xfrm>
            <a:custGeom>
              <a:rect b="b" l="l" r="r" t="t"/>
              <a:pathLst>
                <a:path extrusionOk="0" h="3306" w="3304">
                  <a:moveTo>
                    <a:pt x="3303" y="1652"/>
                  </a:moveTo>
                  <a:lnTo>
                    <a:pt x="3303" y="1652"/>
                  </a:lnTo>
                  <a:cubicBezTo>
                    <a:pt x="3303" y="2565"/>
                    <a:pt x="2564" y="3305"/>
                    <a:pt x="1652" y="3305"/>
                  </a:cubicBezTo>
                  <a:lnTo>
                    <a:pt x="1652" y="3305"/>
                  </a:lnTo>
                  <a:cubicBezTo>
                    <a:pt x="739" y="3305"/>
                    <a:pt x="0" y="2565"/>
                    <a:pt x="0" y="1652"/>
                  </a:cubicBezTo>
                  <a:lnTo>
                    <a:pt x="0" y="1652"/>
                  </a:lnTo>
                  <a:cubicBezTo>
                    <a:pt x="0" y="739"/>
                    <a:pt x="739" y="0"/>
                    <a:pt x="1652" y="0"/>
                  </a:cubicBezTo>
                  <a:lnTo>
                    <a:pt x="1652" y="0"/>
                  </a:lnTo>
                  <a:cubicBezTo>
                    <a:pt x="2564" y="0"/>
                    <a:pt x="3303" y="739"/>
                    <a:pt x="3303" y="1652"/>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65" name="Google Shape;165;p26"/>
            <p:cNvSpPr/>
            <p:nvPr/>
          </p:nvSpPr>
          <p:spPr>
            <a:xfrm>
              <a:off x="2152875" y="3452042"/>
              <a:ext cx="856531" cy="859341"/>
            </a:xfrm>
            <a:custGeom>
              <a:rect b="b" l="l" r="r" t="t"/>
              <a:pathLst>
                <a:path extrusionOk="0" h="710523" w="708200">
                  <a:moveTo>
                    <a:pt x="230608" y="190651"/>
                  </a:moveTo>
                  <a:cubicBezTo>
                    <a:pt x="239814" y="189483"/>
                    <a:pt x="249333" y="190022"/>
                    <a:pt x="254542" y="192719"/>
                  </a:cubicBezTo>
                  <a:cubicBezTo>
                    <a:pt x="258493" y="194157"/>
                    <a:pt x="261726" y="197752"/>
                    <a:pt x="262804" y="201708"/>
                  </a:cubicBezTo>
                  <a:cubicBezTo>
                    <a:pt x="273581" y="226517"/>
                    <a:pt x="283639" y="249889"/>
                    <a:pt x="293698" y="273980"/>
                  </a:cubicBezTo>
                  <a:cubicBezTo>
                    <a:pt x="295135" y="279013"/>
                    <a:pt x="294057" y="283688"/>
                    <a:pt x="292261" y="288722"/>
                  </a:cubicBezTo>
                  <a:cubicBezTo>
                    <a:pt x="286872" y="299508"/>
                    <a:pt x="278610" y="308498"/>
                    <a:pt x="270707" y="317487"/>
                  </a:cubicBezTo>
                  <a:cubicBezTo>
                    <a:pt x="264241" y="323959"/>
                    <a:pt x="263882" y="329712"/>
                    <a:pt x="268552" y="337622"/>
                  </a:cubicBezTo>
                  <a:cubicBezTo>
                    <a:pt x="296931" y="385084"/>
                    <a:pt x="336446" y="419962"/>
                    <a:pt x="388534" y="440457"/>
                  </a:cubicBezTo>
                  <a:cubicBezTo>
                    <a:pt x="395718" y="444052"/>
                    <a:pt x="401825" y="443333"/>
                    <a:pt x="406854" y="436142"/>
                  </a:cubicBezTo>
                  <a:cubicBezTo>
                    <a:pt x="415476" y="425715"/>
                    <a:pt x="424816" y="414928"/>
                    <a:pt x="432360" y="403782"/>
                  </a:cubicBezTo>
                  <a:cubicBezTo>
                    <a:pt x="438826" y="396231"/>
                    <a:pt x="444932" y="394792"/>
                    <a:pt x="452835" y="398388"/>
                  </a:cubicBezTo>
                  <a:cubicBezTo>
                    <a:pt x="469719" y="406298"/>
                    <a:pt x="486962" y="414568"/>
                    <a:pt x="504205" y="422838"/>
                  </a:cubicBezTo>
                  <a:cubicBezTo>
                    <a:pt x="507797" y="424277"/>
                    <a:pt x="512108" y="426074"/>
                    <a:pt x="515341" y="427872"/>
                  </a:cubicBezTo>
                  <a:cubicBezTo>
                    <a:pt x="532584" y="436502"/>
                    <a:pt x="532225" y="436502"/>
                    <a:pt x="530788" y="455558"/>
                  </a:cubicBezTo>
                  <a:cubicBezTo>
                    <a:pt x="527914" y="493672"/>
                    <a:pt x="499894" y="512010"/>
                    <a:pt x="466845" y="520639"/>
                  </a:cubicBezTo>
                  <a:cubicBezTo>
                    <a:pt x="460020" y="523156"/>
                    <a:pt x="452117" y="523156"/>
                    <a:pt x="444214" y="522437"/>
                  </a:cubicBezTo>
                  <a:cubicBezTo>
                    <a:pt x="431641" y="523516"/>
                    <a:pt x="419427" y="520639"/>
                    <a:pt x="407932" y="516684"/>
                  </a:cubicBezTo>
                  <a:cubicBezTo>
                    <a:pt x="326387" y="494032"/>
                    <a:pt x="266396" y="443333"/>
                    <a:pt x="217542" y="376814"/>
                  </a:cubicBezTo>
                  <a:cubicBezTo>
                    <a:pt x="199221" y="351645"/>
                    <a:pt x="181978" y="325397"/>
                    <a:pt x="176230" y="293755"/>
                  </a:cubicBezTo>
                  <a:cubicBezTo>
                    <a:pt x="169405" y="257080"/>
                    <a:pt x="180541" y="225079"/>
                    <a:pt x="208561" y="198831"/>
                  </a:cubicBezTo>
                  <a:cubicBezTo>
                    <a:pt x="212512" y="194696"/>
                    <a:pt x="221403" y="191820"/>
                    <a:pt x="230608" y="190651"/>
                  </a:cubicBezTo>
                  <a:close/>
                  <a:moveTo>
                    <a:pt x="328593" y="60067"/>
                  </a:moveTo>
                  <a:cubicBezTo>
                    <a:pt x="244693" y="65162"/>
                    <a:pt x="173615" y="106796"/>
                    <a:pt x="117941" y="181023"/>
                  </a:cubicBezTo>
                  <a:cubicBezTo>
                    <a:pt x="45150" y="277473"/>
                    <a:pt x="42988" y="405952"/>
                    <a:pt x="107130" y="509960"/>
                  </a:cubicBezTo>
                  <a:cubicBezTo>
                    <a:pt x="111454" y="517157"/>
                    <a:pt x="112896" y="522916"/>
                    <a:pt x="110013" y="531193"/>
                  </a:cubicBezTo>
                  <a:cubicBezTo>
                    <a:pt x="101725" y="561064"/>
                    <a:pt x="93797" y="590574"/>
                    <a:pt x="85509" y="620445"/>
                  </a:cubicBezTo>
                  <a:cubicBezTo>
                    <a:pt x="84068" y="626563"/>
                    <a:pt x="84428" y="627643"/>
                    <a:pt x="91275" y="625843"/>
                  </a:cubicBezTo>
                  <a:cubicBezTo>
                    <a:pt x="122625" y="617566"/>
                    <a:pt x="153975" y="609648"/>
                    <a:pt x="185326" y="601731"/>
                  </a:cubicBezTo>
                  <a:cubicBezTo>
                    <a:pt x="192173" y="599211"/>
                    <a:pt x="197578" y="600291"/>
                    <a:pt x="203704" y="603890"/>
                  </a:cubicBezTo>
                  <a:cubicBezTo>
                    <a:pt x="250189" y="631961"/>
                    <a:pt x="300637" y="645997"/>
                    <a:pt x="362257" y="645997"/>
                  </a:cubicBezTo>
                  <a:cubicBezTo>
                    <a:pt x="371626" y="645997"/>
                    <a:pt x="387121" y="644917"/>
                    <a:pt x="402977" y="642758"/>
                  </a:cubicBezTo>
                  <a:cubicBezTo>
                    <a:pt x="568377" y="615047"/>
                    <a:pt x="679724" y="452738"/>
                    <a:pt x="640807" y="289349"/>
                  </a:cubicBezTo>
                  <a:cubicBezTo>
                    <a:pt x="612339" y="169866"/>
                    <a:pt x="535945" y="92131"/>
                    <a:pt x="416670" y="67299"/>
                  </a:cubicBezTo>
                  <a:cubicBezTo>
                    <a:pt x="385950" y="60731"/>
                    <a:pt x="356559" y="58369"/>
                    <a:pt x="328593" y="60067"/>
                  </a:cubicBezTo>
                  <a:close/>
                  <a:moveTo>
                    <a:pt x="353609" y="0"/>
                  </a:moveTo>
                  <a:cubicBezTo>
                    <a:pt x="521531" y="1439"/>
                    <a:pt x="660266" y="111925"/>
                    <a:pt x="698462" y="272434"/>
                  </a:cubicBezTo>
                  <a:cubicBezTo>
                    <a:pt x="745308" y="463894"/>
                    <a:pt x="618105" y="661112"/>
                    <a:pt x="424958" y="698540"/>
                  </a:cubicBezTo>
                  <a:cubicBezTo>
                    <a:pt x="343159" y="714015"/>
                    <a:pt x="265684" y="703579"/>
                    <a:pt x="191812" y="665431"/>
                  </a:cubicBezTo>
                  <a:cubicBezTo>
                    <a:pt x="187848" y="663991"/>
                    <a:pt x="183884" y="662911"/>
                    <a:pt x="179200" y="664351"/>
                  </a:cubicBezTo>
                  <a:cubicBezTo>
                    <a:pt x="122625" y="679466"/>
                    <a:pt x="64969" y="694941"/>
                    <a:pt x="8034" y="709337"/>
                  </a:cubicBezTo>
                  <a:cubicBezTo>
                    <a:pt x="-975" y="711496"/>
                    <a:pt x="-975" y="711496"/>
                    <a:pt x="1188" y="702499"/>
                  </a:cubicBezTo>
                  <a:cubicBezTo>
                    <a:pt x="16322" y="647436"/>
                    <a:pt x="31457" y="592374"/>
                    <a:pt x="46592" y="537311"/>
                  </a:cubicBezTo>
                  <a:cubicBezTo>
                    <a:pt x="48393" y="531553"/>
                    <a:pt x="47673" y="527594"/>
                    <a:pt x="44790" y="521836"/>
                  </a:cubicBezTo>
                  <a:cubicBezTo>
                    <a:pt x="-68720" y="312742"/>
                    <a:pt x="52717" y="54703"/>
                    <a:pt x="285503" y="6838"/>
                  </a:cubicBezTo>
                  <a:cubicBezTo>
                    <a:pt x="308205" y="2519"/>
                    <a:pt x="331628" y="0"/>
                    <a:pt x="35360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66" name="Google Shape;166;p26"/>
            <p:cNvSpPr/>
            <p:nvPr/>
          </p:nvSpPr>
          <p:spPr>
            <a:xfrm>
              <a:off x="8542082" y="3062280"/>
              <a:ext cx="1845119" cy="1845121"/>
            </a:xfrm>
            <a:custGeom>
              <a:rect b="b" l="l" r="r" t="t"/>
              <a:pathLst>
                <a:path extrusionOk="0" h="4238" w="4238">
                  <a:moveTo>
                    <a:pt x="4237" y="2119"/>
                  </a:moveTo>
                  <a:lnTo>
                    <a:pt x="4237" y="2119"/>
                  </a:lnTo>
                  <a:cubicBezTo>
                    <a:pt x="4237" y="3288"/>
                    <a:pt x="3288" y="4237"/>
                    <a:pt x="2118" y="4237"/>
                  </a:cubicBezTo>
                  <a:lnTo>
                    <a:pt x="2118" y="4237"/>
                  </a:lnTo>
                  <a:cubicBezTo>
                    <a:pt x="950" y="4237"/>
                    <a:pt x="0" y="3288"/>
                    <a:pt x="0" y="2119"/>
                  </a:cubicBezTo>
                  <a:lnTo>
                    <a:pt x="0" y="2119"/>
                  </a:lnTo>
                  <a:cubicBezTo>
                    <a:pt x="0" y="950"/>
                    <a:pt x="950" y="0"/>
                    <a:pt x="2118" y="0"/>
                  </a:cubicBezTo>
                  <a:lnTo>
                    <a:pt x="2118" y="0"/>
                  </a:lnTo>
                  <a:cubicBezTo>
                    <a:pt x="3288" y="0"/>
                    <a:pt x="4237" y="950"/>
                    <a:pt x="4237" y="211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67" name="Google Shape;167;p26"/>
            <p:cNvSpPr/>
            <p:nvPr/>
          </p:nvSpPr>
          <p:spPr>
            <a:xfrm>
              <a:off x="8770681" y="3408365"/>
              <a:ext cx="1388379" cy="1153002"/>
            </a:xfrm>
            <a:custGeom>
              <a:rect b="b" l="l" r="r" t="t"/>
              <a:pathLst>
                <a:path extrusionOk="0" h="953328" w="1147944">
                  <a:moveTo>
                    <a:pt x="583068" y="658945"/>
                  </a:moveTo>
                  <a:cubicBezTo>
                    <a:pt x="643306" y="662483"/>
                    <a:pt x="698386" y="702915"/>
                    <a:pt x="716454" y="763564"/>
                  </a:cubicBezTo>
                  <a:cubicBezTo>
                    <a:pt x="740905" y="847664"/>
                    <a:pt x="688768" y="931045"/>
                    <a:pt x="603552" y="949015"/>
                  </a:cubicBezTo>
                  <a:cubicBezTo>
                    <a:pt x="601035" y="949734"/>
                    <a:pt x="598159" y="951890"/>
                    <a:pt x="595642" y="953328"/>
                  </a:cubicBezTo>
                  <a:lnTo>
                    <a:pt x="553932" y="953328"/>
                  </a:lnTo>
                  <a:cubicBezTo>
                    <a:pt x="505032" y="940749"/>
                    <a:pt x="465121" y="916669"/>
                    <a:pt x="441749" y="869947"/>
                  </a:cubicBezTo>
                  <a:cubicBezTo>
                    <a:pt x="404714" y="792316"/>
                    <a:pt x="441390" y="698513"/>
                    <a:pt x="522291" y="668323"/>
                  </a:cubicBezTo>
                  <a:cubicBezTo>
                    <a:pt x="542337" y="660686"/>
                    <a:pt x="562989" y="657766"/>
                    <a:pt x="583068" y="658945"/>
                  </a:cubicBezTo>
                  <a:close/>
                  <a:moveTo>
                    <a:pt x="572928" y="442695"/>
                  </a:moveTo>
                  <a:cubicBezTo>
                    <a:pt x="665968" y="442425"/>
                    <a:pt x="759232" y="473727"/>
                    <a:pt x="825065" y="536693"/>
                  </a:cubicBezTo>
                  <a:cubicBezTo>
                    <a:pt x="832979" y="544248"/>
                    <a:pt x="830102" y="548206"/>
                    <a:pt x="823626" y="554683"/>
                  </a:cubicBezTo>
                  <a:cubicBezTo>
                    <a:pt x="794846" y="583826"/>
                    <a:pt x="764988" y="613330"/>
                    <a:pt x="734049" y="645352"/>
                  </a:cubicBezTo>
                  <a:cubicBezTo>
                    <a:pt x="642314" y="562598"/>
                    <a:pt x="516763" y="559360"/>
                    <a:pt x="424668" y="635638"/>
                  </a:cubicBezTo>
                  <a:cubicBezTo>
                    <a:pt x="416034" y="642834"/>
                    <a:pt x="410998" y="645352"/>
                    <a:pt x="402004" y="635998"/>
                  </a:cubicBezTo>
                  <a:cubicBezTo>
                    <a:pt x="375743" y="609013"/>
                    <a:pt x="349841" y="583107"/>
                    <a:pt x="322141" y="556841"/>
                  </a:cubicBezTo>
                  <a:cubicBezTo>
                    <a:pt x="314586" y="549645"/>
                    <a:pt x="314226" y="546407"/>
                    <a:pt x="322141" y="538132"/>
                  </a:cubicBezTo>
                  <a:cubicBezTo>
                    <a:pt x="387075" y="474807"/>
                    <a:pt x="479889" y="442964"/>
                    <a:pt x="572928" y="442695"/>
                  </a:cubicBezTo>
                  <a:close/>
                  <a:moveTo>
                    <a:pt x="577096" y="221849"/>
                  </a:moveTo>
                  <a:cubicBezTo>
                    <a:pt x="727905" y="223289"/>
                    <a:pt x="861077" y="272253"/>
                    <a:pt x="976972" y="372342"/>
                  </a:cubicBezTo>
                  <a:cubicBezTo>
                    <a:pt x="990290" y="384583"/>
                    <a:pt x="991729" y="391063"/>
                    <a:pt x="977332" y="404385"/>
                  </a:cubicBezTo>
                  <a:cubicBezTo>
                    <a:pt x="950338" y="428507"/>
                    <a:pt x="924783" y="455509"/>
                    <a:pt x="899589" y="482151"/>
                  </a:cubicBezTo>
                  <a:cubicBezTo>
                    <a:pt x="890950" y="490072"/>
                    <a:pt x="886631" y="490792"/>
                    <a:pt x="877993" y="482511"/>
                  </a:cubicBezTo>
                  <a:cubicBezTo>
                    <a:pt x="778294" y="395024"/>
                    <a:pt x="661678" y="357941"/>
                    <a:pt x="530666" y="369462"/>
                  </a:cubicBezTo>
                  <a:cubicBezTo>
                    <a:pt x="433846" y="378822"/>
                    <a:pt x="347824" y="416266"/>
                    <a:pt x="275479" y="482151"/>
                  </a:cubicBezTo>
                  <a:cubicBezTo>
                    <a:pt x="263602" y="492232"/>
                    <a:pt x="257483" y="492952"/>
                    <a:pt x="246326" y="481431"/>
                  </a:cubicBezTo>
                  <a:cubicBezTo>
                    <a:pt x="221131" y="454429"/>
                    <a:pt x="194856" y="427787"/>
                    <a:pt x="167142" y="401864"/>
                  </a:cubicBezTo>
                  <a:cubicBezTo>
                    <a:pt x="157064" y="393224"/>
                    <a:pt x="157424" y="388183"/>
                    <a:pt x="167502" y="380263"/>
                  </a:cubicBezTo>
                  <a:cubicBezTo>
                    <a:pt x="283398" y="275854"/>
                    <a:pt x="420169" y="223289"/>
                    <a:pt x="577096" y="221849"/>
                  </a:cubicBezTo>
                  <a:close/>
                  <a:moveTo>
                    <a:pt x="613941" y="50"/>
                  </a:moveTo>
                  <a:cubicBezTo>
                    <a:pt x="629276" y="-40"/>
                    <a:pt x="644656" y="-40"/>
                    <a:pt x="655089" y="320"/>
                  </a:cubicBezTo>
                  <a:cubicBezTo>
                    <a:pt x="751864" y="2484"/>
                    <a:pt x="842884" y="31329"/>
                    <a:pt x="930666" y="70270"/>
                  </a:cubicBezTo>
                  <a:cubicBezTo>
                    <a:pt x="1000459" y="102000"/>
                    <a:pt x="1064137" y="144547"/>
                    <a:pt x="1122778" y="194306"/>
                  </a:cubicBezTo>
                  <a:cubicBezTo>
                    <a:pt x="1134650" y="204041"/>
                    <a:pt x="1150479" y="212695"/>
                    <a:pt x="1147601" y="232887"/>
                  </a:cubicBezTo>
                  <a:cubicBezTo>
                    <a:pt x="1118461" y="262093"/>
                    <a:pt x="1087881" y="289496"/>
                    <a:pt x="1059460" y="319062"/>
                  </a:cubicBezTo>
                  <a:cubicBezTo>
                    <a:pt x="1047948" y="330600"/>
                    <a:pt x="1042191" y="330600"/>
                    <a:pt x="1029960" y="319423"/>
                  </a:cubicBezTo>
                  <a:cubicBezTo>
                    <a:pt x="923830" y="223151"/>
                    <a:pt x="798633" y="165100"/>
                    <a:pt x="656887" y="149595"/>
                  </a:cubicBezTo>
                  <a:cubicBezTo>
                    <a:pt x="450745" y="126158"/>
                    <a:pt x="268346" y="184570"/>
                    <a:pt x="113289" y="323750"/>
                  </a:cubicBezTo>
                  <a:cubicBezTo>
                    <a:pt x="109691" y="327355"/>
                    <a:pt x="105734" y="330961"/>
                    <a:pt x="92782" y="342139"/>
                  </a:cubicBezTo>
                  <a:cubicBezTo>
                    <a:pt x="62203" y="307524"/>
                    <a:pt x="31263" y="272188"/>
                    <a:pt x="684" y="237213"/>
                  </a:cubicBezTo>
                  <a:cubicBezTo>
                    <a:pt x="-3274" y="218824"/>
                    <a:pt x="10757" y="211252"/>
                    <a:pt x="21910" y="201517"/>
                  </a:cubicBezTo>
                  <a:cubicBezTo>
                    <a:pt x="86307" y="143826"/>
                    <a:pt x="157539" y="98034"/>
                    <a:pt x="236687" y="64501"/>
                  </a:cubicBezTo>
                  <a:cubicBezTo>
                    <a:pt x="300724" y="36016"/>
                    <a:pt x="367280" y="14743"/>
                    <a:pt x="437433" y="4647"/>
                  </a:cubicBezTo>
                  <a:cubicBezTo>
                    <a:pt x="458659" y="1763"/>
                    <a:pt x="480245" y="320"/>
                    <a:pt x="501831" y="320"/>
                  </a:cubicBezTo>
                  <a:cubicBezTo>
                    <a:pt x="519819" y="681"/>
                    <a:pt x="555435" y="320"/>
                    <a:pt x="573063" y="320"/>
                  </a:cubicBezTo>
                  <a:cubicBezTo>
                    <a:pt x="583317" y="320"/>
                    <a:pt x="598606" y="140"/>
                    <a:pt x="613941" y="5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68" name="Google Shape;168;p26"/>
            <p:cNvSpPr/>
            <p:nvPr/>
          </p:nvSpPr>
          <p:spPr>
            <a:xfrm>
              <a:off x="4581121" y="-266999"/>
              <a:ext cx="898560" cy="898560"/>
            </a:xfrm>
            <a:custGeom>
              <a:rect b="b" l="l" r="r" t="t"/>
              <a:pathLst>
                <a:path extrusionOk="0" h="2062" w="2063">
                  <a:moveTo>
                    <a:pt x="2062" y="1031"/>
                  </a:moveTo>
                  <a:lnTo>
                    <a:pt x="2062" y="1031"/>
                  </a:lnTo>
                  <a:cubicBezTo>
                    <a:pt x="2062" y="1600"/>
                    <a:pt x="1601" y="2061"/>
                    <a:pt x="1032" y="2061"/>
                  </a:cubicBezTo>
                  <a:lnTo>
                    <a:pt x="1032" y="2061"/>
                  </a:lnTo>
                  <a:cubicBezTo>
                    <a:pt x="462" y="2061"/>
                    <a:pt x="0" y="1600"/>
                    <a:pt x="0" y="1031"/>
                  </a:cubicBezTo>
                  <a:lnTo>
                    <a:pt x="0" y="1031"/>
                  </a:lnTo>
                  <a:cubicBezTo>
                    <a:pt x="0" y="460"/>
                    <a:pt x="462" y="0"/>
                    <a:pt x="1032" y="0"/>
                  </a:cubicBezTo>
                  <a:lnTo>
                    <a:pt x="1032" y="0"/>
                  </a:lnTo>
                  <a:cubicBezTo>
                    <a:pt x="1601" y="0"/>
                    <a:pt x="2062" y="460"/>
                    <a:pt x="2062" y="1031"/>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69" name="Google Shape;169;p26"/>
            <p:cNvSpPr/>
            <p:nvPr/>
          </p:nvSpPr>
          <p:spPr>
            <a:xfrm>
              <a:off x="4687837" y="-157047"/>
              <a:ext cx="681122" cy="679361"/>
            </a:xfrm>
            <a:custGeom>
              <a:rect b="b" l="l" r="r" t="t"/>
              <a:pathLst>
                <a:path extrusionOk="0" h="561711" w="563167">
                  <a:moveTo>
                    <a:pt x="286994" y="304377"/>
                  </a:moveTo>
                  <a:cubicBezTo>
                    <a:pt x="295646" y="329204"/>
                    <a:pt x="304298" y="351152"/>
                    <a:pt x="312589" y="373819"/>
                  </a:cubicBezTo>
                  <a:cubicBezTo>
                    <a:pt x="333137" y="429589"/>
                    <a:pt x="353325" y="484998"/>
                    <a:pt x="373512" y="541128"/>
                  </a:cubicBezTo>
                  <a:cubicBezTo>
                    <a:pt x="374954" y="545805"/>
                    <a:pt x="374233" y="546165"/>
                    <a:pt x="369907" y="547604"/>
                  </a:cubicBezTo>
                  <a:cubicBezTo>
                    <a:pt x="316194" y="565235"/>
                    <a:pt x="262480" y="565954"/>
                    <a:pt x="207685" y="551922"/>
                  </a:cubicBezTo>
                  <a:cubicBezTo>
                    <a:pt x="203359" y="550483"/>
                    <a:pt x="202278" y="549043"/>
                    <a:pt x="203720" y="544366"/>
                  </a:cubicBezTo>
                  <a:cubicBezTo>
                    <a:pt x="231478" y="465209"/>
                    <a:pt x="258875" y="385693"/>
                    <a:pt x="286994" y="304377"/>
                  </a:cubicBezTo>
                  <a:close/>
                  <a:moveTo>
                    <a:pt x="25037" y="166264"/>
                  </a:moveTo>
                  <a:cubicBezTo>
                    <a:pt x="70070" y="289511"/>
                    <a:pt x="114382" y="411317"/>
                    <a:pt x="159055" y="534204"/>
                  </a:cubicBezTo>
                  <a:cubicBezTo>
                    <a:pt x="16391" y="466093"/>
                    <a:pt x="-35847" y="296358"/>
                    <a:pt x="25037" y="166264"/>
                  </a:cubicBezTo>
                  <a:close/>
                  <a:moveTo>
                    <a:pt x="532458" y="151977"/>
                  </a:moveTo>
                  <a:cubicBezTo>
                    <a:pt x="551192" y="186940"/>
                    <a:pt x="561279" y="224427"/>
                    <a:pt x="562720" y="264797"/>
                  </a:cubicBezTo>
                  <a:cubicBezTo>
                    <a:pt x="567043" y="347339"/>
                    <a:pt x="540024" y="418347"/>
                    <a:pt x="483103" y="478541"/>
                  </a:cubicBezTo>
                  <a:cubicBezTo>
                    <a:pt x="465811" y="496564"/>
                    <a:pt x="446357" y="511703"/>
                    <a:pt x="422940" y="524679"/>
                  </a:cubicBezTo>
                  <a:cubicBezTo>
                    <a:pt x="428344" y="509900"/>
                    <a:pt x="433388" y="495843"/>
                    <a:pt x="436990" y="482867"/>
                  </a:cubicBezTo>
                  <a:cubicBezTo>
                    <a:pt x="463289" y="408254"/>
                    <a:pt x="489228" y="334723"/>
                    <a:pt x="514445" y="260832"/>
                  </a:cubicBezTo>
                  <a:cubicBezTo>
                    <a:pt x="527054" y="227310"/>
                    <a:pt x="532458" y="191987"/>
                    <a:pt x="530297" y="156663"/>
                  </a:cubicBezTo>
                  <a:cubicBezTo>
                    <a:pt x="529937" y="154500"/>
                    <a:pt x="528496" y="151977"/>
                    <a:pt x="532458" y="151977"/>
                  </a:cubicBezTo>
                  <a:close/>
                  <a:moveTo>
                    <a:pt x="306835" y="1005"/>
                  </a:moveTo>
                  <a:cubicBezTo>
                    <a:pt x="366480" y="6020"/>
                    <a:pt x="424867" y="29852"/>
                    <a:pt x="471157" y="73735"/>
                  </a:cubicBezTo>
                  <a:cubicBezTo>
                    <a:pt x="434449" y="76255"/>
                    <a:pt x="414294" y="107221"/>
                    <a:pt x="424372" y="141787"/>
                  </a:cubicBezTo>
                  <a:cubicBezTo>
                    <a:pt x="429410" y="157630"/>
                    <a:pt x="438407" y="171312"/>
                    <a:pt x="446685" y="185715"/>
                  </a:cubicBezTo>
                  <a:cubicBezTo>
                    <a:pt x="466119" y="216680"/>
                    <a:pt x="476555" y="250166"/>
                    <a:pt x="471157" y="286172"/>
                  </a:cubicBezTo>
                  <a:cubicBezTo>
                    <a:pt x="468998" y="302735"/>
                    <a:pt x="465399" y="318578"/>
                    <a:pt x="460001" y="333701"/>
                  </a:cubicBezTo>
                  <a:cubicBezTo>
                    <a:pt x="446685" y="369707"/>
                    <a:pt x="436968" y="407514"/>
                    <a:pt x="425451" y="444600"/>
                  </a:cubicBezTo>
                  <a:cubicBezTo>
                    <a:pt x="424732" y="447121"/>
                    <a:pt x="424012" y="448561"/>
                    <a:pt x="422572" y="452522"/>
                  </a:cubicBezTo>
                  <a:cubicBezTo>
                    <a:pt x="415734" y="431638"/>
                    <a:pt x="408536" y="411835"/>
                    <a:pt x="402058" y="392031"/>
                  </a:cubicBezTo>
                  <a:cubicBezTo>
                    <a:pt x="375787" y="314257"/>
                    <a:pt x="350235" y="236484"/>
                    <a:pt x="323963" y="158710"/>
                  </a:cubicBezTo>
                  <a:cubicBezTo>
                    <a:pt x="320724" y="149708"/>
                    <a:pt x="320724" y="149708"/>
                    <a:pt x="331161" y="148628"/>
                  </a:cubicBezTo>
                  <a:cubicBezTo>
                    <a:pt x="337639" y="148628"/>
                    <a:pt x="344117" y="148268"/>
                    <a:pt x="350954" y="147188"/>
                  </a:cubicBezTo>
                  <a:cubicBezTo>
                    <a:pt x="359232" y="146108"/>
                    <a:pt x="363910" y="140707"/>
                    <a:pt x="363550" y="134225"/>
                  </a:cubicBezTo>
                  <a:cubicBezTo>
                    <a:pt x="363191" y="127384"/>
                    <a:pt x="358152" y="123784"/>
                    <a:pt x="349515" y="123784"/>
                  </a:cubicBezTo>
                  <a:cubicBezTo>
                    <a:pt x="332240" y="124864"/>
                    <a:pt x="314246" y="125944"/>
                    <a:pt x="295892" y="127024"/>
                  </a:cubicBezTo>
                  <a:cubicBezTo>
                    <a:pt x="266021" y="128824"/>
                    <a:pt x="236151" y="125944"/>
                    <a:pt x="206280" y="124504"/>
                  </a:cubicBezTo>
                  <a:cubicBezTo>
                    <a:pt x="199802" y="123784"/>
                    <a:pt x="194044" y="123784"/>
                    <a:pt x="191165" y="131705"/>
                  </a:cubicBezTo>
                  <a:cubicBezTo>
                    <a:pt x="188286" y="138906"/>
                    <a:pt x="192245" y="145747"/>
                    <a:pt x="201242" y="147188"/>
                  </a:cubicBezTo>
                  <a:cubicBezTo>
                    <a:pt x="209159" y="148268"/>
                    <a:pt x="216717" y="148628"/>
                    <a:pt x="224994" y="148988"/>
                  </a:cubicBezTo>
                  <a:cubicBezTo>
                    <a:pt x="228953" y="148988"/>
                    <a:pt x="230752" y="150428"/>
                    <a:pt x="232192" y="154389"/>
                  </a:cubicBezTo>
                  <a:cubicBezTo>
                    <a:pt x="245868" y="191476"/>
                    <a:pt x="259183" y="228202"/>
                    <a:pt x="272859" y="266009"/>
                  </a:cubicBezTo>
                  <a:cubicBezTo>
                    <a:pt x="273939" y="268889"/>
                    <a:pt x="273939" y="271410"/>
                    <a:pt x="272859" y="274290"/>
                  </a:cubicBezTo>
                  <a:cubicBezTo>
                    <a:pt x="253425" y="332981"/>
                    <a:pt x="233272" y="392031"/>
                    <a:pt x="213478" y="451082"/>
                  </a:cubicBezTo>
                  <a:cubicBezTo>
                    <a:pt x="213478" y="451802"/>
                    <a:pt x="213118" y="452522"/>
                    <a:pt x="212038" y="453242"/>
                  </a:cubicBezTo>
                  <a:cubicBezTo>
                    <a:pt x="208439" y="443880"/>
                    <a:pt x="205560" y="435599"/>
                    <a:pt x="202321" y="426237"/>
                  </a:cubicBezTo>
                  <a:cubicBezTo>
                    <a:pt x="172451" y="336941"/>
                    <a:pt x="142580" y="248006"/>
                    <a:pt x="113069" y="158710"/>
                  </a:cubicBezTo>
                  <a:cubicBezTo>
                    <a:pt x="109111" y="149708"/>
                    <a:pt x="109111" y="149708"/>
                    <a:pt x="119188" y="148628"/>
                  </a:cubicBezTo>
                  <a:cubicBezTo>
                    <a:pt x="125666" y="148628"/>
                    <a:pt x="132863" y="148268"/>
                    <a:pt x="138981" y="147188"/>
                  </a:cubicBezTo>
                  <a:cubicBezTo>
                    <a:pt x="147619" y="146108"/>
                    <a:pt x="152657" y="141787"/>
                    <a:pt x="152657" y="134946"/>
                  </a:cubicBezTo>
                  <a:cubicBezTo>
                    <a:pt x="152297" y="127384"/>
                    <a:pt x="146179" y="123784"/>
                    <a:pt x="137542" y="124504"/>
                  </a:cubicBezTo>
                  <a:cubicBezTo>
                    <a:pt x="111630" y="125944"/>
                    <a:pt x="85358" y="127384"/>
                    <a:pt x="59446" y="127384"/>
                  </a:cubicBezTo>
                  <a:cubicBezTo>
                    <a:pt x="55488" y="127384"/>
                    <a:pt x="51529" y="127744"/>
                    <a:pt x="48290" y="127024"/>
                  </a:cubicBezTo>
                  <a:cubicBezTo>
                    <a:pt x="104522" y="36558"/>
                    <a:pt x="207427" y="-7353"/>
                    <a:pt x="306835" y="100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70" name="Google Shape;170;p26"/>
            <p:cNvSpPr/>
            <p:nvPr/>
          </p:nvSpPr>
          <p:spPr>
            <a:xfrm>
              <a:off x="3304321" y="2221321"/>
              <a:ext cx="1925759" cy="1925761"/>
            </a:xfrm>
            <a:custGeom>
              <a:rect b="b" l="l" r="r" t="t"/>
              <a:pathLst>
                <a:path extrusionOk="0" h="4421" w="4423">
                  <a:moveTo>
                    <a:pt x="4422" y="2210"/>
                  </a:moveTo>
                  <a:lnTo>
                    <a:pt x="4422" y="2210"/>
                  </a:lnTo>
                  <a:cubicBezTo>
                    <a:pt x="4422" y="3430"/>
                    <a:pt x="3432" y="4420"/>
                    <a:pt x="2211" y="4420"/>
                  </a:cubicBezTo>
                  <a:lnTo>
                    <a:pt x="2211" y="4420"/>
                  </a:lnTo>
                  <a:cubicBezTo>
                    <a:pt x="990" y="4420"/>
                    <a:pt x="0" y="3430"/>
                    <a:pt x="0" y="2210"/>
                  </a:cubicBezTo>
                  <a:lnTo>
                    <a:pt x="0" y="2210"/>
                  </a:lnTo>
                  <a:cubicBezTo>
                    <a:pt x="0" y="990"/>
                    <a:pt x="990" y="0"/>
                    <a:pt x="2211" y="0"/>
                  </a:cubicBezTo>
                  <a:lnTo>
                    <a:pt x="2211" y="0"/>
                  </a:lnTo>
                  <a:cubicBezTo>
                    <a:pt x="3432" y="0"/>
                    <a:pt x="4422" y="990"/>
                    <a:pt x="4422" y="221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71" name="Google Shape;171;p26"/>
            <p:cNvSpPr/>
            <p:nvPr/>
          </p:nvSpPr>
          <p:spPr>
            <a:xfrm>
              <a:off x="3727815" y="2673807"/>
              <a:ext cx="1079527" cy="1018877"/>
            </a:xfrm>
            <a:custGeom>
              <a:rect b="b" l="l" r="r" t="t"/>
              <a:pathLst>
                <a:path extrusionOk="0" h="842431" w="892578">
                  <a:moveTo>
                    <a:pt x="473531" y="212657"/>
                  </a:moveTo>
                  <a:cubicBezTo>
                    <a:pt x="558548" y="206899"/>
                    <a:pt x="645006" y="280314"/>
                    <a:pt x="654012" y="364886"/>
                  </a:cubicBezTo>
                  <a:cubicBezTo>
                    <a:pt x="654372" y="369924"/>
                    <a:pt x="652571" y="370644"/>
                    <a:pt x="647888" y="371364"/>
                  </a:cubicBezTo>
                  <a:cubicBezTo>
                    <a:pt x="628795" y="372803"/>
                    <a:pt x="609342" y="374243"/>
                    <a:pt x="588448" y="376402"/>
                  </a:cubicBezTo>
                  <a:cubicBezTo>
                    <a:pt x="580523" y="318822"/>
                    <a:pt x="536573" y="279955"/>
                    <a:pt x="480376" y="278875"/>
                  </a:cubicBezTo>
                  <a:cubicBezTo>
                    <a:pt x="474972" y="278875"/>
                    <a:pt x="472450" y="277795"/>
                    <a:pt x="472090" y="272037"/>
                  </a:cubicBezTo>
                  <a:cubicBezTo>
                    <a:pt x="471010" y="255123"/>
                    <a:pt x="469208" y="237129"/>
                    <a:pt x="467407" y="219855"/>
                  </a:cubicBezTo>
                  <a:cubicBezTo>
                    <a:pt x="467407" y="214457"/>
                    <a:pt x="467767" y="213017"/>
                    <a:pt x="473531" y="212657"/>
                  </a:cubicBezTo>
                  <a:close/>
                  <a:moveTo>
                    <a:pt x="465069" y="108686"/>
                  </a:moveTo>
                  <a:cubicBezTo>
                    <a:pt x="538371" y="106887"/>
                    <a:pt x="602332" y="129555"/>
                    <a:pt x="659824" y="176689"/>
                  </a:cubicBezTo>
                  <a:cubicBezTo>
                    <a:pt x="712645" y="223104"/>
                    <a:pt x="745344" y="281752"/>
                    <a:pt x="757201" y="351913"/>
                  </a:cubicBezTo>
                  <a:cubicBezTo>
                    <a:pt x="757561" y="360189"/>
                    <a:pt x="755764" y="363787"/>
                    <a:pt x="747500" y="364147"/>
                  </a:cubicBezTo>
                  <a:cubicBezTo>
                    <a:pt x="730252" y="364506"/>
                    <a:pt x="713364" y="365946"/>
                    <a:pt x="695757" y="368105"/>
                  </a:cubicBezTo>
                  <a:cubicBezTo>
                    <a:pt x="690726" y="368464"/>
                    <a:pt x="688570" y="367025"/>
                    <a:pt x="687492" y="361628"/>
                  </a:cubicBezTo>
                  <a:cubicBezTo>
                    <a:pt x="678868" y="300102"/>
                    <a:pt x="647966" y="251168"/>
                    <a:pt x="598020" y="215908"/>
                  </a:cubicBezTo>
                  <a:cubicBezTo>
                    <a:pt x="561009" y="189282"/>
                    <a:pt x="518608" y="176689"/>
                    <a:pt x="472615" y="178128"/>
                  </a:cubicBezTo>
                  <a:cubicBezTo>
                    <a:pt x="465069" y="178128"/>
                    <a:pt x="462913" y="176689"/>
                    <a:pt x="462194" y="169133"/>
                  </a:cubicBezTo>
                  <a:cubicBezTo>
                    <a:pt x="461475" y="151863"/>
                    <a:pt x="460038" y="134232"/>
                    <a:pt x="458241" y="116962"/>
                  </a:cubicBezTo>
                  <a:cubicBezTo>
                    <a:pt x="457882" y="110845"/>
                    <a:pt x="458601" y="108686"/>
                    <a:pt x="465069" y="108686"/>
                  </a:cubicBezTo>
                  <a:close/>
                  <a:moveTo>
                    <a:pt x="174881" y="11096"/>
                  </a:moveTo>
                  <a:cubicBezTo>
                    <a:pt x="185369" y="11783"/>
                    <a:pt x="194660" y="13697"/>
                    <a:pt x="201408" y="17029"/>
                  </a:cubicBezTo>
                  <a:cubicBezTo>
                    <a:pt x="211125" y="22073"/>
                    <a:pt x="217604" y="31080"/>
                    <a:pt x="222283" y="40807"/>
                  </a:cubicBezTo>
                  <a:cubicBezTo>
                    <a:pt x="247836" y="100612"/>
                    <a:pt x="272310" y="161137"/>
                    <a:pt x="297503" y="222022"/>
                  </a:cubicBezTo>
                  <a:cubicBezTo>
                    <a:pt x="302182" y="233191"/>
                    <a:pt x="300383" y="244359"/>
                    <a:pt x="294984" y="256608"/>
                  </a:cubicBezTo>
                  <a:cubicBezTo>
                    <a:pt x="282027" y="284349"/>
                    <a:pt x="261153" y="307046"/>
                    <a:pt x="240638" y="328662"/>
                  </a:cubicBezTo>
                  <a:cubicBezTo>
                    <a:pt x="224442" y="345235"/>
                    <a:pt x="224082" y="360366"/>
                    <a:pt x="235599" y="379460"/>
                  </a:cubicBezTo>
                  <a:cubicBezTo>
                    <a:pt x="307221" y="497989"/>
                    <a:pt x="405476" y="584814"/>
                    <a:pt x="535044" y="636332"/>
                  </a:cubicBezTo>
                  <a:cubicBezTo>
                    <a:pt x="554479" y="643898"/>
                    <a:pt x="568155" y="641376"/>
                    <a:pt x="581472" y="625524"/>
                  </a:cubicBezTo>
                  <a:cubicBezTo>
                    <a:pt x="602706" y="598504"/>
                    <a:pt x="625741" y="572565"/>
                    <a:pt x="645896" y="544824"/>
                  </a:cubicBezTo>
                  <a:cubicBezTo>
                    <a:pt x="659572" y="525369"/>
                    <a:pt x="676128" y="522487"/>
                    <a:pt x="695923" y="531854"/>
                  </a:cubicBezTo>
                  <a:cubicBezTo>
                    <a:pt x="738392" y="550948"/>
                    <a:pt x="780861" y="571484"/>
                    <a:pt x="823690" y="591299"/>
                  </a:cubicBezTo>
                  <a:cubicBezTo>
                    <a:pt x="833048" y="595982"/>
                    <a:pt x="842406" y="600305"/>
                    <a:pt x="851763" y="605349"/>
                  </a:cubicBezTo>
                  <a:cubicBezTo>
                    <a:pt x="895672" y="626605"/>
                    <a:pt x="894233" y="626965"/>
                    <a:pt x="891353" y="674881"/>
                  </a:cubicBezTo>
                  <a:cubicBezTo>
                    <a:pt x="883435" y="768551"/>
                    <a:pt x="813973" y="814666"/>
                    <a:pt x="731194" y="837363"/>
                  </a:cubicBezTo>
                  <a:cubicBezTo>
                    <a:pt x="712839" y="842046"/>
                    <a:pt x="693403" y="843127"/>
                    <a:pt x="673968" y="842046"/>
                  </a:cubicBezTo>
                  <a:cubicBezTo>
                    <a:pt x="643016" y="843127"/>
                    <a:pt x="613144" y="835921"/>
                    <a:pt x="583271" y="826915"/>
                  </a:cubicBezTo>
                  <a:cubicBezTo>
                    <a:pt x="381002" y="769632"/>
                    <a:pt x="229481" y="643538"/>
                    <a:pt x="108191" y="476733"/>
                  </a:cubicBezTo>
                  <a:cubicBezTo>
                    <a:pt x="61403" y="413686"/>
                    <a:pt x="18934" y="349198"/>
                    <a:pt x="4898" y="270299"/>
                  </a:cubicBezTo>
                  <a:cubicBezTo>
                    <a:pt x="-12018" y="176989"/>
                    <a:pt x="14975" y="97729"/>
                    <a:pt x="84437" y="32881"/>
                  </a:cubicBezTo>
                  <a:cubicBezTo>
                    <a:pt x="101173" y="18020"/>
                    <a:pt x="143418" y="9036"/>
                    <a:pt x="174881" y="11096"/>
                  </a:cubicBezTo>
                  <a:close/>
                  <a:moveTo>
                    <a:pt x="467086" y="17"/>
                  </a:moveTo>
                  <a:cubicBezTo>
                    <a:pt x="507066" y="-343"/>
                    <a:pt x="546686" y="5057"/>
                    <a:pt x="585945" y="16577"/>
                  </a:cubicBezTo>
                  <a:cubicBezTo>
                    <a:pt x="617281" y="26297"/>
                    <a:pt x="647896" y="38537"/>
                    <a:pt x="675990" y="56537"/>
                  </a:cubicBezTo>
                  <a:cubicBezTo>
                    <a:pt x="683914" y="61937"/>
                    <a:pt x="692918" y="68058"/>
                    <a:pt x="700482" y="74898"/>
                  </a:cubicBezTo>
                  <a:cubicBezTo>
                    <a:pt x="706605" y="79578"/>
                    <a:pt x="719211" y="90738"/>
                    <a:pt x="725694" y="96138"/>
                  </a:cubicBezTo>
                  <a:cubicBezTo>
                    <a:pt x="732898" y="102618"/>
                    <a:pt x="747665" y="114498"/>
                    <a:pt x="755229" y="120978"/>
                  </a:cubicBezTo>
                  <a:cubicBezTo>
                    <a:pt x="789086" y="150858"/>
                    <a:pt x="813218" y="189378"/>
                    <a:pt x="832307" y="230058"/>
                  </a:cubicBezTo>
                  <a:cubicBezTo>
                    <a:pt x="848515" y="262459"/>
                    <a:pt x="857880" y="297019"/>
                    <a:pt x="863642" y="332299"/>
                  </a:cubicBezTo>
                  <a:cubicBezTo>
                    <a:pt x="865083" y="339499"/>
                    <a:pt x="868685" y="347419"/>
                    <a:pt x="861481" y="353539"/>
                  </a:cubicBezTo>
                  <a:cubicBezTo>
                    <a:pt x="842032" y="354979"/>
                    <a:pt x="822582" y="356059"/>
                    <a:pt x="802772" y="357859"/>
                  </a:cubicBezTo>
                  <a:cubicBezTo>
                    <a:pt x="795569" y="358939"/>
                    <a:pt x="793768" y="356419"/>
                    <a:pt x="792687" y="349219"/>
                  </a:cubicBezTo>
                  <a:cubicBezTo>
                    <a:pt x="784043" y="282259"/>
                    <a:pt x="756670" y="223578"/>
                    <a:pt x="710567" y="174978"/>
                  </a:cubicBezTo>
                  <a:cubicBezTo>
                    <a:pt x="643934" y="104418"/>
                    <a:pt x="560733" y="69498"/>
                    <a:pt x="462764" y="72018"/>
                  </a:cubicBezTo>
                  <a:cubicBezTo>
                    <a:pt x="460243" y="72018"/>
                    <a:pt x="458082" y="72018"/>
                    <a:pt x="450158" y="72378"/>
                  </a:cubicBezTo>
                  <a:cubicBezTo>
                    <a:pt x="449798" y="50417"/>
                    <a:pt x="448717" y="28457"/>
                    <a:pt x="448357" y="6857"/>
                  </a:cubicBezTo>
                  <a:cubicBezTo>
                    <a:pt x="452679" y="-1063"/>
                    <a:pt x="460243" y="377"/>
                    <a:pt x="467086" y="1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72" name="Google Shape;172;p26"/>
            <p:cNvSpPr/>
            <p:nvPr/>
          </p:nvSpPr>
          <p:spPr>
            <a:xfrm>
              <a:off x="1689601" y="2012042"/>
              <a:ext cx="963840" cy="963840"/>
            </a:xfrm>
            <a:custGeom>
              <a:rect b="b" l="l" r="r" t="t"/>
              <a:pathLst>
                <a:path extrusionOk="0" h="2212" w="2212">
                  <a:moveTo>
                    <a:pt x="2211" y="1106"/>
                  </a:moveTo>
                  <a:lnTo>
                    <a:pt x="2211" y="1106"/>
                  </a:lnTo>
                  <a:cubicBezTo>
                    <a:pt x="2211" y="1717"/>
                    <a:pt x="1716" y="2211"/>
                    <a:pt x="1105" y="2211"/>
                  </a:cubicBezTo>
                  <a:lnTo>
                    <a:pt x="1105" y="2211"/>
                  </a:lnTo>
                  <a:cubicBezTo>
                    <a:pt x="494" y="2211"/>
                    <a:pt x="0" y="1717"/>
                    <a:pt x="0" y="1106"/>
                  </a:cubicBezTo>
                  <a:lnTo>
                    <a:pt x="0" y="1106"/>
                  </a:lnTo>
                  <a:cubicBezTo>
                    <a:pt x="0" y="495"/>
                    <a:pt x="494" y="0"/>
                    <a:pt x="1105" y="0"/>
                  </a:cubicBezTo>
                  <a:lnTo>
                    <a:pt x="1105" y="0"/>
                  </a:lnTo>
                  <a:cubicBezTo>
                    <a:pt x="1716" y="0"/>
                    <a:pt x="2211" y="495"/>
                    <a:pt x="2211" y="1106"/>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73" name="Google Shape;173;p26"/>
            <p:cNvSpPr/>
            <p:nvPr/>
          </p:nvSpPr>
          <p:spPr>
            <a:xfrm>
              <a:off x="1962241" y="2294280"/>
              <a:ext cx="418125" cy="400845"/>
            </a:xfrm>
            <a:custGeom>
              <a:rect b="b" l="l" r="r" t="t"/>
              <a:pathLst>
                <a:path extrusionOk="0" h="331428" w="345715">
                  <a:moveTo>
                    <a:pt x="0" y="91404"/>
                  </a:moveTo>
                  <a:lnTo>
                    <a:pt x="63137" y="91404"/>
                  </a:lnTo>
                  <a:lnTo>
                    <a:pt x="63137" y="331428"/>
                  </a:lnTo>
                  <a:lnTo>
                    <a:pt x="0" y="331428"/>
                  </a:lnTo>
                  <a:close/>
                  <a:moveTo>
                    <a:pt x="265363" y="85725"/>
                  </a:moveTo>
                  <a:cubicBezTo>
                    <a:pt x="279416" y="85725"/>
                    <a:pt x="292027" y="87879"/>
                    <a:pt x="303557" y="92187"/>
                  </a:cubicBezTo>
                  <a:cubicBezTo>
                    <a:pt x="315087" y="97572"/>
                    <a:pt x="323735" y="104393"/>
                    <a:pt x="329500" y="111932"/>
                  </a:cubicBezTo>
                  <a:cubicBezTo>
                    <a:pt x="335265" y="119830"/>
                    <a:pt x="339229" y="128804"/>
                    <a:pt x="342472" y="138497"/>
                  </a:cubicBezTo>
                  <a:cubicBezTo>
                    <a:pt x="344273" y="148190"/>
                    <a:pt x="345715" y="162550"/>
                    <a:pt x="345715" y="180859"/>
                  </a:cubicBezTo>
                  <a:lnTo>
                    <a:pt x="345715" y="329841"/>
                  </a:lnTo>
                  <a:lnTo>
                    <a:pt x="282298" y="329841"/>
                  </a:lnTo>
                  <a:lnTo>
                    <a:pt x="282298" y="207424"/>
                  </a:lnTo>
                  <a:cubicBezTo>
                    <a:pt x="282298" y="181936"/>
                    <a:pt x="280857" y="165063"/>
                    <a:pt x="278335" y="157883"/>
                  </a:cubicBezTo>
                  <a:cubicBezTo>
                    <a:pt x="275452" y="149985"/>
                    <a:pt x="270768" y="144241"/>
                    <a:pt x="265363" y="139933"/>
                  </a:cubicBezTo>
                  <a:cubicBezTo>
                    <a:pt x="258877" y="135625"/>
                    <a:pt x="251671" y="133830"/>
                    <a:pt x="242663" y="133830"/>
                  </a:cubicBezTo>
                  <a:cubicBezTo>
                    <a:pt x="231853" y="133830"/>
                    <a:pt x="221764" y="136702"/>
                    <a:pt x="213117" y="142446"/>
                  </a:cubicBezTo>
                  <a:cubicBezTo>
                    <a:pt x="204829" y="148190"/>
                    <a:pt x="198704" y="156447"/>
                    <a:pt x="195101" y="166499"/>
                  </a:cubicBezTo>
                  <a:cubicBezTo>
                    <a:pt x="192218" y="176551"/>
                    <a:pt x="190417" y="194859"/>
                    <a:pt x="190417" y="221425"/>
                  </a:cubicBezTo>
                  <a:lnTo>
                    <a:pt x="190417" y="329841"/>
                  </a:lnTo>
                  <a:lnTo>
                    <a:pt x="127000" y="329841"/>
                  </a:lnTo>
                  <a:lnTo>
                    <a:pt x="127000" y="90392"/>
                  </a:lnTo>
                  <a:lnTo>
                    <a:pt x="186093" y="90392"/>
                  </a:lnTo>
                  <a:lnTo>
                    <a:pt x="186093" y="125573"/>
                  </a:lnTo>
                  <a:cubicBezTo>
                    <a:pt x="206991" y="98649"/>
                    <a:pt x="232934" y="85725"/>
                    <a:pt x="265363" y="85725"/>
                  </a:cubicBezTo>
                  <a:close/>
                  <a:moveTo>
                    <a:pt x="0" y="0"/>
                  </a:moveTo>
                  <a:lnTo>
                    <a:pt x="63137" y="0"/>
                  </a:lnTo>
                  <a:lnTo>
                    <a:pt x="63137" y="59016"/>
                  </a:lnTo>
                  <a:lnTo>
                    <a:pt x="0" y="5901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74" name="Google Shape;174;p26"/>
            <p:cNvSpPr/>
            <p:nvPr/>
          </p:nvSpPr>
          <p:spPr>
            <a:xfrm>
              <a:off x="8551680" y="445322"/>
              <a:ext cx="877441" cy="879360"/>
            </a:xfrm>
            <a:custGeom>
              <a:rect b="b" l="l" r="r" t="t"/>
              <a:pathLst>
                <a:path extrusionOk="0" h="2018" w="2017">
                  <a:moveTo>
                    <a:pt x="2016" y="1007"/>
                  </a:moveTo>
                  <a:lnTo>
                    <a:pt x="2016" y="1007"/>
                  </a:lnTo>
                  <a:cubicBezTo>
                    <a:pt x="2016" y="1565"/>
                    <a:pt x="1564" y="2017"/>
                    <a:pt x="1006" y="2017"/>
                  </a:cubicBezTo>
                  <a:lnTo>
                    <a:pt x="1006" y="2017"/>
                  </a:lnTo>
                  <a:cubicBezTo>
                    <a:pt x="449" y="2017"/>
                    <a:pt x="0" y="1565"/>
                    <a:pt x="0" y="1007"/>
                  </a:cubicBezTo>
                  <a:lnTo>
                    <a:pt x="0" y="1007"/>
                  </a:lnTo>
                  <a:cubicBezTo>
                    <a:pt x="0" y="450"/>
                    <a:pt x="449" y="0"/>
                    <a:pt x="1006" y="0"/>
                  </a:cubicBezTo>
                  <a:lnTo>
                    <a:pt x="1006" y="0"/>
                  </a:lnTo>
                  <a:cubicBezTo>
                    <a:pt x="1564" y="0"/>
                    <a:pt x="2016" y="450"/>
                    <a:pt x="2016" y="1007"/>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75" name="Google Shape;175;p26"/>
            <p:cNvSpPr/>
            <p:nvPr/>
          </p:nvSpPr>
          <p:spPr>
            <a:xfrm>
              <a:off x="8757121" y="593161"/>
              <a:ext cx="466119" cy="585165"/>
            </a:xfrm>
            <a:custGeom>
              <a:rect b="b" l="l" r="r" t="t"/>
              <a:pathLst>
                <a:path extrusionOk="0" h="483828" w="385398">
                  <a:moveTo>
                    <a:pt x="362809" y="177800"/>
                  </a:moveTo>
                  <a:cubicBezTo>
                    <a:pt x="375561" y="177800"/>
                    <a:pt x="385398" y="187485"/>
                    <a:pt x="385398" y="200040"/>
                  </a:cubicBezTo>
                  <a:lnTo>
                    <a:pt x="385398" y="304785"/>
                  </a:lnTo>
                  <a:cubicBezTo>
                    <a:pt x="385398" y="316981"/>
                    <a:pt x="375561" y="326666"/>
                    <a:pt x="362809" y="326666"/>
                  </a:cubicBezTo>
                  <a:cubicBezTo>
                    <a:pt x="351150" y="326666"/>
                    <a:pt x="341312" y="316981"/>
                    <a:pt x="341312" y="304785"/>
                  </a:cubicBezTo>
                  <a:lnTo>
                    <a:pt x="341312" y="200040"/>
                  </a:lnTo>
                  <a:cubicBezTo>
                    <a:pt x="341312" y="187485"/>
                    <a:pt x="351150" y="177800"/>
                    <a:pt x="362809" y="177800"/>
                  </a:cubicBezTo>
                  <a:close/>
                  <a:moveTo>
                    <a:pt x="61912" y="177800"/>
                  </a:moveTo>
                  <a:lnTo>
                    <a:pt x="321903" y="177800"/>
                  </a:lnTo>
                  <a:lnTo>
                    <a:pt x="321903" y="178521"/>
                  </a:lnTo>
                  <a:lnTo>
                    <a:pt x="321903" y="373167"/>
                  </a:lnTo>
                  <a:cubicBezTo>
                    <a:pt x="321903" y="391551"/>
                    <a:pt x="307180" y="406690"/>
                    <a:pt x="288866" y="406690"/>
                  </a:cubicBezTo>
                  <a:lnTo>
                    <a:pt x="254392" y="406690"/>
                  </a:lnTo>
                  <a:lnTo>
                    <a:pt x="254392" y="461840"/>
                  </a:lnTo>
                  <a:cubicBezTo>
                    <a:pt x="254392" y="474456"/>
                    <a:pt x="244337" y="483828"/>
                    <a:pt x="232486" y="483828"/>
                  </a:cubicBezTo>
                  <a:cubicBezTo>
                    <a:pt x="219918" y="483828"/>
                    <a:pt x="210581" y="474456"/>
                    <a:pt x="210581" y="461840"/>
                  </a:cubicBezTo>
                  <a:lnTo>
                    <a:pt x="210581" y="406690"/>
                  </a:lnTo>
                  <a:lnTo>
                    <a:pt x="173953" y="406690"/>
                  </a:lnTo>
                  <a:lnTo>
                    <a:pt x="173953" y="461840"/>
                  </a:lnTo>
                  <a:cubicBezTo>
                    <a:pt x="173953" y="474456"/>
                    <a:pt x="163898" y="483828"/>
                    <a:pt x="151688" y="483828"/>
                  </a:cubicBezTo>
                  <a:cubicBezTo>
                    <a:pt x="139479" y="483828"/>
                    <a:pt x="130142" y="474456"/>
                    <a:pt x="130142" y="461840"/>
                  </a:cubicBezTo>
                  <a:lnTo>
                    <a:pt x="130142" y="406690"/>
                  </a:lnTo>
                  <a:lnTo>
                    <a:pt x="94950" y="406690"/>
                  </a:lnTo>
                  <a:cubicBezTo>
                    <a:pt x="76995" y="406690"/>
                    <a:pt x="61912" y="391551"/>
                    <a:pt x="61912" y="373167"/>
                  </a:cubicBezTo>
                  <a:lnTo>
                    <a:pt x="61912" y="178521"/>
                  </a:lnTo>
                  <a:close/>
                  <a:moveTo>
                    <a:pt x="21683" y="177800"/>
                  </a:moveTo>
                  <a:cubicBezTo>
                    <a:pt x="34331" y="177800"/>
                    <a:pt x="44088" y="187485"/>
                    <a:pt x="44088" y="200040"/>
                  </a:cubicBezTo>
                  <a:lnTo>
                    <a:pt x="44088" y="304785"/>
                  </a:lnTo>
                  <a:cubicBezTo>
                    <a:pt x="44088" y="316981"/>
                    <a:pt x="34331" y="326666"/>
                    <a:pt x="21683" y="326666"/>
                  </a:cubicBezTo>
                  <a:cubicBezTo>
                    <a:pt x="10118" y="326666"/>
                    <a:pt x="0" y="316981"/>
                    <a:pt x="0" y="304785"/>
                  </a:cubicBezTo>
                  <a:lnTo>
                    <a:pt x="0" y="200040"/>
                  </a:lnTo>
                  <a:cubicBezTo>
                    <a:pt x="0" y="187485"/>
                    <a:pt x="10118" y="177800"/>
                    <a:pt x="21683" y="177800"/>
                  </a:cubicBezTo>
                  <a:close/>
                  <a:moveTo>
                    <a:pt x="257122" y="83705"/>
                  </a:moveTo>
                  <a:cubicBezTo>
                    <a:pt x="250644" y="83705"/>
                    <a:pt x="244886" y="89117"/>
                    <a:pt x="244886" y="95972"/>
                  </a:cubicBezTo>
                  <a:cubicBezTo>
                    <a:pt x="244886" y="102466"/>
                    <a:pt x="250644" y="108239"/>
                    <a:pt x="257122" y="108239"/>
                  </a:cubicBezTo>
                  <a:cubicBezTo>
                    <a:pt x="263600" y="108239"/>
                    <a:pt x="268998" y="102466"/>
                    <a:pt x="268998" y="95972"/>
                  </a:cubicBezTo>
                  <a:cubicBezTo>
                    <a:pt x="268998" y="89117"/>
                    <a:pt x="263600" y="83705"/>
                    <a:pt x="257122" y="83705"/>
                  </a:cubicBezTo>
                  <a:close/>
                  <a:moveTo>
                    <a:pt x="126121" y="83705"/>
                  </a:moveTo>
                  <a:cubicBezTo>
                    <a:pt x="119283" y="83705"/>
                    <a:pt x="113525" y="89117"/>
                    <a:pt x="113525" y="95972"/>
                  </a:cubicBezTo>
                  <a:cubicBezTo>
                    <a:pt x="113525" y="102466"/>
                    <a:pt x="119283" y="108239"/>
                    <a:pt x="126121" y="108239"/>
                  </a:cubicBezTo>
                  <a:cubicBezTo>
                    <a:pt x="132599" y="108239"/>
                    <a:pt x="138358" y="102466"/>
                    <a:pt x="138358" y="95972"/>
                  </a:cubicBezTo>
                  <a:cubicBezTo>
                    <a:pt x="138358" y="89117"/>
                    <a:pt x="132599" y="83705"/>
                    <a:pt x="126121" y="83705"/>
                  </a:cubicBezTo>
                  <a:close/>
                  <a:moveTo>
                    <a:pt x="113885" y="0"/>
                  </a:moveTo>
                  <a:lnTo>
                    <a:pt x="136558" y="42213"/>
                  </a:lnTo>
                  <a:cubicBezTo>
                    <a:pt x="153473" y="34276"/>
                    <a:pt x="172187" y="29585"/>
                    <a:pt x="192701" y="29585"/>
                  </a:cubicBezTo>
                  <a:cubicBezTo>
                    <a:pt x="213215" y="29585"/>
                    <a:pt x="233729" y="34276"/>
                    <a:pt x="251004" y="43656"/>
                  </a:cubicBezTo>
                  <a:lnTo>
                    <a:pt x="274757" y="0"/>
                  </a:lnTo>
                  <a:lnTo>
                    <a:pt x="279435" y="2526"/>
                  </a:lnTo>
                  <a:lnTo>
                    <a:pt x="255682" y="45821"/>
                  </a:lnTo>
                  <a:cubicBezTo>
                    <a:pt x="294910" y="68190"/>
                    <a:pt x="321542" y="109682"/>
                    <a:pt x="321902" y="158389"/>
                  </a:cubicBezTo>
                  <a:lnTo>
                    <a:pt x="63500" y="158389"/>
                  </a:lnTo>
                  <a:cubicBezTo>
                    <a:pt x="63500" y="108960"/>
                    <a:pt x="91212" y="66386"/>
                    <a:pt x="131880" y="45099"/>
                  </a:cubicBezTo>
                  <a:lnTo>
                    <a:pt x="109206" y="252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76" name="Google Shape;176;p26"/>
            <p:cNvSpPr/>
            <p:nvPr/>
          </p:nvSpPr>
          <p:spPr>
            <a:xfrm>
              <a:off x="5170562" y="3392520"/>
              <a:ext cx="1169279" cy="1169281"/>
            </a:xfrm>
            <a:custGeom>
              <a:rect b="b" l="l" r="r" t="t"/>
              <a:pathLst>
                <a:path extrusionOk="0" h="2686" w="2686">
                  <a:moveTo>
                    <a:pt x="2685" y="1344"/>
                  </a:moveTo>
                  <a:lnTo>
                    <a:pt x="2685" y="1344"/>
                  </a:lnTo>
                  <a:cubicBezTo>
                    <a:pt x="2685" y="2085"/>
                    <a:pt x="2083" y="2685"/>
                    <a:pt x="1343" y="2685"/>
                  </a:cubicBezTo>
                  <a:lnTo>
                    <a:pt x="1343" y="2685"/>
                  </a:lnTo>
                  <a:cubicBezTo>
                    <a:pt x="602" y="2685"/>
                    <a:pt x="0" y="2085"/>
                    <a:pt x="0" y="1344"/>
                  </a:cubicBezTo>
                  <a:lnTo>
                    <a:pt x="0" y="1344"/>
                  </a:lnTo>
                  <a:cubicBezTo>
                    <a:pt x="0" y="601"/>
                    <a:pt x="602" y="0"/>
                    <a:pt x="1343" y="0"/>
                  </a:cubicBezTo>
                  <a:lnTo>
                    <a:pt x="1343" y="0"/>
                  </a:lnTo>
                  <a:cubicBezTo>
                    <a:pt x="2083" y="0"/>
                    <a:pt x="2685" y="601"/>
                    <a:pt x="2685" y="13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77" name="Google Shape;177;p26"/>
            <p:cNvSpPr/>
            <p:nvPr/>
          </p:nvSpPr>
          <p:spPr>
            <a:xfrm>
              <a:off x="5406643" y="3556739"/>
              <a:ext cx="655318" cy="761195"/>
            </a:xfrm>
            <a:custGeom>
              <a:rect b="b" l="l" r="r" t="t"/>
              <a:pathLst>
                <a:path extrusionOk="0" h="629373" w="541832">
                  <a:moveTo>
                    <a:pt x="160894" y="146915"/>
                  </a:moveTo>
                  <a:cubicBezTo>
                    <a:pt x="183222" y="146915"/>
                    <a:pt x="203029" y="152306"/>
                    <a:pt x="221755" y="158776"/>
                  </a:cubicBezTo>
                  <a:cubicBezTo>
                    <a:pt x="234000" y="163089"/>
                    <a:pt x="245524" y="167762"/>
                    <a:pt x="257048" y="170278"/>
                  </a:cubicBezTo>
                  <a:cubicBezTo>
                    <a:pt x="279376" y="176029"/>
                    <a:pt x="299904" y="173513"/>
                    <a:pt x="321151" y="166324"/>
                  </a:cubicBezTo>
                  <a:cubicBezTo>
                    <a:pt x="335916" y="160214"/>
                    <a:pt x="350681" y="154104"/>
                    <a:pt x="366167" y="150869"/>
                  </a:cubicBezTo>
                  <a:cubicBezTo>
                    <a:pt x="412983" y="140445"/>
                    <a:pt x="455118" y="150509"/>
                    <a:pt x="492932" y="179264"/>
                  </a:cubicBezTo>
                  <a:cubicBezTo>
                    <a:pt x="503015" y="187531"/>
                    <a:pt x="512739" y="196157"/>
                    <a:pt x="521021" y="205862"/>
                  </a:cubicBezTo>
                  <a:cubicBezTo>
                    <a:pt x="523902" y="210175"/>
                    <a:pt x="523902" y="210535"/>
                    <a:pt x="519581" y="213410"/>
                  </a:cubicBezTo>
                  <a:cubicBezTo>
                    <a:pt x="480327" y="237852"/>
                    <a:pt x="457639" y="272357"/>
                    <a:pt x="453678" y="317287"/>
                  </a:cubicBezTo>
                  <a:cubicBezTo>
                    <a:pt x="449716" y="359700"/>
                    <a:pt x="463041" y="397441"/>
                    <a:pt x="492211" y="427992"/>
                  </a:cubicBezTo>
                  <a:cubicBezTo>
                    <a:pt x="504816" y="441651"/>
                    <a:pt x="521021" y="451715"/>
                    <a:pt x="537587" y="459623"/>
                  </a:cubicBezTo>
                  <a:cubicBezTo>
                    <a:pt x="542269" y="461060"/>
                    <a:pt x="542629" y="461779"/>
                    <a:pt x="540828" y="466811"/>
                  </a:cubicBezTo>
                  <a:cubicBezTo>
                    <a:pt x="521742" y="510303"/>
                    <a:pt x="496173" y="551638"/>
                    <a:pt x="464482" y="587941"/>
                  </a:cubicBezTo>
                  <a:cubicBezTo>
                    <a:pt x="453678" y="599802"/>
                    <a:pt x="441794" y="610944"/>
                    <a:pt x="427028" y="619211"/>
                  </a:cubicBezTo>
                  <a:cubicBezTo>
                    <a:pt x="403980" y="632151"/>
                    <a:pt x="380212" y="632151"/>
                    <a:pt x="356443" y="622087"/>
                  </a:cubicBezTo>
                  <a:cubicBezTo>
                    <a:pt x="346360" y="617774"/>
                    <a:pt x="336636" y="612741"/>
                    <a:pt x="326553" y="609147"/>
                  </a:cubicBezTo>
                  <a:cubicBezTo>
                    <a:pt x="293421" y="599442"/>
                    <a:pt x="261730" y="599802"/>
                    <a:pt x="229678" y="613460"/>
                  </a:cubicBezTo>
                  <a:cubicBezTo>
                    <a:pt x="221395" y="617055"/>
                    <a:pt x="213112" y="620649"/>
                    <a:pt x="204830" y="623884"/>
                  </a:cubicBezTo>
                  <a:cubicBezTo>
                    <a:pt x="173859" y="635386"/>
                    <a:pt x="146129" y="628197"/>
                    <a:pt x="121280" y="608069"/>
                  </a:cubicBezTo>
                  <a:cubicBezTo>
                    <a:pt x="105434" y="596567"/>
                    <a:pt x="92830" y="581471"/>
                    <a:pt x="81306" y="565656"/>
                  </a:cubicBezTo>
                  <a:cubicBezTo>
                    <a:pt x="54296" y="530072"/>
                    <a:pt x="33409" y="490893"/>
                    <a:pt x="19364" y="448480"/>
                  </a:cubicBezTo>
                  <a:cubicBezTo>
                    <a:pt x="9281" y="417928"/>
                    <a:pt x="2798" y="386658"/>
                    <a:pt x="638" y="355027"/>
                  </a:cubicBezTo>
                  <a:cubicBezTo>
                    <a:pt x="-1523" y="319084"/>
                    <a:pt x="1358" y="284578"/>
                    <a:pt x="16123" y="251510"/>
                  </a:cubicBezTo>
                  <a:cubicBezTo>
                    <a:pt x="38091" y="201189"/>
                    <a:pt x="75904" y="166324"/>
                    <a:pt x="129563" y="150869"/>
                  </a:cubicBezTo>
                  <a:cubicBezTo>
                    <a:pt x="140727" y="148353"/>
                    <a:pt x="151171" y="146915"/>
                    <a:pt x="160894" y="146915"/>
                  </a:cubicBezTo>
                  <a:close/>
                  <a:moveTo>
                    <a:pt x="387614" y="234"/>
                  </a:moveTo>
                  <a:cubicBezTo>
                    <a:pt x="390870" y="-842"/>
                    <a:pt x="391955" y="2027"/>
                    <a:pt x="391955" y="4178"/>
                  </a:cubicBezTo>
                  <a:cubicBezTo>
                    <a:pt x="392317" y="8481"/>
                    <a:pt x="393402" y="12067"/>
                    <a:pt x="392317" y="14219"/>
                  </a:cubicBezTo>
                  <a:cubicBezTo>
                    <a:pt x="392317" y="44340"/>
                    <a:pt x="383273" y="69441"/>
                    <a:pt x="367356" y="93108"/>
                  </a:cubicBezTo>
                  <a:cubicBezTo>
                    <a:pt x="349629" y="118927"/>
                    <a:pt x="326115" y="137215"/>
                    <a:pt x="295727" y="146896"/>
                  </a:cubicBezTo>
                  <a:cubicBezTo>
                    <a:pt x="287045" y="149407"/>
                    <a:pt x="277277" y="151200"/>
                    <a:pt x="267871" y="151200"/>
                  </a:cubicBezTo>
                  <a:cubicBezTo>
                    <a:pt x="263168" y="151200"/>
                    <a:pt x="261721" y="149407"/>
                    <a:pt x="261721" y="145821"/>
                  </a:cubicBezTo>
                  <a:cubicBezTo>
                    <a:pt x="258827" y="123947"/>
                    <a:pt x="264254" y="103507"/>
                    <a:pt x="273659" y="84502"/>
                  </a:cubicBezTo>
                  <a:cubicBezTo>
                    <a:pt x="292109" y="45416"/>
                    <a:pt x="322497" y="19956"/>
                    <a:pt x="363015" y="5613"/>
                  </a:cubicBezTo>
                  <a:cubicBezTo>
                    <a:pt x="370612" y="3103"/>
                    <a:pt x="378932" y="1668"/>
                    <a:pt x="387614" y="23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78" name="Google Shape;178;p26"/>
            <p:cNvSpPr/>
            <p:nvPr/>
          </p:nvSpPr>
          <p:spPr>
            <a:xfrm>
              <a:off x="7201922" y="3486602"/>
              <a:ext cx="1155840" cy="1155840"/>
            </a:xfrm>
            <a:custGeom>
              <a:rect b="b" l="l" r="r" t="t"/>
              <a:pathLst>
                <a:path extrusionOk="0" h="2654" w="2654">
                  <a:moveTo>
                    <a:pt x="2653" y="1326"/>
                  </a:moveTo>
                  <a:lnTo>
                    <a:pt x="2653" y="1326"/>
                  </a:lnTo>
                  <a:cubicBezTo>
                    <a:pt x="2653" y="2059"/>
                    <a:pt x="2060" y="2653"/>
                    <a:pt x="1326" y="2653"/>
                  </a:cubicBezTo>
                  <a:lnTo>
                    <a:pt x="1326" y="2653"/>
                  </a:lnTo>
                  <a:cubicBezTo>
                    <a:pt x="594" y="2653"/>
                    <a:pt x="0" y="2059"/>
                    <a:pt x="0" y="1326"/>
                  </a:cubicBezTo>
                  <a:lnTo>
                    <a:pt x="0" y="1326"/>
                  </a:lnTo>
                  <a:cubicBezTo>
                    <a:pt x="0" y="592"/>
                    <a:pt x="594" y="0"/>
                    <a:pt x="1326" y="0"/>
                  </a:cubicBezTo>
                  <a:lnTo>
                    <a:pt x="1326" y="0"/>
                  </a:lnTo>
                  <a:cubicBezTo>
                    <a:pt x="2060" y="0"/>
                    <a:pt x="2653" y="592"/>
                    <a:pt x="2653" y="1326"/>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79" name="Google Shape;179;p26"/>
            <p:cNvSpPr/>
            <p:nvPr/>
          </p:nvSpPr>
          <p:spPr>
            <a:xfrm>
              <a:off x="7616642" y="3686282"/>
              <a:ext cx="324479" cy="756480"/>
            </a:xfrm>
            <a:custGeom>
              <a:rect b="b" l="l" r="r" t="t"/>
              <a:pathLst>
                <a:path extrusionOk="0" h="1736" w="744">
                  <a:moveTo>
                    <a:pt x="716" y="446"/>
                  </a:moveTo>
                  <a:lnTo>
                    <a:pt x="716" y="711"/>
                  </a:lnTo>
                  <a:lnTo>
                    <a:pt x="487" y="711"/>
                  </a:lnTo>
                  <a:lnTo>
                    <a:pt x="487" y="1220"/>
                  </a:lnTo>
                  <a:lnTo>
                    <a:pt x="487" y="1220"/>
                  </a:lnTo>
                  <a:cubicBezTo>
                    <a:pt x="487" y="1323"/>
                    <a:pt x="489" y="1382"/>
                    <a:pt x="493" y="1400"/>
                  </a:cubicBezTo>
                  <a:lnTo>
                    <a:pt x="493" y="1400"/>
                  </a:lnTo>
                  <a:cubicBezTo>
                    <a:pt x="499" y="1418"/>
                    <a:pt x="508" y="1432"/>
                    <a:pt x="523" y="1442"/>
                  </a:cubicBezTo>
                  <a:lnTo>
                    <a:pt x="523" y="1442"/>
                  </a:lnTo>
                  <a:cubicBezTo>
                    <a:pt x="539" y="1453"/>
                    <a:pt x="558" y="1459"/>
                    <a:pt x="581" y="1459"/>
                  </a:cubicBezTo>
                  <a:lnTo>
                    <a:pt x="581" y="1459"/>
                  </a:lnTo>
                  <a:cubicBezTo>
                    <a:pt x="611" y="1459"/>
                    <a:pt x="656" y="1448"/>
                    <a:pt x="715" y="1426"/>
                  </a:cubicBezTo>
                  <a:lnTo>
                    <a:pt x="743" y="1685"/>
                  </a:lnTo>
                  <a:lnTo>
                    <a:pt x="743" y="1685"/>
                  </a:lnTo>
                  <a:cubicBezTo>
                    <a:pt x="664" y="1719"/>
                    <a:pt x="578" y="1735"/>
                    <a:pt x="479" y="1735"/>
                  </a:cubicBezTo>
                  <a:lnTo>
                    <a:pt x="479" y="1735"/>
                  </a:lnTo>
                  <a:cubicBezTo>
                    <a:pt x="418" y="1735"/>
                    <a:pt x="365" y="1724"/>
                    <a:pt x="315" y="1705"/>
                  </a:cubicBezTo>
                  <a:lnTo>
                    <a:pt x="315" y="1705"/>
                  </a:lnTo>
                  <a:cubicBezTo>
                    <a:pt x="269" y="1685"/>
                    <a:pt x="233" y="1658"/>
                    <a:pt x="210" y="1628"/>
                  </a:cubicBezTo>
                  <a:lnTo>
                    <a:pt x="210" y="1628"/>
                  </a:lnTo>
                  <a:cubicBezTo>
                    <a:pt x="188" y="1595"/>
                    <a:pt x="171" y="1551"/>
                    <a:pt x="162" y="1496"/>
                  </a:cubicBezTo>
                  <a:lnTo>
                    <a:pt x="162" y="1496"/>
                  </a:lnTo>
                  <a:cubicBezTo>
                    <a:pt x="155" y="1459"/>
                    <a:pt x="153" y="1379"/>
                    <a:pt x="153" y="1261"/>
                  </a:cubicBezTo>
                  <a:lnTo>
                    <a:pt x="153" y="711"/>
                  </a:lnTo>
                  <a:lnTo>
                    <a:pt x="0" y="711"/>
                  </a:lnTo>
                  <a:lnTo>
                    <a:pt x="0" y="446"/>
                  </a:lnTo>
                  <a:lnTo>
                    <a:pt x="153" y="446"/>
                  </a:lnTo>
                  <a:lnTo>
                    <a:pt x="153" y="195"/>
                  </a:lnTo>
                  <a:lnTo>
                    <a:pt x="487" y="0"/>
                  </a:lnTo>
                  <a:lnTo>
                    <a:pt x="487" y="446"/>
                  </a:lnTo>
                  <a:lnTo>
                    <a:pt x="716" y="446"/>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80" name="Google Shape;180;p26"/>
            <p:cNvSpPr/>
            <p:nvPr/>
          </p:nvSpPr>
          <p:spPr>
            <a:xfrm>
              <a:off x="9014402" y="1307401"/>
              <a:ext cx="1317120" cy="1317120"/>
            </a:xfrm>
            <a:custGeom>
              <a:rect b="b" l="l" r="r" t="t"/>
              <a:pathLst>
                <a:path extrusionOk="0" h="3025" w="3026">
                  <a:moveTo>
                    <a:pt x="3025" y="1514"/>
                  </a:moveTo>
                  <a:lnTo>
                    <a:pt x="3025" y="1514"/>
                  </a:lnTo>
                  <a:cubicBezTo>
                    <a:pt x="3025" y="2349"/>
                    <a:pt x="2347" y="3024"/>
                    <a:pt x="1512" y="3024"/>
                  </a:cubicBezTo>
                  <a:lnTo>
                    <a:pt x="1512" y="3024"/>
                  </a:lnTo>
                  <a:cubicBezTo>
                    <a:pt x="676" y="3024"/>
                    <a:pt x="0" y="2349"/>
                    <a:pt x="0" y="1514"/>
                  </a:cubicBezTo>
                  <a:lnTo>
                    <a:pt x="0" y="1514"/>
                  </a:lnTo>
                  <a:cubicBezTo>
                    <a:pt x="0" y="678"/>
                    <a:pt x="676" y="0"/>
                    <a:pt x="1512" y="0"/>
                  </a:cubicBezTo>
                  <a:lnTo>
                    <a:pt x="1512" y="0"/>
                  </a:lnTo>
                  <a:cubicBezTo>
                    <a:pt x="2347" y="0"/>
                    <a:pt x="3025" y="678"/>
                    <a:pt x="3025" y="1514"/>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81" name="Google Shape;181;p26"/>
            <p:cNvSpPr/>
            <p:nvPr/>
          </p:nvSpPr>
          <p:spPr>
            <a:xfrm>
              <a:off x="9225601" y="1701002"/>
              <a:ext cx="894100" cy="533568"/>
            </a:xfrm>
            <a:custGeom>
              <a:rect b="b" l="l" r="r" t="t"/>
              <a:pathLst>
                <a:path extrusionOk="0" h="441166" w="739262">
                  <a:moveTo>
                    <a:pt x="102971" y="290409"/>
                  </a:moveTo>
                  <a:cubicBezTo>
                    <a:pt x="112548" y="290611"/>
                    <a:pt x="122525" y="292272"/>
                    <a:pt x="132908" y="295505"/>
                  </a:cubicBezTo>
                  <a:cubicBezTo>
                    <a:pt x="174803" y="308794"/>
                    <a:pt x="198640" y="339682"/>
                    <a:pt x="204418" y="382782"/>
                  </a:cubicBezTo>
                  <a:cubicBezTo>
                    <a:pt x="212364" y="439529"/>
                    <a:pt x="210919" y="439529"/>
                    <a:pt x="154217" y="439529"/>
                  </a:cubicBezTo>
                  <a:lnTo>
                    <a:pt x="103654" y="439529"/>
                  </a:lnTo>
                  <a:cubicBezTo>
                    <a:pt x="76567" y="439529"/>
                    <a:pt x="49480" y="439170"/>
                    <a:pt x="21670" y="439888"/>
                  </a:cubicBezTo>
                  <a:cubicBezTo>
                    <a:pt x="4695" y="440966"/>
                    <a:pt x="0" y="434142"/>
                    <a:pt x="0" y="417261"/>
                  </a:cubicBezTo>
                  <a:cubicBezTo>
                    <a:pt x="0" y="383141"/>
                    <a:pt x="3251" y="351175"/>
                    <a:pt x="27449" y="324956"/>
                  </a:cubicBezTo>
                  <a:cubicBezTo>
                    <a:pt x="49119" y="302329"/>
                    <a:pt x="74242" y="289803"/>
                    <a:pt x="102971" y="290409"/>
                  </a:cubicBezTo>
                  <a:close/>
                  <a:moveTo>
                    <a:pt x="357474" y="275726"/>
                  </a:moveTo>
                  <a:cubicBezTo>
                    <a:pt x="406838" y="281880"/>
                    <a:pt x="451026" y="321101"/>
                    <a:pt x="458064" y="373306"/>
                  </a:cubicBezTo>
                  <a:cubicBezTo>
                    <a:pt x="466364" y="441109"/>
                    <a:pt x="466364" y="441109"/>
                    <a:pt x="399237" y="441109"/>
                  </a:cubicBezTo>
                  <a:lnTo>
                    <a:pt x="343659" y="441109"/>
                  </a:lnTo>
                  <a:lnTo>
                    <a:pt x="252351" y="441109"/>
                  </a:lnTo>
                  <a:cubicBezTo>
                    <a:pt x="243329" y="441109"/>
                    <a:pt x="234306" y="442551"/>
                    <a:pt x="231058" y="431011"/>
                  </a:cubicBezTo>
                  <a:cubicBezTo>
                    <a:pt x="215900" y="374748"/>
                    <a:pt x="253073" y="302257"/>
                    <a:pt x="307569" y="281339"/>
                  </a:cubicBezTo>
                  <a:cubicBezTo>
                    <a:pt x="323990" y="275298"/>
                    <a:pt x="341020" y="273675"/>
                    <a:pt x="357474" y="275726"/>
                  </a:cubicBezTo>
                  <a:close/>
                  <a:moveTo>
                    <a:pt x="603313" y="254669"/>
                  </a:moveTo>
                  <a:cubicBezTo>
                    <a:pt x="624241" y="252876"/>
                    <a:pt x="645528" y="257359"/>
                    <a:pt x="667084" y="268657"/>
                  </a:cubicBezTo>
                  <a:cubicBezTo>
                    <a:pt x="713431" y="293045"/>
                    <a:pt x="737503" y="332496"/>
                    <a:pt x="738580" y="385218"/>
                  </a:cubicBezTo>
                  <a:cubicBezTo>
                    <a:pt x="739658" y="450491"/>
                    <a:pt x="745766" y="438656"/>
                    <a:pt x="685408" y="439015"/>
                  </a:cubicBezTo>
                  <a:cubicBezTo>
                    <a:pt x="661336" y="439373"/>
                    <a:pt x="637265" y="439015"/>
                    <a:pt x="612115" y="439015"/>
                  </a:cubicBezTo>
                  <a:lnTo>
                    <a:pt x="508284" y="439015"/>
                  </a:lnTo>
                  <a:cubicBezTo>
                    <a:pt x="500021" y="439015"/>
                    <a:pt x="490321" y="442243"/>
                    <a:pt x="487446" y="429331"/>
                  </a:cubicBezTo>
                  <a:cubicBezTo>
                    <a:pt x="473075" y="378403"/>
                    <a:pt x="497506" y="308467"/>
                    <a:pt x="541697" y="278340"/>
                  </a:cubicBezTo>
                  <a:cubicBezTo>
                    <a:pt x="561817" y="264532"/>
                    <a:pt x="582385" y="256463"/>
                    <a:pt x="603313" y="254669"/>
                  </a:cubicBezTo>
                  <a:close/>
                  <a:moveTo>
                    <a:pt x="101780" y="83270"/>
                  </a:moveTo>
                  <a:cubicBezTo>
                    <a:pt x="153755" y="82550"/>
                    <a:pt x="194901" y="123617"/>
                    <a:pt x="194901" y="175852"/>
                  </a:cubicBezTo>
                  <a:cubicBezTo>
                    <a:pt x="194901" y="227727"/>
                    <a:pt x="153394" y="269515"/>
                    <a:pt x="101780" y="269154"/>
                  </a:cubicBezTo>
                  <a:cubicBezTo>
                    <a:pt x="50167" y="268074"/>
                    <a:pt x="7937" y="225565"/>
                    <a:pt x="9020" y="174411"/>
                  </a:cubicBezTo>
                  <a:cubicBezTo>
                    <a:pt x="9381" y="124338"/>
                    <a:pt x="50528" y="84711"/>
                    <a:pt x="101780" y="83270"/>
                  </a:cubicBezTo>
                  <a:close/>
                  <a:moveTo>
                    <a:pt x="345281" y="43223"/>
                  </a:moveTo>
                  <a:cubicBezTo>
                    <a:pt x="402849" y="42862"/>
                    <a:pt x="448183" y="87601"/>
                    <a:pt x="448183" y="145328"/>
                  </a:cubicBezTo>
                  <a:cubicBezTo>
                    <a:pt x="448902" y="202333"/>
                    <a:pt x="402849" y="248515"/>
                    <a:pt x="346361" y="248876"/>
                  </a:cubicBezTo>
                  <a:cubicBezTo>
                    <a:pt x="288434" y="248876"/>
                    <a:pt x="242020" y="203416"/>
                    <a:pt x="242020" y="146410"/>
                  </a:cubicBezTo>
                  <a:cubicBezTo>
                    <a:pt x="241300" y="90126"/>
                    <a:pt x="288074" y="43223"/>
                    <a:pt x="345281" y="43223"/>
                  </a:cubicBezTo>
                  <a:close/>
                  <a:moveTo>
                    <a:pt x="612308" y="0"/>
                  </a:moveTo>
                  <a:cubicBezTo>
                    <a:pt x="677149" y="0"/>
                    <a:pt x="728302" y="50792"/>
                    <a:pt x="727942" y="114553"/>
                  </a:cubicBezTo>
                  <a:cubicBezTo>
                    <a:pt x="726861" y="177954"/>
                    <a:pt x="676069" y="228386"/>
                    <a:pt x="613749" y="229106"/>
                  </a:cubicBezTo>
                  <a:cubicBezTo>
                    <a:pt x="549988" y="229827"/>
                    <a:pt x="498475" y="178314"/>
                    <a:pt x="498475" y="114553"/>
                  </a:cubicBezTo>
                  <a:cubicBezTo>
                    <a:pt x="498475" y="50432"/>
                    <a:pt x="548187" y="0"/>
                    <a:pt x="612308"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82" name="Google Shape;182;p26"/>
            <p:cNvSpPr/>
            <p:nvPr/>
          </p:nvSpPr>
          <p:spPr>
            <a:xfrm>
              <a:off x="5472001" y="5702281"/>
              <a:ext cx="583680" cy="583680"/>
            </a:xfrm>
            <a:custGeom>
              <a:rect b="b" l="l" r="r" t="t"/>
              <a:pathLst>
                <a:path extrusionOk="0" h="1340" w="1340">
                  <a:moveTo>
                    <a:pt x="417" y="298"/>
                  </a:moveTo>
                  <a:lnTo>
                    <a:pt x="417" y="298"/>
                  </a:lnTo>
                  <a:cubicBezTo>
                    <a:pt x="416" y="298"/>
                    <a:pt x="412" y="301"/>
                    <a:pt x="409" y="302"/>
                  </a:cubicBezTo>
                  <a:lnTo>
                    <a:pt x="409" y="302"/>
                  </a:lnTo>
                  <a:cubicBezTo>
                    <a:pt x="396" y="310"/>
                    <a:pt x="384" y="321"/>
                    <a:pt x="372" y="330"/>
                  </a:cubicBezTo>
                  <a:lnTo>
                    <a:pt x="372" y="330"/>
                  </a:lnTo>
                  <a:cubicBezTo>
                    <a:pt x="366" y="334"/>
                    <a:pt x="362" y="338"/>
                    <a:pt x="357" y="344"/>
                  </a:cubicBezTo>
                  <a:lnTo>
                    <a:pt x="357" y="344"/>
                  </a:lnTo>
                  <a:cubicBezTo>
                    <a:pt x="354" y="345"/>
                    <a:pt x="353" y="346"/>
                    <a:pt x="351" y="348"/>
                  </a:cubicBezTo>
                  <a:lnTo>
                    <a:pt x="351" y="348"/>
                  </a:lnTo>
                  <a:cubicBezTo>
                    <a:pt x="350" y="348"/>
                    <a:pt x="349" y="349"/>
                    <a:pt x="349" y="350"/>
                  </a:cubicBezTo>
                  <a:lnTo>
                    <a:pt x="349" y="350"/>
                  </a:lnTo>
                  <a:cubicBezTo>
                    <a:pt x="345" y="353"/>
                    <a:pt x="341" y="357"/>
                    <a:pt x="338" y="361"/>
                  </a:cubicBezTo>
                  <a:lnTo>
                    <a:pt x="338" y="361"/>
                  </a:lnTo>
                  <a:cubicBezTo>
                    <a:pt x="335" y="364"/>
                    <a:pt x="333" y="367"/>
                    <a:pt x="330" y="368"/>
                  </a:cubicBezTo>
                  <a:lnTo>
                    <a:pt x="330" y="368"/>
                  </a:lnTo>
                  <a:cubicBezTo>
                    <a:pt x="326" y="368"/>
                    <a:pt x="325" y="371"/>
                    <a:pt x="325" y="375"/>
                  </a:cubicBezTo>
                  <a:lnTo>
                    <a:pt x="325" y="375"/>
                  </a:lnTo>
                  <a:cubicBezTo>
                    <a:pt x="321" y="379"/>
                    <a:pt x="317" y="380"/>
                    <a:pt x="313" y="385"/>
                  </a:cubicBezTo>
                  <a:lnTo>
                    <a:pt x="313" y="385"/>
                  </a:lnTo>
                  <a:cubicBezTo>
                    <a:pt x="307" y="393"/>
                    <a:pt x="300" y="400"/>
                    <a:pt x="294" y="407"/>
                  </a:cubicBezTo>
                  <a:lnTo>
                    <a:pt x="294" y="407"/>
                  </a:lnTo>
                  <a:cubicBezTo>
                    <a:pt x="292" y="412"/>
                    <a:pt x="288" y="418"/>
                    <a:pt x="286" y="420"/>
                  </a:cubicBezTo>
                  <a:lnTo>
                    <a:pt x="286" y="420"/>
                  </a:lnTo>
                  <a:cubicBezTo>
                    <a:pt x="284" y="424"/>
                    <a:pt x="283" y="424"/>
                    <a:pt x="280" y="422"/>
                  </a:cubicBezTo>
                  <a:lnTo>
                    <a:pt x="280" y="422"/>
                  </a:lnTo>
                  <a:cubicBezTo>
                    <a:pt x="284" y="427"/>
                    <a:pt x="280" y="428"/>
                    <a:pt x="279" y="430"/>
                  </a:cubicBezTo>
                  <a:lnTo>
                    <a:pt x="279" y="430"/>
                  </a:lnTo>
                  <a:cubicBezTo>
                    <a:pt x="276" y="435"/>
                    <a:pt x="275" y="438"/>
                    <a:pt x="272" y="442"/>
                  </a:cubicBezTo>
                  <a:lnTo>
                    <a:pt x="272" y="442"/>
                  </a:lnTo>
                  <a:cubicBezTo>
                    <a:pt x="272" y="443"/>
                    <a:pt x="272" y="444"/>
                    <a:pt x="271" y="443"/>
                  </a:cubicBezTo>
                  <a:lnTo>
                    <a:pt x="271" y="443"/>
                  </a:lnTo>
                  <a:cubicBezTo>
                    <a:pt x="270" y="443"/>
                    <a:pt x="270" y="444"/>
                    <a:pt x="270" y="444"/>
                  </a:cubicBezTo>
                  <a:lnTo>
                    <a:pt x="270" y="444"/>
                  </a:lnTo>
                  <a:cubicBezTo>
                    <a:pt x="271" y="446"/>
                    <a:pt x="270" y="447"/>
                    <a:pt x="268" y="451"/>
                  </a:cubicBezTo>
                  <a:lnTo>
                    <a:pt x="268" y="451"/>
                  </a:lnTo>
                  <a:cubicBezTo>
                    <a:pt x="262" y="460"/>
                    <a:pt x="256" y="470"/>
                    <a:pt x="252" y="479"/>
                  </a:cubicBezTo>
                  <a:lnTo>
                    <a:pt x="252" y="479"/>
                  </a:lnTo>
                  <a:cubicBezTo>
                    <a:pt x="252" y="485"/>
                    <a:pt x="249" y="487"/>
                    <a:pt x="247" y="490"/>
                  </a:cubicBezTo>
                  <a:lnTo>
                    <a:pt x="247" y="490"/>
                  </a:lnTo>
                  <a:cubicBezTo>
                    <a:pt x="245" y="497"/>
                    <a:pt x="243" y="502"/>
                    <a:pt x="240" y="509"/>
                  </a:cubicBezTo>
                  <a:lnTo>
                    <a:pt x="240" y="509"/>
                  </a:lnTo>
                  <a:cubicBezTo>
                    <a:pt x="237" y="519"/>
                    <a:pt x="233" y="529"/>
                    <a:pt x="231" y="540"/>
                  </a:cubicBezTo>
                  <a:lnTo>
                    <a:pt x="231" y="540"/>
                  </a:lnTo>
                  <a:cubicBezTo>
                    <a:pt x="228" y="546"/>
                    <a:pt x="225" y="556"/>
                    <a:pt x="225" y="562"/>
                  </a:cubicBezTo>
                  <a:lnTo>
                    <a:pt x="225" y="562"/>
                  </a:lnTo>
                  <a:cubicBezTo>
                    <a:pt x="223" y="570"/>
                    <a:pt x="221" y="581"/>
                    <a:pt x="219" y="589"/>
                  </a:cubicBezTo>
                  <a:lnTo>
                    <a:pt x="219" y="589"/>
                  </a:lnTo>
                  <a:cubicBezTo>
                    <a:pt x="217" y="595"/>
                    <a:pt x="217" y="603"/>
                    <a:pt x="217" y="608"/>
                  </a:cubicBezTo>
                  <a:lnTo>
                    <a:pt x="217" y="608"/>
                  </a:lnTo>
                  <a:cubicBezTo>
                    <a:pt x="217" y="616"/>
                    <a:pt x="217" y="624"/>
                    <a:pt x="215" y="631"/>
                  </a:cubicBezTo>
                  <a:lnTo>
                    <a:pt x="215" y="631"/>
                  </a:lnTo>
                  <a:cubicBezTo>
                    <a:pt x="215" y="635"/>
                    <a:pt x="215" y="638"/>
                    <a:pt x="215" y="640"/>
                  </a:cubicBezTo>
                  <a:lnTo>
                    <a:pt x="215" y="640"/>
                  </a:lnTo>
                  <a:cubicBezTo>
                    <a:pt x="215" y="652"/>
                    <a:pt x="216" y="664"/>
                    <a:pt x="217" y="679"/>
                  </a:cubicBezTo>
                  <a:lnTo>
                    <a:pt x="217" y="679"/>
                  </a:lnTo>
                  <a:cubicBezTo>
                    <a:pt x="217" y="691"/>
                    <a:pt x="220" y="703"/>
                    <a:pt x="221" y="717"/>
                  </a:cubicBezTo>
                  <a:lnTo>
                    <a:pt x="221" y="717"/>
                  </a:lnTo>
                  <a:cubicBezTo>
                    <a:pt x="225" y="729"/>
                    <a:pt x="227" y="742"/>
                    <a:pt x="231" y="753"/>
                  </a:cubicBezTo>
                  <a:lnTo>
                    <a:pt x="231" y="753"/>
                  </a:lnTo>
                  <a:cubicBezTo>
                    <a:pt x="233" y="758"/>
                    <a:pt x="235" y="766"/>
                    <a:pt x="237" y="772"/>
                  </a:cubicBezTo>
                  <a:lnTo>
                    <a:pt x="237" y="776"/>
                  </a:lnTo>
                  <a:lnTo>
                    <a:pt x="237" y="776"/>
                  </a:lnTo>
                  <a:cubicBezTo>
                    <a:pt x="241" y="785"/>
                    <a:pt x="245" y="793"/>
                    <a:pt x="249" y="801"/>
                  </a:cubicBezTo>
                  <a:lnTo>
                    <a:pt x="249" y="801"/>
                  </a:lnTo>
                  <a:cubicBezTo>
                    <a:pt x="253" y="811"/>
                    <a:pt x="259" y="820"/>
                    <a:pt x="266" y="829"/>
                  </a:cubicBezTo>
                  <a:lnTo>
                    <a:pt x="266" y="829"/>
                  </a:lnTo>
                  <a:cubicBezTo>
                    <a:pt x="270" y="835"/>
                    <a:pt x="272" y="841"/>
                    <a:pt x="279" y="847"/>
                  </a:cubicBezTo>
                  <a:lnTo>
                    <a:pt x="279" y="847"/>
                  </a:lnTo>
                  <a:cubicBezTo>
                    <a:pt x="283" y="852"/>
                    <a:pt x="286" y="856"/>
                    <a:pt x="292" y="860"/>
                  </a:cubicBezTo>
                  <a:lnTo>
                    <a:pt x="292" y="860"/>
                  </a:lnTo>
                  <a:cubicBezTo>
                    <a:pt x="292" y="862"/>
                    <a:pt x="294" y="862"/>
                    <a:pt x="295" y="863"/>
                  </a:cubicBezTo>
                  <a:lnTo>
                    <a:pt x="295" y="863"/>
                  </a:lnTo>
                  <a:cubicBezTo>
                    <a:pt x="300" y="870"/>
                    <a:pt x="308" y="875"/>
                    <a:pt x="317" y="880"/>
                  </a:cubicBezTo>
                  <a:lnTo>
                    <a:pt x="317" y="880"/>
                  </a:lnTo>
                  <a:cubicBezTo>
                    <a:pt x="317" y="880"/>
                    <a:pt x="319" y="883"/>
                    <a:pt x="321" y="884"/>
                  </a:cubicBezTo>
                  <a:lnTo>
                    <a:pt x="321" y="884"/>
                  </a:lnTo>
                  <a:cubicBezTo>
                    <a:pt x="325" y="886"/>
                    <a:pt x="327" y="887"/>
                    <a:pt x="331" y="888"/>
                  </a:cubicBezTo>
                  <a:lnTo>
                    <a:pt x="331" y="888"/>
                  </a:lnTo>
                  <a:cubicBezTo>
                    <a:pt x="334" y="892"/>
                    <a:pt x="338" y="894"/>
                    <a:pt x="341" y="894"/>
                  </a:cubicBezTo>
                  <a:lnTo>
                    <a:pt x="341" y="894"/>
                  </a:lnTo>
                  <a:cubicBezTo>
                    <a:pt x="347" y="898"/>
                    <a:pt x="353" y="904"/>
                    <a:pt x="362" y="902"/>
                  </a:cubicBezTo>
                  <a:lnTo>
                    <a:pt x="362" y="902"/>
                  </a:lnTo>
                  <a:cubicBezTo>
                    <a:pt x="363" y="904"/>
                    <a:pt x="366" y="904"/>
                    <a:pt x="370" y="902"/>
                  </a:cubicBezTo>
                  <a:lnTo>
                    <a:pt x="370" y="902"/>
                  </a:lnTo>
                  <a:cubicBezTo>
                    <a:pt x="381" y="900"/>
                    <a:pt x="385" y="891"/>
                    <a:pt x="389" y="880"/>
                  </a:cubicBezTo>
                  <a:lnTo>
                    <a:pt x="389" y="880"/>
                  </a:lnTo>
                  <a:cubicBezTo>
                    <a:pt x="390" y="872"/>
                    <a:pt x="393" y="867"/>
                    <a:pt x="394" y="862"/>
                  </a:cubicBezTo>
                  <a:lnTo>
                    <a:pt x="394" y="862"/>
                  </a:lnTo>
                  <a:cubicBezTo>
                    <a:pt x="394" y="856"/>
                    <a:pt x="397" y="849"/>
                    <a:pt x="398" y="844"/>
                  </a:cubicBezTo>
                  <a:lnTo>
                    <a:pt x="398" y="844"/>
                  </a:lnTo>
                  <a:cubicBezTo>
                    <a:pt x="398" y="839"/>
                    <a:pt x="401" y="835"/>
                    <a:pt x="402" y="829"/>
                  </a:cubicBezTo>
                  <a:lnTo>
                    <a:pt x="402" y="829"/>
                  </a:lnTo>
                  <a:cubicBezTo>
                    <a:pt x="404" y="820"/>
                    <a:pt x="404" y="812"/>
                    <a:pt x="402" y="804"/>
                  </a:cubicBezTo>
                  <a:lnTo>
                    <a:pt x="402" y="804"/>
                  </a:lnTo>
                  <a:cubicBezTo>
                    <a:pt x="401" y="800"/>
                    <a:pt x="398" y="797"/>
                    <a:pt x="394" y="794"/>
                  </a:cubicBezTo>
                  <a:lnTo>
                    <a:pt x="394" y="794"/>
                  </a:lnTo>
                  <a:cubicBezTo>
                    <a:pt x="393" y="793"/>
                    <a:pt x="393" y="789"/>
                    <a:pt x="389" y="788"/>
                  </a:cubicBezTo>
                  <a:lnTo>
                    <a:pt x="389" y="788"/>
                  </a:lnTo>
                  <a:cubicBezTo>
                    <a:pt x="385" y="782"/>
                    <a:pt x="380" y="776"/>
                    <a:pt x="376" y="768"/>
                  </a:cubicBezTo>
                  <a:lnTo>
                    <a:pt x="376" y="768"/>
                  </a:lnTo>
                  <a:cubicBezTo>
                    <a:pt x="376" y="768"/>
                    <a:pt x="374" y="766"/>
                    <a:pt x="374" y="765"/>
                  </a:cubicBezTo>
                  <a:lnTo>
                    <a:pt x="374" y="765"/>
                  </a:lnTo>
                  <a:lnTo>
                    <a:pt x="374" y="765"/>
                  </a:lnTo>
                  <a:cubicBezTo>
                    <a:pt x="368" y="756"/>
                    <a:pt x="363" y="748"/>
                    <a:pt x="361" y="738"/>
                  </a:cubicBezTo>
                  <a:lnTo>
                    <a:pt x="361" y="735"/>
                  </a:lnTo>
                  <a:lnTo>
                    <a:pt x="361" y="735"/>
                  </a:lnTo>
                  <a:cubicBezTo>
                    <a:pt x="354" y="722"/>
                    <a:pt x="351" y="707"/>
                    <a:pt x="349" y="694"/>
                  </a:cubicBezTo>
                  <a:lnTo>
                    <a:pt x="349" y="694"/>
                  </a:lnTo>
                  <a:cubicBezTo>
                    <a:pt x="349" y="676"/>
                    <a:pt x="347" y="662"/>
                    <a:pt x="349" y="647"/>
                  </a:cubicBezTo>
                  <a:lnTo>
                    <a:pt x="349" y="647"/>
                  </a:lnTo>
                  <a:cubicBezTo>
                    <a:pt x="349" y="636"/>
                    <a:pt x="349" y="627"/>
                    <a:pt x="350" y="616"/>
                  </a:cubicBezTo>
                  <a:lnTo>
                    <a:pt x="350" y="616"/>
                  </a:lnTo>
                  <a:cubicBezTo>
                    <a:pt x="353" y="600"/>
                    <a:pt x="357" y="583"/>
                    <a:pt x="361" y="565"/>
                  </a:cubicBezTo>
                  <a:lnTo>
                    <a:pt x="361" y="565"/>
                  </a:lnTo>
                  <a:cubicBezTo>
                    <a:pt x="365" y="553"/>
                    <a:pt x="370" y="540"/>
                    <a:pt x="376" y="526"/>
                  </a:cubicBezTo>
                  <a:lnTo>
                    <a:pt x="376" y="526"/>
                  </a:lnTo>
                  <a:cubicBezTo>
                    <a:pt x="384" y="513"/>
                    <a:pt x="389" y="497"/>
                    <a:pt x="398" y="485"/>
                  </a:cubicBezTo>
                  <a:lnTo>
                    <a:pt x="398" y="485"/>
                  </a:lnTo>
                  <a:cubicBezTo>
                    <a:pt x="402" y="478"/>
                    <a:pt x="406" y="473"/>
                    <a:pt x="409" y="467"/>
                  </a:cubicBezTo>
                  <a:lnTo>
                    <a:pt x="409" y="467"/>
                  </a:lnTo>
                  <a:cubicBezTo>
                    <a:pt x="413" y="462"/>
                    <a:pt x="417" y="456"/>
                    <a:pt x="421" y="454"/>
                  </a:cubicBezTo>
                  <a:lnTo>
                    <a:pt x="421" y="454"/>
                  </a:lnTo>
                  <a:cubicBezTo>
                    <a:pt x="431" y="443"/>
                    <a:pt x="439" y="432"/>
                    <a:pt x="448" y="424"/>
                  </a:cubicBezTo>
                  <a:lnTo>
                    <a:pt x="448" y="424"/>
                  </a:lnTo>
                  <a:cubicBezTo>
                    <a:pt x="456" y="420"/>
                    <a:pt x="461" y="413"/>
                    <a:pt x="468" y="407"/>
                  </a:cubicBezTo>
                  <a:lnTo>
                    <a:pt x="468" y="407"/>
                  </a:lnTo>
                  <a:cubicBezTo>
                    <a:pt x="476" y="400"/>
                    <a:pt x="486" y="393"/>
                    <a:pt x="494" y="389"/>
                  </a:cubicBezTo>
                  <a:lnTo>
                    <a:pt x="494" y="389"/>
                  </a:lnTo>
                  <a:cubicBezTo>
                    <a:pt x="502" y="384"/>
                    <a:pt x="508" y="380"/>
                    <a:pt x="515" y="377"/>
                  </a:cubicBezTo>
                  <a:lnTo>
                    <a:pt x="515" y="377"/>
                  </a:lnTo>
                  <a:cubicBezTo>
                    <a:pt x="516" y="377"/>
                    <a:pt x="516" y="377"/>
                    <a:pt x="518" y="375"/>
                  </a:cubicBezTo>
                  <a:lnTo>
                    <a:pt x="518" y="375"/>
                  </a:lnTo>
                  <a:cubicBezTo>
                    <a:pt x="520" y="375"/>
                    <a:pt x="523" y="373"/>
                    <a:pt x="526" y="371"/>
                  </a:cubicBezTo>
                  <a:lnTo>
                    <a:pt x="526" y="371"/>
                  </a:lnTo>
                  <a:cubicBezTo>
                    <a:pt x="534" y="368"/>
                    <a:pt x="543" y="364"/>
                    <a:pt x="553" y="360"/>
                  </a:cubicBezTo>
                  <a:lnTo>
                    <a:pt x="553" y="360"/>
                  </a:lnTo>
                  <a:cubicBezTo>
                    <a:pt x="558" y="358"/>
                    <a:pt x="563" y="357"/>
                    <a:pt x="570" y="356"/>
                  </a:cubicBezTo>
                  <a:lnTo>
                    <a:pt x="570" y="356"/>
                  </a:lnTo>
                  <a:cubicBezTo>
                    <a:pt x="579" y="352"/>
                    <a:pt x="589" y="350"/>
                    <a:pt x="598" y="348"/>
                  </a:cubicBezTo>
                  <a:lnTo>
                    <a:pt x="598" y="348"/>
                  </a:lnTo>
                  <a:cubicBezTo>
                    <a:pt x="606" y="346"/>
                    <a:pt x="613" y="346"/>
                    <a:pt x="620" y="344"/>
                  </a:cubicBezTo>
                  <a:lnTo>
                    <a:pt x="620" y="344"/>
                  </a:lnTo>
                  <a:cubicBezTo>
                    <a:pt x="625" y="344"/>
                    <a:pt x="629" y="344"/>
                    <a:pt x="633" y="342"/>
                  </a:cubicBezTo>
                  <a:lnTo>
                    <a:pt x="633" y="342"/>
                  </a:lnTo>
                  <a:cubicBezTo>
                    <a:pt x="645" y="340"/>
                    <a:pt x="656" y="338"/>
                    <a:pt x="667" y="338"/>
                  </a:cubicBezTo>
                  <a:lnTo>
                    <a:pt x="685" y="338"/>
                  </a:lnTo>
                  <a:lnTo>
                    <a:pt x="685" y="338"/>
                  </a:lnTo>
                  <a:cubicBezTo>
                    <a:pt x="689" y="340"/>
                    <a:pt x="692" y="338"/>
                    <a:pt x="694" y="338"/>
                  </a:cubicBezTo>
                  <a:lnTo>
                    <a:pt x="694" y="338"/>
                  </a:lnTo>
                  <a:cubicBezTo>
                    <a:pt x="699" y="338"/>
                    <a:pt x="703" y="340"/>
                    <a:pt x="707" y="340"/>
                  </a:cubicBezTo>
                  <a:lnTo>
                    <a:pt x="707" y="340"/>
                  </a:lnTo>
                  <a:cubicBezTo>
                    <a:pt x="707" y="340"/>
                    <a:pt x="708" y="340"/>
                    <a:pt x="711" y="340"/>
                  </a:cubicBezTo>
                  <a:lnTo>
                    <a:pt x="711" y="340"/>
                  </a:lnTo>
                  <a:cubicBezTo>
                    <a:pt x="712" y="342"/>
                    <a:pt x="714" y="340"/>
                    <a:pt x="716" y="340"/>
                  </a:cubicBezTo>
                  <a:lnTo>
                    <a:pt x="716" y="340"/>
                  </a:lnTo>
                  <a:cubicBezTo>
                    <a:pt x="720" y="340"/>
                    <a:pt x="726" y="344"/>
                    <a:pt x="731" y="344"/>
                  </a:cubicBezTo>
                  <a:lnTo>
                    <a:pt x="731" y="344"/>
                  </a:lnTo>
                  <a:cubicBezTo>
                    <a:pt x="734" y="344"/>
                    <a:pt x="736" y="345"/>
                    <a:pt x="740" y="345"/>
                  </a:cubicBezTo>
                  <a:lnTo>
                    <a:pt x="743" y="345"/>
                  </a:lnTo>
                  <a:lnTo>
                    <a:pt x="743" y="345"/>
                  </a:lnTo>
                  <a:cubicBezTo>
                    <a:pt x="744" y="346"/>
                    <a:pt x="746" y="346"/>
                    <a:pt x="747" y="346"/>
                  </a:cubicBezTo>
                  <a:lnTo>
                    <a:pt x="747" y="346"/>
                  </a:lnTo>
                  <a:cubicBezTo>
                    <a:pt x="751" y="346"/>
                    <a:pt x="757" y="348"/>
                    <a:pt x="761" y="348"/>
                  </a:cubicBezTo>
                  <a:lnTo>
                    <a:pt x="761" y="348"/>
                  </a:lnTo>
                  <a:cubicBezTo>
                    <a:pt x="761" y="348"/>
                    <a:pt x="763" y="349"/>
                    <a:pt x="765" y="349"/>
                  </a:cubicBezTo>
                  <a:lnTo>
                    <a:pt x="765" y="349"/>
                  </a:lnTo>
                  <a:cubicBezTo>
                    <a:pt x="769" y="352"/>
                    <a:pt x="773" y="352"/>
                    <a:pt x="777" y="352"/>
                  </a:cubicBezTo>
                  <a:lnTo>
                    <a:pt x="777" y="352"/>
                  </a:lnTo>
                  <a:cubicBezTo>
                    <a:pt x="778" y="353"/>
                    <a:pt x="781" y="356"/>
                    <a:pt x="782" y="353"/>
                  </a:cubicBezTo>
                  <a:lnTo>
                    <a:pt x="782" y="353"/>
                  </a:lnTo>
                  <a:cubicBezTo>
                    <a:pt x="790" y="357"/>
                    <a:pt x="798" y="358"/>
                    <a:pt x="804" y="361"/>
                  </a:cubicBezTo>
                  <a:lnTo>
                    <a:pt x="804" y="361"/>
                  </a:lnTo>
                  <a:cubicBezTo>
                    <a:pt x="821" y="368"/>
                    <a:pt x="834" y="376"/>
                    <a:pt x="848" y="384"/>
                  </a:cubicBezTo>
                  <a:lnTo>
                    <a:pt x="848" y="384"/>
                  </a:lnTo>
                  <a:cubicBezTo>
                    <a:pt x="856" y="391"/>
                    <a:pt x="864" y="396"/>
                    <a:pt x="871" y="403"/>
                  </a:cubicBezTo>
                  <a:lnTo>
                    <a:pt x="871" y="403"/>
                  </a:lnTo>
                  <a:cubicBezTo>
                    <a:pt x="877" y="407"/>
                    <a:pt x="884" y="413"/>
                    <a:pt x="889" y="420"/>
                  </a:cubicBezTo>
                  <a:lnTo>
                    <a:pt x="889" y="420"/>
                  </a:lnTo>
                  <a:cubicBezTo>
                    <a:pt x="903" y="431"/>
                    <a:pt x="912" y="447"/>
                    <a:pt x="922" y="462"/>
                  </a:cubicBezTo>
                  <a:lnTo>
                    <a:pt x="922" y="462"/>
                  </a:lnTo>
                  <a:cubicBezTo>
                    <a:pt x="926" y="470"/>
                    <a:pt x="930" y="475"/>
                    <a:pt x="934" y="486"/>
                  </a:cubicBezTo>
                  <a:lnTo>
                    <a:pt x="934" y="486"/>
                  </a:lnTo>
                  <a:cubicBezTo>
                    <a:pt x="939" y="497"/>
                    <a:pt x="940" y="507"/>
                    <a:pt x="944" y="519"/>
                  </a:cubicBezTo>
                  <a:lnTo>
                    <a:pt x="944" y="519"/>
                  </a:lnTo>
                  <a:cubicBezTo>
                    <a:pt x="948" y="532"/>
                    <a:pt x="951" y="544"/>
                    <a:pt x="952" y="556"/>
                  </a:cubicBezTo>
                  <a:lnTo>
                    <a:pt x="952" y="556"/>
                  </a:lnTo>
                  <a:cubicBezTo>
                    <a:pt x="954" y="572"/>
                    <a:pt x="956" y="589"/>
                    <a:pt x="956" y="604"/>
                  </a:cubicBezTo>
                  <a:lnTo>
                    <a:pt x="956" y="604"/>
                  </a:lnTo>
                  <a:cubicBezTo>
                    <a:pt x="954" y="616"/>
                    <a:pt x="956" y="628"/>
                    <a:pt x="954" y="638"/>
                  </a:cubicBezTo>
                  <a:lnTo>
                    <a:pt x="954" y="638"/>
                  </a:lnTo>
                  <a:cubicBezTo>
                    <a:pt x="952" y="652"/>
                    <a:pt x="952" y="667"/>
                    <a:pt x="948" y="683"/>
                  </a:cubicBezTo>
                  <a:lnTo>
                    <a:pt x="948" y="688"/>
                  </a:lnTo>
                  <a:lnTo>
                    <a:pt x="948" y="688"/>
                  </a:lnTo>
                  <a:cubicBezTo>
                    <a:pt x="947" y="694"/>
                    <a:pt x="947" y="699"/>
                    <a:pt x="944" y="703"/>
                  </a:cubicBezTo>
                  <a:lnTo>
                    <a:pt x="944" y="703"/>
                  </a:lnTo>
                  <a:cubicBezTo>
                    <a:pt x="943" y="721"/>
                    <a:pt x="939" y="734"/>
                    <a:pt x="935" y="752"/>
                  </a:cubicBezTo>
                  <a:lnTo>
                    <a:pt x="935" y="752"/>
                  </a:lnTo>
                  <a:cubicBezTo>
                    <a:pt x="931" y="758"/>
                    <a:pt x="930" y="769"/>
                    <a:pt x="926" y="778"/>
                  </a:cubicBezTo>
                  <a:lnTo>
                    <a:pt x="926" y="778"/>
                  </a:lnTo>
                  <a:cubicBezTo>
                    <a:pt x="922" y="792"/>
                    <a:pt x="916" y="803"/>
                    <a:pt x="911" y="816"/>
                  </a:cubicBezTo>
                  <a:lnTo>
                    <a:pt x="911" y="816"/>
                  </a:lnTo>
                  <a:cubicBezTo>
                    <a:pt x="909" y="821"/>
                    <a:pt x="908" y="825"/>
                    <a:pt x="905" y="829"/>
                  </a:cubicBezTo>
                  <a:lnTo>
                    <a:pt x="905" y="829"/>
                  </a:lnTo>
                  <a:cubicBezTo>
                    <a:pt x="901" y="839"/>
                    <a:pt x="895" y="849"/>
                    <a:pt x="889" y="860"/>
                  </a:cubicBezTo>
                  <a:lnTo>
                    <a:pt x="889" y="860"/>
                  </a:lnTo>
                  <a:cubicBezTo>
                    <a:pt x="883" y="870"/>
                    <a:pt x="873" y="880"/>
                    <a:pt x="865" y="891"/>
                  </a:cubicBezTo>
                  <a:lnTo>
                    <a:pt x="865" y="891"/>
                  </a:lnTo>
                  <a:cubicBezTo>
                    <a:pt x="859" y="896"/>
                    <a:pt x="852" y="904"/>
                    <a:pt x="846" y="911"/>
                  </a:cubicBezTo>
                  <a:lnTo>
                    <a:pt x="846" y="911"/>
                  </a:lnTo>
                  <a:cubicBezTo>
                    <a:pt x="840" y="914"/>
                    <a:pt x="834" y="919"/>
                    <a:pt x="829" y="923"/>
                  </a:cubicBezTo>
                  <a:lnTo>
                    <a:pt x="829" y="923"/>
                  </a:lnTo>
                  <a:cubicBezTo>
                    <a:pt x="816" y="931"/>
                    <a:pt x="804" y="938"/>
                    <a:pt x="790" y="945"/>
                  </a:cubicBezTo>
                  <a:lnTo>
                    <a:pt x="790" y="945"/>
                  </a:lnTo>
                  <a:cubicBezTo>
                    <a:pt x="777" y="947"/>
                    <a:pt x="765" y="949"/>
                    <a:pt x="753" y="951"/>
                  </a:cubicBezTo>
                  <a:lnTo>
                    <a:pt x="753" y="951"/>
                  </a:lnTo>
                  <a:cubicBezTo>
                    <a:pt x="743" y="951"/>
                    <a:pt x="734" y="951"/>
                    <a:pt x="726" y="949"/>
                  </a:cubicBezTo>
                  <a:lnTo>
                    <a:pt x="726" y="949"/>
                  </a:lnTo>
                  <a:cubicBezTo>
                    <a:pt x="722" y="947"/>
                    <a:pt x="719" y="947"/>
                    <a:pt x="716" y="947"/>
                  </a:cubicBezTo>
                  <a:lnTo>
                    <a:pt x="716" y="947"/>
                  </a:lnTo>
                  <a:cubicBezTo>
                    <a:pt x="714" y="947"/>
                    <a:pt x="711" y="947"/>
                    <a:pt x="708" y="947"/>
                  </a:cubicBezTo>
                  <a:lnTo>
                    <a:pt x="708" y="947"/>
                  </a:lnTo>
                  <a:cubicBezTo>
                    <a:pt x="703" y="945"/>
                    <a:pt x="699" y="942"/>
                    <a:pt x="694" y="938"/>
                  </a:cubicBezTo>
                  <a:lnTo>
                    <a:pt x="694" y="938"/>
                  </a:lnTo>
                  <a:cubicBezTo>
                    <a:pt x="685" y="937"/>
                    <a:pt x="677" y="931"/>
                    <a:pt x="671" y="925"/>
                  </a:cubicBezTo>
                  <a:lnTo>
                    <a:pt x="671" y="925"/>
                  </a:lnTo>
                  <a:cubicBezTo>
                    <a:pt x="664" y="919"/>
                    <a:pt x="657" y="914"/>
                    <a:pt x="652" y="906"/>
                  </a:cubicBezTo>
                  <a:lnTo>
                    <a:pt x="652" y="906"/>
                  </a:lnTo>
                  <a:cubicBezTo>
                    <a:pt x="651" y="902"/>
                    <a:pt x="648" y="899"/>
                    <a:pt x="647" y="894"/>
                  </a:cubicBezTo>
                  <a:lnTo>
                    <a:pt x="647" y="894"/>
                  </a:lnTo>
                  <a:cubicBezTo>
                    <a:pt x="644" y="888"/>
                    <a:pt x="641" y="884"/>
                    <a:pt x="638" y="879"/>
                  </a:cubicBezTo>
                  <a:lnTo>
                    <a:pt x="638" y="879"/>
                  </a:lnTo>
                  <a:cubicBezTo>
                    <a:pt x="636" y="867"/>
                    <a:pt x="636" y="858"/>
                    <a:pt x="636" y="847"/>
                  </a:cubicBezTo>
                  <a:lnTo>
                    <a:pt x="636" y="847"/>
                  </a:lnTo>
                  <a:cubicBezTo>
                    <a:pt x="636" y="836"/>
                    <a:pt x="638" y="825"/>
                    <a:pt x="641" y="815"/>
                  </a:cubicBezTo>
                  <a:lnTo>
                    <a:pt x="641" y="815"/>
                  </a:lnTo>
                  <a:cubicBezTo>
                    <a:pt x="644" y="801"/>
                    <a:pt x="648" y="788"/>
                    <a:pt x="652" y="776"/>
                  </a:cubicBezTo>
                  <a:lnTo>
                    <a:pt x="652" y="776"/>
                  </a:lnTo>
                  <a:cubicBezTo>
                    <a:pt x="652" y="769"/>
                    <a:pt x="655" y="762"/>
                    <a:pt x="656" y="757"/>
                  </a:cubicBezTo>
                  <a:lnTo>
                    <a:pt x="656" y="757"/>
                  </a:lnTo>
                  <a:cubicBezTo>
                    <a:pt x="660" y="748"/>
                    <a:pt x="663" y="739"/>
                    <a:pt x="665" y="730"/>
                  </a:cubicBezTo>
                  <a:lnTo>
                    <a:pt x="665" y="730"/>
                  </a:lnTo>
                  <a:cubicBezTo>
                    <a:pt x="667" y="723"/>
                    <a:pt x="669" y="717"/>
                    <a:pt x="672" y="707"/>
                  </a:cubicBezTo>
                  <a:lnTo>
                    <a:pt x="672" y="707"/>
                  </a:lnTo>
                  <a:cubicBezTo>
                    <a:pt x="672" y="703"/>
                    <a:pt x="673" y="701"/>
                    <a:pt x="676" y="695"/>
                  </a:cubicBezTo>
                  <a:lnTo>
                    <a:pt x="676" y="695"/>
                  </a:lnTo>
                  <a:cubicBezTo>
                    <a:pt x="679" y="684"/>
                    <a:pt x="680" y="674"/>
                    <a:pt x="685" y="662"/>
                  </a:cubicBezTo>
                  <a:lnTo>
                    <a:pt x="685" y="662"/>
                  </a:lnTo>
                  <a:cubicBezTo>
                    <a:pt x="689" y="650"/>
                    <a:pt x="691" y="636"/>
                    <a:pt x="694" y="624"/>
                  </a:cubicBezTo>
                  <a:lnTo>
                    <a:pt x="694" y="624"/>
                  </a:lnTo>
                  <a:cubicBezTo>
                    <a:pt x="696" y="608"/>
                    <a:pt x="699" y="593"/>
                    <a:pt x="698" y="578"/>
                  </a:cubicBezTo>
                  <a:lnTo>
                    <a:pt x="698" y="578"/>
                  </a:lnTo>
                  <a:cubicBezTo>
                    <a:pt x="696" y="565"/>
                    <a:pt x="694" y="554"/>
                    <a:pt x="689" y="542"/>
                  </a:cubicBezTo>
                  <a:lnTo>
                    <a:pt x="689" y="542"/>
                  </a:lnTo>
                  <a:cubicBezTo>
                    <a:pt x="685" y="529"/>
                    <a:pt x="679" y="515"/>
                    <a:pt x="667" y="506"/>
                  </a:cubicBezTo>
                  <a:lnTo>
                    <a:pt x="667" y="506"/>
                  </a:lnTo>
                  <a:cubicBezTo>
                    <a:pt x="663" y="502"/>
                    <a:pt x="659" y="499"/>
                    <a:pt x="655" y="497"/>
                  </a:cubicBezTo>
                  <a:lnTo>
                    <a:pt x="655" y="497"/>
                  </a:lnTo>
                  <a:cubicBezTo>
                    <a:pt x="649" y="493"/>
                    <a:pt x="643" y="490"/>
                    <a:pt x="637" y="489"/>
                  </a:cubicBezTo>
                  <a:lnTo>
                    <a:pt x="637" y="489"/>
                  </a:lnTo>
                  <a:cubicBezTo>
                    <a:pt x="625" y="485"/>
                    <a:pt x="612" y="485"/>
                    <a:pt x="598" y="485"/>
                  </a:cubicBezTo>
                  <a:lnTo>
                    <a:pt x="598" y="485"/>
                  </a:lnTo>
                  <a:cubicBezTo>
                    <a:pt x="583" y="486"/>
                    <a:pt x="566" y="490"/>
                    <a:pt x="553" y="499"/>
                  </a:cubicBezTo>
                  <a:lnTo>
                    <a:pt x="553" y="499"/>
                  </a:lnTo>
                  <a:cubicBezTo>
                    <a:pt x="549" y="501"/>
                    <a:pt x="545" y="502"/>
                    <a:pt x="541" y="506"/>
                  </a:cubicBezTo>
                  <a:lnTo>
                    <a:pt x="541" y="506"/>
                  </a:lnTo>
                  <a:cubicBezTo>
                    <a:pt x="533" y="513"/>
                    <a:pt x="524" y="521"/>
                    <a:pt x="516" y="530"/>
                  </a:cubicBezTo>
                  <a:lnTo>
                    <a:pt x="516" y="530"/>
                  </a:lnTo>
                  <a:cubicBezTo>
                    <a:pt x="512" y="536"/>
                    <a:pt x="508" y="542"/>
                    <a:pt x="503" y="546"/>
                  </a:cubicBezTo>
                  <a:lnTo>
                    <a:pt x="503" y="546"/>
                  </a:lnTo>
                  <a:cubicBezTo>
                    <a:pt x="492" y="566"/>
                    <a:pt x="486" y="588"/>
                    <a:pt x="480" y="608"/>
                  </a:cubicBezTo>
                  <a:lnTo>
                    <a:pt x="480" y="608"/>
                  </a:lnTo>
                  <a:cubicBezTo>
                    <a:pt x="479" y="621"/>
                    <a:pt x="476" y="633"/>
                    <a:pt x="476" y="647"/>
                  </a:cubicBezTo>
                  <a:lnTo>
                    <a:pt x="476" y="647"/>
                  </a:lnTo>
                  <a:cubicBezTo>
                    <a:pt x="476" y="656"/>
                    <a:pt x="476" y="667"/>
                    <a:pt x="476" y="679"/>
                  </a:cubicBezTo>
                  <a:lnTo>
                    <a:pt x="476" y="679"/>
                  </a:lnTo>
                  <a:cubicBezTo>
                    <a:pt x="479" y="690"/>
                    <a:pt x="479" y="701"/>
                    <a:pt x="480" y="713"/>
                  </a:cubicBezTo>
                  <a:lnTo>
                    <a:pt x="480" y="713"/>
                  </a:lnTo>
                  <a:cubicBezTo>
                    <a:pt x="484" y="726"/>
                    <a:pt x="490" y="743"/>
                    <a:pt x="494" y="758"/>
                  </a:cubicBezTo>
                  <a:lnTo>
                    <a:pt x="494" y="758"/>
                  </a:lnTo>
                  <a:cubicBezTo>
                    <a:pt x="495" y="758"/>
                    <a:pt x="496" y="758"/>
                    <a:pt x="496" y="761"/>
                  </a:cubicBezTo>
                  <a:lnTo>
                    <a:pt x="496" y="761"/>
                  </a:lnTo>
                  <a:cubicBezTo>
                    <a:pt x="498" y="762"/>
                    <a:pt x="498" y="765"/>
                    <a:pt x="496" y="768"/>
                  </a:cubicBezTo>
                  <a:lnTo>
                    <a:pt x="496" y="769"/>
                  </a:lnTo>
                  <a:lnTo>
                    <a:pt x="496" y="769"/>
                  </a:lnTo>
                  <a:cubicBezTo>
                    <a:pt x="495" y="772"/>
                    <a:pt x="494" y="774"/>
                    <a:pt x="494" y="776"/>
                  </a:cubicBezTo>
                  <a:lnTo>
                    <a:pt x="494" y="776"/>
                  </a:lnTo>
                  <a:cubicBezTo>
                    <a:pt x="494" y="780"/>
                    <a:pt x="492" y="785"/>
                    <a:pt x="492" y="789"/>
                  </a:cubicBezTo>
                  <a:lnTo>
                    <a:pt x="492" y="789"/>
                  </a:lnTo>
                  <a:cubicBezTo>
                    <a:pt x="490" y="789"/>
                    <a:pt x="490" y="792"/>
                    <a:pt x="490" y="793"/>
                  </a:cubicBezTo>
                  <a:lnTo>
                    <a:pt x="490" y="793"/>
                  </a:lnTo>
                  <a:cubicBezTo>
                    <a:pt x="490" y="797"/>
                    <a:pt x="490" y="800"/>
                    <a:pt x="488" y="804"/>
                  </a:cubicBezTo>
                  <a:lnTo>
                    <a:pt x="488" y="804"/>
                  </a:lnTo>
                  <a:cubicBezTo>
                    <a:pt x="487" y="807"/>
                    <a:pt x="487" y="811"/>
                    <a:pt x="487" y="811"/>
                  </a:cubicBezTo>
                  <a:lnTo>
                    <a:pt x="487" y="811"/>
                  </a:lnTo>
                  <a:cubicBezTo>
                    <a:pt x="487" y="811"/>
                    <a:pt x="487" y="812"/>
                    <a:pt x="486" y="812"/>
                  </a:cubicBezTo>
                  <a:lnTo>
                    <a:pt x="486" y="819"/>
                  </a:lnTo>
                  <a:lnTo>
                    <a:pt x="486" y="819"/>
                  </a:lnTo>
                  <a:cubicBezTo>
                    <a:pt x="484" y="820"/>
                    <a:pt x="483" y="823"/>
                    <a:pt x="483" y="825"/>
                  </a:cubicBezTo>
                  <a:lnTo>
                    <a:pt x="483" y="825"/>
                  </a:lnTo>
                  <a:cubicBezTo>
                    <a:pt x="482" y="827"/>
                    <a:pt x="482" y="829"/>
                    <a:pt x="482" y="831"/>
                  </a:cubicBezTo>
                  <a:lnTo>
                    <a:pt x="482" y="831"/>
                  </a:lnTo>
                  <a:cubicBezTo>
                    <a:pt x="480" y="836"/>
                    <a:pt x="479" y="843"/>
                    <a:pt x="476" y="848"/>
                  </a:cubicBezTo>
                  <a:lnTo>
                    <a:pt x="476" y="848"/>
                  </a:lnTo>
                  <a:cubicBezTo>
                    <a:pt x="476" y="849"/>
                    <a:pt x="475" y="852"/>
                    <a:pt x="476" y="854"/>
                  </a:cubicBezTo>
                  <a:lnTo>
                    <a:pt x="476" y="854"/>
                  </a:lnTo>
                  <a:cubicBezTo>
                    <a:pt x="476" y="854"/>
                    <a:pt x="476" y="854"/>
                    <a:pt x="476" y="856"/>
                  </a:cubicBezTo>
                  <a:lnTo>
                    <a:pt x="476" y="856"/>
                  </a:lnTo>
                  <a:cubicBezTo>
                    <a:pt x="476" y="856"/>
                    <a:pt x="475" y="858"/>
                    <a:pt x="475" y="860"/>
                  </a:cubicBezTo>
                  <a:lnTo>
                    <a:pt x="475" y="860"/>
                  </a:lnTo>
                  <a:cubicBezTo>
                    <a:pt x="475" y="862"/>
                    <a:pt x="475" y="864"/>
                    <a:pt x="473" y="866"/>
                  </a:cubicBezTo>
                  <a:lnTo>
                    <a:pt x="473" y="866"/>
                  </a:lnTo>
                  <a:cubicBezTo>
                    <a:pt x="472" y="867"/>
                    <a:pt x="472" y="870"/>
                    <a:pt x="471" y="870"/>
                  </a:cubicBezTo>
                  <a:lnTo>
                    <a:pt x="471" y="871"/>
                  </a:lnTo>
                  <a:lnTo>
                    <a:pt x="471" y="876"/>
                  </a:lnTo>
                  <a:lnTo>
                    <a:pt x="471" y="876"/>
                  </a:lnTo>
                  <a:cubicBezTo>
                    <a:pt x="471" y="878"/>
                    <a:pt x="471" y="878"/>
                    <a:pt x="471" y="879"/>
                  </a:cubicBezTo>
                  <a:lnTo>
                    <a:pt x="471" y="879"/>
                  </a:lnTo>
                  <a:cubicBezTo>
                    <a:pt x="469" y="879"/>
                    <a:pt x="469" y="880"/>
                    <a:pt x="469" y="883"/>
                  </a:cubicBezTo>
                  <a:lnTo>
                    <a:pt x="469" y="883"/>
                  </a:lnTo>
                  <a:cubicBezTo>
                    <a:pt x="469" y="887"/>
                    <a:pt x="467" y="888"/>
                    <a:pt x="467" y="892"/>
                  </a:cubicBezTo>
                  <a:lnTo>
                    <a:pt x="467" y="892"/>
                  </a:lnTo>
                  <a:lnTo>
                    <a:pt x="467" y="894"/>
                  </a:lnTo>
                  <a:lnTo>
                    <a:pt x="467" y="894"/>
                  </a:lnTo>
                  <a:cubicBezTo>
                    <a:pt x="465" y="896"/>
                    <a:pt x="465" y="900"/>
                    <a:pt x="465" y="902"/>
                  </a:cubicBezTo>
                  <a:lnTo>
                    <a:pt x="465" y="904"/>
                  </a:lnTo>
                  <a:lnTo>
                    <a:pt x="465" y="904"/>
                  </a:lnTo>
                  <a:cubicBezTo>
                    <a:pt x="463" y="914"/>
                    <a:pt x="460" y="923"/>
                    <a:pt x="457" y="933"/>
                  </a:cubicBezTo>
                  <a:lnTo>
                    <a:pt x="457" y="933"/>
                  </a:lnTo>
                  <a:cubicBezTo>
                    <a:pt x="456" y="939"/>
                    <a:pt x="453" y="949"/>
                    <a:pt x="452" y="958"/>
                  </a:cubicBezTo>
                  <a:lnTo>
                    <a:pt x="452" y="958"/>
                  </a:lnTo>
                  <a:cubicBezTo>
                    <a:pt x="451" y="965"/>
                    <a:pt x="448" y="973"/>
                    <a:pt x="447" y="980"/>
                  </a:cubicBezTo>
                  <a:lnTo>
                    <a:pt x="447" y="980"/>
                  </a:lnTo>
                  <a:cubicBezTo>
                    <a:pt x="445" y="984"/>
                    <a:pt x="444" y="988"/>
                    <a:pt x="443" y="994"/>
                  </a:cubicBezTo>
                  <a:lnTo>
                    <a:pt x="443" y="994"/>
                  </a:lnTo>
                  <a:cubicBezTo>
                    <a:pt x="443" y="997"/>
                    <a:pt x="443" y="1000"/>
                    <a:pt x="443" y="1001"/>
                  </a:cubicBezTo>
                  <a:lnTo>
                    <a:pt x="443" y="1001"/>
                  </a:lnTo>
                  <a:cubicBezTo>
                    <a:pt x="439" y="1012"/>
                    <a:pt x="437" y="1023"/>
                    <a:pt x="435" y="1033"/>
                  </a:cubicBezTo>
                  <a:lnTo>
                    <a:pt x="435" y="1033"/>
                  </a:lnTo>
                  <a:cubicBezTo>
                    <a:pt x="431" y="1044"/>
                    <a:pt x="429" y="1053"/>
                    <a:pt x="427" y="1064"/>
                  </a:cubicBezTo>
                  <a:lnTo>
                    <a:pt x="427" y="1064"/>
                  </a:lnTo>
                  <a:cubicBezTo>
                    <a:pt x="424" y="1075"/>
                    <a:pt x="421" y="1088"/>
                    <a:pt x="417" y="1100"/>
                  </a:cubicBezTo>
                  <a:lnTo>
                    <a:pt x="417" y="1100"/>
                  </a:lnTo>
                  <a:cubicBezTo>
                    <a:pt x="416" y="1111"/>
                    <a:pt x="413" y="1120"/>
                    <a:pt x="410" y="1133"/>
                  </a:cubicBezTo>
                  <a:lnTo>
                    <a:pt x="410" y="1133"/>
                  </a:lnTo>
                  <a:cubicBezTo>
                    <a:pt x="409" y="1137"/>
                    <a:pt x="408" y="1143"/>
                    <a:pt x="408" y="1150"/>
                  </a:cubicBezTo>
                  <a:lnTo>
                    <a:pt x="408" y="1150"/>
                  </a:lnTo>
                  <a:cubicBezTo>
                    <a:pt x="404" y="1158"/>
                    <a:pt x="404" y="1167"/>
                    <a:pt x="404" y="1177"/>
                  </a:cubicBezTo>
                  <a:lnTo>
                    <a:pt x="404" y="1177"/>
                  </a:lnTo>
                  <a:cubicBezTo>
                    <a:pt x="401" y="1189"/>
                    <a:pt x="401" y="1197"/>
                    <a:pt x="401" y="1208"/>
                  </a:cubicBezTo>
                  <a:lnTo>
                    <a:pt x="401" y="1208"/>
                  </a:lnTo>
                  <a:cubicBezTo>
                    <a:pt x="400" y="1217"/>
                    <a:pt x="398" y="1230"/>
                    <a:pt x="398" y="1240"/>
                  </a:cubicBezTo>
                  <a:lnTo>
                    <a:pt x="398" y="1240"/>
                  </a:lnTo>
                  <a:cubicBezTo>
                    <a:pt x="398" y="1249"/>
                    <a:pt x="398" y="1257"/>
                    <a:pt x="398" y="1267"/>
                  </a:cubicBezTo>
                  <a:lnTo>
                    <a:pt x="398" y="1267"/>
                  </a:lnTo>
                  <a:cubicBezTo>
                    <a:pt x="400" y="1271"/>
                    <a:pt x="398" y="1275"/>
                    <a:pt x="400" y="1279"/>
                  </a:cubicBezTo>
                  <a:lnTo>
                    <a:pt x="400" y="1279"/>
                  </a:lnTo>
                  <a:cubicBezTo>
                    <a:pt x="400" y="1280"/>
                    <a:pt x="398" y="1283"/>
                    <a:pt x="396" y="1280"/>
                  </a:cubicBezTo>
                  <a:lnTo>
                    <a:pt x="396" y="1280"/>
                  </a:lnTo>
                  <a:cubicBezTo>
                    <a:pt x="390" y="1277"/>
                    <a:pt x="385" y="1276"/>
                    <a:pt x="381" y="1272"/>
                  </a:cubicBezTo>
                  <a:lnTo>
                    <a:pt x="381" y="1272"/>
                  </a:lnTo>
                  <a:cubicBezTo>
                    <a:pt x="372" y="1269"/>
                    <a:pt x="362" y="1263"/>
                    <a:pt x="351" y="1259"/>
                  </a:cubicBezTo>
                  <a:lnTo>
                    <a:pt x="351" y="1259"/>
                  </a:lnTo>
                  <a:cubicBezTo>
                    <a:pt x="347" y="1256"/>
                    <a:pt x="343" y="1253"/>
                    <a:pt x="338" y="1251"/>
                  </a:cubicBezTo>
                  <a:lnTo>
                    <a:pt x="338" y="1251"/>
                  </a:lnTo>
                  <a:cubicBezTo>
                    <a:pt x="330" y="1248"/>
                    <a:pt x="325" y="1243"/>
                    <a:pt x="317" y="1237"/>
                  </a:cubicBezTo>
                  <a:lnTo>
                    <a:pt x="317" y="1237"/>
                  </a:lnTo>
                  <a:cubicBezTo>
                    <a:pt x="311" y="1234"/>
                    <a:pt x="307" y="1232"/>
                    <a:pt x="302" y="1229"/>
                  </a:cubicBezTo>
                  <a:lnTo>
                    <a:pt x="302" y="1229"/>
                  </a:lnTo>
                  <a:cubicBezTo>
                    <a:pt x="298" y="1226"/>
                    <a:pt x="294" y="1224"/>
                    <a:pt x="290" y="1220"/>
                  </a:cubicBezTo>
                  <a:lnTo>
                    <a:pt x="290" y="1220"/>
                  </a:lnTo>
                  <a:cubicBezTo>
                    <a:pt x="283" y="1216"/>
                    <a:pt x="276" y="1209"/>
                    <a:pt x="271" y="1206"/>
                  </a:cubicBezTo>
                  <a:lnTo>
                    <a:pt x="271" y="1206"/>
                  </a:lnTo>
                  <a:cubicBezTo>
                    <a:pt x="263" y="1201"/>
                    <a:pt x="255" y="1194"/>
                    <a:pt x="247" y="1189"/>
                  </a:cubicBezTo>
                  <a:lnTo>
                    <a:pt x="247" y="1189"/>
                  </a:lnTo>
                  <a:cubicBezTo>
                    <a:pt x="239" y="1181"/>
                    <a:pt x="229" y="1174"/>
                    <a:pt x="221" y="1165"/>
                  </a:cubicBezTo>
                  <a:lnTo>
                    <a:pt x="221" y="1165"/>
                  </a:lnTo>
                  <a:cubicBezTo>
                    <a:pt x="217" y="1162"/>
                    <a:pt x="213" y="1158"/>
                    <a:pt x="209" y="1154"/>
                  </a:cubicBezTo>
                  <a:lnTo>
                    <a:pt x="209" y="1154"/>
                  </a:lnTo>
                  <a:cubicBezTo>
                    <a:pt x="207" y="1150"/>
                    <a:pt x="203" y="1149"/>
                    <a:pt x="200" y="1145"/>
                  </a:cubicBezTo>
                  <a:lnTo>
                    <a:pt x="200" y="1145"/>
                  </a:lnTo>
                  <a:cubicBezTo>
                    <a:pt x="200" y="1143"/>
                    <a:pt x="198" y="1143"/>
                    <a:pt x="197" y="1145"/>
                  </a:cubicBezTo>
                  <a:lnTo>
                    <a:pt x="197" y="1143"/>
                  </a:lnTo>
                  <a:lnTo>
                    <a:pt x="197" y="1143"/>
                  </a:lnTo>
                  <a:cubicBezTo>
                    <a:pt x="194" y="1141"/>
                    <a:pt x="190" y="1137"/>
                    <a:pt x="188" y="1134"/>
                  </a:cubicBezTo>
                  <a:lnTo>
                    <a:pt x="188" y="1134"/>
                  </a:lnTo>
                  <a:cubicBezTo>
                    <a:pt x="185" y="1131"/>
                    <a:pt x="181" y="1127"/>
                    <a:pt x="180" y="1124"/>
                  </a:cubicBezTo>
                  <a:lnTo>
                    <a:pt x="180" y="1124"/>
                  </a:lnTo>
                  <a:cubicBezTo>
                    <a:pt x="180" y="1124"/>
                    <a:pt x="180" y="1123"/>
                    <a:pt x="178" y="1122"/>
                  </a:cubicBezTo>
                  <a:lnTo>
                    <a:pt x="178" y="1122"/>
                  </a:lnTo>
                  <a:cubicBezTo>
                    <a:pt x="173" y="1118"/>
                    <a:pt x="168" y="1112"/>
                    <a:pt x="165" y="1107"/>
                  </a:cubicBezTo>
                  <a:lnTo>
                    <a:pt x="165" y="1107"/>
                  </a:lnTo>
                  <a:cubicBezTo>
                    <a:pt x="160" y="1102"/>
                    <a:pt x="154" y="1098"/>
                    <a:pt x="152" y="1092"/>
                  </a:cubicBezTo>
                  <a:lnTo>
                    <a:pt x="152" y="1092"/>
                  </a:lnTo>
                  <a:cubicBezTo>
                    <a:pt x="150" y="1091"/>
                    <a:pt x="149" y="1090"/>
                    <a:pt x="147" y="1088"/>
                  </a:cubicBezTo>
                  <a:lnTo>
                    <a:pt x="147" y="1088"/>
                  </a:lnTo>
                  <a:cubicBezTo>
                    <a:pt x="145" y="1086"/>
                    <a:pt x="143" y="1082"/>
                    <a:pt x="141" y="1078"/>
                  </a:cubicBezTo>
                  <a:lnTo>
                    <a:pt x="141" y="1078"/>
                  </a:lnTo>
                  <a:cubicBezTo>
                    <a:pt x="135" y="1074"/>
                    <a:pt x="133" y="1069"/>
                    <a:pt x="130" y="1065"/>
                  </a:cubicBezTo>
                  <a:lnTo>
                    <a:pt x="130" y="1065"/>
                  </a:lnTo>
                  <a:cubicBezTo>
                    <a:pt x="130" y="1064"/>
                    <a:pt x="129" y="1063"/>
                    <a:pt x="129" y="1060"/>
                  </a:cubicBezTo>
                  <a:lnTo>
                    <a:pt x="129" y="1060"/>
                  </a:lnTo>
                  <a:cubicBezTo>
                    <a:pt x="127" y="1060"/>
                    <a:pt x="126" y="1059"/>
                    <a:pt x="126" y="1057"/>
                  </a:cubicBezTo>
                  <a:lnTo>
                    <a:pt x="126" y="1057"/>
                  </a:lnTo>
                  <a:cubicBezTo>
                    <a:pt x="122" y="1055"/>
                    <a:pt x="121" y="1049"/>
                    <a:pt x="118" y="1047"/>
                  </a:cubicBezTo>
                  <a:lnTo>
                    <a:pt x="118" y="1047"/>
                  </a:lnTo>
                  <a:cubicBezTo>
                    <a:pt x="117" y="1047"/>
                    <a:pt x="117" y="1044"/>
                    <a:pt x="117" y="1044"/>
                  </a:cubicBezTo>
                  <a:lnTo>
                    <a:pt x="117" y="1044"/>
                  </a:lnTo>
                  <a:cubicBezTo>
                    <a:pt x="117" y="1043"/>
                    <a:pt x="115" y="1043"/>
                    <a:pt x="114" y="1041"/>
                  </a:cubicBezTo>
                  <a:lnTo>
                    <a:pt x="114" y="1041"/>
                  </a:lnTo>
                  <a:cubicBezTo>
                    <a:pt x="111" y="1039"/>
                    <a:pt x="109" y="1033"/>
                    <a:pt x="106" y="1031"/>
                  </a:cubicBezTo>
                  <a:lnTo>
                    <a:pt x="106" y="1031"/>
                  </a:lnTo>
                  <a:cubicBezTo>
                    <a:pt x="103" y="1027"/>
                    <a:pt x="102" y="1023"/>
                    <a:pt x="99" y="1020"/>
                  </a:cubicBezTo>
                  <a:lnTo>
                    <a:pt x="99" y="1020"/>
                  </a:lnTo>
                  <a:cubicBezTo>
                    <a:pt x="99" y="1019"/>
                    <a:pt x="99" y="1016"/>
                    <a:pt x="99" y="1016"/>
                  </a:cubicBezTo>
                  <a:lnTo>
                    <a:pt x="99" y="1016"/>
                  </a:lnTo>
                  <a:cubicBezTo>
                    <a:pt x="95" y="1014"/>
                    <a:pt x="94" y="1008"/>
                    <a:pt x="91" y="1005"/>
                  </a:cubicBezTo>
                  <a:lnTo>
                    <a:pt x="91" y="1005"/>
                  </a:lnTo>
                  <a:cubicBezTo>
                    <a:pt x="88" y="1001"/>
                    <a:pt x="86" y="997"/>
                    <a:pt x="83" y="992"/>
                  </a:cubicBezTo>
                  <a:lnTo>
                    <a:pt x="83" y="992"/>
                  </a:lnTo>
                  <a:cubicBezTo>
                    <a:pt x="82" y="988"/>
                    <a:pt x="80" y="985"/>
                    <a:pt x="79" y="984"/>
                  </a:cubicBezTo>
                  <a:lnTo>
                    <a:pt x="79" y="984"/>
                  </a:lnTo>
                  <a:cubicBezTo>
                    <a:pt x="79" y="981"/>
                    <a:pt x="78" y="981"/>
                    <a:pt x="76" y="980"/>
                  </a:cubicBezTo>
                  <a:lnTo>
                    <a:pt x="76" y="980"/>
                  </a:lnTo>
                  <a:cubicBezTo>
                    <a:pt x="74" y="974"/>
                    <a:pt x="71" y="968"/>
                    <a:pt x="68" y="962"/>
                  </a:cubicBezTo>
                  <a:lnTo>
                    <a:pt x="68" y="962"/>
                  </a:lnTo>
                  <a:cubicBezTo>
                    <a:pt x="67" y="961"/>
                    <a:pt x="67" y="958"/>
                    <a:pt x="66" y="958"/>
                  </a:cubicBezTo>
                  <a:lnTo>
                    <a:pt x="66" y="958"/>
                  </a:lnTo>
                  <a:cubicBezTo>
                    <a:pt x="64" y="957"/>
                    <a:pt x="64" y="954"/>
                    <a:pt x="64" y="953"/>
                  </a:cubicBezTo>
                  <a:lnTo>
                    <a:pt x="64" y="953"/>
                  </a:lnTo>
                  <a:cubicBezTo>
                    <a:pt x="64" y="951"/>
                    <a:pt x="60" y="949"/>
                    <a:pt x="60" y="947"/>
                  </a:cubicBezTo>
                  <a:lnTo>
                    <a:pt x="60" y="947"/>
                  </a:lnTo>
                  <a:cubicBezTo>
                    <a:pt x="60" y="946"/>
                    <a:pt x="59" y="945"/>
                    <a:pt x="59" y="942"/>
                  </a:cubicBezTo>
                  <a:lnTo>
                    <a:pt x="59" y="942"/>
                  </a:lnTo>
                  <a:cubicBezTo>
                    <a:pt x="58" y="939"/>
                    <a:pt x="58" y="938"/>
                    <a:pt x="58" y="938"/>
                  </a:cubicBezTo>
                  <a:lnTo>
                    <a:pt x="58" y="938"/>
                  </a:lnTo>
                  <a:cubicBezTo>
                    <a:pt x="55" y="934"/>
                    <a:pt x="52" y="930"/>
                    <a:pt x="52" y="926"/>
                  </a:cubicBezTo>
                  <a:lnTo>
                    <a:pt x="52" y="926"/>
                  </a:lnTo>
                  <a:cubicBezTo>
                    <a:pt x="52" y="925"/>
                    <a:pt x="51" y="925"/>
                    <a:pt x="51" y="923"/>
                  </a:cubicBezTo>
                  <a:lnTo>
                    <a:pt x="51" y="923"/>
                  </a:lnTo>
                  <a:cubicBezTo>
                    <a:pt x="50" y="922"/>
                    <a:pt x="50" y="921"/>
                    <a:pt x="50" y="921"/>
                  </a:cubicBezTo>
                  <a:lnTo>
                    <a:pt x="50" y="921"/>
                  </a:lnTo>
                  <a:cubicBezTo>
                    <a:pt x="50" y="919"/>
                    <a:pt x="50" y="918"/>
                    <a:pt x="50" y="918"/>
                  </a:cubicBezTo>
                  <a:lnTo>
                    <a:pt x="50" y="918"/>
                  </a:lnTo>
                  <a:lnTo>
                    <a:pt x="50" y="918"/>
                  </a:lnTo>
                  <a:cubicBezTo>
                    <a:pt x="47" y="915"/>
                    <a:pt x="47" y="911"/>
                    <a:pt x="43" y="907"/>
                  </a:cubicBezTo>
                  <a:lnTo>
                    <a:pt x="43" y="907"/>
                  </a:lnTo>
                  <a:cubicBezTo>
                    <a:pt x="43" y="906"/>
                    <a:pt x="46" y="904"/>
                    <a:pt x="43" y="906"/>
                  </a:cubicBezTo>
                  <a:lnTo>
                    <a:pt x="43" y="904"/>
                  </a:lnTo>
                  <a:lnTo>
                    <a:pt x="43" y="904"/>
                  </a:lnTo>
                  <a:cubicBezTo>
                    <a:pt x="43" y="902"/>
                    <a:pt x="43" y="899"/>
                    <a:pt x="39" y="896"/>
                  </a:cubicBezTo>
                  <a:lnTo>
                    <a:pt x="39" y="896"/>
                  </a:lnTo>
                  <a:lnTo>
                    <a:pt x="39" y="896"/>
                  </a:lnTo>
                  <a:cubicBezTo>
                    <a:pt x="39" y="894"/>
                    <a:pt x="39" y="894"/>
                    <a:pt x="39" y="892"/>
                  </a:cubicBezTo>
                  <a:lnTo>
                    <a:pt x="39" y="892"/>
                  </a:lnTo>
                  <a:cubicBezTo>
                    <a:pt x="37" y="892"/>
                    <a:pt x="37" y="891"/>
                    <a:pt x="37" y="888"/>
                  </a:cubicBezTo>
                  <a:lnTo>
                    <a:pt x="37" y="888"/>
                  </a:lnTo>
                  <a:cubicBezTo>
                    <a:pt x="37" y="888"/>
                    <a:pt x="37" y="887"/>
                    <a:pt x="36" y="887"/>
                  </a:cubicBezTo>
                  <a:lnTo>
                    <a:pt x="36" y="887"/>
                  </a:lnTo>
                  <a:cubicBezTo>
                    <a:pt x="36" y="884"/>
                    <a:pt x="35" y="883"/>
                    <a:pt x="35" y="880"/>
                  </a:cubicBezTo>
                  <a:lnTo>
                    <a:pt x="35" y="880"/>
                  </a:lnTo>
                  <a:cubicBezTo>
                    <a:pt x="35" y="879"/>
                    <a:pt x="35" y="878"/>
                    <a:pt x="32" y="878"/>
                  </a:cubicBezTo>
                  <a:lnTo>
                    <a:pt x="32" y="878"/>
                  </a:lnTo>
                  <a:cubicBezTo>
                    <a:pt x="31" y="876"/>
                    <a:pt x="31" y="874"/>
                    <a:pt x="31" y="871"/>
                  </a:cubicBezTo>
                  <a:lnTo>
                    <a:pt x="31" y="871"/>
                  </a:lnTo>
                  <a:cubicBezTo>
                    <a:pt x="31" y="871"/>
                    <a:pt x="31" y="870"/>
                    <a:pt x="29" y="870"/>
                  </a:cubicBezTo>
                  <a:lnTo>
                    <a:pt x="29" y="870"/>
                  </a:lnTo>
                  <a:cubicBezTo>
                    <a:pt x="29" y="867"/>
                    <a:pt x="29" y="867"/>
                    <a:pt x="29" y="866"/>
                  </a:cubicBezTo>
                  <a:lnTo>
                    <a:pt x="29" y="866"/>
                  </a:lnTo>
                  <a:cubicBezTo>
                    <a:pt x="29" y="864"/>
                    <a:pt x="29" y="862"/>
                    <a:pt x="28" y="862"/>
                  </a:cubicBezTo>
                  <a:lnTo>
                    <a:pt x="28" y="862"/>
                  </a:lnTo>
                  <a:cubicBezTo>
                    <a:pt x="27" y="860"/>
                    <a:pt x="27" y="858"/>
                    <a:pt x="25" y="856"/>
                  </a:cubicBezTo>
                  <a:lnTo>
                    <a:pt x="25" y="856"/>
                  </a:lnTo>
                  <a:cubicBezTo>
                    <a:pt x="25" y="854"/>
                    <a:pt x="25" y="854"/>
                    <a:pt x="25" y="852"/>
                  </a:cubicBezTo>
                  <a:lnTo>
                    <a:pt x="25" y="852"/>
                  </a:lnTo>
                  <a:cubicBezTo>
                    <a:pt x="24" y="848"/>
                    <a:pt x="24" y="844"/>
                    <a:pt x="23" y="843"/>
                  </a:cubicBezTo>
                  <a:lnTo>
                    <a:pt x="23" y="843"/>
                  </a:lnTo>
                  <a:cubicBezTo>
                    <a:pt x="23" y="841"/>
                    <a:pt x="23" y="839"/>
                    <a:pt x="21" y="839"/>
                  </a:cubicBezTo>
                  <a:lnTo>
                    <a:pt x="21" y="839"/>
                  </a:lnTo>
                  <a:cubicBezTo>
                    <a:pt x="21" y="836"/>
                    <a:pt x="20" y="833"/>
                    <a:pt x="20" y="833"/>
                  </a:cubicBezTo>
                  <a:lnTo>
                    <a:pt x="20" y="833"/>
                  </a:lnTo>
                  <a:cubicBezTo>
                    <a:pt x="20" y="829"/>
                    <a:pt x="19" y="827"/>
                    <a:pt x="17" y="824"/>
                  </a:cubicBezTo>
                  <a:lnTo>
                    <a:pt x="17" y="824"/>
                  </a:lnTo>
                  <a:cubicBezTo>
                    <a:pt x="16" y="820"/>
                    <a:pt x="16" y="816"/>
                    <a:pt x="15" y="811"/>
                  </a:cubicBezTo>
                  <a:lnTo>
                    <a:pt x="15" y="811"/>
                  </a:lnTo>
                  <a:cubicBezTo>
                    <a:pt x="16" y="811"/>
                    <a:pt x="13" y="808"/>
                    <a:pt x="13" y="807"/>
                  </a:cubicBezTo>
                  <a:lnTo>
                    <a:pt x="13" y="801"/>
                  </a:lnTo>
                  <a:lnTo>
                    <a:pt x="13" y="801"/>
                  </a:lnTo>
                  <a:cubicBezTo>
                    <a:pt x="13" y="801"/>
                    <a:pt x="13" y="800"/>
                    <a:pt x="13" y="799"/>
                  </a:cubicBezTo>
                  <a:lnTo>
                    <a:pt x="13" y="799"/>
                  </a:lnTo>
                  <a:cubicBezTo>
                    <a:pt x="12" y="797"/>
                    <a:pt x="11" y="793"/>
                    <a:pt x="11" y="790"/>
                  </a:cubicBezTo>
                  <a:lnTo>
                    <a:pt x="11" y="790"/>
                  </a:lnTo>
                  <a:cubicBezTo>
                    <a:pt x="11" y="789"/>
                    <a:pt x="11" y="788"/>
                    <a:pt x="11" y="785"/>
                  </a:cubicBezTo>
                  <a:lnTo>
                    <a:pt x="11" y="785"/>
                  </a:lnTo>
                  <a:cubicBezTo>
                    <a:pt x="8" y="778"/>
                    <a:pt x="8" y="772"/>
                    <a:pt x="7" y="765"/>
                  </a:cubicBezTo>
                  <a:lnTo>
                    <a:pt x="7" y="761"/>
                  </a:lnTo>
                  <a:lnTo>
                    <a:pt x="7" y="761"/>
                  </a:lnTo>
                  <a:cubicBezTo>
                    <a:pt x="5" y="758"/>
                    <a:pt x="5" y="758"/>
                    <a:pt x="5" y="757"/>
                  </a:cubicBezTo>
                  <a:lnTo>
                    <a:pt x="5" y="757"/>
                  </a:lnTo>
                  <a:cubicBezTo>
                    <a:pt x="7" y="756"/>
                    <a:pt x="5" y="752"/>
                    <a:pt x="4" y="752"/>
                  </a:cubicBezTo>
                  <a:lnTo>
                    <a:pt x="4" y="743"/>
                  </a:lnTo>
                  <a:lnTo>
                    <a:pt x="4" y="743"/>
                  </a:lnTo>
                  <a:cubicBezTo>
                    <a:pt x="3" y="742"/>
                    <a:pt x="4" y="742"/>
                    <a:pt x="3" y="739"/>
                  </a:cubicBezTo>
                  <a:lnTo>
                    <a:pt x="3" y="733"/>
                  </a:lnTo>
                  <a:lnTo>
                    <a:pt x="3" y="733"/>
                  </a:lnTo>
                  <a:cubicBezTo>
                    <a:pt x="3" y="733"/>
                    <a:pt x="3" y="733"/>
                    <a:pt x="3" y="731"/>
                  </a:cubicBezTo>
                  <a:lnTo>
                    <a:pt x="3" y="731"/>
                  </a:lnTo>
                  <a:cubicBezTo>
                    <a:pt x="3" y="729"/>
                    <a:pt x="3" y="726"/>
                    <a:pt x="3" y="725"/>
                  </a:cubicBezTo>
                  <a:lnTo>
                    <a:pt x="3" y="725"/>
                  </a:lnTo>
                  <a:cubicBezTo>
                    <a:pt x="3" y="725"/>
                    <a:pt x="3" y="725"/>
                    <a:pt x="3" y="723"/>
                  </a:cubicBezTo>
                  <a:lnTo>
                    <a:pt x="3" y="723"/>
                  </a:lnTo>
                  <a:cubicBezTo>
                    <a:pt x="3" y="722"/>
                    <a:pt x="3" y="721"/>
                    <a:pt x="1" y="721"/>
                  </a:cubicBezTo>
                  <a:lnTo>
                    <a:pt x="1" y="718"/>
                  </a:lnTo>
                  <a:lnTo>
                    <a:pt x="1" y="713"/>
                  </a:lnTo>
                  <a:lnTo>
                    <a:pt x="1" y="706"/>
                  </a:lnTo>
                  <a:lnTo>
                    <a:pt x="1" y="706"/>
                  </a:lnTo>
                  <a:cubicBezTo>
                    <a:pt x="3" y="702"/>
                    <a:pt x="1" y="701"/>
                    <a:pt x="1" y="698"/>
                  </a:cubicBezTo>
                  <a:lnTo>
                    <a:pt x="1" y="698"/>
                  </a:lnTo>
                  <a:cubicBezTo>
                    <a:pt x="1" y="686"/>
                    <a:pt x="1" y="676"/>
                    <a:pt x="0" y="667"/>
                  </a:cubicBezTo>
                  <a:lnTo>
                    <a:pt x="0" y="660"/>
                  </a:lnTo>
                  <a:lnTo>
                    <a:pt x="0" y="660"/>
                  </a:lnTo>
                  <a:cubicBezTo>
                    <a:pt x="1" y="654"/>
                    <a:pt x="1" y="648"/>
                    <a:pt x="1" y="640"/>
                  </a:cubicBezTo>
                  <a:lnTo>
                    <a:pt x="1" y="640"/>
                  </a:lnTo>
                  <a:cubicBezTo>
                    <a:pt x="1" y="636"/>
                    <a:pt x="1" y="631"/>
                    <a:pt x="1" y="628"/>
                  </a:cubicBezTo>
                  <a:lnTo>
                    <a:pt x="1" y="628"/>
                  </a:lnTo>
                  <a:cubicBezTo>
                    <a:pt x="1" y="625"/>
                    <a:pt x="3" y="624"/>
                    <a:pt x="1" y="621"/>
                  </a:cubicBezTo>
                  <a:lnTo>
                    <a:pt x="1" y="615"/>
                  </a:lnTo>
                  <a:lnTo>
                    <a:pt x="1" y="615"/>
                  </a:lnTo>
                  <a:cubicBezTo>
                    <a:pt x="3" y="613"/>
                    <a:pt x="3" y="611"/>
                    <a:pt x="3" y="609"/>
                  </a:cubicBezTo>
                  <a:lnTo>
                    <a:pt x="3" y="608"/>
                  </a:lnTo>
                  <a:lnTo>
                    <a:pt x="3" y="608"/>
                  </a:lnTo>
                  <a:cubicBezTo>
                    <a:pt x="3" y="607"/>
                    <a:pt x="3" y="607"/>
                    <a:pt x="3" y="604"/>
                  </a:cubicBezTo>
                  <a:lnTo>
                    <a:pt x="3" y="604"/>
                  </a:lnTo>
                  <a:cubicBezTo>
                    <a:pt x="3" y="601"/>
                    <a:pt x="3" y="599"/>
                    <a:pt x="4" y="595"/>
                  </a:cubicBezTo>
                  <a:lnTo>
                    <a:pt x="4" y="595"/>
                  </a:lnTo>
                  <a:cubicBezTo>
                    <a:pt x="4" y="593"/>
                    <a:pt x="4" y="589"/>
                    <a:pt x="5" y="584"/>
                  </a:cubicBezTo>
                  <a:lnTo>
                    <a:pt x="5" y="584"/>
                  </a:lnTo>
                  <a:cubicBezTo>
                    <a:pt x="8" y="583"/>
                    <a:pt x="5" y="580"/>
                    <a:pt x="7" y="578"/>
                  </a:cubicBezTo>
                  <a:lnTo>
                    <a:pt x="7" y="578"/>
                  </a:lnTo>
                  <a:cubicBezTo>
                    <a:pt x="8" y="560"/>
                    <a:pt x="12" y="542"/>
                    <a:pt x="15" y="526"/>
                  </a:cubicBezTo>
                  <a:lnTo>
                    <a:pt x="15" y="526"/>
                  </a:lnTo>
                  <a:cubicBezTo>
                    <a:pt x="17" y="513"/>
                    <a:pt x="21" y="499"/>
                    <a:pt x="25" y="487"/>
                  </a:cubicBezTo>
                  <a:lnTo>
                    <a:pt x="25" y="487"/>
                  </a:lnTo>
                  <a:cubicBezTo>
                    <a:pt x="25" y="485"/>
                    <a:pt x="25" y="481"/>
                    <a:pt x="27" y="478"/>
                  </a:cubicBezTo>
                  <a:lnTo>
                    <a:pt x="27" y="478"/>
                  </a:lnTo>
                  <a:cubicBezTo>
                    <a:pt x="28" y="475"/>
                    <a:pt x="27" y="474"/>
                    <a:pt x="29" y="473"/>
                  </a:cubicBezTo>
                  <a:lnTo>
                    <a:pt x="29" y="473"/>
                  </a:lnTo>
                  <a:cubicBezTo>
                    <a:pt x="31" y="473"/>
                    <a:pt x="29" y="473"/>
                    <a:pt x="29" y="473"/>
                  </a:cubicBezTo>
                  <a:lnTo>
                    <a:pt x="29" y="473"/>
                  </a:lnTo>
                  <a:cubicBezTo>
                    <a:pt x="29" y="464"/>
                    <a:pt x="35" y="458"/>
                    <a:pt x="37" y="451"/>
                  </a:cubicBezTo>
                  <a:lnTo>
                    <a:pt x="37" y="451"/>
                  </a:lnTo>
                  <a:cubicBezTo>
                    <a:pt x="39" y="440"/>
                    <a:pt x="43" y="428"/>
                    <a:pt x="50" y="418"/>
                  </a:cubicBezTo>
                  <a:lnTo>
                    <a:pt x="50" y="418"/>
                  </a:lnTo>
                  <a:cubicBezTo>
                    <a:pt x="52" y="408"/>
                    <a:pt x="56" y="401"/>
                    <a:pt x="60" y="393"/>
                  </a:cubicBezTo>
                  <a:lnTo>
                    <a:pt x="60" y="393"/>
                  </a:lnTo>
                  <a:cubicBezTo>
                    <a:pt x="64" y="381"/>
                    <a:pt x="70" y="372"/>
                    <a:pt x="74" y="361"/>
                  </a:cubicBezTo>
                  <a:lnTo>
                    <a:pt x="74" y="361"/>
                  </a:lnTo>
                  <a:cubicBezTo>
                    <a:pt x="78" y="356"/>
                    <a:pt x="83" y="348"/>
                    <a:pt x="86" y="340"/>
                  </a:cubicBezTo>
                  <a:lnTo>
                    <a:pt x="86" y="340"/>
                  </a:lnTo>
                  <a:cubicBezTo>
                    <a:pt x="90" y="333"/>
                    <a:pt x="95" y="325"/>
                    <a:pt x="99" y="317"/>
                  </a:cubicBezTo>
                  <a:lnTo>
                    <a:pt x="99" y="317"/>
                  </a:lnTo>
                  <a:cubicBezTo>
                    <a:pt x="105" y="310"/>
                    <a:pt x="110" y="302"/>
                    <a:pt x="117" y="293"/>
                  </a:cubicBezTo>
                  <a:lnTo>
                    <a:pt x="117" y="293"/>
                  </a:lnTo>
                  <a:cubicBezTo>
                    <a:pt x="121" y="283"/>
                    <a:pt x="130" y="275"/>
                    <a:pt x="134" y="266"/>
                  </a:cubicBezTo>
                  <a:lnTo>
                    <a:pt x="134" y="266"/>
                  </a:lnTo>
                  <a:cubicBezTo>
                    <a:pt x="135" y="262"/>
                    <a:pt x="138" y="261"/>
                    <a:pt x="141" y="258"/>
                  </a:cubicBezTo>
                  <a:lnTo>
                    <a:pt x="141" y="258"/>
                  </a:lnTo>
                  <a:cubicBezTo>
                    <a:pt x="145" y="257"/>
                    <a:pt x="147" y="250"/>
                    <a:pt x="152" y="247"/>
                  </a:cubicBezTo>
                  <a:lnTo>
                    <a:pt x="152" y="247"/>
                  </a:lnTo>
                  <a:cubicBezTo>
                    <a:pt x="157" y="239"/>
                    <a:pt x="165" y="231"/>
                    <a:pt x="172" y="224"/>
                  </a:cubicBezTo>
                  <a:lnTo>
                    <a:pt x="172" y="224"/>
                  </a:lnTo>
                  <a:cubicBezTo>
                    <a:pt x="176" y="218"/>
                    <a:pt x="181" y="211"/>
                    <a:pt x="188" y="207"/>
                  </a:cubicBezTo>
                  <a:lnTo>
                    <a:pt x="188" y="207"/>
                  </a:lnTo>
                  <a:cubicBezTo>
                    <a:pt x="196" y="197"/>
                    <a:pt x="204" y="189"/>
                    <a:pt x="212" y="181"/>
                  </a:cubicBezTo>
                  <a:lnTo>
                    <a:pt x="212" y="181"/>
                  </a:lnTo>
                  <a:cubicBezTo>
                    <a:pt x="219" y="175"/>
                    <a:pt x="227" y="169"/>
                    <a:pt x="233" y="164"/>
                  </a:cubicBezTo>
                  <a:lnTo>
                    <a:pt x="233" y="164"/>
                  </a:lnTo>
                  <a:cubicBezTo>
                    <a:pt x="241" y="153"/>
                    <a:pt x="252" y="148"/>
                    <a:pt x="260" y="140"/>
                  </a:cubicBezTo>
                  <a:lnTo>
                    <a:pt x="260" y="140"/>
                  </a:lnTo>
                  <a:cubicBezTo>
                    <a:pt x="271" y="130"/>
                    <a:pt x="280" y="124"/>
                    <a:pt x="292" y="117"/>
                  </a:cubicBezTo>
                  <a:lnTo>
                    <a:pt x="292" y="117"/>
                  </a:lnTo>
                  <a:cubicBezTo>
                    <a:pt x="294" y="116"/>
                    <a:pt x="295" y="116"/>
                    <a:pt x="298" y="114"/>
                  </a:cubicBezTo>
                  <a:lnTo>
                    <a:pt x="298" y="114"/>
                  </a:lnTo>
                  <a:cubicBezTo>
                    <a:pt x="307" y="106"/>
                    <a:pt x="318" y="101"/>
                    <a:pt x="329" y="94"/>
                  </a:cubicBezTo>
                  <a:lnTo>
                    <a:pt x="329" y="94"/>
                  </a:lnTo>
                  <a:cubicBezTo>
                    <a:pt x="334" y="92"/>
                    <a:pt x="339" y="89"/>
                    <a:pt x="345" y="85"/>
                  </a:cubicBezTo>
                  <a:lnTo>
                    <a:pt x="345" y="85"/>
                  </a:lnTo>
                  <a:cubicBezTo>
                    <a:pt x="354" y="79"/>
                    <a:pt x="365" y="74"/>
                    <a:pt x="374" y="69"/>
                  </a:cubicBezTo>
                  <a:lnTo>
                    <a:pt x="374" y="69"/>
                  </a:lnTo>
                  <a:cubicBezTo>
                    <a:pt x="381" y="66"/>
                    <a:pt x="390" y="62"/>
                    <a:pt x="398" y="58"/>
                  </a:cubicBezTo>
                  <a:lnTo>
                    <a:pt x="398" y="58"/>
                  </a:lnTo>
                  <a:cubicBezTo>
                    <a:pt x="406" y="54"/>
                    <a:pt x="412" y="51"/>
                    <a:pt x="420" y="49"/>
                  </a:cubicBezTo>
                  <a:lnTo>
                    <a:pt x="420" y="49"/>
                  </a:lnTo>
                  <a:cubicBezTo>
                    <a:pt x="428" y="47"/>
                    <a:pt x="435" y="42"/>
                    <a:pt x="443" y="39"/>
                  </a:cubicBezTo>
                  <a:lnTo>
                    <a:pt x="443" y="39"/>
                  </a:lnTo>
                  <a:cubicBezTo>
                    <a:pt x="451" y="37"/>
                    <a:pt x="457" y="34"/>
                    <a:pt x="465" y="31"/>
                  </a:cubicBezTo>
                  <a:lnTo>
                    <a:pt x="465" y="31"/>
                  </a:lnTo>
                  <a:cubicBezTo>
                    <a:pt x="476" y="28"/>
                    <a:pt x="484" y="26"/>
                    <a:pt x="494" y="24"/>
                  </a:cubicBezTo>
                  <a:lnTo>
                    <a:pt x="494" y="24"/>
                  </a:lnTo>
                  <a:cubicBezTo>
                    <a:pt x="503" y="22"/>
                    <a:pt x="511" y="20"/>
                    <a:pt x="520" y="16"/>
                  </a:cubicBezTo>
                  <a:lnTo>
                    <a:pt x="520" y="16"/>
                  </a:lnTo>
                  <a:cubicBezTo>
                    <a:pt x="528" y="15"/>
                    <a:pt x="537" y="12"/>
                    <a:pt x="545" y="12"/>
                  </a:cubicBezTo>
                  <a:lnTo>
                    <a:pt x="545" y="12"/>
                  </a:lnTo>
                  <a:cubicBezTo>
                    <a:pt x="553" y="11"/>
                    <a:pt x="558" y="10"/>
                    <a:pt x="566" y="8"/>
                  </a:cubicBezTo>
                  <a:lnTo>
                    <a:pt x="566" y="8"/>
                  </a:lnTo>
                  <a:cubicBezTo>
                    <a:pt x="570" y="8"/>
                    <a:pt x="574" y="7"/>
                    <a:pt x="579" y="7"/>
                  </a:cubicBezTo>
                  <a:lnTo>
                    <a:pt x="579" y="7"/>
                  </a:lnTo>
                  <a:cubicBezTo>
                    <a:pt x="583" y="4"/>
                    <a:pt x="588" y="7"/>
                    <a:pt x="592" y="4"/>
                  </a:cubicBezTo>
                  <a:lnTo>
                    <a:pt x="592" y="4"/>
                  </a:lnTo>
                  <a:cubicBezTo>
                    <a:pt x="606" y="3"/>
                    <a:pt x="622" y="3"/>
                    <a:pt x="637" y="2"/>
                  </a:cubicBezTo>
                  <a:lnTo>
                    <a:pt x="661" y="2"/>
                  </a:lnTo>
                  <a:lnTo>
                    <a:pt x="661" y="2"/>
                  </a:lnTo>
                  <a:cubicBezTo>
                    <a:pt x="669" y="0"/>
                    <a:pt x="679" y="0"/>
                    <a:pt x="687" y="0"/>
                  </a:cubicBezTo>
                  <a:lnTo>
                    <a:pt x="687" y="0"/>
                  </a:lnTo>
                  <a:cubicBezTo>
                    <a:pt x="698" y="2"/>
                    <a:pt x="708" y="2"/>
                    <a:pt x="719" y="3"/>
                  </a:cubicBezTo>
                  <a:lnTo>
                    <a:pt x="723" y="3"/>
                  </a:lnTo>
                  <a:lnTo>
                    <a:pt x="723" y="3"/>
                  </a:lnTo>
                  <a:cubicBezTo>
                    <a:pt x="732" y="3"/>
                    <a:pt x="742" y="4"/>
                    <a:pt x="751" y="4"/>
                  </a:cubicBezTo>
                  <a:lnTo>
                    <a:pt x="751" y="4"/>
                  </a:lnTo>
                  <a:cubicBezTo>
                    <a:pt x="765" y="7"/>
                    <a:pt x="778" y="10"/>
                    <a:pt x="791" y="12"/>
                  </a:cubicBezTo>
                  <a:lnTo>
                    <a:pt x="791" y="12"/>
                  </a:lnTo>
                  <a:cubicBezTo>
                    <a:pt x="801" y="12"/>
                    <a:pt x="812" y="15"/>
                    <a:pt x="820" y="16"/>
                  </a:cubicBezTo>
                  <a:lnTo>
                    <a:pt x="820" y="16"/>
                  </a:lnTo>
                  <a:cubicBezTo>
                    <a:pt x="826" y="20"/>
                    <a:pt x="833" y="20"/>
                    <a:pt x="838" y="22"/>
                  </a:cubicBezTo>
                  <a:lnTo>
                    <a:pt x="838" y="22"/>
                  </a:lnTo>
                  <a:cubicBezTo>
                    <a:pt x="848" y="26"/>
                    <a:pt x="856" y="28"/>
                    <a:pt x="867" y="28"/>
                  </a:cubicBezTo>
                  <a:lnTo>
                    <a:pt x="867" y="28"/>
                  </a:lnTo>
                  <a:cubicBezTo>
                    <a:pt x="872" y="30"/>
                    <a:pt x="877" y="34"/>
                    <a:pt x="883" y="35"/>
                  </a:cubicBezTo>
                  <a:lnTo>
                    <a:pt x="883" y="35"/>
                  </a:lnTo>
                  <a:cubicBezTo>
                    <a:pt x="889" y="37"/>
                    <a:pt x="893" y="39"/>
                    <a:pt x="899" y="39"/>
                  </a:cubicBezTo>
                  <a:lnTo>
                    <a:pt x="899" y="39"/>
                  </a:lnTo>
                  <a:cubicBezTo>
                    <a:pt x="903" y="42"/>
                    <a:pt x="903" y="46"/>
                    <a:pt x="905" y="45"/>
                  </a:cubicBezTo>
                  <a:lnTo>
                    <a:pt x="905" y="45"/>
                  </a:lnTo>
                  <a:cubicBezTo>
                    <a:pt x="907" y="43"/>
                    <a:pt x="908" y="45"/>
                    <a:pt x="909" y="47"/>
                  </a:cubicBezTo>
                  <a:lnTo>
                    <a:pt x="909" y="47"/>
                  </a:lnTo>
                  <a:cubicBezTo>
                    <a:pt x="918" y="49"/>
                    <a:pt x="926" y="51"/>
                    <a:pt x="931" y="54"/>
                  </a:cubicBezTo>
                  <a:lnTo>
                    <a:pt x="931" y="54"/>
                  </a:lnTo>
                  <a:cubicBezTo>
                    <a:pt x="938" y="55"/>
                    <a:pt x="943" y="58"/>
                    <a:pt x="948" y="62"/>
                  </a:cubicBezTo>
                  <a:lnTo>
                    <a:pt x="948" y="62"/>
                  </a:lnTo>
                  <a:cubicBezTo>
                    <a:pt x="952" y="62"/>
                    <a:pt x="956" y="62"/>
                    <a:pt x="960" y="66"/>
                  </a:cubicBezTo>
                  <a:lnTo>
                    <a:pt x="960" y="66"/>
                  </a:lnTo>
                  <a:cubicBezTo>
                    <a:pt x="967" y="71"/>
                    <a:pt x="975" y="74"/>
                    <a:pt x="985" y="78"/>
                  </a:cubicBezTo>
                  <a:lnTo>
                    <a:pt x="985" y="78"/>
                  </a:lnTo>
                  <a:cubicBezTo>
                    <a:pt x="985" y="79"/>
                    <a:pt x="987" y="81"/>
                    <a:pt x="989" y="81"/>
                  </a:cubicBezTo>
                  <a:lnTo>
                    <a:pt x="989" y="81"/>
                  </a:lnTo>
                  <a:cubicBezTo>
                    <a:pt x="1002" y="89"/>
                    <a:pt x="1015" y="97"/>
                    <a:pt x="1029" y="106"/>
                  </a:cubicBezTo>
                  <a:lnTo>
                    <a:pt x="1029" y="106"/>
                  </a:lnTo>
                  <a:cubicBezTo>
                    <a:pt x="1036" y="109"/>
                    <a:pt x="1044" y="116"/>
                    <a:pt x="1052" y="121"/>
                  </a:cubicBezTo>
                  <a:lnTo>
                    <a:pt x="1052" y="121"/>
                  </a:lnTo>
                  <a:cubicBezTo>
                    <a:pt x="1065" y="130"/>
                    <a:pt x="1079" y="140"/>
                    <a:pt x="1092" y="151"/>
                  </a:cubicBezTo>
                  <a:lnTo>
                    <a:pt x="1092" y="151"/>
                  </a:lnTo>
                  <a:cubicBezTo>
                    <a:pt x="1100" y="157"/>
                    <a:pt x="1111" y="164"/>
                    <a:pt x="1117" y="173"/>
                  </a:cubicBezTo>
                  <a:lnTo>
                    <a:pt x="1117" y="173"/>
                  </a:lnTo>
                  <a:cubicBezTo>
                    <a:pt x="1124" y="179"/>
                    <a:pt x="1131" y="184"/>
                    <a:pt x="1136" y="191"/>
                  </a:cubicBezTo>
                  <a:lnTo>
                    <a:pt x="1136" y="191"/>
                  </a:lnTo>
                  <a:cubicBezTo>
                    <a:pt x="1143" y="196"/>
                    <a:pt x="1148" y="202"/>
                    <a:pt x="1154" y="207"/>
                  </a:cubicBezTo>
                  <a:lnTo>
                    <a:pt x="1154" y="207"/>
                  </a:lnTo>
                  <a:cubicBezTo>
                    <a:pt x="1162" y="216"/>
                    <a:pt x="1170" y="224"/>
                    <a:pt x="1176" y="234"/>
                  </a:cubicBezTo>
                  <a:lnTo>
                    <a:pt x="1176" y="234"/>
                  </a:lnTo>
                  <a:cubicBezTo>
                    <a:pt x="1183" y="239"/>
                    <a:pt x="1190" y="247"/>
                    <a:pt x="1194" y="255"/>
                  </a:cubicBezTo>
                  <a:lnTo>
                    <a:pt x="1194" y="255"/>
                  </a:lnTo>
                  <a:cubicBezTo>
                    <a:pt x="1199" y="261"/>
                    <a:pt x="1206" y="266"/>
                    <a:pt x="1209" y="275"/>
                  </a:cubicBezTo>
                  <a:lnTo>
                    <a:pt x="1209" y="275"/>
                  </a:lnTo>
                  <a:cubicBezTo>
                    <a:pt x="1218" y="285"/>
                    <a:pt x="1229" y="298"/>
                    <a:pt x="1234" y="312"/>
                  </a:cubicBezTo>
                  <a:lnTo>
                    <a:pt x="1234" y="312"/>
                  </a:lnTo>
                  <a:cubicBezTo>
                    <a:pt x="1242" y="325"/>
                    <a:pt x="1250" y="334"/>
                    <a:pt x="1257" y="348"/>
                  </a:cubicBezTo>
                  <a:lnTo>
                    <a:pt x="1257" y="348"/>
                  </a:lnTo>
                  <a:cubicBezTo>
                    <a:pt x="1261" y="356"/>
                    <a:pt x="1265" y="361"/>
                    <a:pt x="1268" y="371"/>
                  </a:cubicBezTo>
                  <a:lnTo>
                    <a:pt x="1268" y="371"/>
                  </a:lnTo>
                  <a:cubicBezTo>
                    <a:pt x="1273" y="380"/>
                    <a:pt x="1277" y="389"/>
                    <a:pt x="1281" y="399"/>
                  </a:cubicBezTo>
                  <a:lnTo>
                    <a:pt x="1281" y="399"/>
                  </a:lnTo>
                  <a:cubicBezTo>
                    <a:pt x="1285" y="408"/>
                    <a:pt x="1290" y="418"/>
                    <a:pt x="1293" y="427"/>
                  </a:cubicBezTo>
                  <a:lnTo>
                    <a:pt x="1293" y="427"/>
                  </a:lnTo>
                  <a:cubicBezTo>
                    <a:pt x="1295" y="430"/>
                    <a:pt x="1296" y="434"/>
                    <a:pt x="1297" y="438"/>
                  </a:cubicBezTo>
                  <a:lnTo>
                    <a:pt x="1297" y="438"/>
                  </a:lnTo>
                  <a:cubicBezTo>
                    <a:pt x="1301" y="444"/>
                    <a:pt x="1304" y="454"/>
                    <a:pt x="1307" y="462"/>
                  </a:cubicBezTo>
                  <a:lnTo>
                    <a:pt x="1307" y="462"/>
                  </a:lnTo>
                  <a:cubicBezTo>
                    <a:pt x="1309" y="471"/>
                    <a:pt x="1312" y="479"/>
                    <a:pt x="1315" y="489"/>
                  </a:cubicBezTo>
                  <a:lnTo>
                    <a:pt x="1315" y="489"/>
                  </a:lnTo>
                  <a:cubicBezTo>
                    <a:pt x="1316" y="493"/>
                    <a:pt x="1316" y="497"/>
                    <a:pt x="1317" y="499"/>
                  </a:cubicBezTo>
                  <a:lnTo>
                    <a:pt x="1317" y="499"/>
                  </a:lnTo>
                  <a:cubicBezTo>
                    <a:pt x="1323" y="518"/>
                    <a:pt x="1327" y="537"/>
                    <a:pt x="1329" y="556"/>
                  </a:cubicBezTo>
                  <a:lnTo>
                    <a:pt x="1329" y="556"/>
                  </a:lnTo>
                  <a:cubicBezTo>
                    <a:pt x="1331" y="566"/>
                    <a:pt x="1333" y="580"/>
                    <a:pt x="1335" y="589"/>
                  </a:cubicBezTo>
                  <a:lnTo>
                    <a:pt x="1335" y="589"/>
                  </a:lnTo>
                  <a:cubicBezTo>
                    <a:pt x="1336" y="599"/>
                    <a:pt x="1337" y="608"/>
                    <a:pt x="1337" y="616"/>
                  </a:cubicBezTo>
                  <a:lnTo>
                    <a:pt x="1337" y="616"/>
                  </a:lnTo>
                  <a:cubicBezTo>
                    <a:pt x="1337" y="624"/>
                    <a:pt x="1339" y="631"/>
                    <a:pt x="1339" y="638"/>
                  </a:cubicBezTo>
                  <a:lnTo>
                    <a:pt x="1339" y="638"/>
                  </a:lnTo>
                  <a:cubicBezTo>
                    <a:pt x="1339" y="654"/>
                    <a:pt x="1339" y="671"/>
                    <a:pt x="1339" y="688"/>
                  </a:cubicBezTo>
                  <a:lnTo>
                    <a:pt x="1339" y="688"/>
                  </a:lnTo>
                  <a:cubicBezTo>
                    <a:pt x="1339" y="701"/>
                    <a:pt x="1339" y="713"/>
                    <a:pt x="1337" y="725"/>
                  </a:cubicBezTo>
                  <a:lnTo>
                    <a:pt x="1337" y="725"/>
                  </a:lnTo>
                  <a:cubicBezTo>
                    <a:pt x="1336" y="734"/>
                    <a:pt x="1335" y="742"/>
                    <a:pt x="1335" y="749"/>
                  </a:cubicBezTo>
                  <a:lnTo>
                    <a:pt x="1335" y="749"/>
                  </a:lnTo>
                  <a:cubicBezTo>
                    <a:pt x="1333" y="757"/>
                    <a:pt x="1333" y="765"/>
                    <a:pt x="1331" y="772"/>
                  </a:cubicBezTo>
                  <a:lnTo>
                    <a:pt x="1331" y="772"/>
                  </a:lnTo>
                  <a:cubicBezTo>
                    <a:pt x="1331" y="780"/>
                    <a:pt x="1329" y="786"/>
                    <a:pt x="1327" y="794"/>
                  </a:cubicBezTo>
                  <a:lnTo>
                    <a:pt x="1327" y="794"/>
                  </a:lnTo>
                  <a:cubicBezTo>
                    <a:pt x="1325" y="804"/>
                    <a:pt x="1324" y="815"/>
                    <a:pt x="1321" y="824"/>
                  </a:cubicBezTo>
                  <a:lnTo>
                    <a:pt x="1321" y="824"/>
                  </a:lnTo>
                  <a:cubicBezTo>
                    <a:pt x="1320" y="829"/>
                    <a:pt x="1317" y="835"/>
                    <a:pt x="1317" y="840"/>
                  </a:cubicBezTo>
                  <a:lnTo>
                    <a:pt x="1317" y="840"/>
                  </a:lnTo>
                  <a:cubicBezTo>
                    <a:pt x="1313" y="847"/>
                    <a:pt x="1313" y="854"/>
                    <a:pt x="1312" y="860"/>
                  </a:cubicBezTo>
                  <a:lnTo>
                    <a:pt x="1312" y="860"/>
                  </a:lnTo>
                  <a:cubicBezTo>
                    <a:pt x="1308" y="870"/>
                    <a:pt x="1304" y="880"/>
                    <a:pt x="1301" y="891"/>
                  </a:cubicBezTo>
                  <a:lnTo>
                    <a:pt x="1301" y="891"/>
                  </a:lnTo>
                  <a:cubicBezTo>
                    <a:pt x="1299" y="899"/>
                    <a:pt x="1295" y="906"/>
                    <a:pt x="1292" y="914"/>
                  </a:cubicBezTo>
                  <a:lnTo>
                    <a:pt x="1292" y="914"/>
                  </a:lnTo>
                  <a:cubicBezTo>
                    <a:pt x="1290" y="921"/>
                    <a:pt x="1288" y="926"/>
                    <a:pt x="1285" y="931"/>
                  </a:cubicBezTo>
                  <a:lnTo>
                    <a:pt x="1285" y="931"/>
                  </a:lnTo>
                  <a:cubicBezTo>
                    <a:pt x="1281" y="938"/>
                    <a:pt x="1278" y="947"/>
                    <a:pt x="1276" y="953"/>
                  </a:cubicBezTo>
                  <a:lnTo>
                    <a:pt x="1276" y="953"/>
                  </a:lnTo>
                  <a:cubicBezTo>
                    <a:pt x="1272" y="961"/>
                    <a:pt x="1268" y="968"/>
                    <a:pt x="1265" y="974"/>
                  </a:cubicBezTo>
                  <a:lnTo>
                    <a:pt x="1265" y="974"/>
                  </a:lnTo>
                  <a:cubicBezTo>
                    <a:pt x="1264" y="978"/>
                    <a:pt x="1261" y="981"/>
                    <a:pt x="1258" y="985"/>
                  </a:cubicBezTo>
                  <a:lnTo>
                    <a:pt x="1258" y="985"/>
                  </a:lnTo>
                  <a:cubicBezTo>
                    <a:pt x="1257" y="988"/>
                    <a:pt x="1254" y="993"/>
                    <a:pt x="1253" y="997"/>
                  </a:cubicBezTo>
                  <a:lnTo>
                    <a:pt x="1253" y="997"/>
                  </a:lnTo>
                  <a:cubicBezTo>
                    <a:pt x="1252" y="998"/>
                    <a:pt x="1250" y="1001"/>
                    <a:pt x="1249" y="1002"/>
                  </a:cubicBezTo>
                  <a:lnTo>
                    <a:pt x="1249" y="1002"/>
                  </a:lnTo>
                  <a:cubicBezTo>
                    <a:pt x="1245" y="1012"/>
                    <a:pt x="1238" y="1021"/>
                    <a:pt x="1233" y="1031"/>
                  </a:cubicBezTo>
                  <a:lnTo>
                    <a:pt x="1233" y="1031"/>
                  </a:lnTo>
                  <a:cubicBezTo>
                    <a:pt x="1229" y="1037"/>
                    <a:pt x="1225" y="1043"/>
                    <a:pt x="1221" y="1048"/>
                  </a:cubicBezTo>
                  <a:lnTo>
                    <a:pt x="1221" y="1048"/>
                  </a:lnTo>
                  <a:cubicBezTo>
                    <a:pt x="1217" y="1053"/>
                    <a:pt x="1211" y="1057"/>
                    <a:pt x="1210" y="1065"/>
                  </a:cubicBezTo>
                  <a:lnTo>
                    <a:pt x="1210" y="1065"/>
                  </a:lnTo>
                  <a:cubicBezTo>
                    <a:pt x="1210" y="1065"/>
                    <a:pt x="1209" y="1065"/>
                    <a:pt x="1209" y="1067"/>
                  </a:cubicBezTo>
                  <a:lnTo>
                    <a:pt x="1209" y="1067"/>
                  </a:lnTo>
                  <a:cubicBezTo>
                    <a:pt x="1207" y="1067"/>
                    <a:pt x="1207" y="1069"/>
                    <a:pt x="1207" y="1069"/>
                  </a:cubicBezTo>
                  <a:lnTo>
                    <a:pt x="1207" y="1069"/>
                  </a:lnTo>
                  <a:cubicBezTo>
                    <a:pt x="1199" y="1080"/>
                    <a:pt x="1193" y="1088"/>
                    <a:pt x="1185" y="1098"/>
                  </a:cubicBezTo>
                  <a:lnTo>
                    <a:pt x="1185" y="1098"/>
                  </a:lnTo>
                  <a:cubicBezTo>
                    <a:pt x="1180" y="1099"/>
                    <a:pt x="1180" y="1100"/>
                    <a:pt x="1178" y="1102"/>
                  </a:cubicBezTo>
                  <a:lnTo>
                    <a:pt x="1178" y="1102"/>
                  </a:lnTo>
                  <a:cubicBezTo>
                    <a:pt x="1171" y="1112"/>
                    <a:pt x="1164" y="1120"/>
                    <a:pt x="1156" y="1127"/>
                  </a:cubicBezTo>
                  <a:lnTo>
                    <a:pt x="1156" y="1127"/>
                  </a:lnTo>
                  <a:cubicBezTo>
                    <a:pt x="1152" y="1131"/>
                    <a:pt x="1150" y="1134"/>
                    <a:pt x="1150" y="1137"/>
                  </a:cubicBezTo>
                  <a:lnTo>
                    <a:pt x="1150" y="1137"/>
                  </a:lnTo>
                  <a:cubicBezTo>
                    <a:pt x="1148" y="1137"/>
                    <a:pt x="1147" y="1137"/>
                    <a:pt x="1147" y="1139"/>
                  </a:cubicBezTo>
                  <a:lnTo>
                    <a:pt x="1147" y="1139"/>
                  </a:lnTo>
                  <a:cubicBezTo>
                    <a:pt x="1147" y="1139"/>
                    <a:pt x="1144" y="1141"/>
                    <a:pt x="1144" y="1139"/>
                  </a:cubicBezTo>
                  <a:lnTo>
                    <a:pt x="1144" y="1139"/>
                  </a:lnTo>
                  <a:cubicBezTo>
                    <a:pt x="1144" y="1139"/>
                    <a:pt x="1143" y="1139"/>
                    <a:pt x="1143" y="1141"/>
                  </a:cubicBezTo>
                  <a:lnTo>
                    <a:pt x="1143" y="1141"/>
                  </a:lnTo>
                  <a:cubicBezTo>
                    <a:pt x="1143" y="1143"/>
                    <a:pt x="1139" y="1145"/>
                    <a:pt x="1138" y="1147"/>
                  </a:cubicBezTo>
                  <a:lnTo>
                    <a:pt x="1138" y="1147"/>
                  </a:lnTo>
                  <a:cubicBezTo>
                    <a:pt x="1135" y="1150"/>
                    <a:pt x="1131" y="1153"/>
                    <a:pt x="1129" y="1157"/>
                  </a:cubicBezTo>
                  <a:lnTo>
                    <a:pt x="1129" y="1157"/>
                  </a:lnTo>
                  <a:cubicBezTo>
                    <a:pt x="1121" y="1163"/>
                    <a:pt x="1113" y="1169"/>
                    <a:pt x="1105" y="1175"/>
                  </a:cubicBezTo>
                  <a:lnTo>
                    <a:pt x="1105" y="1175"/>
                  </a:lnTo>
                  <a:cubicBezTo>
                    <a:pt x="1099" y="1184"/>
                    <a:pt x="1089" y="1189"/>
                    <a:pt x="1081" y="1196"/>
                  </a:cubicBezTo>
                  <a:lnTo>
                    <a:pt x="1081" y="1196"/>
                  </a:lnTo>
                  <a:cubicBezTo>
                    <a:pt x="1074" y="1202"/>
                    <a:pt x="1068" y="1208"/>
                    <a:pt x="1058" y="1213"/>
                  </a:cubicBezTo>
                  <a:lnTo>
                    <a:pt x="1058" y="1213"/>
                  </a:lnTo>
                  <a:cubicBezTo>
                    <a:pt x="1054" y="1217"/>
                    <a:pt x="1049" y="1222"/>
                    <a:pt x="1042" y="1224"/>
                  </a:cubicBezTo>
                  <a:lnTo>
                    <a:pt x="1042" y="1224"/>
                  </a:lnTo>
                  <a:cubicBezTo>
                    <a:pt x="1041" y="1225"/>
                    <a:pt x="1038" y="1226"/>
                    <a:pt x="1036" y="1226"/>
                  </a:cubicBezTo>
                  <a:lnTo>
                    <a:pt x="1036" y="1226"/>
                  </a:lnTo>
                  <a:cubicBezTo>
                    <a:pt x="1034" y="1230"/>
                    <a:pt x="1033" y="1233"/>
                    <a:pt x="1030" y="1234"/>
                  </a:cubicBezTo>
                  <a:lnTo>
                    <a:pt x="1030" y="1234"/>
                  </a:lnTo>
                  <a:cubicBezTo>
                    <a:pt x="1015" y="1244"/>
                    <a:pt x="999" y="1252"/>
                    <a:pt x="983" y="1261"/>
                  </a:cubicBezTo>
                  <a:lnTo>
                    <a:pt x="983" y="1261"/>
                  </a:lnTo>
                  <a:cubicBezTo>
                    <a:pt x="966" y="1269"/>
                    <a:pt x="950" y="1277"/>
                    <a:pt x="934" y="1284"/>
                  </a:cubicBezTo>
                  <a:lnTo>
                    <a:pt x="934" y="1284"/>
                  </a:lnTo>
                  <a:cubicBezTo>
                    <a:pt x="922" y="1290"/>
                    <a:pt x="912" y="1294"/>
                    <a:pt x="901" y="1298"/>
                  </a:cubicBezTo>
                  <a:lnTo>
                    <a:pt x="901" y="1298"/>
                  </a:lnTo>
                  <a:cubicBezTo>
                    <a:pt x="892" y="1302"/>
                    <a:pt x="881" y="1303"/>
                    <a:pt x="871" y="1307"/>
                  </a:cubicBezTo>
                  <a:lnTo>
                    <a:pt x="871" y="1307"/>
                  </a:lnTo>
                  <a:cubicBezTo>
                    <a:pt x="869" y="1308"/>
                    <a:pt x="867" y="1308"/>
                    <a:pt x="864" y="1311"/>
                  </a:cubicBezTo>
                  <a:lnTo>
                    <a:pt x="864" y="1311"/>
                  </a:lnTo>
                  <a:cubicBezTo>
                    <a:pt x="852" y="1312"/>
                    <a:pt x="840" y="1318"/>
                    <a:pt x="826" y="1320"/>
                  </a:cubicBezTo>
                  <a:lnTo>
                    <a:pt x="826" y="1320"/>
                  </a:lnTo>
                  <a:cubicBezTo>
                    <a:pt x="813" y="1324"/>
                    <a:pt x="798" y="1326"/>
                    <a:pt x="783" y="1328"/>
                  </a:cubicBezTo>
                  <a:lnTo>
                    <a:pt x="783" y="1328"/>
                  </a:lnTo>
                  <a:cubicBezTo>
                    <a:pt x="771" y="1330"/>
                    <a:pt x="758" y="1331"/>
                    <a:pt x="746" y="1334"/>
                  </a:cubicBezTo>
                  <a:lnTo>
                    <a:pt x="746" y="1334"/>
                  </a:lnTo>
                  <a:cubicBezTo>
                    <a:pt x="734" y="1335"/>
                    <a:pt x="720" y="1338"/>
                    <a:pt x="707" y="1338"/>
                  </a:cubicBezTo>
                  <a:lnTo>
                    <a:pt x="707" y="1338"/>
                  </a:lnTo>
                  <a:cubicBezTo>
                    <a:pt x="691" y="1338"/>
                    <a:pt x="675" y="1339"/>
                    <a:pt x="659" y="1339"/>
                  </a:cubicBezTo>
                  <a:lnTo>
                    <a:pt x="653" y="1339"/>
                  </a:lnTo>
                  <a:lnTo>
                    <a:pt x="653" y="1339"/>
                  </a:lnTo>
                  <a:cubicBezTo>
                    <a:pt x="651" y="1338"/>
                    <a:pt x="647" y="1338"/>
                    <a:pt x="643" y="1338"/>
                  </a:cubicBezTo>
                  <a:lnTo>
                    <a:pt x="640" y="1338"/>
                  </a:lnTo>
                  <a:lnTo>
                    <a:pt x="640" y="1338"/>
                  </a:lnTo>
                  <a:cubicBezTo>
                    <a:pt x="629" y="1338"/>
                    <a:pt x="620" y="1338"/>
                    <a:pt x="609" y="1335"/>
                  </a:cubicBezTo>
                  <a:lnTo>
                    <a:pt x="609" y="1335"/>
                  </a:lnTo>
                  <a:cubicBezTo>
                    <a:pt x="601" y="1335"/>
                    <a:pt x="594" y="1334"/>
                    <a:pt x="586" y="1334"/>
                  </a:cubicBezTo>
                  <a:lnTo>
                    <a:pt x="586" y="1334"/>
                  </a:lnTo>
                  <a:cubicBezTo>
                    <a:pt x="579" y="1331"/>
                    <a:pt x="574" y="1331"/>
                    <a:pt x="566" y="1330"/>
                  </a:cubicBezTo>
                  <a:lnTo>
                    <a:pt x="566" y="1330"/>
                  </a:lnTo>
                  <a:cubicBezTo>
                    <a:pt x="561" y="1330"/>
                    <a:pt x="553" y="1328"/>
                    <a:pt x="547" y="1327"/>
                  </a:cubicBezTo>
                  <a:lnTo>
                    <a:pt x="547" y="1327"/>
                  </a:lnTo>
                  <a:cubicBezTo>
                    <a:pt x="541" y="1326"/>
                    <a:pt x="535" y="1326"/>
                    <a:pt x="530" y="1324"/>
                  </a:cubicBezTo>
                  <a:lnTo>
                    <a:pt x="530" y="1324"/>
                  </a:lnTo>
                  <a:cubicBezTo>
                    <a:pt x="526" y="1322"/>
                    <a:pt x="520" y="1322"/>
                    <a:pt x="516" y="1320"/>
                  </a:cubicBezTo>
                  <a:lnTo>
                    <a:pt x="516" y="1320"/>
                  </a:lnTo>
                  <a:cubicBezTo>
                    <a:pt x="507" y="1319"/>
                    <a:pt x="499" y="1316"/>
                    <a:pt x="490" y="1315"/>
                  </a:cubicBezTo>
                  <a:lnTo>
                    <a:pt x="490" y="1315"/>
                  </a:lnTo>
                  <a:cubicBezTo>
                    <a:pt x="488" y="1312"/>
                    <a:pt x="487" y="1312"/>
                    <a:pt x="486" y="1312"/>
                  </a:cubicBezTo>
                  <a:lnTo>
                    <a:pt x="486" y="1312"/>
                  </a:lnTo>
                  <a:cubicBezTo>
                    <a:pt x="482" y="1312"/>
                    <a:pt x="480" y="1311"/>
                    <a:pt x="483" y="1308"/>
                  </a:cubicBezTo>
                  <a:lnTo>
                    <a:pt x="483" y="1308"/>
                  </a:lnTo>
                  <a:cubicBezTo>
                    <a:pt x="483" y="1307"/>
                    <a:pt x="484" y="1306"/>
                    <a:pt x="484" y="1306"/>
                  </a:cubicBezTo>
                  <a:lnTo>
                    <a:pt x="484" y="1306"/>
                  </a:lnTo>
                  <a:cubicBezTo>
                    <a:pt x="486" y="1303"/>
                    <a:pt x="486" y="1303"/>
                    <a:pt x="487" y="1303"/>
                  </a:cubicBezTo>
                  <a:lnTo>
                    <a:pt x="486" y="1303"/>
                  </a:lnTo>
                  <a:lnTo>
                    <a:pt x="486" y="1303"/>
                  </a:lnTo>
                  <a:cubicBezTo>
                    <a:pt x="490" y="1299"/>
                    <a:pt x="492" y="1294"/>
                    <a:pt x="494" y="1290"/>
                  </a:cubicBezTo>
                  <a:lnTo>
                    <a:pt x="494" y="1290"/>
                  </a:lnTo>
                  <a:cubicBezTo>
                    <a:pt x="502" y="1277"/>
                    <a:pt x="508" y="1265"/>
                    <a:pt x="515" y="1253"/>
                  </a:cubicBezTo>
                  <a:lnTo>
                    <a:pt x="515" y="1253"/>
                  </a:lnTo>
                  <a:cubicBezTo>
                    <a:pt x="520" y="1240"/>
                    <a:pt x="527" y="1226"/>
                    <a:pt x="533" y="1210"/>
                  </a:cubicBezTo>
                  <a:lnTo>
                    <a:pt x="533" y="1210"/>
                  </a:lnTo>
                  <a:cubicBezTo>
                    <a:pt x="538" y="1200"/>
                    <a:pt x="543" y="1185"/>
                    <a:pt x="547" y="1170"/>
                  </a:cubicBezTo>
                  <a:lnTo>
                    <a:pt x="547" y="1170"/>
                  </a:lnTo>
                  <a:cubicBezTo>
                    <a:pt x="547" y="1167"/>
                    <a:pt x="547" y="1167"/>
                    <a:pt x="549" y="1166"/>
                  </a:cubicBezTo>
                  <a:lnTo>
                    <a:pt x="549" y="1166"/>
                  </a:lnTo>
                  <a:cubicBezTo>
                    <a:pt x="551" y="1161"/>
                    <a:pt x="551" y="1154"/>
                    <a:pt x="553" y="1149"/>
                  </a:cubicBezTo>
                  <a:lnTo>
                    <a:pt x="553" y="1149"/>
                  </a:lnTo>
                  <a:cubicBezTo>
                    <a:pt x="555" y="1143"/>
                    <a:pt x="557" y="1139"/>
                    <a:pt x="558" y="1134"/>
                  </a:cubicBezTo>
                  <a:lnTo>
                    <a:pt x="558" y="1134"/>
                  </a:lnTo>
                  <a:cubicBezTo>
                    <a:pt x="561" y="1126"/>
                    <a:pt x="562" y="1116"/>
                    <a:pt x="563" y="1108"/>
                  </a:cubicBezTo>
                  <a:lnTo>
                    <a:pt x="563" y="1108"/>
                  </a:lnTo>
                  <a:cubicBezTo>
                    <a:pt x="566" y="1099"/>
                    <a:pt x="569" y="1091"/>
                    <a:pt x="570" y="1082"/>
                  </a:cubicBezTo>
                  <a:lnTo>
                    <a:pt x="570" y="1082"/>
                  </a:lnTo>
                  <a:cubicBezTo>
                    <a:pt x="574" y="1072"/>
                    <a:pt x="575" y="1064"/>
                    <a:pt x="578" y="1053"/>
                  </a:cubicBezTo>
                  <a:lnTo>
                    <a:pt x="578" y="1053"/>
                  </a:lnTo>
                  <a:cubicBezTo>
                    <a:pt x="579" y="1047"/>
                    <a:pt x="583" y="1037"/>
                    <a:pt x="583" y="1029"/>
                  </a:cubicBezTo>
                  <a:lnTo>
                    <a:pt x="583" y="1029"/>
                  </a:lnTo>
                  <a:cubicBezTo>
                    <a:pt x="585" y="1024"/>
                    <a:pt x="586" y="1020"/>
                    <a:pt x="588" y="1014"/>
                  </a:cubicBezTo>
                  <a:lnTo>
                    <a:pt x="588" y="1014"/>
                  </a:lnTo>
                  <a:cubicBezTo>
                    <a:pt x="590" y="1010"/>
                    <a:pt x="590" y="1005"/>
                    <a:pt x="592" y="1000"/>
                  </a:cubicBezTo>
                  <a:lnTo>
                    <a:pt x="592" y="1000"/>
                  </a:lnTo>
                  <a:cubicBezTo>
                    <a:pt x="593" y="997"/>
                    <a:pt x="596" y="993"/>
                    <a:pt x="594" y="988"/>
                  </a:cubicBezTo>
                  <a:lnTo>
                    <a:pt x="594" y="988"/>
                  </a:lnTo>
                  <a:cubicBezTo>
                    <a:pt x="598" y="994"/>
                    <a:pt x="601" y="998"/>
                    <a:pt x="606" y="1002"/>
                  </a:cubicBezTo>
                  <a:lnTo>
                    <a:pt x="606" y="1002"/>
                  </a:lnTo>
                  <a:cubicBezTo>
                    <a:pt x="608" y="1004"/>
                    <a:pt x="609" y="1006"/>
                    <a:pt x="610" y="1008"/>
                  </a:cubicBezTo>
                  <a:lnTo>
                    <a:pt x="610" y="1008"/>
                  </a:lnTo>
                  <a:cubicBezTo>
                    <a:pt x="624" y="1023"/>
                    <a:pt x="638" y="1033"/>
                    <a:pt x="656" y="1043"/>
                  </a:cubicBezTo>
                  <a:lnTo>
                    <a:pt x="656" y="1043"/>
                  </a:lnTo>
                  <a:cubicBezTo>
                    <a:pt x="663" y="1047"/>
                    <a:pt x="671" y="1049"/>
                    <a:pt x="679" y="1053"/>
                  </a:cubicBezTo>
                  <a:lnTo>
                    <a:pt x="679" y="1053"/>
                  </a:lnTo>
                  <a:cubicBezTo>
                    <a:pt x="681" y="1055"/>
                    <a:pt x="685" y="1055"/>
                    <a:pt x="689" y="1056"/>
                  </a:cubicBezTo>
                  <a:lnTo>
                    <a:pt x="689" y="1056"/>
                  </a:lnTo>
                  <a:cubicBezTo>
                    <a:pt x="700" y="1060"/>
                    <a:pt x="711" y="1064"/>
                    <a:pt x="722" y="1065"/>
                  </a:cubicBezTo>
                  <a:lnTo>
                    <a:pt x="722" y="1065"/>
                  </a:lnTo>
                  <a:cubicBezTo>
                    <a:pt x="730" y="1067"/>
                    <a:pt x="738" y="1067"/>
                    <a:pt x="744" y="1067"/>
                  </a:cubicBezTo>
                  <a:lnTo>
                    <a:pt x="744" y="1067"/>
                  </a:lnTo>
                  <a:cubicBezTo>
                    <a:pt x="758" y="1069"/>
                    <a:pt x="770" y="1067"/>
                    <a:pt x="782" y="1067"/>
                  </a:cubicBezTo>
                  <a:lnTo>
                    <a:pt x="785" y="1067"/>
                  </a:lnTo>
                  <a:lnTo>
                    <a:pt x="785" y="1067"/>
                  </a:lnTo>
                  <a:cubicBezTo>
                    <a:pt x="794" y="1067"/>
                    <a:pt x="804" y="1065"/>
                    <a:pt x="816" y="1064"/>
                  </a:cubicBezTo>
                  <a:lnTo>
                    <a:pt x="816" y="1064"/>
                  </a:lnTo>
                  <a:cubicBezTo>
                    <a:pt x="825" y="1063"/>
                    <a:pt x="834" y="1060"/>
                    <a:pt x="844" y="1056"/>
                  </a:cubicBezTo>
                  <a:lnTo>
                    <a:pt x="844" y="1056"/>
                  </a:lnTo>
                  <a:cubicBezTo>
                    <a:pt x="853" y="1055"/>
                    <a:pt x="864" y="1051"/>
                    <a:pt x="873" y="1048"/>
                  </a:cubicBezTo>
                  <a:lnTo>
                    <a:pt x="873" y="1048"/>
                  </a:lnTo>
                  <a:cubicBezTo>
                    <a:pt x="880" y="1044"/>
                    <a:pt x="888" y="1043"/>
                    <a:pt x="895" y="1040"/>
                  </a:cubicBezTo>
                  <a:lnTo>
                    <a:pt x="895" y="1040"/>
                  </a:lnTo>
                  <a:cubicBezTo>
                    <a:pt x="905" y="1033"/>
                    <a:pt x="915" y="1029"/>
                    <a:pt x="923" y="1024"/>
                  </a:cubicBezTo>
                  <a:lnTo>
                    <a:pt x="923" y="1024"/>
                  </a:lnTo>
                  <a:cubicBezTo>
                    <a:pt x="936" y="1016"/>
                    <a:pt x="948" y="1006"/>
                    <a:pt x="960" y="997"/>
                  </a:cubicBezTo>
                  <a:lnTo>
                    <a:pt x="960" y="997"/>
                  </a:lnTo>
                  <a:cubicBezTo>
                    <a:pt x="975" y="988"/>
                    <a:pt x="989" y="974"/>
                    <a:pt x="1001" y="961"/>
                  </a:cubicBezTo>
                  <a:lnTo>
                    <a:pt x="1001" y="961"/>
                  </a:lnTo>
                  <a:cubicBezTo>
                    <a:pt x="1003" y="957"/>
                    <a:pt x="1006" y="953"/>
                    <a:pt x="1009" y="951"/>
                  </a:cubicBezTo>
                  <a:lnTo>
                    <a:pt x="1009" y="951"/>
                  </a:lnTo>
                  <a:cubicBezTo>
                    <a:pt x="1013" y="947"/>
                    <a:pt x="1015" y="942"/>
                    <a:pt x="1018" y="938"/>
                  </a:cubicBezTo>
                  <a:lnTo>
                    <a:pt x="1018" y="938"/>
                  </a:lnTo>
                  <a:cubicBezTo>
                    <a:pt x="1019" y="938"/>
                    <a:pt x="1021" y="938"/>
                    <a:pt x="1021" y="937"/>
                  </a:cubicBezTo>
                  <a:lnTo>
                    <a:pt x="1021" y="937"/>
                  </a:lnTo>
                  <a:cubicBezTo>
                    <a:pt x="1022" y="935"/>
                    <a:pt x="1022" y="934"/>
                    <a:pt x="1022" y="934"/>
                  </a:cubicBezTo>
                  <a:lnTo>
                    <a:pt x="1022" y="934"/>
                  </a:lnTo>
                  <a:cubicBezTo>
                    <a:pt x="1028" y="926"/>
                    <a:pt x="1032" y="921"/>
                    <a:pt x="1038" y="914"/>
                  </a:cubicBezTo>
                  <a:lnTo>
                    <a:pt x="1038" y="914"/>
                  </a:lnTo>
                  <a:lnTo>
                    <a:pt x="1038" y="911"/>
                  </a:lnTo>
                  <a:lnTo>
                    <a:pt x="1038" y="911"/>
                  </a:lnTo>
                  <a:cubicBezTo>
                    <a:pt x="1042" y="906"/>
                    <a:pt x="1045" y="902"/>
                    <a:pt x="1048" y="896"/>
                  </a:cubicBezTo>
                  <a:lnTo>
                    <a:pt x="1048" y="896"/>
                  </a:lnTo>
                  <a:cubicBezTo>
                    <a:pt x="1049" y="894"/>
                    <a:pt x="1049" y="894"/>
                    <a:pt x="1049" y="892"/>
                  </a:cubicBezTo>
                  <a:lnTo>
                    <a:pt x="1049" y="892"/>
                  </a:lnTo>
                  <a:cubicBezTo>
                    <a:pt x="1053" y="887"/>
                    <a:pt x="1056" y="883"/>
                    <a:pt x="1058" y="879"/>
                  </a:cubicBezTo>
                  <a:lnTo>
                    <a:pt x="1058" y="879"/>
                  </a:lnTo>
                  <a:cubicBezTo>
                    <a:pt x="1058" y="879"/>
                    <a:pt x="1058" y="878"/>
                    <a:pt x="1058" y="876"/>
                  </a:cubicBezTo>
                  <a:lnTo>
                    <a:pt x="1058" y="876"/>
                  </a:lnTo>
                  <a:cubicBezTo>
                    <a:pt x="1065" y="866"/>
                    <a:pt x="1069" y="858"/>
                    <a:pt x="1072" y="847"/>
                  </a:cubicBezTo>
                  <a:lnTo>
                    <a:pt x="1072" y="847"/>
                  </a:lnTo>
                  <a:cubicBezTo>
                    <a:pt x="1074" y="847"/>
                    <a:pt x="1076" y="847"/>
                    <a:pt x="1076" y="848"/>
                  </a:cubicBezTo>
                  <a:lnTo>
                    <a:pt x="1076" y="848"/>
                  </a:lnTo>
                  <a:cubicBezTo>
                    <a:pt x="1076" y="847"/>
                    <a:pt x="1074" y="847"/>
                    <a:pt x="1074" y="844"/>
                  </a:cubicBezTo>
                  <a:lnTo>
                    <a:pt x="1074" y="844"/>
                  </a:lnTo>
                  <a:cubicBezTo>
                    <a:pt x="1079" y="836"/>
                    <a:pt x="1081" y="827"/>
                    <a:pt x="1084" y="819"/>
                  </a:cubicBezTo>
                  <a:lnTo>
                    <a:pt x="1085" y="819"/>
                  </a:lnTo>
                  <a:lnTo>
                    <a:pt x="1085" y="819"/>
                  </a:lnTo>
                  <a:cubicBezTo>
                    <a:pt x="1088" y="819"/>
                    <a:pt x="1088" y="819"/>
                    <a:pt x="1089" y="820"/>
                  </a:cubicBezTo>
                  <a:lnTo>
                    <a:pt x="1089" y="820"/>
                  </a:lnTo>
                  <a:cubicBezTo>
                    <a:pt x="1088" y="819"/>
                    <a:pt x="1085" y="816"/>
                    <a:pt x="1088" y="813"/>
                  </a:cubicBezTo>
                  <a:lnTo>
                    <a:pt x="1088" y="813"/>
                  </a:lnTo>
                  <a:cubicBezTo>
                    <a:pt x="1091" y="803"/>
                    <a:pt x="1093" y="793"/>
                    <a:pt x="1097" y="782"/>
                  </a:cubicBezTo>
                  <a:lnTo>
                    <a:pt x="1097" y="782"/>
                  </a:lnTo>
                  <a:cubicBezTo>
                    <a:pt x="1100" y="770"/>
                    <a:pt x="1103" y="758"/>
                    <a:pt x="1105" y="748"/>
                  </a:cubicBezTo>
                  <a:lnTo>
                    <a:pt x="1105" y="748"/>
                  </a:lnTo>
                  <a:cubicBezTo>
                    <a:pt x="1107" y="745"/>
                    <a:pt x="1107" y="742"/>
                    <a:pt x="1107" y="739"/>
                  </a:cubicBezTo>
                  <a:lnTo>
                    <a:pt x="1107" y="739"/>
                  </a:lnTo>
                  <a:cubicBezTo>
                    <a:pt x="1108" y="735"/>
                    <a:pt x="1108" y="733"/>
                    <a:pt x="1111" y="730"/>
                  </a:cubicBezTo>
                  <a:lnTo>
                    <a:pt x="1111" y="730"/>
                  </a:lnTo>
                  <a:cubicBezTo>
                    <a:pt x="1111" y="726"/>
                    <a:pt x="1111" y="725"/>
                    <a:pt x="1111" y="723"/>
                  </a:cubicBezTo>
                  <a:lnTo>
                    <a:pt x="1111" y="723"/>
                  </a:lnTo>
                  <a:cubicBezTo>
                    <a:pt x="1111" y="722"/>
                    <a:pt x="1111" y="721"/>
                    <a:pt x="1111" y="721"/>
                  </a:cubicBezTo>
                  <a:lnTo>
                    <a:pt x="1111" y="721"/>
                  </a:lnTo>
                  <a:cubicBezTo>
                    <a:pt x="1111" y="721"/>
                    <a:pt x="1111" y="718"/>
                    <a:pt x="1112" y="718"/>
                  </a:cubicBezTo>
                  <a:lnTo>
                    <a:pt x="1112" y="718"/>
                  </a:lnTo>
                  <a:lnTo>
                    <a:pt x="1112" y="721"/>
                  </a:lnTo>
                  <a:lnTo>
                    <a:pt x="1112" y="719"/>
                  </a:lnTo>
                  <a:lnTo>
                    <a:pt x="1112" y="719"/>
                  </a:lnTo>
                  <a:cubicBezTo>
                    <a:pt x="1112" y="717"/>
                    <a:pt x="1112" y="717"/>
                    <a:pt x="1112" y="715"/>
                  </a:cubicBezTo>
                  <a:lnTo>
                    <a:pt x="1112" y="715"/>
                  </a:lnTo>
                  <a:cubicBezTo>
                    <a:pt x="1112" y="710"/>
                    <a:pt x="1113" y="706"/>
                    <a:pt x="1113" y="701"/>
                  </a:cubicBezTo>
                  <a:lnTo>
                    <a:pt x="1113" y="701"/>
                  </a:lnTo>
                  <a:cubicBezTo>
                    <a:pt x="1115" y="701"/>
                    <a:pt x="1113" y="699"/>
                    <a:pt x="1115" y="698"/>
                  </a:cubicBezTo>
                  <a:lnTo>
                    <a:pt x="1115" y="694"/>
                  </a:lnTo>
                  <a:lnTo>
                    <a:pt x="1115" y="694"/>
                  </a:lnTo>
                  <a:cubicBezTo>
                    <a:pt x="1116" y="693"/>
                    <a:pt x="1116" y="691"/>
                    <a:pt x="1116" y="690"/>
                  </a:cubicBezTo>
                  <a:lnTo>
                    <a:pt x="1116" y="688"/>
                  </a:lnTo>
                  <a:lnTo>
                    <a:pt x="1116" y="688"/>
                  </a:lnTo>
                  <a:cubicBezTo>
                    <a:pt x="1116" y="687"/>
                    <a:pt x="1116" y="684"/>
                    <a:pt x="1116" y="684"/>
                  </a:cubicBezTo>
                  <a:lnTo>
                    <a:pt x="1116" y="684"/>
                  </a:lnTo>
                  <a:cubicBezTo>
                    <a:pt x="1116" y="683"/>
                    <a:pt x="1116" y="680"/>
                    <a:pt x="1116" y="679"/>
                  </a:cubicBezTo>
                  <a:lnTo>
                    <a:pt x="1116" y="679"/>
                  </a:lnTo>
                  <a:cubicBezTo>
                    <a:pt x="1117" y="675"/>
                    <a:pt x="1117" y="672"/>
                    <a:pt x="1117" y="668"/>
                  </a:cubicBezTo>
                  <a:lnTo>
                    <a:pt x="1117" y="667"/>
                  </a:lnTo>
                  <a:lnTo>
                    <a:pt x="1117" y="667"/>
                  </a:lnTo>
                  <a:cubicBezTo>
                    <a:pt x="1119" y="664"/>
                    <a:pt x="1119" y="663"/>
                    <a:pt x="1119" y="660"/>
                  </a:cubicBezTo>
                  <a:lnTo>
                    <a:pt x="1119" y="658"/>
                  </a:lnTo>
                  <a:lnTo>
                    <a:pt x="1119" y="651"/>
                  </a:lnTo>
                  <a:lnTo>
                    <a:pt x="1119" y="651"/>
                  </a:lnTo>
                  <a:cubicBezTo>
                    <a:pt x="1120" y="635"/>
                    <a:pt x="1121" y="617"/>
                    <a:pt x="1121" y="603"/>
                  </a:cubicBezTo>
                  <a:lnTo>
                    <a:pt x="1121" y="603"/>
                  </a:lnTo>
                  <a:cubicBezTo>
                    <a:pt x="1120" y="593"/>
                    <a:pt x="1120" y="583"/>
                    <a:pt x="1119" y="574"/>
                  </a:cubicBezTo>
                  <a:lnTo>
                    <a:pt x="1119" y="574"/>
                  </a:lnTo>
                  <a:cubicBezTo>
                    <a:pt x="1117" y="562"/>
                    <a:pt x="1116" y="549"/>
                    <a:pt x="1113" y="538"/>
                  </a:cubicBezTo>
                  <a:lnTo>
                    <a:pt x="1113" y="538"/>
                  </a:lnTo>
                  <a:cubicBezTo>
                    <a:pt x="1112" y="533"/>
                    <a:pt x="1111" y="526"/>
                    <a:pt x="1111" y="521"/>
                  </a:cubicBezTo>
                  <a:lnTo>
                    <a:pt x="1111" y="521"/>
                  </a:lnTo>
                  <a:cubicBezTo>
                    <a:pt x="1111" y="519"/>
                    <a:pt x="1111" y="518"/>
                    <a:pt x="1108" y="515"/>
                  </a:cubicBezTo>
                  <a:lnTo>
                    <a:pt x="1108" y="515"/>
                  </a:lnTo>
                  <a:lnTo>
                    <a:pt x="1108" y="515"/>
                  </a:lnTo>
                  <a:cubicBezTo>
                    <a:pt x="1111" y="513"/>
                    <a:pt x="1107" y="513"/>
                    <a:pt x="1107" y="511"/>
                  </a:cubicBezTo>
                  <a:lnTo>
                    <a:pt x="1107" y="511"/>
                  </a:lnTo>
                  <a:cubicBezTo>
                    <a:pt x="1104" y="501"/>
                    <a:pt x="1101" y="494"/>
                    <a:pt x="1099" y="486"/>
                  </a:cubicBezTo>
                  <a:lnTo>
                    <a:pt x="1099" y="486"/>
                  </a:lnTo>
                  <a:cubicBezTo>
                    <a:pt x="1097" y="485"/>
                    <a:pt x="1099" y="482"/>
                    <a:pt x="1097" y="479"/>
                  </a:cubicBezTo>
                  <a:lnTo>
                    <a:pt x="1097" y="479"/>
                  </a:lnTo>
                  <a:cubicBezTo>
                    <a:pt x="1095" y="478"/>
                    <a:pt x="1095" y="475"/>
                    <a:pt x="1093" y="474"/>
                  </a:cubicBezTo>
                  <a:lnTo>
                    <a:pt x="1093" y="474"/>
                  </a:lnTo>
                  <a:cubicBezTo>
                    <a:pt x="1092" y="470"/>
                    <a:pt x="1091" y="466"/>
                    <a:pt x="1089" y="462"/>
                  </a:cubicBezTo>
                  <a:lnTo>
                    <a:pt x="1089" y="462"/>
                  </a:lnTo>
                  <a:cubicBezTo>
                    <a:pt x="1084" y="451"/>
                    <a:pt x="1080" y="442"/>
                    <a:pt x="1072" y="431"/>
                  </a:cubicBezTo>
                  <a:lnTo>
                    <a:pt x="1072" y="431"/>
                  </a:lnTo>
                  <a:cubicBezTo>
                    <a:pt x="1068" y="420"/>
                    <a:pt x="1058" y="407"/>
                    <a:pt x="1052" y="396"/>
                  </a:cubicBezTo>
                  <a:lnTo>
                    <a:pt x="1052" y="396"/>
                  </a:lnTo>
                  <a:cubicBezTo>
                    <a:pt x="1045" y="387"/>
                    <a:pt x="1040" y="379"/>
                    <a:pt x="1033" y="371"/>
                  </a:cubicBezTo>
                  <a:lnTo>
                    <a:pt x="1033" y="371"/>
                  </a:lnTo>
                  <a:cubicBezTo>
                    <a:pt x="1030" y="369"/>
                    <a:pt x="1028" y="367"/>
                    <a:pt x="1025" y="363"/>
                  </a:cubicBezTo>
                  <a:lnTo>
                    <a:pt x="1025" y="363"/>
                  </a:lnTo>
                  <a:cubicBezTo>
                    <a:pt x="1025" y="361"/>
                    <a:pt x="1022" y="360"/>
                    <a:pt x="1021" y="358"/>
                  </a:cubicBezTo>
                  <a:lnTo>
                    <a:pt x="1021" y="358"/>
                  </a:lnTo>
                  <a:cubicBezTo>
                    <a:pt x="1021" y="357"/>
                    <a:pt x="1021" y="357"/>
                    <a:pt x="1019" y="357"/>
                  </a:cubicBezTo>
                  <a:lnTo>
                    <a:pt x="1019" y="357"/>
                  </a:lnTo>
                  <a:cubicBezTo>
                    <a:pt x="1013" y="349"/>
                    <a:pt x="1007" y="344"/>
                    <a:pt x="999" y="336"/>
                  </a:cubicBezTo>
                  <a:lnTo>
                    <a:pt x="999" y="336"/>
                  </a:lnTo>
                  <a:cubicBezTo>
                    <a:pt x="998" y="334"/>
                    <a:pt x="995" y="333"/>
                    <a:pt x="994" y="330"/>
                  </a:cubicBezTo>
                  <a:lnTo>
                    <a:pt x="994" y="330"/>
                  </a:lnTo>
                  <a:cubicBezTo>
                    <a:pt x="986" y="325"/>
                    <a:pt x="978" y="317"/>
                    <a:pt x="971" y="312"/>
                  </a:cubicBezTo>
                  <a:lnTo>
                    <a:pt x="971" y="312"/>
                  </a:lnTo>
                  <a:cubicBezTo>
                    <a:pt x="963" y="308"/>
                    <a:pt x="958" y="302"/>
                    <a:pt x="950" y="298"/>
                  </a:cubicBezTo>
                  <a:lnTo>
                    <a:pt x="950" y="298"/>
                  </a:lnTo>
                  <a:cubicBezTo>
                    <a:pt x="943" y="291"/>
                    <a:pt x="934" y="285"/>
                    <a:pt x="926" y="282"/>
                  </a:cubicBezTo>
                  <a:lnTo>
                    <a:pt x="926" y="282"/>
                  </a:lnTo>
                  <a:cubicBezTo>
                    <a:pt x="924" y="281"/>
                    <a:pt x="922" y="281"/>
                    <a:pt x="922" y="281"/>
                  </a:cubicBezTo>
                  <a:lnTo>
                    <a:pt x="922" y="281"/>
                  </a:lnTo>
                  <a:cubicBezTo>
                    <a:pt x="908" y="274"/>
                    <a:pt x="895" y="266"/>
                    <a:pt x="883" y="261"/>
                  </a:cubicBezTo>
                  <a:lnTo>
                    <a:pt x="883" y="261"/>
                  </a:lnTo>
                  <a:cubicBezTo>
                    <a:pt x="869" y="257"/>
                    <a:pt x="856" y="250"/>
                    <a:pt x="842" y="246"/>
                  </a:cubicBezTo>
                  <a:lnTo>
                    <a:pt x="842" y="246"/>
                  </a:lnTo>
                  <a:cubicBezTo>
                    <a:pt x="830" y="242"/>
                    <a:pt x="820" y="239"/>
                    <a:pt x="808" y="235"/>
                  </a:cubicBezTo>
                  <a:lnTo>
                    <a:pt x="808" y="235"/>
                  </a:lnTo>
                  <a:cubicBezTo>
                    <a:pt x="795" y="234"/>
                    <a:pt x="785" y="231"/>
                    <a:pt x="773" y="230"/>
                  </a:cubicBezTo>
                  <a:lnTo>
                    <a:pt x="773" y="230"/>
                  </a:lnTo>
                  <a:cubicBezTo>
                    <a:pt x="765" y="230"/>
                    <a:pt x="758" y="228"/>
                    <a:pt x="749" y="226"/>
                  </a:cubicBezTo>
                  <a:lnTo>
                    <a:pt x="740" y="226"/>
                  </a:lnTo>
                  <a:lnTo>
                    <a:pt x="740" y="226"/>
                  </a:lnTo>
                  <a:cubicBezTo>
                    <a:pt x="738" y="226"/>
                    <a:pt x="734" y="224"/>
                    <a:pt x="731" y="224"/>
                  </a:cubicBezTo>
                  <a:lnTo>
                    <a:pt x="731" y="224"/>
                  </a:lnTo>
                  <a:cubicBezTo>
                    <a:pt x="726" y="224"/>
                    <a:pt x="719" y="224"/>
                    <a:pt x="714" y="224"/>
                  </a:cubicBezTo>
                  <a:lnTo>
                    <a:pt x="712" y="224"/>
                  </a:lnTo>
                  <a:lnTo>
                    <a:pt x="708" y="224"/>
                  </a:lnTo>
                  <a:lnTo>
                    <a:pt x="665" y="224"/>
                  </a:lnTo>
                  <a:lnTo>
                    <a:pt x="665" y="224"/>
                  </a:lnTo>
                  <a:cubicBezTo>
                    <a:pt x="663" y="224"/>
                    <a:pt x="659" y="224"/>
                    <a:pt x="656" y="224"/>
                  </a:cubicBezTo>
                  <a:lnTo>
                    <a:pt x="652" y="224"/>
                  </a:lnTo>
                  <a:lnTo>
                    <a:pt x="652" y="224"/>
                  </a:lnTo>
                  <a:cubicBezTo>
                    <a:pt x="649" y="224"/>
                    <a:pt x="645" y="224"/>
                    <a:pt x="641" y="226"/>
                  </a:cubicBezTo>
                  <a:lnTo>
                    <a:pt x="641" y="226"/>
                  </a:lnTo>
                  <a:cubicBezTo>
                    <a:pt x="638" y="228"/>
                    <a:pt x="637" y="226"/>
                    <a:pt x="636" y="228"/>
                  </a:cubicBezTo>
                  <a:lnTo>
                    <a:pt x="636" y="228"/>
                  </a:lnTo>
                  <a:cubicBezTo>
                    <a:pt x="633" y="226"/>
                    <a:pt x="632" y="228"/>
                    <a:pt x="629" y="228"/>
                  </a:cubicBezTo>
                  <a:lnTo>
                    <a:pt x="625" y="228"/>
                  </a:lnTo>
                  <a:lnTo>
                    <a:pt x="625" y="228"/>
                  </a:lnTo>
                  <a:cubicBezTo>
                    <a:pt x="621" y="228"/>
                    <a:pt x="620" y="228"/>
                    <a:pt x="616" y="230"/>
                  </a:cubicBezTo>
                  <a:lnTo>
                    <a:pt x="616" y="230"/>
                  </a:lnTo>
                  <a:cubicBezTo>
                    <a:pt x="613" y="230"/>
                    <a:pt x="610" y="230"/>
                    <a:pt x="608" y="231"/>
                  </a:cubicBezTo>
                  <a:lnTo>
                    <a:pt x="601" y="231"/>
                  </a:lnTo>
                  <a:lnTo>
                    <a:pt x="601" y="231"/>
                  </a:lnTo>
                  <a:cubicBezTo>
                    <a:pt x="598" y="232"/>
                    <a:pt x="594" y="232"/>
                    <a:pt x="590" y="234"/>
                  </a:cubicBezTo>
                  <a:lnTo>
                    <a:pt x="585" y="234"/>
                  </a:lnTo>
                  <a:lnTo>
                    <a:pt x="583" y="234"/>
                  </a:lnTo>
                  <a:lnTo>
                    <a:pt x="583" y="234"/>
                  </a:lnTo>
                  <a:cubicBezTo>
                    <a:pt x="582" y="234"/>
                    <a:pt x="579" y="234"/>
                    <a:pt x="579" y="234"/>
                  </a:cubicBezTo>
                  <a:lnTo>
                    <a:pt x="579" y="234"/>
                  </a:lnTo>
                  <a:cubicBezTo>
                    <a:pt x="570" y="235"/>
                    <a:pt x="562" y="239"/>
                    <a:pt x="553" y="240"/>
                  </a:cubicBezTo>
                  <a:lnTo>
                    <a:pt x="547" y="240"/>
                  </a:lnTo>
                  <a:lnTo>
                    <a:pt x="547" y="240"/>
                  </a:lnTo>
                  <a:lnTo>
                    <a:pt x="547" y="240"/>
                  </a:lnTo>
                  <a:cubicBezTo>
                    <a:pt x="545" y="240"/>
                    <a:pt x="545" y="242"/>
                    <a:pt x="543" y="243"/>
                  </a:cubicBezTo>
                  <a:lnTo>
                    <a:pt x="541" y="243"/>
                  </a:lnTo>
                  <a:lnTo>
                    <a:pt x="541" y="243"/>
                  </a:lnTo>
                  <a:cubicBezTo>
                    <a:pt x="541" y="242"/>
                    <a:pt x="538" y="243"/>
                    <a:pt x="537" y="244"/>
                  </a:cubicBezTo>
                  <a:lnTo>
                    <a:pt x="535" y="244"/>
                  </a:lnTo>
                  <a:lnTo>
                    <a:pt x="535" y="244"/>
                  </a:lnTo>
                  <a:cubicBezTo>
                    <a:pt x="534" y="246"/>
                    <a:pt x="534" y="246"/>
                    <a:pt x="534" y="246"/>
                  </a:cubicBezTo>
                  <a:lnTo>
                    <a:pt x="534" y="246"/>
                  </a:lnTo>
                  <a:cubicBezTo>
                    <a:pt x="531" y="247"/>
                    <a:pt x="530" y="247"/>
                    <a:pt x="528" y="247"/>
                  </a:cubicBezTo>
                  <a:lnTo>
                    <a:pt x="528" y="247"/>
                  </a:lnTo>
                  <a:cubicBezTo>
                    <a:pt x="515" y="252"/>
                    <a:pt x="502" y="257"/>
                    <a:pt x="488" y="261"/>
                  </a:cubicBezTo>
                  <a:lnTo>
                    <a:pt x="488" y="261"/>
                  </a:lnTo>
                  <a:cubicBezTo>
                    <a:pt x="483" y="262"/>
                    <a:pt x="479" y="266"/>
                    <a:pt x="473" y="266"/>
                  </a:cubicBezTo>
                  <a:lnTo>
                    <a:pt x="473" y="266"/>
                  </a:lnTo>
                  <a:cubicBezTo>
                    <a:pt x="467" y="270"/>
                    <a:pt x="459" y="274"/>
                    <a:pt x="452" y="278"/>
                  </a:cubicBezTo>
                  <a:lnTo>
                    <a:pt x="452" y="278"/>
                  </a:lnTo>
                  <a:cubicBezTo>
                    <a:pt x="444" y="282"/>
                    <a:pt x="436" y="285"/>
                    <a:pt x="429" y="289"/>
                  </a:cubicBezTo>
                  <a:lnTo>
                    <a:pt x="429" y="289"/>
                  </a:lnTo>
                  <a:cubicBezTo>
                    <a:pt x="429" y="290"/>
                    <a:pt x="428" y="291"/>
                    <a:pt x="427" y="291"/>
                  </a:cubicBezTo>
                  <a:lnTo>
                    <a:pt x="427" y="291"/>
                  </a:lnTo>
                  <a:cubicBezTo>
                    <a:pt x="424" y="293"/>
                    <a:pt x="421" y="295"/>
                    <a:pt x="417" y="298"/>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83" name="Google Shape;183;p26"/>
            <p:cNvSpPr/>
            <p:nvPr/>
          </p:nvSpPr>
          <p:spPr>
            <a:xfrm>
              <a:off x="4087682" y="790922"/>
              <a:ext cx="1330559" cy="1330559"/>
            </a:xfrm>
            <a:custGeom>
              <a:rect b="b" l="l" r="r" t="t"/>
              <a:pathLst>
                <a:path extrusionOk="0" h="3057" w="3055">
                  <a:moveTo>
                    <a:pt x="3054" y="1528"/>
                  </a:moveTo>
                  <a:lnTo>
                    <a:pt x="3054" y="1528"/>
                  </a:lnTo>
                  <a:cubicBezTo>
                    <a:pt x="3054" y="2372"/>
                    <a:pt x="2371" y="3056"/>
                    <a:pt x="1528" y="3056"/>
                  </a:cubicBezTo>
                  <a:lnTo>
                    <a:pt x="1528" y="3056"/>
                  </a:lnTo>
                  <a:cubicBezTo>
                    <a:pt x="684" y="3056"/>
                    <a:pt x="0" y="2372"/>
                    <a:pt x="0" y="1528"/>
                  </a:cubicBezTo>
                  <a:lnTo>
                    <a:pt x="0" y="1528"/>
                  </a:lnTo>
                  <a:cubicBezTo>
                    <a:pt x="0" y="684"/>
                    <a:pt x="684" y="0"/>
                    <a:pt x="1528" y="0"/>
                  </a:cubicBezTo>
                  <a:lnTo>
                    <a:pt x="1528" y="0"/>
                  </a:lnTo>
                  <a:cubicBezTo>
                    <a:pt x="2371" y="0"/>
                    <a:pt x="3054" y="684"/>
                    <a:pt x="3054" y="152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84" name="Google Shape;184;p26"/>
            <p:cNvSpPr/>
            <p:nvPr/>
          </p:nvSpPr>
          <p:spPr>
            <a:xfrm>
              <a:off x="4536962" y="1011721"/>
              <a:ext cx="430080" cy="890880"/>
            </a:xfrm>
            <a:custGeom>
              <a:rect b="b" l="l" r="r" t="t"/>
              <a:pathLst>
                <a:path extrusionOk="0" h="2047" w="987">
                  <a:moveTo>
                    <a:pt x="0" y="591"/>
                  </a:moveTo>
                  <a:lnTo>
                    <a:pt x="214" y="591"/>
                  </a:lnTo>
                  <a:lnTo>
                    <a:pt x="214" y="479"/>
                  </a:lnTo>
                  <a:lnTo>
                    <a:pt x="214" y="479"/>
                  </a:lnTo>
                  <a:cubicBezTo>
                    <a:pt x="214" y="357"/>
                    <a:pt x="228" y="266"/>
                    <a:pt x="253" y="206"/>
                  </a:cubicBezTo>
                  <a:lnTo>
                    <a:pt x="253" y="206"/>
                  </a:lnTo>
                  <a:cubicBezTo>
                    <a:pt x="280" y="145"/>
                    <a:pt x="328" y="96"/>
                    <a:pt x="397" y="58"/>
                  </a:cubicBezTo>
                  <a:lnTo>
                    <a:pt x="397" y="58"/>
                  </a:lnTo>
                  <a:cubicBezTo>
                    <a:pt x="468" y="21"/>
                    <a:pt x="555" y="0"/>
                    <a:pt x="664" y="0"/>
                  </a:cubicBezTo>
                  <a:lnTo>
                    <a:pt x="664" y="0"/>
                  </a:lnTo>
                  <a:cubicBezTo>
                    <a:pt x="773" y="0"/>
                    <a:pt x="880" y="18"/>
                    <a:pt x="986" y="50"/>
                  </a:cubicBezTo>
                  <a:lnTo>
                    <a:pt x="934" y="320"/>
                  </a:lnTo>
                  <a:lnTo>
                    <a:pt x="934" y="320"/>
                  </a:lnTo>
                  <a:cubicBezTo>
                    <a:pt x="873" y="305"/>
                    <a:pt x="814" y="297"/>
                    <a:pt x="756" y="297"/>
                  </a:cubicBezTo>
                  <a:lnTo>
                    <a:pt x="756" y="297"/>
                  </a:lnTo>
                  <a:cubicBezTo>
                    <a:pt x="701" y="297"/>
                    <a:pt x="660" y="310"/>
                    <a:pt x="636" y="336"/>
                  </a:cubicBezTo>
                  <a:lnTo>
                    <a:pt x="636" y="336"/>
                  </a:lnTo>
                  <a:cubicBezTo>
                    <a:pt x="612" y="363"/>
                    <a:pt x="599" y="414"/>
                    <a:pt x="599" y="486"/>
                  </a:cubicBezTo>
                  <a:lnTo>
                    <a:pt x="599" y="591"/>
                  </a:lnTo>
                  <a:lnTo>
                    <a:pt x="888" y="591"/>
                  </a:lnTo>
                  <a:lnTo>
                    <a:pt x="888" y="891"/>
                  </a:lnTo>
                  <a:lnTo>
                    <a:pt x="599" y="891"/>
                  </a:lnTo>
                  <a:lnTo>
                    <a:pt x="599" y="2046"/>
                  </a:lnTo>
                  <a:lnTo>
                    <a:pt x="214" y="2046"/>
                  </a:lnTo>
                  <a:lnTo>
                    <a:pt x="214" y="891"/>
                  </a:lnTo>
                  <a:lnTo>
                    <a:pt x="0" y="891"/>
                  </a:lnTo>
                  <a:lnTo>
                    <a:pt x="0" y="591"/>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85" name="Google Shape;185;p26"/>
            <p:cNvSpPr/>
            <p:nvPr/>
          </p:nvSpPr>
          <p:spPr>
            <a:xfrm>
              <a:off x="3093122" y="6545161"/>
              <a:ext cx="595200" cy="595200"/>
            </a:xfrm>
            <a:custGeom>
              <a:rect b="b" l="l" r="r" t="t"/>
              <a:pathLst>
                <a:path extrusionOk="0" h="1366" w="1368">
                  <a:moveTo>
                    <a:pt x="1367" y="684"/>
                  </a:moveTo>
                  <a:lnTo>
                    <a:pt x="1367" y="684"/>
                  </a:lnTo>
                  <a:cubicBezTo>
                    <a:pt x="1367" y="1060"/>
                    <a:pt x="1061" y="1365"/>
                    <a:pt x="684" y="1365"/>
                  </a:cubicBezTo>
                  <a:lnTo>
                    <a:pt x="684" y="1365"/>
                  </a:lnTo>
                  <a:cubicBezTo>
                    <a:pt x="307" y="1365"/>
                    <a:pt x="0" y="1060"/>
                    <a:pt x="0" y="684"/>
                  </a:cubicBezTo>
                  <a:lnTo>
                    <a:pt x="0" y="684"/>
                  </a:lnTo>
                  <a:cubicBezTo>
                    <a:pt x="0" y="307"/>
                    <a:pt x="307" y="0"/>
                    <a:pt x="684" y="0"/>
                  </a:cubicBezTo>
                  <a:lnTo>
                    <a:pt x="684" y="0"/>
                  </a:lnTo>
                  <a:cubicBezTo>
                    <a:pt x="1061" y="0"/>
                    <a:pt x="1367" y="307"/>
                    <a:pt x="1367" y="68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86" name="Google Shape;186;p26"/>
            <p:cNvSpPr/>
            <p:nvPr/>
          </p:nvSpPr>
          <p:spPr>
            <a:xfrm>
              <a:off x="4435201" y="5379721"/>
              <a:ext cx="735361" cy="735359"/>
            </a:xfrm>
            <a:custGeom>
              <a:rect b="b" l="l" r="r" t="t"/>
              <a:pathLst>
                <a:path extrusionOk="0" h="1691" w="1691">
                  <a:moveTo>
                    <a:pt x="1690" y="845"/>
                  </a:moveTo>
                  <a:lnTo>
                    <a:pt x="1690" y="845"/>
                  </a:lnTo>
                  <a:cubicBezTo>
                    <a:pt x="1690" y="1311"/>
                    <a:pt x="1311" y="1690"/>
                    <a:pt x="845" y="1690"/>
                  </a:cubicBezTo>
                  <a:lnTo>
                    <a:pt x="845" y="1690"/>
                  </a:lnTo>
                  <a:cubicBezTo>
                    <a:pt x="378" y="1690"/>
                    <a:pt x="0" y="1311"/>
                    <a:pt x="0" y="845"/>
                  </a:cubicBezTo>
                  <a:lnTo>
                    <a:pt x="0" y="845"/>
                  </a:lnTo>
                  <a:cubicBezTo>
                    <a:pt x="0" y="378"/>
                    <a:pt x="378" y="0"/>
                    <a:pt x="845" y="0"/>
                  </a:cubicBezTo>
                  <a:lnTo>
                    <a:pt x="845" y="0"/>
                  </a:lnTo>
                  <a:cubicBezTo>
                    <a:pt x="1311" y="0"/>
                    <a:pt x="1690" y="378"/>
                    <a:pt x="1690" y="84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87" name="Google Shape;187;p26"/>
            <p:cNvSpPr/>
            <p:nvPr/>
          </p:nvSpPr>
          <p:spPr>
            <a:xfrm>
              <a:off x="6468482" y="3515401"/>
              <a:ext cx="654719" cy="656640"/>
            </a:xfrm>
            <a:custGeom>
              <a:rect b="b" l="l" r="r" t="t"/>
              <a:pathLst>
                <a:path extrusionOk="0" h="1507" w="1505">
                  <a:moveTo>
                    <a:pt x="1504" y="754"/>
                  </a:moveTo>
                  <a:lnTo>
                    <a:pt x="1504" y="754"/>
                  </a:lnTo>
                  <a:cubicBezTo>
                    <a:pt x="1504" y="1168"/>
                    <a:pt x="1167" y="1506"/>
                    <a:pt x="753" y="1506"/>
                  </a:cubicBezTo>
                  <a:lnTo>
                    <a:pt x="753" y="1506"/>
                  </a:lnTo>
                  <a:cubicBezTo>
                    <a:pt x="335" y="1506"/>
                    <a:pt x="0" y="1168"/>
                    <a:pt x="0" y="754"/>
                  </a:cubicBezTo>
                  <a:lnTo>
                    <a:pt x="0" y="754"/>
                  </a:lnTo>
                  <a:cubicBezTo>
                    <a:pt x="0" y="338"/>
                    <a:pt x="335" y="0"/>
                    <a:pt x="753" y="0"/>
                  </a:cubicBezTo>
                  <a:lnTo>
                    <a:pt x="753" y="0"/>
                  </a:lnTo>
                  <a:cubicBezTo>
                    <a:pt x="1167" y="0"/>
                    <a:pt x="1504" y="338"/>
                    <a:pt x="1504" y="754"/>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88" name="Google Shape;188;p26"/>
            <p:cNvSpPr/>
            <p:nvPr/>
          </p:nvSpPr>
          <p:spPr>
            <a:xfrm>
              <a:off x="7190401" y="5615881"/>
              <a:ext cx="629760" cy="629760"/>
            </a:xfrm>
            <a:custGeom>
              <a:rect b="b" l="l" r="r" t="t"/>
              <a:pathLst>
                <a:path extrusionOk="0" h="1446" w="1445">
                  <a:moveTo>
                    <a:pt x="1444" y="720"/>
                  </a:moveTo>
                  <a:lnTo>
                    <a:pt x="1444" y="720"/>
                  </a:lnTo>
                  <a:cubicBezTo>
                    <a:pt x="1444" y="1120"/>
                    <a:pt x="1119" y="1445"/>
                    <a:pt x="722" y="1445"/>
                  </a:cubicBezTo>
                  <a:lnTo>
                    <a:pt x="722" y="1445"/>
                  </a:lnTo>
                  <a:cubicBezTo>
                    <a:pt x="324" y="1445"/>
                    <a:pt x="0" y="1120"/>
                    <a:pt x="0" y="720"/>
                  </a:cubicBezTo>
                  <a:lnTo>
                    <a:pt x="0" y="720"/>
                  </a:lnTo>
                  <a:cubicBezTo>
                    <a:pt x="0" y="322"/>
                    <a:pt x="324" y="0"/>
                    <a:pt x="722" y="0"/>
                  </a:cubicBezTo>
                  <a:lnTo>
                    <a:pt x="722" y="0"/>
                  </a:lnTo>
                  <a:cubicBezTo>
                    <a:pt x="1119" y="0"/>
                    <a:pt x="1444" y="322"/>
                    <a:pt x="1444" y="720"/>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89" name="Google Shape;189;p26"/>
            <p:cNvSpPr/>
            <p:nvPr/>
          </p:nvSpPr>
          <p:spPr>
            <a:xfrm>
              <a:off x="9068162" y="5051400"/>
              <a:ext cx="439679" cy="439681"/>
            </a:xfrm>
            <a:custGeom>
              <a:rect b="b" l="l" r="r" t="t"/>
              <a:pathLst>
                <a:path extrusionOk="0" h="1011" w="1009">
                  <a:moveTo>
                    <a:pt x="1008" y="505"/>
                  </a:moveTo>
                  <a:lnTo>
                    <a:pt x="1008" y="505"/>
                  </a:lnTo>
                  <a:cubicBezTo>
                    <a:pt x="1008" y="784"/>
                    <a:pt x="783" y="1010"/>
                    <a:pt x="505" y="1010"/>
                  </a:cubicBezTo>
                  <a:lnTo>
                    <a:pt x="505" y="1010"/>
                  </a:lnTo>
                  <a:cubicBezTo>
                    <a:pt x="227" y="1010"/>
                    <a:pt x="0" y="784"/>
                    <a:pt x="0" y="505"/>
                  </a:cubicBezTo>
                  <a:lnTo>
                    <a:pt x="0" y="505"/>
                  </a:lnTo>
                  <a:cubicBezTo>
                    <a:pt x="0" y="227"/>
                    <a:pt x="227" y="0"/>
                    <a:pt x="505" y="0"/>
                  </a:cubicBezTo>
                  <a:lnTo>
                    <a:pt x="505" y="0"/>
                  </a:lnTo>
                  <a:cubicBezTo>
                    <a:pt x="783" y="0"/>
                    <a:pt x="1008" y="227"/>
                    <a:pt x="1008" y="505"/>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90" name="Google Shape;190;p26"/>
            <p:cNvSpPr/>
            <p:nvPr/>
          </p:nvSpPr>
          <p:spPr>
            <a:xfrm>
              <a:off x="7488001" y="2931720"/>
              <a:ext cx="433920" cy="432001"/>
            </a:xfrm>
            <a:custGeom>
              <a:rect b="b" l="l" r="r" t="t"/>
              <a:pathLst>
                <a:path extrusionOk="0" h="994" w="995">
                  <a:moveTo>
                    <a:pt x="994" y="496"/>
                  </a:moveTo>
                  <a:lnTo>
                    <a:pt x="994" y="496"/>
                  </a:lnTo>
                  <a:cubicBezTo>
                    <a:pt x="994" y="770"/>
                    <a:pt x="770" y="993"/>
                    <a:pt x="497" y="993"/>
                  </a:cubicBezTo>
                  <a:lnTo>
                    <a:pt x="497" y="993"/>
                  </a:lnTo>
                  <a:cubicBezTo>
                    <a:pt x="222" y="993"/>
                    <a:pt x="0" y="770"/>
                    <a:pt x="0" y="496"/>
                  </a:cubicBezTo>
                  <a:lnTo>
                    <a:pt x="0" y="496"/>
                  </a:lnTo>
                  <a:cubicBezTo>
                    <a:pt x="0" y="221"/>
                    <a:pt x="222" y="0"/>
                    <a:pt x="497" y="0"/>
                  </a:cubicBezTo>
                  <a:lnTo>
                    <a:pt x="497" y="0"/>
                  </a:lnTo>
                  <a:cubicBezTo>
                    <a:pt x="770" y="0"/>
                    <a:pt x="994" y="221"/>
                    <a:pt x="994" y="496"/>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91" name="Google Shape;191;p26"/>
            <p:cNvSpPr/>
            <p:nvPr/>
          </p:nvSpPr>
          <p:spPr>
            <a:xfrm>
              <a:off x="7526401" y="1785482"/>
              <a:ext cx="330240" cy="332159"/>
            </a:xfrm>
            <a:custGeom>
              <a:rect b="b" l="l" r="r" t="t"/>
              <a:pathLst>
                <a:path extrusionOk="0" h="763" w="760">
                  <a:moveTo>
                    <a:pt x="759" y="381"/>
                  </a:moveTo>
                  <a:lnTo>
                    <a:pt x="759" y="381"/>
                  </a:lnTo>
                  <a:cubicBezTo>
                    <a:pt x="759" y="591"/>
                    <a:pt x="589" y="762"/>
                    <a:pt x="381" y="762"/>
                  </a:cubicBezTo>
                  <a:lnTo>
                    <a:pt x="381" y="762"/>
                  </a:lnTo>
                  <a:cubicBezTo>
                    <a:pt x="170" y="762"/>
                    <a:pt x="0" y="591"/>
                    <a:pt x="0" y="381"/>
                  </a:cubicBezTo>
                  <a:lnTo>
                    <a:pt x="0" y="381"/>
                  </a:lnTo>
                  <a:cubicBezTo>
                    <a:pt x="0" y="171"/>
                    <a:pt x="170" y="0"/>
                    <a:pt x="381" y="0"/>
                  </a:cubicBezTo>
                  <a:lnTo>
                    <a:pt x="381" y="0"/>
                  </a:lnTo>
                  <a:cubicBezTo>
                    <a:pt x="589" y="0"/>
                    <a:pt x="759" y="171"/>
                    <a:pt x="759" y="38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92" name="Google Shape;192;p26"/>
            <p:cNvSpPr/>
            <p:nvPr/>
          </p:nvSpPr>
          <p:spPr>
            <a:xfrm>
              <a:off x="8167681" y="1499401"/>
              <a:ext cx="533760" cy="533760"/>
            </a:xfrm>
            <a:custGeom>
              <a:rect b="b" l="l" r="r" t="t"/>
              <a:pathLst>
                <a:path extrusionOk="0" h="1227" w="1227">
                  <a:moveTo>
                    <a:pt x="1226" y="613"/>
                  </a:moveTo>
                  <a:lnTo>
                    <a:pt x="1226" y="613"/>
                  </a:lnTo>
                  <a:cubicBezTo>
                    <a:pt x="1226" y="952"/>
                    <a:pt x="953" y="1226"/>
                    <a:pt x="613" y="1226"/>
                  </a:cubicBezTo>
                  <a:lnTo>
                    <a:pt x="613" y="1226"/>
                  </a:lnTo>
                  <a:cubicBezTo>
                    <a:pt x="275" y="1226"/>
                    <a:pt x="0" y="952"/>
                    <a:pt x="0" y="613"/>
                  </a:cubicBezTo>
                  <a:lnTo>
                    <a:pt x="0" y="613"/>
                  </a:lnTo>
                  <a:cubicBezTo>
                    <a:pt x="0" y="275"/>
                    <a:pt x="275" y="0"/>
                    <a:pt x="613" y="0"/>
                  </a:cubicBezTo>
                  <a:lnTo>
                    <a:pt x="613" y="0"/>
                  </a:lnTo>
                  <a:cubicBezTo>
                    <a:pt x="953" y="0"/>
                    <a:pt x="1226" y="275"/>
                    <a:pt x="1226" y="613"/>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93" name="Google Shape;193;p26"/>
            <p:cNvSpPr/>
            <p:nvPr/>
          </p:nvSpPr>
          <p:spPr>
            <a:xfrm>
              <a:off x="6483842" y="1092360"/>
              <a:ext cx="508799" cy="508801"/>
            </a:xfrm>
            <a:custGeom>
              <a:rect b="b" l="l" r="r" t="t"/>
              <a:pathLst>
                <a:path extrusionOk="0" h="1168" w="1170">
                  <a:moveTo>
                    <a:pt x="1169" y="584"/>
                  </a:moveTo>
                  <a:lnTo>
                    <a:pt x="1169" y="584"/>
                  </a:lnTo>
                  <a:cubicBezTo>
                    <a:pt x="1169" y="907"/>
                    <a:pt x="907" y="1167"/>
                    <a:pt x="582" y="1167"/>
                  </a:cubicBezTo>
                  <a:lnTo>
                    <a:pt x="582" y="1167"/>
                  </a:lnTo>
                  <a:cubicBezTo>
                    <a:pt x="260" y="1167"/>
                    <a:pt x="0" y="907"/>
                    <a:pt x="0" y="584"/>
                  </a:cubicBezTo>
                  <a:lnTo>
                    <a:pt x="0" y="584"/>
                  </a:lnTo>
                  <a:cubicBezTo>
                    <a:pt x="0" y="261"/>
                    <a:pt x="260" y="0"/>
                    <a:pt x="582" y="0"/>
                  </a:cubicBezTo>
                  <a:lnTo>
                    <a:pt x="582" y="0"/>
                  </a:lnTo>
                  <a:cubicBezTo>
                    <a:pt x="907" y="0"/>
                    <a:pt x="1169" y="261"/>
                    <a:pt x="1169" y="58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94" name="Google Shape;194;p26"/>
            <p:cNvSpPr/>
            <p:nvPr/>
          </p:nvSpPr>
          <p:spPr>
            <a:xfrm>
              <a:off x="5617920" y="1153800"/>
              <a:ext cx="731521" cy="731521"/>
            </a:xfrm>
            <a:custGeom>
              <a:rect b="b" l="l" r="r" t="t"/>
              <a:pathLst>
                <a:path extrusionOk="0" h="1680" w="1679">
                  <a:moveTo>
                    <a:pt x="1678" y="840"/>
                  </a:moveTo>
                  <a:lnTo>
                    <a:pt x="1678" y="840"/>
                  </a:lnTo>
                  <a:cubicBezTo>
                    <a:pt x="1678" y="1304"/>
                    <a:pt x="1303" y="1679"/>
                    <a:pt x="838" y="1679"/>
                  </a:cubicBezTo>
                  <a:lnTo>
                    <a:pt x="838" y="1679"/>
                  </a:lnTo>
                  <a:cubicBezTo>
                    <a:pt x="374" y="1679"/>
                    <a:pt x="0" y="1304"/>
                    <a:pt x="0" y="840"/>
                  </a:cubicBezTo>
                  <a:lnTo>
                    <a:pt x="0" y="840"/>
                  </a:lnTo>
                  <a:cubicBezTo>
                    <a:pt x="0" y="374"/>
                    <a:pt x="374" y="0"/>
                    <a:pt x="838" y="0"/>
                  </a:cubicBezTo>
                  <a:lnTo>
                    <a:pt x="838" y="0"/>
                  </a:lnTo>
                  <a:cubicBezTo>
                    <a:pt x="1303" y="0"/>
                    <a:pt x="1678" y="374"/>
                    <a:pt x="1678" y="840"/>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95" name="Google Shape;195;p26"/>
            <p:cNvSpPr/>
            <p:nvPr/>
          </p:nvSpPr>
          <p:spPr>
            <a:xfrm>
              <a:off x="7278721" y="-234359"/>
              <a:ext cx="468480" cy="468480"/>
            </a:xfrm>
            <a:custGeom>
              <a:rect b="b" l="l" r="r" t="t"/>
              <a:pathLst>
                <a:path extrusionOk="0" h="1076" w="1075">
                  <a:moveTo>
                    <a:pt x="1074" y="537"/>
                  </a:moveTo>
                  <a:lnTo>
                    <a:pt x="1074" y="537"/>
                  </a:lnTo>
                  <a:cubicBezTo>
                    <a:pt x="1074" y="833"/>
                    <a:pt x="833" y="1075"/>
                    <a:pt x="538" y="1075"/>
                  </a:cubicBezTo>
                  <a:lnTo>
                    <a:pt x="538" y="1075"/>
                  </a:lnTo>
                  <a:cubicBezTo>
                    <a:pt x="242" y="1075"/>
                    <a:pt x="0" y="833"/>
                    <a:pt x="0" y="537"/>
                  </a:cubicBezTo>
                  <a:lnTo>
                    <a:pt x="0" y="537"/>
                  </a:lnTo>
                  <a:cubicBezTo>
                    <a:pt x="0" y="239"/>
                    <a:pt x="242" y="0"/>
                    <a:pt x="538" y="0"/>
                  </a:cubicBezTo>
                  <a:lnTo>
                    <a:pt x="538" y="0"/>
                  </a:lnTo>
                  <a:cubicBezTo>
                    <a:pt x="833" y="0"/>
                    <a:pt x="1074" y="239"/>
                    <a:pt x="1074" y="537"/>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96" name="Google Shape;196;p26"/>
            <p:cNvSpPr/>
            <p:nvPr/>
          </p:nvSpPr>
          <p:spPr>
            <a:xfrm>
              <a:off x="3960961" y="-42359"/>
              <a:ext cx="407040" cy="407040"/>
            </a:xfrm>
            <a:custGeom>
              <a:rect b="b" l="l" r="r" t="t"/>
              <a:pathLst>
                <a:path extrusionOk="0" h="937" w="935">
                  <a:moveTo>
                    <a:pt x="934" y="468"/>
                  </a:moveTo>
                  <a:lnTo>
                    <a:pt x="934" y="468"/>
                  </a:lnTo>
                  <a:cubicBezTo>
                    <a:pt x="934" y="727"/>
                    <a:pt x="726" y="936"/>
                    <a:pt x="467" y="936"/>
                  </a:cubicBezTo>
                  <a:lnTo>
                    <a:pt x="467" y="936"/>
                  </a:lnTo>
                  <a:cubicBezTo>
                    <a:pt x="209" y="936"/>
                    <a:pt x="0" y="727"/>
                    <a:pt x="0" y="468"/>
                  </a:cubicBezTo>
                  <a:lnTo>
                    <a:pt x="0" y="468"/>
                  </a:lnTo>
                  <a:cubicBezTo>
                    <a:pt x="0" y="209"/>
                    <a:pt x="209" y="0"/>
                    <a:pt x="467" y="0"/>
                  </a:cubicBezTo>
                  <a:lnTo>
                    <a:pt x="467" y="0"/>
                  </a:lnTo>
                  <a:cubicBezTo>
                    <a:pt x="726" y="0"/>
                    <a:pt x="934" y="209"/>
                    <a:pt x="934" y="468"/>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97" name="Google Shape;197;p26"/>
            <p:cNvSpPr/>
            <p:nvPr/>
          </p:nvSpPr>
          <p:spPr>
            <a:xfrm>
              <a:off x="2947202" y="2263560"/>
              <a:ext cx="478079" cy="478081"/>
            </a:xfrm>
            <a:custGeom>
              <a:rect b="b" l="l" r="r" t="t"/>
              <a:pathLst>
                <a:path extrusionOk="0" h="1100" w="1098">
                  <a:moveTo>
                    <a:pt x="1097" y="550"/>
                  </a:moveTo>
                  <a:lnTo>
                    <a:pt x="1097" y="550"/>
                  </a:lnTo>
                  <a:cubicBezTo>
                    <a:pt x="1097" y="854"/>
                    <a:pt x="851" y="1099"/>
                    <a:pt x="550" y="1099"/>
                  </a:cubicBezTo>
                  <a:lnTo>
                    <a:pt x="550" y="1099"/>
                  </a:lnTo>
                  <a:cubicBezTo>
                    <a:pt x="245" y="1099"/>
                    <a:pt x="0" y="854"/>
                    <a:pt x="0" y="550"/>
                  </a:cubicBezTo>
                  <a:lnTo>
                    <a:pt x="0" y="550"/>
                  </a:lnTo>
                  <a:cubicBezTo>
                    <a:pt x="0" y="246"/>
                    <a:pt x="245" y="0"/>
                    <a:pt x="550" y="0"/>
                  </a:cubicBezTo>
                  <a:lnTo>
                    <a:pt x="550" y="0"/>
                  </a:lnTo>
                  <a:cubicBezTo>
                    <a:pt x="851" y="0"/>
                    <a:pt x="1097" y="246"/>
                    <a:pt x="1097" y="55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98" name="Google Shape;198;p26"/>
            <p:cNvSpPr/>
            <p:nvPr/>
          </p:nvSpPr>
          <p:spPr>
            <a:xfrm>
              <a:off x="5139842" y="2063880"/>
              <a:ext cx="708479" cy="708481"/>
            </a:xfrm>
            <a:custGeom>
              <a:rect b="b" l="l" r="r" t="t"/>
              <a:pathLst>
                <a:path extrusionOk="0" h="1627" w="1626">
                  <a:moveTo>
                    <a:pt x="1625" y="814"/>
                  </a:moveTo>
                  <a:lnTo>
                    <a:pt x="1625" y="814"/>
                  </a:lnTo>
                  <a:cubicBezTo>
                    <a:pt x="1625" y="1262"/>
                    <a:pt x="1263" y="1626"/>
                    <a:pt x="813" y="1626"/>
                  </a:cubicBezTo>
                  <a:lnTo>
                    <a:pt x="813" y="1626"/>
                  </a:lnTo>
                  <a:cubicBezTo>
                    <a:pt x="364" y="1626"/>
                    <a:pt x="0" y="1262"/>
                    <a:pt x="0" y="814"/>
                  </a:cubicBezTo>
                  <a:lnTo>
                    <a:pt x="0" y="814"/>
                  </a:lnTo>
                  <a:cubicBezTo>
                    <a:pt x="0" y="362"/>
                    <a:pt x="364" y="0"/>
                    <a:pt x="813" y="0"/>
                  </a:cubicBezTo>
                  <a:lnTo>
                    <a:pt x="813" y="0"/>
                  </a:lnTo>
                  <a:cubicBezTo>
                    <a:pt x="1263" y="0"/>
                    <a:pt x="1625" y="362"/>
                    <a:pt x="1625" y="81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199" name="Google Shape;199;p26"/>
            <p:cNvSpPr/>
            <p:nvPr/>
          </p:nvSpPr>
          <p:spPr>
            <a:xfrm>
              <a:off x="3720961" y="1773961"/>
              <a:ext cx="366721" cy="366719"/>
            </a:xfrm>
            <a:custGeom>
              <a:rect b="b" l="l" r="r" t="t"/>
              <a:pathLst>
                <a:path extrusionOk="0" h="842" w="842">
                  <a:moveTo>
                    <a:pt x="841" y="420"/>
                  </a:moveTo>
                  <a:lnTo>
                    <a:pt x="841" y="420"/>
                  </a:lnTo>
                  <a:cubicBezTo>
                    <a:pt x="841" y="655"/>
                    <a:pt x="653" y="841"/>
                    <a:pt x="420" y="841"/>
                  </a:cubicBezTo>
                  <a:lnTo>
                    <a:pt x="420" y="841"/>
                  </a:lnTo>
                  <a:cubicBezTo>
                    <a:pt x="188" y="841"/>
                    <a:pt x="0" y="655"/>
                    <a:pt x="0" y="420"/>
                  </a:cubicBezTo>
                  <a:lnTo>
                    <a:pt x="0" y="420"/>
                  </a:lnTo>
                  <a:cubicBezTo>
                    <a:pt x="0" y="188"/>
                    <a:pt x="188" y="0"/>
                    <a:pt x="420" y="0"/>
                  </a:cubicBezTo>
                  <a:lnTo>
                    <a:pt x="420" y="0"/>
                  </a:lnTo>
                  <a:cubicBezTo>
                    <a:pt x="653" y="0"/>
                    <a:pt x="841" y="188"/>
                    <a:pt x="841" y="420"/>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00" name="Google Shape;200;p26"/>
            <p:cNvSpPr/>
            <p:nvPr/>
          </p:nvSpPr>
          <p:spPr>
            <a:xfrm>
              <a:off x="3584641" y="416521"/>
              <a:ext cx="629760" cy="629760"/>
            </a:xfrm>
            <a:custGeom>
              <a:rect b="b" l="l" r="r" t="t"/>
              <a:pathLst>
                <a:path extrusionOk="0" h="1448" w="1448">
                  <a:moveTo>
                    <a:pt x="1447" y="723"/>
                  </a:moveTo>
                  <a:lnTo>
                    <a:pt x="1447" y="723"/>
                  </a:lnTo>
                  <a:cubicBezTo>
                    <a:pt x="1447" y="1123"/>
                    <a:pt x="1123" y="1447"/>
                    <a:pt x="724" y="1447"/>
                  </a:cubicBezTo>
                  <a:lnTo>
                    <a:pt x="724" y="1447"/>
                  </a:lnTo>
                  <a:cubicBezTo>
                    <a:pt x="324" y="1447"/>
                    <a:pt x="0" y="1123"/>
                    <a:pt x="0" y="723"/>
                  </a:cubicBezTo>
                  <a:lnTo>
                    <a:pt x="0" y="723"/>
                  </a:lnTo>
                  <a:cubicBezTo>
                    <a:pt x="0" y="323"/>
                    <a:pt x="324" y="0"/>
                    <a:pt x="724" y="0"/>
                  </a:cubicBezTo>
                  <a:lnTo>
                    <a:pt x="724" y="0"/>
                  </a:lnTo>
                  <a:cubicBezTo>
                    <a:pt x="1123" y="0"/>
                    <a:pt x="1447" y="323"/>
                    <a:pt x="1447" y="72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01" name="Google Shape;201;p26"/>
            <p:cNvSpPr/>
            <p:nvPr/>
          </p:nvSpPr>
          <p:spPr>
            <a:xfrm>
              <a:off x="8215681" y="3354121"/>
              <a:ext cx="337920" cy="337920"/>
            </a:xfrm>
            <a:custGeom>
              <a:rect b="b" l="l" r="r" t="t"/>
              <a:pathLst>
                <a:path extrusionOk="0" h="775" w="777">
                  <a:moveTo>
                    <a:pt x="776" y="386"/>
                  </a:moveTo>
                  <a:lnTo>
                    <a:pt x="776" y="386"/>
                  </a:lnTo>
                  <a:cubicBezTo>
                    <a:pt x="776" y="600"/>
                    <a:pt x="602" y="774"/>
                    <a:pt x="389" y="774"/>
                  </a:cubicBezTo>
                  <a:lnTo>
                    <a:pt x="389" y="774"/>
                  </a:lnTo>
                  <a:cubicBezTo>
                    <a:pt x="176" y="774"/>
                    <a:pt x="0" y="600"/>
                    <a:pt x="0" y="386"/>
                  </a:cubicBezTo>
                  <a:lnTo>
                    <a:pt x="0" y="386"/>
                  </a:lnTo>
                  <a:cubicBezTo>
                    <a:pt x="0" y="174"/>
                    <a:pt x="176" y="0"/>
                    <a:pt x="389" y="0"/>
                  </a:cubicBezTo>
                  <a:lnTo>
                    <a:pt x="389" y="0"/>
                  </a:lnTo>
                  <a:cubicBezTo>
                    <a:pt x="602" y="0"/>
                    <a:pt x="776" y="174"/>
                    <a:pt x="776" y="386"/>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02" name="Google Shape;202;p26"/>
            <p:cNvSpPr/>
            <p:nvPr/>
          </p:nvSpPr>
          <p:spPr>
            <a:xfrm>
              <a:off x="4794242" y="4158601"/>
              <a:ext cx="362879" cy="360960"/>
            </a:xfrm>
            <a:custGeom>
              <a:rect b="b" l="l" r="r" t="t"/>
              <a:pathLst>
                <a:path extrusionOk="0" h="830" w="832">
                  <a:moveTo>
                    <a:pt x="831" y="415"/>
                  </a:moveTo>
                  <a:lnTo>
                    <a:pt x="831" y="415"/>
                  </a:lnTo>
                  <a:cubicBezTo>
                    <a:pt x="831" y="642"/>
                    <a:pt x="644" y="829"/>
                    <a:pt x="415" y="829"/>
                  </a:cubicBezTo>
                  <a:lnTo>
                    <a:pt x="415" y="829"/>
                  </a:lnTo>
                  <a:cubicBezTo>
                    <a:pt x="185" y="829"/>
                    <a:pt x="0" y="642"/>
                    <a:pt x="0" y="415"/>
                  </a:cubicBezTo>
                  <a:lnTo>
                    <a:pt x="0" y="415"/>
                  </a:lnTo>
                  <a:cubicBezTo>
                    <a:pt x="0" y="185"/>
                    <a:pt x="185" y="0"/>
                    <a:pt x="415" y="0"/>
                  </a:cubicBezTo>
                  <a:lnTo>
                    <a:pt x="415" y="0"/>
                  </a:lnTo>
                  <a:cubicBezTo>
                    <a:pt x="644" y="0"/>
                    <a:pt x="831" y="185"/>
                    <a:pt x="831" y="41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03" name="Google Shape;203;p26"/>
            <p:cNvSpPr/>
            <p:nvPr/>
          </p:nvSpPr>
          <p:spPr>
            <a:xfrm>
              <a:off x="5483520" y="2918281"/>
              <a:ext cx="362881" cy="360960"/>
            </a:xfrm>
            <a:custGeom>
              <a:rect b="b" l="l" r="r" t="t"/>
              <a:pathLst>
                <a:path extrusionOk="0" h="831" w="832">
                  <a:moveTo>
                    <a:pt x="831" y="416"/>
                  </a:moveTo>
                  <a:lnTo>
                    <a:pt x="831" y="416"/>
                  </a:lnTo>
                  <a:cubicBezTo>
                    <a:pt x="831" y="645"/>
                    <a:pt x="644" y="830"/>
                    <a:pt x="415" y="830"/>
                  </a:cubicBezTo>
                  <a:lnTo>
                    <a:pt x="415" y="830"/>
                  </a:lnTo>
                  <a:cubicBezTo>
                    <a:pt x="187" y="830"/>
                    <a:pt x="0" y="645"/>
                    <a:pt x="0" y="416"/>
                  </a:cubicBezTo>
                  <a:lnTo>
                    <a:pt x="0" y="416"/>
                  </a:lnTo>
                  <a:cubicBezTo>
                    <a:pt x="0" y="186"/>
                    <a:pt x="187" y="0"/>
                    <a:pt x="415" y="0"/>
                  </a:cubicBezTo>
                  <a:lnTo>
                    <a:pt x="415" y="0"/>
                  </a:lnTo>
                  <a:cubicBezTo>
                    <a:pt x="644" y="0"/>
                    <a:pt x="831" y="186"/>
                    <a:pt x="831" y="41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04" name="Google Shape;204;p26"/>
            <p:cNvSpPr/>
            <p:nvPr/>
          </p:nvSpPr>
          <p:spPr>
            <a:xfrm>
              <a:off x="2782082" y="4659720"/>
              <a:ext cx="687360" cy="685441"/>
            </a:xfrm>
            <a:custGeom>
              <a:rect b="b" l="l" r="r" t="t"/>
              <a:pathLst>
                <a:path extrusionOk="0" h="1576" w="1577">
                  <a:moveTo>
                    <a:pt x="1576" y="789"/>
                  </a:moveTo>
                  <a:lnTo>
                    <a:pt x="1576" y="789"/>
                  </a:lnTo>
                  <a:cubicBezTo>
                    <a:pt x="1576" y="1223"/>
                    <a:pt x="1223" y="1575"/>
                    <a:pt x="789" y="1575"/>
                  </a:cubicBezTo>
                  <a:lnTo>
                    <a:pt x="789" y="1575"/>
                  </a:lnTo>
                  <a:cubicBezTo>
                    <a:pt x="354" y="1575"/>
                    <a:pt x="0" y="1223"/>
                    <a:pt x="0" y="789"/>
                  </a:cubicBezTo>
                  <a:lnTo>
                    <a:pt x="0" y="789"/>
                  </a:lnTo>
                  <a:cubicBezTo>
                    <a:pt x="0" y="353"/>
                    <a:pt x="354" y="0"/>
                    <a:pt x="789" y="0"/>
                  </a:cubicBezTo>
                  <a:lnTo>
                    <a:pt x="789" y="0"/>
                  </a:lnTo>
                  <a:cubicBezTo>
                    <a:pt x="1223" y="0"/>
                    <a:pt x="1576" y="353"/>
                    <a:pt x="1576" y="789"/>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05" name="Google Shape;205;p26"/>
            <p:cNvSpPr/>
            <p:nvPr/>
          </p:nvSpPr>
          <p:spPr>
            <a:xfrm>
              <a:off x="3371521" y="4108682"/>
              <a:ext cx="360960" cy="362879"/>
            </a:xfrm>
            <a:custGeom>
              <a:rect b="b" l="l" r="r" t="t"/>
              <a:pathLst>
                <a:path extrusionOk="0" h="832" w="830">
                  <a:moveTo>
                    <a:pt x="829" y="416"/>
                  </a:moveTo>
                  <a:lnTo>
                    <a:pt x="829" y="416"/>
                  </a:lnTo>
                  <a:cubicBezTo>
                    <a:pt x="829" y="644"/>
                    <a:pt x="644" y="831"/>
                    <a:pt x="416" y="831"/>
                  </a:cubicBezTo>
                  <a:lnTo>
                    <a:pt x="416" y="831"/>
                  </a:lnTo>
                  <a:cubicBezTo>
                    <a:pt x="186" y="831"/>
                    <a:pt x="0" y="644"/>
                    <a:pt x="0" y="416"/>
                  </a:cubicBezTo>
                  <a:lnTo>
                    <a:pt x="0" y="416"/>
                  </a:lnTo>
                  <a:cubicBezTo>
                    <a:pt x="0" y="187"/>
                    <a:pt x="186" y="0"/>
                    <a:pt x="416" y="0"/>
                  </a:cubicBezTo>
                  <a:lnTo>
                    <a:pt x="416" y="0"/>
                  </a:lnTo>
                  <a:cubicBezTo>
                    <a:pt x="644" y="0"/>
                    <a:pt x="829" y="187"/>
                    <a:pt x="829" y="416"/>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06" name="Google Shape;206;p26"/>
            <p:cNvSpPr/>
            <p:nvPr/>
          </p:nvSpPr>
          <p:spPr>
            <a:xfrm>
              <a:off x="7102081" y="301321"/>
              <a:ext cx="1351680" cy="1351680"/>
            </a:xfrm>
            <a:custGeom>
              <a:rect b="b" l="l" r="r" t="t"/>
              <a:pathLst>
                <a:path extrusionOk="0" h="3104" w="3103">
                  <a:moveTo>
                    <a:pt x="3102" y="1551"/>
                  </a:moveTo>
                  <a:lnTo>
                    <a:pt x="3102" y="1551"/>
                  </a:lnTo>
                  <a:cubicBezTo>
                    <a:pt x="3102" y="2408"/>
                    <a:pt x="2408" y="3103"/>
                    <a:pt x="1552" y="3103"/>
                  </a:cubicBezTo>
                  <a:lnTo>
                    <a:pt x="1552" y="3103"/>
                  </a:lnTo>
                  <a:cubicBezTo>
                    <a:pt x="694" y="3103"/>
                    <a:pt x="0" y="2408"/>
                    <a:pt x="0" y="1551"/>
                  </a:cubicBezTo>
                  <a:lnTo>
                    <a:pt x="0" y="1551"/>
                  </a:lnTo>
                  <a:cubicBezTo>
                    <a:pt x="0" y="695"/>
                    <a:pt x="694" y="0"/>
                    <a:pt x="1552" y="0"/>
                  </a:cubicBezTo>
                  <a:lnTo>
                    <a:pt x="1552" y="0"/>
                  </a:lnTo>
                  <a:cubicBezTo>
                    <a:pt x="2408" y="0"/>
                    <a:pt x="3102" y="695"/>
                    <a:pt x="3102" y="1551"/>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07" name="Google Shape;207;p26"/>
            <p:cNvSpPr/>
            <p:nvPr/>
          </p:nvSpPr>
          <p:spPr>
            <a:xfrm>
              <a:off x="7399680" y="666121"/>
              <a:ext cx="768000" cy="624001"/>
            </a:xfrm>
            <a:custGeom>
              <a:rect b="b" l="l" r="r" t="t"/>
              <a:pathLst>
                <a:path extrusionOk="0" h="1433" w="1762">
                  <a:moveTo>
                    <a:pt x="1761" y="171"/>
                  </a:moveTo>
                  <a:lnTo>
                    <a:pt x="1761" y="171"/>
                  </a:lnTo>
                  <a:cubicBezTo>
                    <a:pt x="1697" y="199"/>
                    <a:pt x="1627" y="218"/>
                    <a:pt x="1554" y="227"/>
                  </a:cubicBezTo>
                  <a:lnTo>
                    <a:pt x="1554" y="227"/>
                  </a:lnTo>
                  <a:cubicBezTo>
                    <a:pt x="1627" y="181"/>
                    <a:pt x="1686" y="110"/>
                    <a:pt x="1713" y="26"/>
                  </a:cubicBezTo>
                  <a:lnTo>
                    <a:pt x="1713" y="26"/>
                  </a:lnTo>
                  <a:cubicBezTo>
                    <a:pt x="1643" y="67"/>
                    <a:pt x="1566" y="98"/>
                    <a:pt x="1484" y="114"/>
                  </a:cubicBezTo>
                  <a:lnTo>
                    <a:pt x="1484" y="114"/>
                  </a:lnTo>
                  <a:cubicBezTo>
                    <a:pt x="1417" y="43"/>
                    <a:pt x="1323" y="0"/>
                    <a:pt x="1219" y="0"/>
                  </a:cubicBezTo>
                  <a:lnTo>
                    <a:pt x="1219" y="0"/>
                  </a:lnTo>
                  <a:cubicBezTo>
                    <a:pt x="1020" y="0"/>
                    <a:pt x="857" y="161"/>
                    <a:pt x="857" y="361"/>
                  </a:cubicBezTo>
                  <a:lnTo>
                    <a:pt x="857" y="361"/>
                  </a:lnTo>
                  <a:cubicBezTo>
                    <a:pt x="857" y="389"/>
                    <a:pt x="861" y="418"/>
                    <a:pt x="867" y="444"/>
                  </a:cubicBezTo>
                  <a:lnTo>
                    <a:pt x="867" y="444"/>
                  </a:lnTo>
                  <a:cubicBezTo>
                    <a:pt x="566" y="430"/>
                    <a:pt x="301" y="285"/>
                    <a:pt x="122" y="66"/>
                  </a:cubicBezTo>
                  <a:lnTo>
                    <a:pt x="122" y="66"/>
                  </a:lnTo>
                  <a:cubicBezTo>
                    <a:pt x="91" y="120"/>
                    <a:pt x="74" y="181"/>
                    <a:pt x="74" y="247"/>
                  </a:cubicBezTo>
                  <a:lnTo>
                    <a:pt x="74" y="247"/>
                  </a:lnTo>
                  <a:cubicBezTo>
                    <a:pt x="74" y="373"/>
                    <a:pt x="137" y="485"/>
                    <a:pt x="235" y="549"/>
                  </a:cubicBezTo>
                  <a:lnTo>
                    <a:pt x="235" y="549"/>
                  </a:lnTo>
                  <a:cubicBezTo>
                    <a:pt x="174" y="548"/>
                    <a:pt x="119" y="530"/>
                    <a:pt x="71" y="503"/>
                  </a:cubicBezTo>
                  <a:lnTo>
                    <a:pt x="71" y="507"/>
                  </a:lnTo>
                  <a:lnTo>
                    <a:pt x="71" y="507"/>
                  </a:lnTo>
                  <a:cubicBezTo>
                    <a:pt x="71" y="683"/>
                    <a:pt x="195" y="829"/>
                    <a:pt x="361" y="863"/>
                  </a:cubicBezTo>
                  <a:lnTo>
                    <a:pt x="361" y="863"/>
                  </a:lnTo>
                  <a:cubicBezTo>
                    <a:pt x="330" y="871"/>
                    <a:pt x="298" y="875"/>
                    <a:pt x="266" y="875"/>
                  </a:cubicBezTo>
                  <a:lnTo>
                    <a:pt x="266" y="875"/>
                  </a:lnTo>
                  <a:cubicBezTo>
                    <a:pt x="241" y="875"/>
                    <a:pt x="220" y="874"/>
                    <a:pt x="197" y="868"/>
                  </a:cubicBezTo>
                  <a:lnTo>
                    <a:pt x="197" y="868"/>
                  </a:lnTo>
                  <a:cubicBezTo>
                    <a:pt x="243" y="1012"/>
                    <a:pt x="376" y="1116"/>
                    <a:pt x="535" y="1120"/>
                  </a:cubicBezTo>
                  <a:lnTo>
                    <a:pt x="535" y="1120"/>
                  </a:lnTo>
                  <a:cubicBezTo>
                    <a:pt x="411" y="1217"/>
                    <a:pt x="255" y="1275"/>
                    <a:pt x="86" y="1275"/>
                  </a:cubicBezTo>
                  <a:lnTo>
                    <a:pt x="86" y="1275"/>
                  </a:lnTo>
                  <a:cubicBezTo>
                    <a:pt x="56" y="1275"/>
                    <a:pt x="28" y="1273"/>
                    <a:pt x="0" y="1269"/>
                  </a:cubicBezTo>
                  <a:lnTo>
                    <a:pt x="0" y="1269"/>
                  </a:lnTo>
                  <a:cubicBezTo>
                    <a:pt x="160" y="1373"/>
                    <a:pt x="349" y="1432"/>
                    <a:pt x="553" y="1432"/>
                  </a:cubicBezTo>
                  <a:lnTo>
                    <a:pt x="553" y="1432"/>
                  </a:lnTo>
                  <a:cubicBezTo>
                    <a:pt x="1218" y="1432"/>
                    <a:pt x="1583" y="882"/>
                    <a:pt x="1583" y="404"/>
                  </a:cubicBezTo>
                  <a:lnTo>
                    <a:pt x="1583" y="404"/>
                  </a:lnTo>
                  <a:cubicBezTo>
                    <a:pt x="1583" y="388"/>
                    <a:pt x="1582" y="372"/>
                    <a:pt x="1580" y="357"/>
                  </a:cubicBezTo>
                  <a:lnTo>
                    <a:pt x="1580" y="357"/>
                  </a:lnTo>
                  <a:cubicBezTo>
                    <a:pt x="1651" y="306"/>
                    <a:pt x="1713" y="242"/>
                    <a:pt x="1761" y="1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08" name="Google Shape;208;p26"/>
            <p:cNvSpPr/>
            <p:nvPr/>
          </p:nvSpPr>
          <p:spPr>
            <a:xfrm>
              <a:off x="6048001" y="4442762"/>
              <a:ext cx="1401600" cy="1401600"/>
            </a:xfrm>
            <a:custGeom>
              <a:rect b="b" l="l" r="r" t="t"/>
              <a:pathLst>
                <a:path extrusionOk="0" h="3218" w="3221">
                  <a:moveTo>
                    <a:pt x="3220" y="1609"/>
                  </a:moveTo>
                  <a:lnTo>
                    <a:pt x="3220" y="1609"/>
                  </a:lnTo>
                  <a:cubicBezTo>
                    <a:pt x="3220" y="2498"/>
                    <a:pt x="2498" y="3217"/>
                    <a:pt x="1610" y="3217"/>
                  </a:cubicBezTo>
                  <a:lnTo>
                    <a:pt x="1610" y="3217"/>
                  </a:lnTo>
                  <a:cubicBezTo>
                    <a:pt x="720" y="3217"/>
                    <a:pt x="0" y="2498"/>
                    <a:pt x="0" y="1609"/>
                  </a:cubicBezTo>
                  <a:lnTo>
                    <a:pt x="0" y="1609"/>
                  </a:lnTo>
                  <a:cubicBezTo>
                    <a:pt x="0" y="721"/>
                    <a:pt x="720" y="0"/>
                    <a:pt x="1610" y="0"/>
                  </a:cubicBezTo>
                  <a:lnTo>
                    <a:pt x="1610" y="0"/>
                  </a:lnTo>
                  <a:cubicBezTo>
                    <a:pt x="2498" y="0"/>
                    <a:pt x="3220" y="721"/>
                    <a:pt x="3220" y="160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09" name="Google Shape;209;p26"/>
            <p:cNvSpPr/>
            <p:nvPr/>
          </p:nvSpPr>
          <p:spPr>
            <a:xfrm>
              <a:off x="6360962" y="4780682"/>
              <a:ext cx="748800" cy="748800"/>
            </a:xfrm>
            <a:custGeom>
              <a:rect b="b" l="l" r="r" t="t"/>
              <a:pathLst>
                <a:path extrusionOk="0" h="1721" w="1721">
                  <a:moveTo>
                    <a:pt x="688" y="1578"/>
                  </a:moveTo>
                  <a:lnTo>
                    <a:pt x="0" y="1483"/>
                  </a:lnTo>
                  <a:lnTo>
                    <a:pt x="0" y="918"/>
                  </a:lnTo>
                  <a:lnTo>
                    <a:pt x="688" y="918"/>
                  </a:lnTo>
                  <a:lnTo>
                    <a:pt x="688" y="1578"/>
                  </a:lnTo>
                  <a:close/>
                  <a:moveTo>
                    <a:pt x="1720" y="918"/>
                  </a:moveTo>
                  <a:lnTo>
                    <a:pt x="1720" y="1720"/>
                  </a:lnTo>
                  <a:lnTo>
                    <a:pt x="804" y="1591"/>
                  </a:lnTo>
                  <a:lnTo>
                    <a:pt x="804" y="918"/>
                  </a:lnTo>
                  <a:lnTo>
                    <a:pt x="1720" y="918"/>
                  </a:lnTo>
                  <a:close/>
                  <a:moveTo>
                    <a:pt x="804" y="133"/>
                  </a:moveTo>
                  <a:lnTo>
                    <a:pt x="1720" y="0"/>
                  </a:lnTo>
                  <a:lnTo>
                    <a:pt x="1720" y="804"/>
                  </a:lnTo>
                  <a:lnTo>
                    <a:pt x="804" y="804"/>
                  </a:lnTo>
                  <a:lnTo>
                    <a:pt x="804" y="133"/>
                  </a:lnTo>
                  <a:close/>
                  <a:moveTo>
                    <a:pt x="0" y="804"/>
                  </a:moveTo>
                  <a:lnTo>
                    <a:pt x="0" y="245"/>
                  </a:lnTo>
                  <a:lnTo>
                    <a:pt x="688" y="151"/>
                  </a:lnTo>
                  <a:lnTo>
                    <a:pt x="688" y="804"/>
                  </a:lnTo>
                  <a:lnTo>
                    <a:pt x="0" y="80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10" name="Google Shape;210;p26"/>
            <p:cNvSpPr/>
            <p:nvPr/>
          </p:nvSpPr>
          <p:spPr>
            <a:xfrm>
              <a:off x="5938562" y="1725961"/>
              <a:ext cx="1676159" cy="1674240"/>
            </a:xfrm>
            <a:custGeom>
              <a:rect b="b" l="l" r="r" t="t"/>
              <a:pathLst>
                <a:path extrusionOk="0" h="3847" w="3850">
                  <a:moveTo>
                    <a:pt x="3849" y="1924"/>
                  </a:moveTo>
                  <a:lnTo>
                    <a:pt x="3849" y="1924"/>
                  </a:lnTo>
                  <a:cubicBezTo>
                    <a:pt x="3849" y="2985"/>
                    <a:pt x="2989" y="3846"/>
                    <a:pt x="1925" y="3846"/>
                  </a:cubicBezTo>
                  <a:lnTo>
                    <a:pt x="1925" y="3846"/>
                  </a:lnTo>
                  <a:cubicBezTo>
                    <a:pt x="862" y="3846"/>
                    <a:pt x="0" y="2985"/>
                    <a:pt x="0" y="1924"/>
                  </a:cubicBezTo>
                  <a:lnTo>
                    <a:pt x="0" y="1924"/>
                  </a:lnTo>
                  <a:cubicBezTo>
                    <a:pt x="0" y="860"/>
                    <a:pt x="862" y="0"/>
                    <a:pt x="1925" y="0"/>
                  </a:cubicBezTo>
                  <a:lnTo>
                    <a:pt x="1925" y="0"/>
                  </a:lnTo>
                  <a:cubicBezTo>
                    <a:pt x="2989" y="0"/>
                    <a:pt x="3849" y="860"/>
                    <a:pt x="3849" y="192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11" name="Google Shape;211;p26"/>
            <p:cNvSpPr/>
            <p:nvPr/>
          </p:nvSpPr>
          <p:spPr>
            <a:xfrm>
              <a:off x="6343681" y="2144520"/>
              <a:ext cx="875084" cy="875085"/>
            </a:xfrm>
            <a:custGeom>
              <a:rect b="b" l="l" r="r" t="t"/>
              <a:pathLst>
                <a:path extrusionOk="0" h="723540" w="723540">
                  <a:moveTo>
                    <a:pt x="361950" y="248616"/>
                  </a:moveTo>
                  <a:cubicBezTo>
                    <a:pt x="299346" y="248616"/>
                    <a:pt x="248616" y="299346"/>
                    <a:pt x="248616" y="361590"/>
                  </a:cubicBezTo>
                  <a:cubicBezTo>
                    <a:pt x="248616" y="423834"/>
                    <a:pt x="299346" y="474565"/>
                    <a:pt x="361950" y="474565"/>
                  </a:cubicBezTo>
                  <a:cubicBezTo>
                    <a:pt x="423834" y="474565"/>
                    <a:pt x="474564" y="423834"/>
                    <a:pt x="474564" y="361590"/>
                  </a:cubicBezTo>
                  <a:cubicBezTo>
                    <a:pt x="474564" y="299346"/>
                    <a:pt x="423834" y="248616"/>
                    <a:pt x="361950" y="248616"/>
                  </a:cubicBezTo>
                  <a:close/>
                  <a:moveTo>
                    <a:pt x="361950" y="180975"/>
                  </a:moveTo>
                  <a:cubicBezTo>
                    <a:pt x="461252" y="180975"/>
                    <a:pt x="542565" y="261568"/>
                    <a:pt x="542565" y="361590"/>
                  </a:cubicBezTo>
                  <a:cubicBezTo>
                    <a:pt x="542565" y="461612"/>
                    <a:pt x="461252" y="542565"/>
                    <a:pt x="361950" y="542565"/>
                  </a:cubicBezTo>
                  <a:cubicBezTo>
                    <a:pt x="261928" y="542565"/>
                    <a:pt x="180975" y="461612"/>
                    <a:pt x="180975" y="361590"/>
                  </a:cubicBezTo>
                  <a:cubicBezTo>
                    <a:pt x="180975" y="261568"/>
                    <a:pt x="261928" y="180975"/>
                    <a:pt x="361950" y="180975"/>
                  </a:cubicBezTo>
                  <a:close/>
                  <a:moveTo>
                    <a:pt x="556237" y="142875"/>
                  </a:moveTo>
                  <a:cubicBezTo>
                    <a:pt x="569725" y="142875"/>
                    <a:pt x="580661" y="153731"/>
                    <a:pt x="580661" y="167482"/>
                  </a:cubicBezTo>
                  <a:cubicBezTo>
                    <a:pt x="580661" y="180509"/>
                    <a:pt x="569725" y="191726"/>
                    <a:pt x="556237" y="191726"/>
                  </a:cubicBezTo>
                  <a:cubicBezTo>
                    <a:pt x="542749" y="191726"/>
                    <a:pt x="531813" y="180509"/>
                    <a:pt x="531813" y="167482"/>
                  </a:cubicBezTo>
                  <a:cubicBezTo>
                    <a:pt x="531813" y="153731"/>
                    <a:pt x="542749" y="142875"/>
                    <a:pt x="556237" y="142875"/>
                  </a:cubicBezTo>
                  <a:close/>
                  <a:moveTo>
                    <a:pt x="226286" y="68034"/>
                  </a:moveTo>
                  <a:cubicBezTo>
                    <a:pt x="138726" y="68034"/>
                    <a:pt x="67742" y="138948"/>
                    <a:pt x="67742" y="226061"/>
                  </a:cubicBezTo>
                  <a:lnTo>
                    <a:pt x="67742" y="497479"/>
                  </a:lnTo>
                  <a:cubicBezTo>
                    <a:pt x="67742" y="584952"/>
                    <a:pt x="138726" y="655866"/>
                    <a:pt x="226286" y="655866"/>
                  </a:cubicBezTo>
                  <a:lnTo>
                    <a:pt x="497613" y="655866"/>
                  </a:lnTo>
                  <a:cubicBezTo>
                    <a:pt x="584453" y="655866"/>
                    <a:pt x="656158" y="584952"/>
                    <a:pt x="656158" y="497479"/>
                  </a:cubicBezTo>
                  <a:lnTo>
                    <a:pt x="656158" y="226061"/>
                  </a:lnTo>
                  <a:cubicBezTo>
                    <a:pt x="656158" y="138948"/>
                    <a:pt x="584453" y="68034"/>
                    <a:pt x="497613" y="68034"/>
                  </a:cubicBezTo>
                  <a:close/>
                  <a:moveTo>
                    <a:pt x="226286" y="0"/>
                  </a:moveTo>
                  <a:lnTo>
                    <a:pt x="497613" y="0"/>
                  </a:lnTo>
                  <a:cubicBezTo>
                    <a:pt x="622648" y="0"/>
                    <a:pt x="723540" y="101511"/>
                    <a:pt x="723540" y="226061"/>
                  </a:cubicBezTo>
                  <a:lnTo>
                    <a:pt x="723540" y="497479"/>
                  </a:lnTo>
                  <a:cubicBezTo>
                    <a:pt x="723540" y="622029"/>
                    <a:pt x="622648" y="723540"/>
                    <a:pt x="497613" y="723540"/>
                  </a:cubicBezTo>
                  <a:lnTo>
                    <a:pt x="226286" y="723540"/>
                  </a:lnTo>
                  <a:cubicBezTo>
                    <a:pt x="101252" y="723540"/>
                    <a:pt x="0" y="622029"/>
                    <a:pt x="0" y="497479"/>
                  </a:cubicBezTo>
                  <a:lnTo>
                    <a:pt x="0" y="226061"/>
                  </a:lnTo>
                  <a:cubicBezTo>
                    <a:pt x="0" y="101511"/>
                    <a:pt x="101252" y="0"/>
                    <a:pt x="22628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llo">
  <p:cSld name="Hello">
    <p:spTree>
      <p:nvGrpSpPr>
        <p:cNvPr id="212" name="Shape 212"/>
        <p:cNvGrpSpPr/>
        <p:nvPr/>
      </p:nvGrpSpPr>
      <p:grpSpPr>
        <a:xfrm>
          <a:off x="0" y="0"/>
          <a:ext cx="0" cy="0"/>
          <a:chOff x="0" y="0"/>
          <a:chExt cx="0" cy="0"/>
        </a:xfrm>
      </p:grpSpPr>
      <p:sp>
        <p:nvSpPr>
          <p:cNvPr id="213" name="Google Shape;213;p27"/>
          <p:cNvSpPr/>
          <p:nvPr>
            <p:ph idx="2" type="pic"/>
          </p:nvPr>
        </p:nvSpPr>
        <p:spPr>
          <a:xfrm>
            <a:off x="582264" y="1220817"/>
            <a:ext cx="5064035" cy="4459583"/>
          </a:xfrm>
          <a:prstGeom prst="wedgeEllipseCallout">
            <a:avLst>
              <a:gd fmla="val 54650" name="adj1"/>
              <a:gd fmla="val 48382" name="adj2"/>
            </a:avLst>
          </a:prstGeom>
          <a:solidFill>
            <a:srgbClr val="F2F2F2"/>
          </a:solidFill>
          <a:ln>
            <a:noFill/>
          </a:ln>
        </p:spPr>
      </p:sp>
      <p:sp>
        <p:nvSpPr>
          <p:cNvPr id="214" name="Google Shape;214;p27"/>
          <p:cNvSpPr/>
          <p:nvPr/>
        </p:nvSpPr>
        <p:spPr>
          <a:xfrm>
            <a:off x="10639794" y="3840949"/>
            <a:ext cx="1056752" cy="1058247"/>
          </a:xfrm>
          <a:custGeom>
            <a:rect b="b" l="l" r="r" t="t"/>
            <a:pathLst>
              <a:path extrusionOk="0" h="3120" w="3118">
                <a:moveTo>
                  <a:pt x="3117" y="1560"/>
                </a:moveTo>
                <a:lnTo>
                  <a:pt x="3117" y="1560"/>
                </a:lnTo>
                <a:cubicBezTo>
                  <a:pt x="3117" y="2420"/>
                  <a:pt x="2419" y="3119"/>
                  <a:pt x="1559" y="3119"/>
                </a:cubicBezTo>
                <a:lnTo>
                  <a:pt x="1559" y="3119"/>
                </a:lnTo>
                <a:cubicBezTo>
                  <a:pt x="699" y="3119"/>
                  <a:pt x="0" y="2420"/>
                  <a:pt x="0" y="1560"/>
                </a:cubicBezTo>
                <a:lnTo>
                  <a:pt x="0" y="1560"/>
                </a:lnTo>
                <a:cubicBezTo>
                  <a:pt x="0" y="697"/>
                  <a:pt x="699" y="0"/>
                  <a:pt x="1559" y="0"/>
                </a:cubicBezTo>
                <a:lnTo>
                  <a:pt x="1559" y="0"/>
                </a:lnTo>
                <a:cubicBezTo>
                  <a:pt x="2419" y="0"/>
                  <a:pt x="3117" y="697"/>
                  <a:pt x="3117" y="1560"/>
                </a:cubicBezTo>
              </a:path>
            </a:pathLst>
          </a:custGeom>
          <a:solidFill>
            <a:schemeClr val="accent4">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15" name="Google Shape;215;p27"/>
          <p:cNvSpPr/>
          <p:nvPr/>
        </p:nvSpPr>
        <p:spPr>
          <a:xfrm>
            <a:off x="10863999" y="4159321"/>
            <a:ext cx="609498" cy="421167"/>
          </a:xfrm>
          <a:custGeom>
            <a:rect b="b" l="l" r="r" t="t"/>
            <a:pathLst>
              <a:path extrusionOk="0" h="447315" w="647340">
                <a:moveTo>
                  <a:pt x="228624" y="73328"/>
                </a:moveTo>
                <a:lnTo>
                  <a:pt x="228624" y="360399"/>
                </a:lnTo>
                <a:lnTo>
                  <a:pt x="482468" y="216864"/>
                </a:lnTo>
                <a:close/>
                <a:moveTo>
                  <a:pt x="102003" y="0"/>
                </a:moveTo>
                <a:lnTo>
                  <a:pt x="544977" y="0"/>
                </a:lnTo>
                <a:cubicBezTo>
                  <a:pt x="601925" y="0"/>
                  <a:pt x="647340" y="45416"/>
                  <a:pt x="647340" y="102007"/>
                </a:cubicBezTo>
                <a:lnTo>
                  <a:pt x="647340" y="345308"/>
                </a:lnTo>
                <a:cubicBezTo>
                  <a:pt x="647340" y="401898"/>
                  <a:pt x="601925" y="447315"/>
                  <a:pt x="544977" y="447315"/>
                </a:cubicBezTo>
                <a:lnTo>
                  <a:pt x="102003" y="447315"/>
                </a:lnTo>
                <a:cubicBezTo>
                  <a:pt x="45415" y="447315"/>
                  <a:pt x="0" y="401898"/>
                  <a:pt x="0" y="345308"/>
                </a:cubicBezTo>
                <a:lnTo>
                  <a:pt x="0" y="102007"/>
                </a:lnTo>
                <a:cubicBezTo>
                  <a:pt x="0" y="45416"/>
                  <a:pt x="45415" y="0"/>
                  <a:pt x="10200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16" name="Google Shape;216;p27"/>
          <p:cNvSpPr/>
          <p:nvPr/>
        </p:nvSpPr>
        <p:spPr>
          <a:xfrm>
            <a:off x="8085352" y="4740757"/>
            <a:ext cx="1035827" cy="1035827"/>
          </a:xfrm>
          <a:custGeom>
            <a:rect b="b" l="l" r="r" t="t"/>
            <a:pathLst>
              <a:path extrusionOk="0" h="3054" w="3055">
                <a:moveTo>
                  <a:pt x="3054" y="1525"/>
                </a:moveTo>
                <a:lnTo>
                  <a:pt x="3054" y="1525"/>
                </a:lnTo>
                <a:cubicBezTo>
                  <a:pt x="3054" y="2369"/>
                  <a:pt x="2370" y="3053"/>
                  <a:pt x="1526" y="3053"/>
                </a:cubicBezTo>
                <a:lnTo>
                  <a:pt x="1526" y="3053"/>
                </a:lnTo>
                <a:cubicBezTo>
                  <a:pt x="684" y="3053"/>
                  <a:pt x="0" y="2369"/>
                  <a:pt x="0" y="1525"/>
                </a:cubicBezTo>
                <a:lnTo>
                  <a:pt x="0" y="1525"/>
                </a:lnTo>
                <a:cubicBezTo>
                  <a:pt x="0" y="683"/>
                  <a:pt x="684" y="0"/>
                  <a:pt x="1526" y="0"/>
                </a:cubicBezTo>
                <a:lnTo>
                  <a:pt x="1526" y="0"/>
                </a:lnTo>
                <a:cubicBezTo>
                  <a:pt x="2370" y="0"/>
                  <a:pt x="3054" y="683"/>
                  <a:pt x="3054" y="1525"/>
                </a:cubicBezTo>
              </a:path>
            </a:pathLst>
          </a:custGeom>
          <a:solidFill>
            <a:schemeClr val="accent2">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17" name="Google Shape;217;p27"/>
          <p:cNvSpPr/>
          <p:nvPr/>
        </p:nvSpPr>
        <p:spPr>
          <a:xfrm>
            <a:off x="8272255" y="4963468"/>
            <a:ext cx="660495" cy="588924"/>
          </a:xfrm>
          <a:custGeom>
            <a:rect b="b" l="l" r="r" t="t"/>
            <a:pathLst>
              <a:path extrusionOk="0" h="625488" w="701503">
                <a:moveTo>
                  <a:pt x="339731" y="393551"/>
                </a:moveTo>
                <a:cubicBezTo>
                  <a:pt x="341894" y="392112"/>
                  <a:pt x="343337" y="392832"/>
                  <a:pt x="343697" y="395710"/>
                </a:cubicBezTo>
                <a:cubicBezTo>
                  <a:pt x="344058" y="397149"/>
                  <a:pt x="344058" y="398589"/>
                  <a:pt x="344058" y="400388"/>
                </a:cubicBezTo>
                <a:lnTo>
                  <a:pt x="344058" y="509047"/>
                </a:lnTo>
                <a:lnTo>
                  <a:pt x="344058" y="616268"/>
                </a:lnTo>
                <a:lnTo>
                  <a:pt x="344058" y="620226"/>
                </a:lnTo>
                <a:cubicBezTo>
                  <a:pt x="343697" y="625983"/>
                  <a:pt x="342255" y="626702"/>
                  <a:pt x="336847" y="623464"/>
                </a:cubicBezTo>
                <a:cubicBezTo>
                  <a:pt x="308004" y="605114"/>
                  <a:pt x="277718" y="587124"/>
                  <a:pt x="248514" y="569854"/>
                </a:cubicBezTo>
                <a:cubicBezTo>
                  <a:pt x="213902" y="548626"/>
                  <a:pt x="180012" y="527397"/>
                  <a:pt x="145760" y="506529"/>
                </a:cubicBezTo>
                <a:cubicBezTo>
                  <a:pt x="141794" y="504730"/>
                  <a:pt x="139631" y="501851"/>
                  <a:pt x="139992" y="496814"/>
                </a:cubicBezTo>
                <a:cubicBezTo>
                  <a:pt x="139992" y="488179"/>
                  <a:pt x="139992" y="480263"/>
                  <a:pt x="139992" y="471988"/>
                </a:cubicBezTo>
                <a:cubicBezTo>
                  <a:pt x="139992" y="465512"/>
                  <a:pt x="141794" y="464792"/>
                  <a:pt x="147924" y="467670"/>
                </a:cubicBezTo>
                <a:cubicBezTo>
                  <a:pt x="166311" y="478105"/>
                  <a:pt x="185420" y="487819"/>
                  <a:pt x="203807" y="497894"/>
                </a:cubicBezTo>
                <a:cubicBezTo>
                  <a:pt x="207413" y="500052"/>
                  <a:pt x="209576" y="499333"/>
                  <a:pt x="213181" y="497534"/>
                </a:cubicBezTo>
                <a:cubicBezTo>
                  <a:pt x="244548" y="471268"/>
                  <a:pt x="275915" y="445722"/>
                  <a:pt x="307282" y="419817"/>
                </a:cubicBezTo>
                <a:cubicBezTo>
                  <a:pt x="317017" y="411901"/>
                  <a:pt x="326391" y="404705"/>
                  <a:pt x="335044" y="397149"/>
                </a:cubicBezTo>
                <a:cubicBezTo>
                  <a:pt x="336847" y="395710"/>
                  <a:pt x="338289" y="394991"/>
                  <a:pt x="339731" y="393551"/>
                </a:cubicBezTo>
                <a:close/>
                <a:moveTo>
                  <a:pt x="359639" y="393190"/>
                </a:moveTo>
                <a:cubicBezTo>
                  <a:pt x="362160" y="392112"/>
                  <a:pt x="363601" y="394627"/>
                  <a:pt x="365402" y="395345"/>
                </a:cubicBezTo>
                <a:cubicBezTo>
                  <a:pt x="375126" y="403608"/>
                  <a:pt x="384851" y="411871"/>
                  <a:pt x="394936" y="420134"/>
                </a:cubicBezTo>
                <a:cubicBezTo>
                  <a:pt x="419427" y="439892"/>
                  <a:pt x="444278" y="460729"/>
                  <a:pt x="468770" y="480488"/>
                </a:cubicBezTo>
                <a:cubicBezTo>
                  <a:pt x="475973" y="486236"/>
                  <a:pt x="482456" y="490906"/>
                  <a:pt x="488939" y="497013"/>
                </a:cubicBezTo>
                <a:cubicBezTo>
                  <a:pt x="492540" y="500247"/>
                  <a:pt x="495422" y="500247"/>
                  <a:pt x="499744" y="497732"/>
                </a:cubicBezTo>
                <a:cubicBezTo>
                  <a:pt x="518472" y="487673"/>
                  <a:pt x="537561" y="477255"/>
                  <a:pt x="556650" y="466836"/>
                </a:cubicBezTo>
                <a:cubicBezTo>
                  <a:pt x="560972" y="464322"/>
                  <a:pt x="563133" y="465759"/>
                  <a:pt x="563133" y="470788"/>
                </a:cubicBezTo>
                <a:lnTo>
                  <a:pt x="563133" y="497732"/>
                </a:lnTo>
                <a:cubicBezTo>
                  <a:pt x="563133" y="501684"/>
                  <a:pt x="561692" y="503480"/>
                  <a:pt x="558091" y="505995"/>
                </a:cubicBezTo>
                <a:cubicBezTo>
                  <a:pt x="523875" y="526472"/>
                  <a:pt x="490019" y="547308"/>
                  <a:pt x="455804" y="568504"/>
                </a:cubicBezTo>
                <a:cubicBezTo>
                  <a:pt x="426270" y="586826"/>
                  <a:pt x="396376" y="604789"/>
                  <a:pt x="366843" y="623110"/>
                </a:cubicBezTo>
                <a:cubicBezTo>
                  <a:pt x="365042" y="623829"/>
                  <a:pt x="362160" y="626703"/>
                  <a:pt x="359639" y="624907"/>
                </a:cubicBezTo>
                <a:cubicBezTo>
                  <a:pt x="357118" y="623829"/>
                  <a:pt x="358199" y="620955"/>
                  <a:pt x="358199" y="617722"/>
                </a:cubicBezTo>
                <a:lnTo>
                  <a:pt x="358199" y="509228"/>
                </a:lnTo>
                <a:lnTo>
                  <a:pt x="358199" y="401093"/>
                </a:lnTo>
                <a:lnTo>
                  <a:pt x="358199" y="398219"/>
                </a:lnTo>
                <a:cubicBezTo>
                  <a:pt x="358199" y="396423"/>
                  <a:pt x="358199" y="394627"/>
                  <a:pt x="359639" y="393190"/>
                </a:cubicBezTo>
                <a:close/>
                <a:moveTo>
                  <a:pt x="126182" y="261283"/>
                </a:moveTo>
                <a:cubicBezTo>
                  <a:pt x="129429" y="258762"/>
                  <a:pt x="132314" y="260203"/>
                  <a:pt x="134839" y="261644"/>
                </a:cubicBezTo>
                <a:cubicBezTo>
                  <a:pt x="151072" y="271369"/>
                  <a:pt x="167304" y="281095"/>
                  <a:pt x="183536" y="290821"/>
                </a:cubicBezTo>
                <a:cubicBezTo>
                  <a:pt x="229707" y="318917"/>
                  <a:pt x="275879" y="346293"/>
                  <a:pt x="322050" y="374750"/>
                </a:cubicBezTo>
                <a:cubicBezTo>
                  <a:pt x="323132" y="375470"/>
                  <a:pt x="323493" y="375470"/>
                  <a:pt x="324575" y="375830"/>
                </a:cubicBezTo>
                <a:cubicBezTo>
                  <a:pt x="328182" y="378712"/>
                  <a:pt x="328182" y="380153"/>
                  <a:pt x="324936" y="383035"/>
                </a:cubicBezTo>
                <a:cubicBezTo>
                  <a:pt x="315557" y="390959"/>
                  <a:pt x="306900" y="398524"/>
                  <a:pt x="297882" y="406449"/>
                </a:cubicBezTo>
                <a:cubicBezTo>
                  <a:pt x="279847" y="422658"/>
                  <a:pt x="261090" y="438147"/>
                  <a:pt x="242693" y="453996"/>
                </a:cubicBezTo>
                <a:cubicBezTo>
                  <a:pt x="232954" y="462281"/>
                  <a:pt x="224297" y="470206"/>
                  <a:pt x="214557" y="478130"/>
                </a:cubicBezTo>
                <a:cubicBezTo>
                  <a:pt x="213115" y="479932"/>
                  <a:pt x="212032" y="480652"/>
                  <a:pt x="209868" y="480652"/>
                </a:cubicBezTo>
                <a:cubicBezTo>
                  <a:pt x="208425" y="479932"/>
                  <a:pt x="207343" y="479932"/>
                  <a:pt x="205540" y="478130"/>
                </a:cubicBezTo>
                <a:cubicBezTo>
                  <a:pt x="141332" y="441749"/>
                  <a:pt x="78207" y="404287"/>
                  <a:pt x="14721" y="366825"/>
                </a:cubicBezTo>
                <a:cubicBezTo>
                  <a:pt x="13639" y="366105"/>
                  <a:pt x="13279" y="366105"/>
                  <a:pt x="13279" y="365744"/>
                </a:cubicBezTo>
                <a:cubicBezTo>
                  <a:pt x="7868" y="362863"/>
                  <a:pt x="7868" y="361782"/>
                  <a:pt x="12196" y="357460"/>
                </a:cubicBezTo>
                <a:cubicBezTo>
                  <a:pt x="20854" y="349895"/>
                  <a:pt x="29871" y="343051"/>
                  <a:pt x="38889" y="335847"/>
                </a:cubicBezTo>
                <a:cubicBezTo>
                  <a:pt x="61614" y="316396"/>
                  <a:pt x="84339" y="296584"/>
                  <a:pt x="108146" y="276772"/>
                </a:cubicBezTo>
                <a:cubicBezTo>
                  <a:pt x="113918" y="272090"/>
                  <a:pt x="120050" y="266687"/>
                  <a:pt x="126182" y="261283"/>
                </a:cubicBezTo>
                <a:close/>
                <a:moveTo>
                  <a:pt x="570359" y="260350"/>
                </a:moveTo>
                <a:cubicBezTo>
                  <a:pt x="573235" y="260350"/>
                  <a:pt x="573954" y="261432"/>
                  <a:pt x="575033" y="262154"/>
                </a:cubicBezTo>
                <a:cubicBezTo>
                  <a:pt x="596243" y="280194"/>
                  <a:pt x="618532" y="298233"/>
                  <a:pt x="639743" y="316634"/>
                </a:cubicBezTo>
                <a:cubicBezTo>
                  <a:pt x="656280" y="330705"/>
                  <a:pt x="672458" y="344776"/>
                  <a:pt x="688995" y="358125"/>
                </a:cubicBezTo>
                <a:cubicBezTo>
                  <a:pt x="693309" y="362455"/>
                  <a:pt x="693309" y="363537"/>
                  <a:pt x="687557" y="366785"/>
                </a:cubicBezTo>
                <a:cubicBezTo>
                  <a:pt x="628958" y="401060"/>
                  <a:pt x="570359" y="436418"/>
                  <a:pt x="511401" y="471055"/>
                </a:cubicBezTo>
                <a:cubicBezTo>
                  <a:pt x="506009" y="473219"/>
                  <a:pt x="500976" y="476827"/>
                  <a:pt x="495583" y="480075"/>
                </a:cubicBezTo>
                <a:cubicBezTo>
                  <a:pt x="492707" y="482239"/>
                  <a:pt x="489831" y="481518"/>
                  <a:pt x="486955" y="478992"/>
                </a:cubicBezTo>
                <a:cubicBezTo>
                  <a:pt x="470777" y="464560"/>
                  <a:pt x="453881" y="450129"/>
                  <a:pt x="438063" y="436418"/>
                </a:cubicBezTo>
                <a:cubicBezTo>
                  <a:pt x="418290" y="419461"/>
                  <a:pt x="398518" y="402864"/>
                  <a:pt x="379824" y="385907"/>
                </a:cubicBezTo>
                <a:cubicBezTo>
                  <a:pt x="372993" y="379773"/>
                  <a:pt x="372993" y="379412"/>
                  <a:pt x="380183" y="375083"/>
                </a:cubicBezTo>
                <a:cubicBezTo>
                  <a:pt x="440939" y="338282"/>
                  <a:pt x="501335" y="301120"/>
                  <a:pt x="562091" y="264319"/>
                </a:cubicBezTo>
                <a:cubicBezTo>
                  <a:pt x="565326" y="262876"/>
                  <a:pt x="568202" y="261793"/>
                  <a:pt x="570359" y="260350"/>
                </a:cubicBezTo>
                <a:close/>
                <a:moveTo>
                  <a:pt x="208924" y="360"/>
                </a:moveTo>
                <a:cubicBezTo>
                  <a:pt x="211803" y="0"/>
                  <a:pt x="213243" y="1440"/>
                  <a:pt x="213963" y="2879"/>
                </a:cubicBezTo>
                <a:cubicBezTo>
                  <a:pt x="236281" y="21236"/>
                  <a:pt x="257879" y="38872"/>
                  <a:pt x="279837" y="56869"/>
                </a:cubicBezTo>
                <a:cubicBezTo>
                  <a:pt x="298555" y="72345"/>
                  <a:pt x="317274" y="88182"/>
                  <a:pt x="336352" y="103659"/>
                </a:cubicBezTo>
                <a:cubicBezTo>
                  <a:pt x="336712" y="104739"/>
                  <a:pt x="338152" y="105099"/>
                  <a:pt x="338512" y="106179"/>
                </a:cubicBezTo>
                <a:cubicBezTo>
                  <a:pt x="342471" y="109418"/>
                  <a:pt x="342471" y="110858"/>
                  <a:pt x="338152" y="113377"/>
                </a:cubicBezTo>
                <a:cubicBezTo>
                  <a:pt x="325193" y="121656"/>
                  <a:pt x="311154" y="129934"/>
                  <a:pt x="297475" y="137852"/>
                </a:cubicBezTo>
                <a:cubicBezTo>
                  <a:pt x="244920" y="170246"/>
                  <a:pt x="192365" y="202639"/>
                  <a:pt x="138730" y="234673"/>
                </a:cubicBezTo>
                <a:cubicBezTo>
                  <a:pt x="131890" y="238992"/>
                  <a:pt x="131890" y="239352"/>
                  <a:pt x="125771" y="233953"/>
                </a:cubicBezTo>
                <a:cubicBezTo>
                  <a:pt x="100933" y="214157"/>
                  <a:pt x="76816" y="194361"/>
                  <a:pt x="52698" y="174565"/>
                </a:cubicBezTo>
                <a:cubicBezTo>
                  <a:pt x="37219" y="161608"/>
                  <a:pt x="21741" y="149010"/>
                  <a:pt x="5902" y="136413"/>
                </a:cubicBezTo>
                <a:cubicBezTo>
                  <a:pt x="5542" y="136053"/>
                  <a:pt x="4462" y="136053"/>
                  <a:pt x="4462" y="134973"/>
                </a:cubicBezTo>
                <a:cubicBezTo>
                  <a:pt x="-1657" y="130294"/>
                  <a:pt x="-1657" y="129214"/>
                  <a:pt x="5542" y="125255"/>
                </a:cubicBezTo>
                <a:cubicBezTo>
                  <a:pt x="70696" y="84943"/>
                  <a:pt x="135850" y="44631"/>
                  <a:pt x="201004" y="4679"/>
                </a:cubicBezTo>
                <a:cubicBezTo>
                  <a:pt x="203884" y="2879"/>
                  <a:pt x="206404" y="720"/>
                  <a:pt x="208924" y="360"/>
                </a:cubicBezTo>
                <a:close/>
                <a:moveTo>
                  <a:pt x="492474" y="0"/>
                </a:moveTo>
                <a:cubicBezTo>
                  <a:pt x="494271" y="0"/>
                  <a:pt x="496429" y="1442"/>
                  <a:pt x="497867" y="2884"/>
                </a:cubicBezTo>
                <a:cubicBezTo>
                  <a:pt x="555042" y="38210"/>
                  <a:pt x="612217" y="72815"/>
                  <a:pt x="669032" y="108141"/>
                </a:cubicBezTo>
                <a:cubicBezTo>
                  <a:pt x="678381" y="113908"/>
                  <a:pt x="687371" y="119676"/>
                  <a:pt x="696721" y="125443"/>
                </a:cubicBezTo>
                <a:cubicBezTo>
                  <a:pt x="702834" y="129048"/>
                  <a:pt x="702834" y="130850"/>
                  <a:pt x="698159" y="134815"/>
                </a:cubicBezTo>
                <a:cubicBezTo>
                  <a:pt x="680539" y="149955"/>
                  <a:pt x="662200" y="163653"/>
                  <a:pt x="644940" y="178432"/>
                </a:cubicBezTo>
                <a:cubicBezTo>
                  <a:pt x="622285" y="196816"/>
                  <a:pt x="599272" y="215921"/>
                  <a:pt x="575898" y="234305"/>
                </a:cubicBezTo>
                <a:cubicBezTo>
                  <a:pt x="570145" y="239351"/>
                  <a:pt x="569066" y="239351"/>
                  <a:pt x="562594" y="235747"/>
                </a:cubicBezTo>
                <a:cubicBezTo>
                  <a:pt x="512611" y="204746"/>
                  <a:pt x="462628" y="174467"/>
                  <a:pt x="412285" y="143827"/>
                </a:cubicBezTo>
                <a:cubicBezTo>
                  <a:pt x="396463" y="133734"/>
                  <a:pt x="381001" y="124001"/>
                  <a:pt x="365179" y="114629"/>
                </a:cubicBezTo>
                <a:cubicBezTo>
                  <a:pt x="358706" y="111024"/>
                  <a:pt x="358706" y="109222"/>
                  <a:pt x="363740" y="104896"/>
                </a:cubicBezTo>
                <a:cubicBezTo>
                  <a:pt x="393227" y="81105"/>
                  <a:pt x="421994" y="56594"/>
                  <a:pt x="451480" y="32442"/>
                </a:cubicBezTo>
                <a:cubicBezTo>
                  <a:pt x="462987" y="23070"/>
                  <a:pt x="474494" y="13337"/>
                  <a:pt x="486360" y="3605"/>
                </a:cubicBezTo>
                <a:cubicBezTo>
                  <a:pt x="488158" y="2163"/>
                  <a:pt x="489956" y="0"/>
                  <a:pt x="492474"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18" name="Google Shape;218;p27"/>
          <p:cNvSpPr/>
          <p:nvPr/>
        </p:nvSpPr>
        <p:spPr>
          <a:xfrm>
            <a:off x="9810236" y="3918673"/>
            <a:ext cx="699519" cy="699519"/>
          </a:xfrm>
          <a:custGeom>
            <a:rect b="b" l="l" r="r" t="t"/>
            <a:pathLst>
              <a:path extrusionOk="0" h="2062" w="2063">
                <a:moveTo>
                  <a:pt x="2062" y="1031"/>
                </a:moveTo>
                <a:lnTo>
                  <a:pt x="2062" y="1031"/>
                </a:lnTo>
                <a:cubicBezTo>
                  <a:pt x="2062" y="1600"/>
                  <a:pt x="1601" y="2061"/>
                  <a:pt x="1032" y="2061"/>
                </a:cubicBezTo>
                <a:lnTo>
                  <a:pt x="1032" y="2061"/>
                </a:lnTo>
                <a:cubicBezTo>
                  <a:pt x="462" y="2061"/>
                  <a:pt x="0" y="1600"/>
                  <a:pt x="0" y="1031"/>
                </a:cubicBezTo>
                <a:lnTo>
                  <a:pt x="0" y="1031"/>
                </a:lnTo>
                <a:cubicBezTo>
                  <a:pt x="0" y="460"/>
                  <a:pt x="462" y="0"/>
                  <a:pt x="1032" y="0"/>
                </a:cubicBezTo>
                <a:lnTo>
                  <a:pt x="1032" y="0"/>
                </a:lnTo>
                <a:cubicBezTo>
                  <a:pt x="1601" y="0"/>
                  <a:pt x="2062" y="460"/>
                  <a:pt x="2062" y="1031"/>
                </a:cubicBezTo>
              </a:path>
            </a:pathLst>
          </a:custGeom>
          <a:solidFill>
            <a:schemeClr val="accent6">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19" name="Google Shape;219;p27"/>
          <p:cNvSpPr/>
          <p:nvPr/>
        </p:nvSpPr>
        <p:spPr>
          <a:xfrm>
            <a:off x="9893313" y="4004270"/>
            <a:ext cx="530246" cy="528875"/>
          </a:xfrm>
          <a:custGeom>
            <a:rect b="b" l="l" r="r" t="t"/>
            <a:pathLst>
              <a:path extrusionOk="0" h="561711" w="563167">
                <a:moveTo>
                  <a:pt x="286994" y="304377"/>
                </a:moveTo>
                <a:cubicBezTo>
                  <a:pt x="295646" y="329204"/>
                  <a:pt x="304298" y="351152"/>
                  <a:pt x="312589" y="373819"/>
                </a:cubicBezTo>
                <a:cubicBezTo>
                  <a:pt x="333137" y="429589"/>
                  <a:pt x="353325" y="484998"/>
                  <a:pt x="373512" y="541128"/>
                </a:cubicBezTo>
                <a:cubicBezTo>
                  <a:pt x="374954" y="545805"/>
                  <a:pt x="374233" y="546165"/>
                  <a:pt x="369907" y="547604"/>
                </a:cubicBezTo>
                <a:cubicBezTo>
                  <a:pt x="316194" y="565235"/>
                  <a:pt x="262480" y="565954"/>
                  <a:pt x="207685" y="551922"/>
                </a:cubicBezTo>
                <a:cubicBezTo>
                  <a:pt x="203359" y="550483"/>
                  <a:pt x="202278" y="549043"/>
                  <a:pt x="203720" y="544366"/>
                </a:cubicBezTo>
                <a:cubicBezTo>
                  <a:pt x="231478" y="465209"/>
                  <a:pt x="258875" y="385693"/>
                  <a:pt x="286994" y="304377"/>
                </a:cubicBezTo>
                <a:close/>
                <a:moveTo>
                  <a:pt x="25037" y="166264"/>
                </a:moveTo>
                <a:cubicBezTo>
                  <a:pt x="70070" y="289511"/>
                  <a:pt x="114382" y="411317"/>
                  <a:pt x="159055" y="534204"/>
                </a:cubicBezTo>
                <a:cubicBezTo>
                  <a:pt x="16391" y="466093"/>
                  <a:pt x="-35847" y="296358"/>
                  <a:pt x="25037" y="166264"/>
                </a:cubicBezTo>
                <a:close/>
                <a:moveTo>
                  <a:pt x="532458" y="151977"/>
                </a:moveTo>
                <a:cubicBezTo>
                  <a:pt x="551192" y="186940"/>
                  <a:pt x="561279" y="224427"/>
                  <a:pt x="562720" y="264797"/>
                </a:cubicBezTo>
                <a:cubicBezTo>
                  <a:pt x="567043" y="347339"/>
                  <a:pt x="540024" y="418347"/>
                  <a:pt x="483103" y="478541"/>
                </a:cubicBezTo>
                <a:cubicBezTo>
                  <a:pt x="465811" y="496564"/>
                  <a:pt x="446357" y="511703"/>
                  <a:pt x="422940" y="524679"/>
                </a:cubicBezTo>
                <a:cubicBezTo>
                  <a:pt x="428344" y="509900"/>
                  <a:pt x="433388" y="495843"/>
                  <a:pt x="436990" y="482867"/>
                </a:cubicBezTo>
                <a:cubicBezTo>
                  <a:pt x="463289" y="408254"/>
                  <a:pt x="489228" y="334723"/>
                  <a:pt x="514445" y="260832"/>
                </a:cubicBezTo>
                <a:cubicBezTo>
                  <a:pt x="527054" y="227310"/>
                  <a:pt x="532458" y="191987"/>
                  <a:pt x="530297" y="156663"/>
                </a:cubicBezTo>
                <a:cubicBezTo>
                  <a:pt x="529937" y="154500"/>
                  <a:pt x="528496" y="151977"/>
                  <a:pt x="532458" y="151977"/>
                </a:cubicBezTo>
                <a:close/>
                <a:moveTo>
                  <a:pt x="306835" y="1005"/>
                </a:moveTo>
                <a:cubicBezTo>
                  <a:pt x="366480" y="6020"/>
                  <a:pt x="424867" y="29852"/>
                  <a:pt x="471157" y="73735"/>
                </a:cubicBezTo>
                <a:cubicBezTo>
                  <a:pt x="434449" y="76255"/>
                  <a:pt x="414294" y="107221"/>
                  <a:pt x="424372" y="141787"/>
                </a:cubicBezTo>
                <a:cubicBezTo>
                  <a:pt x="429410" y="157630"/>
                  <a:pt x="438407" y="171312"/>
                  <a:pt x="446685" y="185715"/>
                </a:cubicBezTo>
                <a:cubicBezTo>
                  <a:pt x="466119" y="216680"/>
                  <a:pt x="476555" y="250166"/>
                  <a:pt x="471157" y="286172"/>
                </a:cubicBezTo>
                <a:cubicBezTo>
                  <a:pt x="468998" y="302735"/>
                  <a:pt x="465399" y="318578"/>
                  <a:pt x="460001" y="333701"/>
                </a:cubicBezTo>
                <a:cubicBezTo>
                  <a:pt x="446685" y="369707"/>
                  <a:pt x="436968" y="407514"/>
                  <a:pt x="425451" y="444600"/>
                </a:cubicBezTo>
                <a:cubicBezTo>
                  <a:pt x="424732" y="447121"/>
                  <a:pt x="424012" y="448561"/>
                  <a:pt x="422572" y="452522"/>
                </a:cubicBezTo>
                <a:cubicBezTo>
                  <a:pt x="415734" y="431638"/>
                  <a:pt x="408536" y="411835"/>
                  <a:pt x="402058" y="392031"/>
                </a:cubicBezTo>
                <a:cubicBezTo>
                  <a:pt x="375787" y="314257"/>
                  <a:pt x="350235" y="236484"/>
                  <a:pt x="323963" y="158710"/>
                </a:cubicBezTo>
                <a:cubicBezTo>
                  <a:pt x="320724" y="149708"/>
                  <a:pt x="320724" y="149708"/>
                  <a:pt x="331161" y="148628"/>
                </a:cubicBezTo>
                <a:cubicBezTo>
                  <a:pt x="337639" y="148628"/>
                  <a:pt x="344117" y="148268"/>
                  <a:pt x="350954" y="147188"/>
                </a:cubicBezTo>
                <a:cubicBezTo>
                  <a:pt x="359232" y="146108"/>
                  <a:pt x="363910" y="140707"/>
                  <a:pt x="363550" y="134225"/>
                </a:cubicBezTo>
                <a:cubicBezTo>
                  <a:pt x="363191" y="127384"/>
                  <a:pt x="358152" y="123784"/>
                  <a:pt x="349515" y="123784"/>
                </a:cubicBezTo>
                <a:cubicBezTo>
                  <a:pt x="332240" y="124864"/>
                  <a:pt x="314246" y="125944"/>
                  <a:pt x="295892" y="127024"/>
                </a:cubicBezTo>
                <a:cubicBezTo>
                  <a:pt x="266021" y="128824"/>
                  <a:pt x="236151" y="125944"/>
                  <a:pt x="206280" y="124504"/>
                </a:cubicBezTo>
                <a:cubicBezTo>
                  <a:pt x="199802" y="123784"/>
                  <a:pt x="194044" y="123784"/>
                  <a:pt x="191165" y="131705"/>
                </a:cubicBezTo>
                <a:cubicBezTo>
                  <a:pt x="188286" y="138906"/>
                  <a:pt x="192245" y="145747"/>
                  <a:pt x="201242" y="147188"/>
                </a:cubicBezTo>
                <a:cubicBezTo>
                  <a:pt x="209159" y="148268"/>
                  <a:pt x="216717" y="148628"/>
                  <a:pt x="224994" y="148988"/>
                </a:cubicBezTo>
                <a:cubicBezTo>
                  <a:pt x="228953" y="148988"/>
                  <a:pt x="230752" y="150428"/>
                  <a:pt x="232192" y="154389"/>
                </a:cubicBezTo>
                <a:cubicBezTo>
                  <a:pt x="245868" y="191476"/>
                  <a:pt x="259183" y="228202"/>
                  <a:pt x="272859" y="266009"/>
                </a:cubicBezTo>
                <a:cubicBezTo>
                  <a:pt x="273939" y="268889"/>
                  <a:pt x="273939" y="271410"/>
                  <a:pt x="272859" y="274290"/>
                </a:cubicBezTo>
                <a:cubicBezTo>
                  <a:pt x="253425" y="332981"/>
                  <a:pt x="233272" y="392031"/>
                  <a:pt x="213478" y="451082"/>
                </a:cubicBezTo>
                <a:cubicBezTo>
                  <a:pt x="213478" y="451802"/>
                  <a:pt x="213118" y="452522"/>
                  <a:pt x="212038" y="453242"/>
                </a:cubicBezTo>
                <a:cubicBezTo>
                  <a:pt x="208439" y="443880"/>
                  <a:pt x="205560" y="435599"/>
                  <a:pt x="202321" y="426237"/>
                </a:cubicBezTo>
                <a:cubicBezTo>
                  <a:pt x="172451" y="336941"/>
                  <a:pt x="142580" y="248006"/>
                  <a:pt x="113069" y="158710"/>
                </a:cubicBezTo>
                <a:cubicBezTo>
                  <a:pt x="109111" y="149708"/>
                  <a:pt x="109111" y="149708"/>
                  <a:pt x="119188" y="148628"/>
                </a:cubicBezTo>
                <a:cubicBezTo>
                  <a:pt x="125666" y="148628"/>
                  <a:pt x="132863" y="148268"/>
                  <a:pt x="138981" y="147188"/>
                </a:cubicBezTo>
                <a:cubicBezTo>
                  <a:pt x="147619" y="146108"/>
                  <a:pt x="152657" y="141787"/>
                  <a:pt x="152657" y="134946"/>
                </a:cubicBezTo>
                <a:cubicBezTo>
                  <a:pt x="152297" y="127384"/>
                  <a:pt x="146179" y="123784"/>
                  <a:pt x="137542" y="124504"/>
                </a:cubicBezTo>
                <a:cubicBezTo>
                  <a:pt x="111630" y="125944"/>
                  <a:pt x="85358" y="127384"/>
                  <a:pt x="59446" y="127384"/>
                </a:cubicBezTo>
                <a:cubicBezTo>
                  <a:pt x="55488" y="127384"/>
                  <a:pt x="51529" y="127744"/>
                  <a:pt x="48290" y="127024"/>
                </a:cubicBezTo>
                <a:cubicBezTo>
                  <a:pt x="104522" y="36558"/>
                  <a:pt x="207427" y="-7353"/>
                  <a:pt x="306835" y="100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20" name="Google Shape;220;p27"/>
          <p:cNvSpPr/>
          <p:nvPr/>
        </p:nvSpPr>
        <p:spPr>
          <a:xfrm>
            <a:off x="7559219" y="5692882"/>
            <a:ext cx="750339" cy="750339"/>
          </a:xfrm>
          <a:custGeom>
            <a:rect b="b" l="l" r="r" t="t"/>
            <a:pathLst>
              <a:path extrusionOk="0" h="2212" w="2212">
                <a:moveTo>
                  <a:pt x="2211" y="1106"/>
                </a:moveTo>
                <a:lnTo>
                  <a:pt x="2211" y="1106"/>
                </a:lnTo>
                <a:cubicBezTo>
                  <a:pt x="2211" y="1717"/>
                  <a:pt x="1716" y="2211"/>
                  <a:pt x="1105" y="2211"/>
                </a:cubicBezTo>
                <a:lnTo>
                  <a:pt x="1105" y="2211"/>
                </a:lnTo>
                <a:cubicBezTo>
                  <a:pt x="494" y="2211"/>
                  <a:pt x="0" y="1717"/>
                  <a:pt x="0" y="1106"/>
                </a:cubicBezTo>
                <a:lnTo>
                  <a:pt x="0" y="1106"/>
                </a:lnTo>
                <a:cubicBezTo>
                  <a:pt x="0" y="495"/>
                  <a:pt x="494" y="0"/>
                  <a:pt x="1105" y="0"/>
                </a:cubicBezTo>
                <a:lnTo>
                  <a:pt x="1105" y="0"/>
                </a:lnTo>
                <a:cubicBezTo>
                  <a:pt x="1716" y="0"/>
                  <a:pt x="2211" y="495"/>
                  <a:pt x="2211" y="1106"/>
                </a:cubicBezTo>
              </a:path>
            </a:pathLst>
          </a:custGeom>
          <a:solidFill>
            <a:schemeClr val="accent3">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21" name="Google Shape;221;p27"/>
          <p:cNvSpPr/>
          <p:nvPr/>
        </p:nvSpPr>
        <p:spPr>
          <a:xfrm>
            <a:off x="7771466" y="5912601"/>
            <a:ext cx="325506" cy="312054"/>
          </a:xfrm>
          <a:custGeom>
            <a:rect b="b" l="l" r="r" t="t"/>
            <a:pathLst>
              <a:path extrusionOk="0" h="331428" w="345715">
                <a:moveTo>
                  <a:pt x="0" y="91404"/>
                </a:moveTo>
                <a:lnTo>
                  <a:pt x="63137" y="91404"/>
                </a:lnTo>
                <a:lnTo>
                  <a:pt x="63137" y="331428"/>
                </a:lnTo>
                <a:lnTo>
                  <a:pt x="0" y="331428"/>
                </a:lnTo>
                <a:close/>
                <a:moveTo>
                  <a:pt x="265363" y="85725"/>
                </a:moveTo>
                <a:cubicBezTo>
                  <a:pt x="279416" y="85725"/>
                  <a:pt x="292027" y="87879"/>
                  <a:pt x="303557" y="92187"/>
                </a:cubicBezTo>
                <a:cubicBezTo>
                  <a:pt x="315087" y="97572"/>
                  <a:pt x="323735" y="104393"/>
                  <a:pt x="329500" y="111932"/>
                </a:cubicBezTo>
                <a:cubicBezTo>
                  <a:pt x="335265" y="119830"/>
                  <a:pt x="339229" y="128804"/>
                  <a:pt x="342472" y="138497"/>
                </a:cubicBezTo>
                <a:cubicBezTo>
                  <a:pt x="344273" y="148190"/>
                  <a:pt x="345715" y="162550"/>
                  <a:pt x="345715" y="180859"/>
                </a:cubicBezTo>
                <a:lnTo>
                  <a:pt x="345715" y="329841"/>
                </a:lnTo>
                <a:lnTo>
                  <a:pt x="282298" y="329841"/>
                </a:lnTo>
                <a:lnTo>
                  <a:pt x="282298" y="207424"/>
                </a:lnTo>
                <a:cubicBezTo>
                  <a:pt x="282298" y="181936"/>
                  <a:pt x="280857" y="165063"/>
                  <a:pt x="278335" y="157883"/>
                </a:cubicBezTo>
                <a:cubicBezTo>
                  <a:pt x="275452" y="149985"/>
                  <a:pt x="270768" y="144241"/>
                  <a:pt x="265363" y="139933"/>
                </a:cubicBezTo>
                <a:cubicBezTo>
                  <a:pt x="258877" y="135625"/>
                  <a:pt x="251671" y="133830"/>
                  <a:pt x="242663" y="133830"/>
                </a:cubicBezTo>
                <a:cubicBezTo>
                  <a:pt x="231853" y="133830"/>
                  <a:pt x="221764" y="136702"/>
                  <a:pt x="213117" y="142446"/>
                </a:cubicBezTo>
                <a:cubicBezTo>
                  <a:pt x="204829" y="148190"/>
                  <a:pt x="198704" y="156447"/>
                  <a:pt x="195101" y="166499"/>
                </a:cubicBezTo>
                <a:cubicBezTo>
                  <a:pt x="192218" y="176551"/>
                  <a:pt x="190417" y="194859"/>
                  <a:pt x="190417" y="221425"/>
                </a:cubicBezTo>
                <a:lnTo>
                  <a:pt x="190417" y="329841"/>
                </a:lnTo>
                <a:lnTo>
                  <a:pt x="127000" y="329841"/>
                </a:lnTo>
                <a:lnTo>
                  <a:pt x="127000" y="90392"/>
                </a:lnTo>
                <a:lnTo>
                  <a:pt x="186093" y="90392"/>
                </a:lnTo>
                <a:lnTo>
                  <a:pt x="186093" y="125573"/>
                </a:lnTo>
                <a:cubicBezTo>
                  <a:pt x="206991" y="98649"/>
                  <a:pt x="232934" y="85725"/>
                  <a:pt x="265363" y="85725"/>
                </a:cubicBezTo>
                <a:close/>
                <a:moveTo>
                  <a:pt x="0" y="0"/>
                </a:moveTo>
                <a:lnTo>
                  <a:pt x="63137" y="0"/>
                </a:lnTo>
                <a:lnTo>
                  <a:pt x="63137" y="59016"/>
                </a:lnTo>
                <a:lnTo>
                  <a:pt x="0" y="5901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22" name="Google Shape;222;p27"/>
          <p:cNvSpPr/>
          <p:nvPr/>
        </p:nvSpPr>
        <p:spPr>
          <a:xfrm>
            <a:off x="9426099" y="4742253"/>
            <a:ext cx="1035826" cy="1035826"/>
          </a:xfrm>
          <a:custGeom>
            <a:rect b="b" l="l" r="r" t="t"/>
            <a:pathLst>
              <a:path extrusionOk="0" h="3057" w="3055">
                <a:moveTo>
                  <a:pt x="3054" y="1528"/>
                </a:moveTo>
                <a:lnTo>
                  <a:pt x="3054" y="1528"/>
                </a:lnTo>
                <a:cubicBezTo>
                  <a:pt x="3054" y="2372"/>
                  <a:pt x="2371" y="3056"/>
                  <a:pt x="1528" y="3056"/>
                </a:cubicBezTo>
                <a:lnTo>
                  <a:pt x="1528" y="3056"/>
                </a:lnTo>
                <a:cubicBezTo>
                  <a:pt x="684" y="3056"/>
                  <a:pt x="0" y="2372"/>
                  <a:pt x="0" y="1528"/>
                </a:cubicBezTo>
                <a:lnTo>
                  <a:pt x="0" y="1528"/>
                </a:lnTo>
                <a:cubicBezTo>
                  <a:pt x="0" y="684"/>
                  <a:pt x="684" y="0"/>
                  <a:pt x="1528" y="0"/>
                </a:cubicBezTo>
                <a:lnTo>
                  <a:pt x="1528" y="0"/>
                </a:lnTo>
                <a:cubicBezTo>
                  <a:pt x="2371" y="0"/>
                  <a:pt x="3054" y="684"/>
                  <a:pt x="3054" y="1528"/>
                </a:cubicBezTo>
              </a:path>
            </a:pathLst>
          </a:custGeom>
          <a:solidFill>
            <a:schemeClr val="accent1">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23" name="Google Shape;223;p27"/>
          <p:cNvSpPr/>
          <p:nvPr/>
        </p:nvSpPr>
        <p:spPr>
          <a:xfrm>
            <a:off x="9775859" y="4914143"/>
            <a:ext cx="334813" cy="693540"/>
          </a:xfrm>
          <a:custGeom>
            <a:rect b="b" l="l" r="r" t="t"/>
            <a:pathLst>
              <a:path extrusionOk="0" h="2047" w="987">
                <a:moveTo>
                  <a:pt x="0" y="591"/>
                </a:moveTo>
                <a:lnTo>
                  <a:pt x="214" y="591"/>
                </a:lnTo>
                <a:lnTo>
                  <a:pt x="214" y="479"/>
                </a:lnTo>
                <a:lnTo>
                  <a:pt x="214" y="479"/>
                </a:lnTo>
                <a:cubicBezTo>
                  <a:pt x="214" y="357"/>
                  <a:pt x="228" y="266"/>
                  <a:pt x="253" y="206"/>
                </a:cubicBezTo>
                <a:lnTo>
                  <a:pt x="253" y="206"/>
                </a:lnTo>
                <a:cubicBezTo>
                  <a:pt x="280" y="145"/>
                  <a:pt x="328" y="96"/>
                  <a:pt x="397" y="58"/>
                </a:cubicBezTo>
                <a:lnTo>
                  <a:pt x="397" y="58"/>
                </a:lnTo>
                <a:cubicBezTo>
                  <a:pt x="468" y="21"/>
                  <a:pt x="555" y="0"/>
                  <a:pt x="664" y="0"/>
                </a:cubicBezTo>
                <a:lnTo>
                  <a:pt x="664" y="0"/>
                </a:lnTo>
                <a:cubicBezTo>
                  <a:pt x="773" y="0"/>
                  <a:pt x="880" y="18"/>
                  <a:pt x="986" y="50"/>
                </a:cubicBezTo>
                <a:lnTo>
                  <a:pt x="934" y="320"/>
                </a:lnTo>
                <a:lnTo>
                  <a:pt x="934" y="320"/>
                </a:lnTo>
                <a:cubicBezTo>
                  <a:pt x="873" y="305"/>
                  <a:pt x="814" y="297"/>
                  <a:pt x="756" y="297"/>
                </a:cubicBezTo>
                <a:lnTo>
                  <a:pt x="756" y="297"/>
                </a:lnTo>
                <a:cubicBezTo>
                  <a:pt x="701" y="297"/>
                  <a:pt x="660" y="310"/>
                  <a:pt x="636" y="336"/>
                </a:cubicBezTo>
                <a:lnTo>
                  <a:pt x="636" y="336"/>
                </a:lnTo>
                <a:cubicBezTo>
                  <a:pt x="612" y="363"/>
                  <a:pt x="599" y="414"/>
                  <a:pt x="599" y="486"/>
                </a:cubicBezTo>
                <a:lnTo>
                  <a:pt x="599" y="591"/>
                </a:lnTo>
                <a:lnTo>
                  <a:pt x="888" y="591"/>
                </a:lnTo>
                <a:lnTo>
                  <a:pt x="888" y="891"/>
                </a:lnTo>
                <a:lnTo>
                  <a:pt x="599" y="891"/>
                </a:lnTo>
                <a:lnTo>
                  <a:pt x="599" y="2046"/>
                </a:lnTo>
                <a:lnTo>
                  <a:pt x="214" y="2046"/>
                </a:lnTo>
                <a:lnTo>
                  <a:pt x="214" y="891"/>
                </a:lnTo>
                <a:lnTo>
                  <a:pt x="0" y="891"/>
                </a:lnTo>
                <a:lnTo>
                  <a:pt x="0" y="591"/>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24" name="Google Shape;224;p27"/>
          <p:cNvSpPr/>
          <p:nvPr/>
        </p:nvSpPr>
        <p:spPr>
          <a:xfrm>
            <a:off x="11291484" y="4976920"/>
            <a:ext cx="396095" cy="396096"/>
          </a:xfrm>
          <a:custGeom>
            <a:rect b="b" l="l" r="r" t="t"/>
            <a:pathLst>
              <a:path extrusionOk="0" h="1168" w="1170">
                <a:moveTo>
                  <a:pt x="1169" y="584"/>
                </a:moveTo>
                <a:lnTo>
                  <a:pt x="1169" y="584"/>
                </a:lnTo>
                <a:cubicBezTo>
                  <a:pt x="1169" y="907"/>
                  <a:pt x="907" y="1167"/>
                  <a:pt x="582" y="1167"/>
                </a:cubicBezTo>
                <a:lnTo>
                  <a:pt x="582" y="1167"/>
                </a:lnTo>
                <a:cubicBezTo>
                  <a:pt x="260" y="1167"/>
                  <a:pt x="0" y="907"/>
                  <a:pt x="0" y="584"/>
                </a:cubicBezTo>
                <a:lnTo>
                  <a:pt x="0" y="584"/>
                </a:lnTo>
                <a:cubicBezTo>
                  <a:pt x="0" y="261"/>
                  <a:pt x="260" y="0"/>
                  <a:pt x="582" y="0"/>
                </a:cubicBezTo>
                <a:lnTo>
                  <a:pt x="582" y="0"/>
                </a:lnTo>
                <a:cubicBezTo>
                  <a:pt x="907" y="0"/>
                  <a:pt x="1169" y="261"/>
                  <a:pt x="1169" y="584"/>
                </a:cubicBezTo>
              </a:path>
            </a:pathLst>
          </a:custGeom>
          <a:solidFill>
            <a:schemeClr val="accent1">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25" name="Google Shape;225;p27"/>
          <p:cNvSpPr/>
          <p:nvPr/>
        </p:nvSpPr>
        <p:spPr>
          <a:xfrm>
            <a:off x="10617373" y="5024750"/>
            <a:ext cx="569481" cy="569481"/>
          </a:xfrm>
          <a:custGeom>
            <a:rect b="b" l="l" r="r" t="t"/>
            <a:pathLst>
              <a:path extrusionOk="0" h="1680" w="1679">
                <a:moveTo>
                  <a:pt x="1678" y="840"/>
                </a:moveTo>
                <a:lnTo>
                  <a:pt x="1678" y="840"/>
                </a:lnTo>
                <a:cubicBezTo>
                  <a:pt x="1678" y="1304"/>
                  <a:pt x="1303" y="1679"/>
                  <a:pt x="838" y="1679"/>
                </a:cubicBezTo>
                <a:lnTo>
                  <a:pt x="838" y="1679"/>
                </a:lnTo>
                <a:cubicBezTo>
                  <a:pt x="374" y="1679"/>
                  <a:pt x="0" y="1304"/>
                  <a:pt x="0" y="840"/>
                </a:cubicBezTo>
                <a:lnTo>
                  <a:pt x="0" y="840"/>
                </a:lnTo>
                <a:cubicBezTo>
                  <a:pt x="0" y="374"/>
                  <a:pt x="374" y="0"/>
                  <a:pt x="838" y="0"/>
                </a:cubicBezTo>
                <a:lnTo>
                  <a:pt x="838" y="0"/>
                </a:lnTo>
                <a:cubicBezTo>
                  <a:pt x="1303" y="0"/>
                  <a:pt x="1678" y="374"/>
                  <a:pt x="1678" y="840"/>
                </a:cubicBezTo>
              </a:path>
            </a:pathLst>
          </a:custGeom>
          <a:solidFill>
            <a:schemeClr val="accent4">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26" name="Google Shape;226;p27"/>
          <p:cNvSpPr/>
          <p:nvPr/>
        </p:nvSpPr>
        <p:spPr>
          <a:xfrm>
            <a:off x="9327448" y="4093553"/>
            <a:ext cx="316876" cy="316876"/>
          </a:xfrm>
          <a:custGeom>
            <a:rect b="b" l="l" r="r" t="t"/>
            <a:pathLst>
              <a:path extrusionOk="0" h="937" w="935">
                <a:moveTo>
                  <a:pt x="934" y="468"/>
                </a:moveTo>
                <a:lnTo>
                  <a:pt x="934" y="468"/>
                </a:lnTo>
                <a:cubicBezTo>
                  <a:pt x="934" y="727"/>
                  <a:pt x="726" y="936"/>
                  <a:pt x="467" y="936"/>
                </a:cubicBezTo>
                <a:lnTo>
                  <a:pt x="467" y="936"/>
                </a:lnTo>
                <a:cubicBezTo>
                  <a:pt x="209" y="936"/>
                  <a:pt x="0" y="727"/>
                  <a:pt x="0" y="468"/>
                </a:cubicBezTo>
                <a:lnTo>
                  <a:pt x="0" y="468"/>
                </a:lnTo>
                <a:cubicBezTo>
                  <a:pt x="0" y="209"/>
                  <a:pt x="209" y="0"/>
                  <a:pt x="467" y="0"/>
                </a:cubicBezTo>
                <a:lnTo>
                  <a:pt x="467" y="0"/>
                </a:lnTo>
                <a:cubicBezTo>
                  <a:pt x="726" y="0"/>
                  <a:pt x="934" y="209"/>
                  <a:pt x="934" y="468"/>
                </a:cubicBezTo>
              </a:path>
            </a:pathLst>
          </a:custGeom>
          <a:solidFill>
            <a:schemeClr val="accent6">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27" name="Google Shape;227;p27"/>
          <p:cNvSpPr/>
          <p:nvPr/>
        </p:nvSpPr>
        <p:spPr>
          <a:xfrm>
            <a:off x="8538248" y="5888686"/>
            <a:ext cx="372179" cy="372181"/>
          </a:xfrm>
          <a:custGeom>
            <a:rect b="b" l="l" r="r" t="t"/>
            <a:pathLst>
              <a:path extrusionOk="0" h="1100" w="1098">
                <a:moveTo>
                  <a:pt x="1097" y="550"/>
                </a:moveTo>
                <a:lnTo>
                  <a:pt x="1097" y="550"/>
                </a:lnTo>
                <a:cubicBezTo>
                  <a:pt x="1097" y="854"/>
                  <a:pt x="851" y="1099"/>
                  <a:pt x="550" y="1099"/>
                </a:cubicBezTo>
                <a:lnTo>
                  <a:pt x="550" y="1099"/>
                </a:lnTo>
                <a:cubicBezTo>
                  <a:pt x="245" y="1099"/>
                  <a:pt x="0" y="854"/>
                  <a:pt x="0" y="550"/>
                </a:cubicBezTo>
                <a:lnTo>
                  <a:pt x="0" y="550"/>
                </a:lnTo>
                <a:cubicBezTo>
                  <a:pt x="0" y="246"/>
                  <a:pt x="245" y="0"/>
                  <a:pt x="550" y="0"/>
                </a:cubicBezTo>
                <a:lnTo>
                  <a:pt x="550" y="0"/>
                </a:lnTo>
                <a:cubicBezTo>
                  <a:pt x="851" y="0"/>
                  <a:pt x="1097" y="246"/>
                  <a:pt x="1097" y="550"/>
                </a:cubicBezTo>
              </a:path>
            </a:pathLst>
          </a:custGeom>
          <a:solidFill>
            <a:schemeClr val="accent1">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28" name="Google Shape;228;p27"/>
          <p:cNvSpPr/>
          <p:nvPr/>
        </p:nvSpPr>
        <p:spPr>
          <a:xfrm>
            <a:off x="10245194" y="5733238"/>
            <a:ext cx="551543" cy="551545"/>
          </a:xfrm>
          <a:custGeom>
            <a:rect b="b" l="l" r="r" t="t"/>
            <a:pathLst>
              <a:path extrusionOk="0" h="1627" w="1626">
                <a:moveTo>
                  <a:pt x="1625" y="814"/>
                </a:moveTo>
                <a:lnTo>
                  <a:pt x="1625" y="814"/>
                </a:lnTo>
                <a:cubicBezTo>
                  <a:pt x="1625" y="1262"/>
                  <a:pt x="1263" y="1626"/>
                  <a:pt x="813" y="1626"/>
                </a:cubicBezTo>
                <a:lnTo>
                  <a:pt x="813" y="1626"/>
                </a:lnTo>
                <a:cubicBezTo>
                  <a:pt x="364" y="1626"/>
                  <a:pt x="0" y="1262"/>
                  <a:pt x="0" y="814"/>
                </a:cubicBezTo>
                <a:lnTo>
                  <a:pt x="0" y="814"/>
                </a:lnTo>
                <a:cubicBezTo>
                  <a:pt x="0" y="362"/>
                  <a:pt x="364" y="0"/>
                  <a:pt x="813" y="0"/>
                </a:cubicBezTo>
                <a:lnTo>
                  <a:pt x="813" y="0"/>
                </a:lnTo>
                <a:cubicBezTo>
                  <a:pt x="1263" y="0"/>
                  <a:pt x="1625" y="362"/>
                  <a:pt x="1625" y="814"/>
                </a:cubicBezTo>
              </a:path>
            </a:pathLst>
          </a:custGeom>
          <a:solidFill>
            <a:schemeClr val="accent2">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29" name="Google Shape;229;p27"/>
          <p:cNvSpPr/>
          <p:nvPr/>
        </p:nvSpPr>
        <p:spPr>
          <a:xfrm>
            <a:off x="9140611" y="5507539"/>
            <a:ext cx="285488" cy="285487"/>
          </a:xfrm>
          <a:custGeom>
            <a:rect b="b" l="l" r="r" t="t"/>
            <a:pathLst>
              <a:path extrusionOk="0" h="842" w="842">
                <a:moveTo>
                  <a:pt x="841" y="420"/>
                </a:moveTo>
                <a:lnTo>
                  <a:pt x="841" y="420"/>
                </a:lnTo>
                <a:cubicBezTo>
                  <a:pt x="841" y="655"/>
                  <a:pt x="653" y="841"/>
                  <a:pt x="420" y="841"/>
                </a:cubicBezTo>
                <a:lnTo>
                  <a:pt x="420" y="841"/>
                </a:lnTo>
                <a:cubicBezTo>
                  <a:pt x="188" y="841"/>
                  <a:pt x="0" y="655"/>
                  <a:pt x="0" y="420"/>
                </a:cubicBezTo>
                <a:lnTo>
                  <a:pt x="0" y="420"/>
                </a:lnTo>
                <a:cubicBezTo>
                  <a:pt x="0" y="188"/>
                  <a:pt x="188" y="0"/>
                  <a:pt x="420" y="0"/>
                </a:cubicBezTo>
                <a:lnTo>
                  <a:pt x="420" y="0"/>
                </a:lnTo>
                <a:cubicBezTo>
                  <a:pt x="653" y="0"/>
                  <a:pt x="841" y="188"/>
                  <a:pt x="841" y="420"/>
                </a:cubicBezTo>
              </a:path>
            </a:pathLst>
          </a:custGeom>
          <a:solidFill>
            <a:schemeClr val="accent6">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30" name="Google Shape;230;p27"/>
          <p:cNvSpPr/>
          <p:nvPr/>
        </p:nvSpPr>
        <p:spPr>
          <a:xfrm>
            <a:off x="9034487" y="4450786"/>
            <a:ext cx="490261" cy="490261"/>
          </a:xfrm>
          <a:custGeom>
            <a:rect b="b" l="l" r="r" t="t"/>
            <a:pathLst>
              <a:path extrusionOk="0" h="1448" w="1448">
                <a:moveTo>
                  <a:pt x="1447" y="723"/>
                </a:moveTo>
                <a:lnTo>
                  <a:pt x="1447" y="723"/>
                </a:lnTo>
                <a:cubicBezTo>
                  <a:pt x="1447" y="1123"/>
                  <a:pt x="1123" y="1447"/>
                  <a:pt x="724" y="1447"/>
                </a:cubicBezTo>
                <a:lnTo>
                  <a:pt x="724" y="1447"/>
                </a:lnTo>
                <a:cubicBezTo>
                  <a:pt x="324" y="1447"/>
                  <a:pt x="0" y="1123"/>
                  <a:pt x="0" y="723"/>
                </a:cubicBezTo>
                <a:lnTo>
                  <a:pt x="0" y="723"/>
                </a:lnTo>
                <a:cubicBezTo>
                  <a:pt x="0" y="323"/>
                  <a:pt x="324" y="0"/>
                  <a:pt x="724" y="0"/>
                </a:cubicBezTo>
                <a:lnTo>
                  <a:pt x="724" y="0"/>
                </a:lnTo>
                <a:cubicBezTo>
                  <a:pt x="1123" y="0"/>
                  <a:pt x="1447" y="323"/>
                  <a:pt x="1447" y="723"/>
                </a:cubicBezTo>
              </a:path>
            </a:pathLst>
          </a:custGeom>
          <a:solidFill>
            <a:schemeClr val="accent1">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31" name="Google Shape;231;p27"/>
          <p:cNvSpPr/>
          <p:nvPr/>
        </p:nvSpPr>
        <p:spPr>
          <a:xfrm>
            <a:off x="10512744" y="6398379"/>
            <a:ext cx="282499" cy="281003"/>
          </a:xfrm>
          <a:custGeom>
            <a:rect b="b" l="l" r="r" t="t"/>
            <a:pathLst>
              <a:path extrusionOk="0" h="831" w="832">
                <a:moveTo>
                  <a:pt x="831" y="416"/>
                </a:moveTo>
                <a:lnTo>
                  <a:pt x="831" y="416"/>
                </a:lnTo>
                <a:cubicBezTo>
                  <a:pt x="831" y="645"/>
                  <a:pt x="644" y="830"/>
                  <a:pt x="415" y="830"/>
                </a:cubicBezTo>
                <a:lnTo>
                  <a:pt x="415" y="830"/>
                </a:lnTo>
                <a:cubicBezTo>
                  <a:pt x="187" y="830"/>
                  <a:pt x="0" y="645"/>
                  <a:pt x="0" y="416"/>
                </a:cubicBezTo>
                <a:lnTo>
                  <a:pt x="0" y="416"/>
                </a:lnTo>
                <a:cubicBezTo>
                  <a:pt x="0" y="186"/>
                  <a:pt x="187" y="0"/>
                  <a:pt x="415" y="0"/>
                </a:cubicBezTo>
                <a:lnTo>
                  <a:pt x="415" y="0"/>
                </a:lnTo>
                <a:cubicBezTo>
                  <a:pt x="644" y="0"/>
                  <a:pt x="831" y="186"/>
                  <a:pt x="831" y="416"/>
                </a:cubicBezTo>
              </a:path>
            </a:pathLst>
          </a:custGeom>
          <a:solidFill>
            <a:schemeClr val="accent1">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32" name="Google Shape;232;p27"/>
          <p:cNvSpPr/>
          <p:nvPr/>
        </p:nvSpPr>
        <p:spPr>
          <a:xfrm>
            <a:off x="10866989" y="5470171"/>
            <a:ext cx="1304872" cy="1303378"/>
          </a:xfrm>
          <a:custGeom>
            <a:rect b="b" l="l" r="r" t="t"/>
            <a:pathLst>
              <a:path extrusionOk="0" h="3847" w="3850">
                <a:moveTo>
                  <a:pt x="3849" y="1924"/>
                </a:moveTo>
                <a:lnTo>
                  <a:pt x="3849" y="1924"/>
                </a:lnTo>
                <a:cubicBezTo>
                  <a:pt x="3849" y="2985"/>
                  <a:pt x="2989" y="3846"/>
                  <a:pt x="1925" y="3846"/>
                </a:cubicBezTo>
                <a:lnTo>
                  <a:pt x="1925" y="3846"/>
                </a:lnTo>
                <a:cubicBezTo>
                  <a:pt x="862" y="3846"/>
                  <a:pt x="0" y="2985"/>
                  <a:pt x="0" y="1924"/>
                </a:cubicBezTo>
                <a:lnTo>
                  <a:pt x="0" y="1924"/>
                </a:lnTo>
                <a:cubicBezTo>
                  <a:pt x="0" y="860"/>
                  <a:pt x="862" y="0"/>
                  <a:pt x="1925" y="0"/>
                </a:cubicBezTo>
                <a:lnTo>
                  <a:pt x="1925" y="0"/>
                </a:lnTo>
                <a:cubicBezTo>
                  <a:pt x="2989" y="0"/>
                  <a:pt x="3849" y="860"/>
                  <a:pt x="3849" y="1924"/>
                </a:cubicBezTo>
              </a:path>
            </a:pathLst>
          </a:custGeom>
          <a:solidFill>
            <a:schemeClr val="accent2">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33" name="Google Shape;233;p27"/>
          <p:cNvSpPr/>
          <p:nvPr/>
        </p:nvSpPr>
        <p:spPr>
          <a:xfrm>
            <a:off x="11182370" y="5796015"/>
            <a:ext cx="681243" cy="681244"/>
          </a:xfrm>
          <a:custGeom>
            <a:rect b="b" l="l" r="r" t="t"/>
            <a:pathLst>
              <a:path extrusionOk="0" h="723540" w="723540">
                <a:moveTo>
                  <a:pt x="361950" y="248616"/>
                </a:moveTo>
                <a:cubicBezTo>
                  <a:pt x="299346" y="248616"/>
                  <a:pt x="248616" y="299346"/>
                  <a:pt x="248616" y="361590"/>
                </a:cubicBezTo>
                <a:cubicBezTo>
                  <a:pt x="248616" y="423834"/>
                  <a:pt x="299346" y="474565"/>
                  <a:pt x="361950" y="474565"/>
                </a:cubicBezTo>
                <a:cubicBezTo>
                  <a:pt x="423834" y="474565"/>
                  <a:pt x="474564" y="423834"/>
                  <a:pt x="474564" y="361590"/>
                </a:cubicBezTo>
                <a:cubicBezTo>
                  <a:pt x="474564" y="299346"/>
                  <a:pt x="423834" y="248616"/>
                  <a:pt x="361950" y="248616"/>
                </a:cubicBezTo>
                <a:close/>
                <a:moveTo>
                  <a:pt x="361950" y="180975"/>
                </a:moveTo>
                <a:cubicBezTo>
                  <a:pt x="461252" y="180975"/>
                  <a:pt x="542565" y="261568"/>
                  <a:pt x="542565" y="361590"/>
                </a:cubicBezTo>
                <a:cubicBezTo>
                  <a:pt x="542565" y="461612"/>
                  <a:pt x="461252" y="542565"/>
                  <a:pt x="361950" y="542565"/>
                </a:cubicBezTo>
                <a:cubicBezTo>
                  <a:pt x="261928" y="542565"/>
                  <a:pt x="180975" y="461612"/>
                  <a:pt x="180975" y="361590"/>
                </a:cubicBezTo>
                <a:cubicBezTo>
                  <a:pt x="180975" y="261568"/>
                  <a:pt x="261928" y="180975"/>
                  <a:pt x="361950" y="180975"/>
                </a:cubicBezTo>
                <a:close/>
                <a:moveTo>
                  <a:pt x="556237" y="142875"/>
                </a:moveTo>
                <a:cubicBezTo>
                  <a:pt x="569725" y="142875"/>
                  <a:pt x="580661" y="153731"/>
                  <a:pt x="580661" y="167482"/>
                </a:cubicBezTo>
                <a:cubicBezTo>
                  <a:pt x="580661" y="180509"/>
                  <a:pt x="569725" y="191726"/>
                  <a:pt x="556237" y="191726"/>
                </a:cubicBezTo>
                <a:cubicBezTo>
                  <a:pt x="542749" y="191726"/>
                  <a:pt x="531813" y="180509"/>
                  <a:pt x="531813" y="167482"/>
                </a:cubicBezTo>
                <a:cubicBezTo>
                  <a:pt x="531813" y="153731"/>
                  <a:pt x="542749" y="142875"/>
                  <a:pt x="556237" y="142875"/>
                </a:cubicBezTo>
                <a:close/>
                <a:moveTo>
                  <a:pt x="226286" y="68034"/>
                </a:moveTo>
                <a:cubicBezTo>
                  <a:pt x="138726" y="68034"/>
                  <a:pt x="67742" y="138948"/>
                  <a:pt x="67742" y="226061"/>
                </a:cubicBezTo>
                <a:lnTo>
                  <a:pt x="67742" y="497479"/>
                </a:lnTo>
                <a:cubicBezTo>
                  <a:pt x="67742" y="584952"/>
                  <a:pt x="138726" y="655866"/>
                  <a:pt x="226286" y="655866"/>
                </a:cubicBezTo>
                <a:lnTo>
                  <a:pt x="497613" y="655866"/>
                </a:lnTo>
                <a:cubicBezTo>
                  <a:pt x="584453" y="655866"/>
                  <a:pt x="656158" y="584952"/>
                  <a:pt x="656158" y="497479"/>
                </a:cubicBezTo>
                <a:lnTo>
                  <a:pt x="656158" y="226061"/>
                </a:lnTo>
                <a:cubicBezTo>
                  <a:pt x="656158" y="138948"/>
                  <a:pt x="584453" y="68034"/>
                  <a:pt x="497613" y="68034"/>
                </a:cubicBezTo>
                <a:close/>
                <a:moveTo>
                  <a:pt x="226286" y="0"/>
                </a:moveTo>
                <a:lnTo>
                  <a:pt x="497613" y="0"/>
                </a:lnTo>
                <a:cubicBezTo>
                  <a:pt x="622648" y="0"/>
                  <a:pt x="723540" y="101511"/>
                  <a:pt x="723540" y="226061"/>
                </a:cubicBezTo>
                <a:lnTo>
                  <a:pt x="723540" y="497479"/>
                </a:lnTo>
                <a:cubicBezTo>
                  <a:pt x="723540" y="622029"/>
                  <a:pt x="622648" y="723540"/>
                  <a:pt x="497613" y="723540"/>
                </a:cubicBezTo>
                <a:lnTo>
                  <a:pt x="226286" y="723540"/>
                </a:lnTo>
                <a:cubicBezTo>
                  <a:pt x="101252" y="723540"/>
                  <a:pt x="0" y="622029"/>
                  <a:pt x="0" y="497479"/>
                </a:cubicBezTo>
                <a:lnTo>
                  <a:pt x="0" y="226061"/>
                </a:lnTo>
                <a:cubicBezTo>
                  <a:pt x="0" y="101511"/>
                  <a:pt x="101252" y="0"/>
                  <a:pt x="22628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34" name="Google Shape;234;p27"/>
          <p:cNvSpPr/>
          <p:nvPr/>
        </p:nvSpPr>
        <p:spPr>
          <a:xfrm>
            <a:off x="9145947" y="6208061"/>
            <a:ext cx="840400" cy="649939"/>
          </a:xfrm>
          <a:custGeom>
            <a:rect b="b" l="l" r="r" t="t"/>
            <a:pathLst>
              <a:path extrusionOk="0" h="649939" w="840400">
                <a:moveTo>
                  <a:pt x="445849" y="200225"/>
                </a:moveTo>
                <a:cubicBezTo>
                  <a:pt x="525897" y="194804"/>
                  <a:pt x="607301" y="263927"/>
                  <a:pt x="615780" y="343555"/>
                </a:cubicBezTo>
                <a:cubicBezTo>
                  <a:pt x="616119" y="348299"/>
                  <a:pt x="614423" y="348976"/>
                  <a:pt x="610014" y="349654"/>
                </a:cubicBezTo>
                <a:cubicBezTo>
                  <a:pt x="592037" y="351009"/>
                  <a:pt x="573721" y="352365"/>
                  <a:pt x="554049" y="354398"/>
                </a:cubicBezTo>
                <a:cubicBezTo>
                  <a:pt x="546587" y="300184"/>
                  <a:pt x="505206" y="263589"/>
                  <a:pt x="452294" y="262572"/>
                </a:cubicBezTo>
                <a:cubicBezTo>
                  <a:pt x="447206" y="262572"/>
                  <a:pt x="444832" y="261555"/>
                  <a:pt x="444493" y="256134"/>
                </a:cubicBezTo>
                <a:cubicBezTo>
                  <a:pt x="443476" y="240209"/>
                  <a:pt x="441779" y="223266"/>
                  <a:pt x="440083" y="207002"/>
                </a:cubicBezTo>
                <a:cubicBezTo>
                  <a:pt x="440083" y="201920"/>
                  <a:pt x="440422" y="200564"/>
                  <a:pt x="445849" y="200225"/>
                </a:cubicBezTo>
                <a:close/>
                <a:moveTo>
                  <a:pt x="437883" y="102331"/>
                </a:moveTo>
                <a:cubicBezTo>
                  <a:pt x="506900" y="100637"/>
                  <a:pt x="567122" y="121980"/>
                  <a:pt x="621253" y="166359"/>
                </a:cubicBezTo>
                <a:cubicBezTo>
                  <a:pt x="670986" y="210060"/>
                  <a:pt x="701774" y="265280"/>
                  <a:pt x="712938" y="331339"/>
                </a:cubicBezTo>
                <a:cubicBezTo>
                  <a:pt x="713277" y="339132"/>
                  <a:pt x="711585" y="342519"/>
                  <a:pt x="703804" y="342858"/>
                </a:cubicBezTo>
                <a:cubicBezTo>
                  <a:pt x="687564" y="343196"/>
                  <a:pt x="671663" y="344552"/>
                  <a:pt x="655086" y="346585"/>
                </a:cubicBezTo>
                <a:cubicBezTo>
                  <a:pt x="650349" y="346923"/>
                  <a:pt x="648319" y="345568"/>
                  <a:pt x="647304" y="340487"/>
                </a:cubicBezTo>
                <a:cubicBezTo>
                  <a:pt x="639184" y="282557"/>
                  <a:pt x="610088" y="236484"/>
                  <a:pt x="563062" y="203285"/>
                </a:cubicBezTo>
                <a:cubicBezTo>
                  <a:pt x="528215" y="178215"/>
                  <a:pt x="488292" y="166359"/>
                  <a:pt x="444988" y="167713"/>
                </a:cubicBezTo>
                <a:cubicBezTo>
                  <a:pt x="437883" y="167713"/>
                  <a:pt x="435853" y="166359"/>
                  <a:pt x="435176" y="159244"/>
                </a:cubicBezTo>
                <a:cubicBezTo>
                  <a:pt x="434499" y="142984"/>
                  <a:pt x="433146" y="126383"/>
                  <a:pt x="431454" y="110123"/>
                </a:cubicBezTo>
                <a:cubicBezTo>
                  <a:pt x="431116" y="104364"/>
                  <a:pt x="431793" y="102331"/>
                  <a:pt x="437883" y="102331"/>
                </a:cubicBezTo>
                <a:close/>
                <a:moveTo>
                  <a:pt x="164658" y="10446"/>
                </a:moveTo>
                <a:cubicBezTo>
                  <a:pt x="174533" y="11092"/>
                  <a:pt x="183281" y="12895"/>
                  <a:pt x="189634" y="16032"/>
                </a:cubicBezTo>
                <a:cubicBezTo>
                  <a:pt x="198783" y="20781"/>
                  <a:pt x="204883" y="29261"/>
                  <a:pt x="209289" y="38420"/>
                </a:cubicBezTo>
                <a:cubicBezTo>
                  <a:pt x="233348" y="94729"/>
                  <a:pt x="256391" y="151716"/>
                  <a:pt x="280112" y="209041"/>
                </a:cubicBezTo>
                <a:cubicBezTo>
                  <a:pt x="284517" y="219558"/>
                  <a:pt x="282823" y="230073"/>
                  <a:pt x="277740" y="241606"/>
                </a:cubicBezTo>
                <a:cubicBezTo>
                  <a:pt x="265540" y="267725"/>
                  <a:pt x="245887" y="289095"/>
                  <a:pt x="226571" y="309448"/>
                </a:cubicBezTo>
                <a:cubicBezTo>
                  <a:pt x="211322" y="325052"/>
                  <a:pt x="210983" y="339298"/>
                  <a:pt x="221826" y="357276"/>
                </a:cubicBezTo>
                <a:cubicBezTo>
                  <a:pt x="289262" y="468876"/>
                  <a:pt x="381773" y="550626"/>
                  <a:pt x="503767" y="599132"/>
                </a:cubicBezTo>
                <a:cubicBezTo>
                  <a:pt x="522065" y="606256"/>
                  <a:pt x="534942" y="603881"/>
                  <a:pt x="547481" y="588956"/>
                </a:cubicBezTo>
                <a:cubicBezTo>
                  <a:pt x="567473" y="563515"/>
                  <a:pt x="589162" y="539093"/>
                  <a:pt x="608138" y="512973"/>
                </a:cubicBezTo>
                <a:cubicBezTo>
                  <a:pt x="621015" y="494656"/>
                  <a:pt x="636603" y="491942"/>
                  <a:pt x="655241" y="500762"/>
                </a:cubicBezTo>
                <a:cubicBezTo>
                  <a:pt x="695227" y="518739"/>
                  <a:pt x="735214" y="538075"/>
                  <a:pt x="775539" y="556732"/>
                </a:cubicBezTo>
                <a:cubicBezTo>
                  <a:pt x="784350" y="561141"/>
                  <a:pt x="793161" y="565211"/>
                  <a:pt x="801971" y="569960"/>
                </a:cubicBezTo>
                <a:cubicBezTo>
                  <a:pt x="843313" y="589974"/>
                  <a:pt x="841958" y="590313"/>
                  <a:pt x="839247" y="635428"/>
                </a:cubicBezTo>
                <a:lnTo>
                  <a:pt x="835314" y="649939"/>
                </a:lnTo>
                <a:lnTo>
                  <a:pt x="294205" y="649939"/>
                </a:lnTo>
                <a:lnTo>
                  <a:pt x="193155" y="559053"/>
                </a:lnTo>
                <a:cubicBezTo>
                  <a:pt x="160745" y="524994"/>
                  <a:pt x="130416" y="488126"/>
                  <a:pt x="101866" y="448863"/>
                </a:cubicBezTo>
                <a:cubicBezTo>
                  <a:pt x="57814" y="389501"/>
                  <a:pt x="17827" y="328783"/>
                  <a:pt x="4612" y="254496"/>
                </a:cubicBezTo>
                <a:cubicBezTo>
                  <a:pt x="-11315" y="166641"/>
                  <a:pt x="14100" y="92014"/>
                  <a:pt x="79501" y="30957"/>
                </a:cubicBezTo>
                <a:cubicBezTo>
                  <a:pt x="95259" y="16965"/>
                  <a:pt x="135034" y="8506"/>
                  <a:pt x="164658" y="10446"/>
                </a:cubicBezTo>
                <a:close/>
                <a:moveTo>
                  <a:pt x="439782" y="15"/>
                </a:moveTo>
                <a:cubicBezTo>
                  <a:pt x="477425" y="-324"/>
                  <a:pt x="514729" y="4761"/>
                  <a:pt x="551693" y="15607"/>
                </a:cubicBezTo>
                <a:cubicBezTo>
                  <a:pt x="581197" y="24759"/>
                  <a:pt x="610023" y="36283"/>
                  <a:pt x="636474" y="53231"/>
                </a:cubicBezTo>
                <a:cubicBezTo>
                  <a:pt x="643935" y="58316"/>
                  <a:pt x="652413" y="64079"/>
                  <a:pt x="659534" y="70519"/>
                </a:cubicBezTo>
                <a:cubicBezTo>
                  <a:pt x="665300" y="74925"/>
                  <a:pt x="677169" y="85433"/>
                  <a:pt x="683273" y="90517"/>
                </a:cubicBezTo>
                <a:cubicBezTo>
                  <a:pt x="690056" y="96619"/>
                  <a:pt x="703959" y="107804"/>
                  <a:pt x="711081" y="113905"/>
                </a:cubicBezTo>
                <a:cubicBezTo>
                  <a:pt x="742959" y="142039"/>
                  <a:pt x="765680" y="178307"/>
                  <a:pt x="783653" y="216609"/>
                </a:cubicBezTo>
                <a:cubicBezTo>
                  <a:pt x="798914" y="247116"/>
                  <a:pt x="807731" y="279655"/>
                  <a:pt x="813156" y="312873"/>
                </a:cubicBezTo>
                <a:cubicBezTo>
                  <a:pt x="814513" y="319652"/>
                  <a:pt x="817905" y="327109"/>
                  <a:pt x="811122" y="332871"/>
                </a:cubicBezTo>
                <a:cubicBezTo>
                  <a:pt x="792810" y="334227"/>
                  <a:pt x="774497" y="335244"/>
                  <a:pt x="755845" y="336939"/>
                </a:cubicBezTo>
                <a:cubicBezTo>
                  <a:pt x="749063" y="337956"/>
                  <a:pt x="747367" y="335583"/>
                  <a:pt x="746349" y="328804"/>
                </a:cubicBezTo>
                <a:cubicBezTo>
                  <a:pt x="738211" y="265758"/>
                  <a:pt x="712438" y="210508"/>
                  <a:pt x="669030" y="164749"/>
                </a:cubicBezTo>
                <a:cubicBezTo>
                  <a:pt x="606292" y="98313"/>
                  <a:pt x="527955" y="65435"/>
                  <a:pt x="435713" y="67807"/>
                </a:cubicBezTo>
                <a:cubicBezTo>
                  <a:pt x="433339" y="67807"/>
                  <a:pt x="431305" y="67807"/>
                  <a:pt x="423844" y="68146"/>
                </a:cubicBezTo>
                <a:cubicBezTo>
                  <a:pt x="423505" y="47469"/>
                  <a:pt x="422487" y="26793"/>
                  <a:pt x="422148" y="6455"/>
                </a:cubicBezTo>
                <a:cubicBezTo>
                  <a:pt x="426217" y="-1002"/>
                  <a:pt x="433339" y="354"/>
                  <a:pt x="439782" y="1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5" name="Google Shape;235;p27"/>
          <p:cNvSpPr/>
          <p:nvPr/>
        </p:nvSpPr>
        <p:spPr>
          <a:xfrm>
            <a:off x="8816261" y="5855804"/>
            <a:ext cx="1498844" cy="1002196"/>
          </a:xfrm>
          <a:custGeom>
            <a:rect b="b" l="l" r="r" t="t"/>
            <a:pathLst>
              <a:path extrusionOk="0" h="1002196" w="1498844">
                <a:moveTo>
                  <a:pt x="749422" y="0"/>
                </a:moveTo>
                <a:cubicBezTo>
                  <a:pt x="1163282" y="0"/>
                  <a:pt x="1498844" y="335714"/>
                  <a:pt x="1498844" y="749423"/>
                </a:cubicBezTo>
                <a:cubicBezTo>
                  <a:pt x="1498844" y="801136"/>
                  <a:pt x="1493601" y="851631"/>
                  <a:pt x="1483617" y="900404"/>
                </a:cubicBezTo>
                <a:lnTo>
                  <a:pt x="1452011" y="1002196"/>
                </a:lnTo>
                <a:lnTo>
                  <a:pt x="1165000" y="1002196"/>
                </a:lnTo>
                <a:lnTo>
                  <a:pt x="1168933" y="987685"/>
                </a:lnTo>
                <a:cubicBezTo>
                  <a:pt x="1171644" y="942570"/>
                  <a:pt x="1172999" y="942231"/>
                  <a:pt x="1131657" y="922217"/>
                </a:cubicBezTo>
                <a:cubicBezTo>
                  <a:pt x="1122847" y="917468"/>
                  <a:pt x="1114036" y="913398"/>
                  <a:pt x="1105225" y="908989"/>
                </a:cubicBezTo>
                <a:cubicBezTo>
                  <a:pt x="1064900" y="890332"/>
                  <a:pt x="1024913" y="870996"/>
                  <a:pt x="984927" y="853019"/>
                </a:cubicBezTo>
                <a:cubicBezTo>
                  <a:pt x="966289" y="844199"/>
                  <a:pt x="950701" y="846913"/>
                  <a:pt x="937824" y="865230"/>
                </a:cubicBezTo>
                <a:cubicBezTo>
                  <a:pt x="918848" y="891350"/>
                  <a:pt x="897159" y="915772"/>
                  <a:pt x="877167" y="941213"/>
                </a:cubicBezTo>
                <a:cubicBezTo>
                  <a:pt x="864628" y="956138"/>
                  <a:pt x="851751" y="958513"/>
                  <a:pt x="833453" y="951389"/>
                </a:cubicBezTo>
                <a:cubicBezTo>
                  <a:pt x="711459" y="902883"/>
                  <a:pt x="618948" y="821133"/>
                  <a:pt x="551512" y="709533"/>
                </a:cubicBezTo>
                <a:cubicBezTo>
                  <a:pt x="540669" y="691555"/>
                  <a:pt x="541008" y="677309"/>
                  <a:pt x="556257" y="661705"/>
                </a:cubicBezTo>
                <a:cubicBezTo>
                  <a:pt x="575573" y="641352"/>
                  <a:pt x="595226" y="619982"/>
                  <a:pt x="607426" y="593863"/>
                </a:cubicBezTo>
                <a:cubicBezTo>
                  <a:pt x="612509" y="582330"/>
                  <a:pt x="614203" y="571815"/>
                  <a:pt x="609798" y="561298"/>
                </a:cubicBezTo>
                <a:cubicBezTo>
                  <a:pt x="586077" y="503973"/>
                  <a:pt x="563034" y="446986"/>
                  <a:pt x="538975" y="390677"/>
                </a:cubicBezTo>
                <a:cubicBezTo>
                  <a:pt x="534569" y="381518"/>
                  <a:pt x="528469" y="373038"/>
                  <a:pt x="519320" y="368289"/>
                </a:cubicBezTo>
                <a:cubicBezTo>
                  <a:pt x="512967" y="365152"/>
                  <a:pt x="504219" y="363349"/>
                  <a:pt x="494344" y="362703"/>
                </a:cubicBezTo>
                <a:cubicBezTo>
                  <a:pt x="464720" y="360763"/>
                  <a:pt x="424945" y="369222"/>
                  <a:pt x="409187" y="383214"/>
                </a:cubicBezTo>
                <a:cubicBezTo>
                  <a:pt x="343786" y="444271"/>
                  <a:pt x="318371" y="518898"/>
                  <a:pt x="334298" y="606753"/>
                </a:cubicBezTo>
                <a:cubicBezTo>
                  <a:pt x="347513" y="681040"/>
                  <a:pt x="387500" y="741758"/>
                  <a:pt x="431552" y="801120"/>
                </a:cubicBezTo>
                <a:cubicBezTo>
                  <a:pt x="460102" y="840383"/>
                  <a:pt x="490431" y="877251"/>
                  <a:pt x="522841" y="911310"/>
                </a:cubicBezTo>
                <a:lnTo>
                  <a:pt x="623891" y="1002196"/>
                </a:lnTo>
                <a:lnTo>
                  <a:pt x="46833" y="1002196"/>
                </a:lnTo>
                <a:lnTo>
                  <a:pt x="15227" y="900404"/>
                </a:lnTo>
                <a:cubicBezTo>
                  <a:pt x="5243" y="851631"/>
                  <a:pt x="0" y="801136"/>
                  <a:pt x="0" y="749423"/>
                </a:cubicBezTo>
                <a:cubicBezTo>
                  <a:pt x="0" y="335714"/>
                  <a:pt x="335562" y="0"/>
                  <a:pt x="749422" y="0"/>
                </a:cubicBezTo>
                <a:close/>
                <a:moveTo>
                  <a:pt x="769467" y="352271"/>
                </a:moveTo>
                <a:cubicBezTo>
                  <a:pt x="763024" y="352610"/>
                  <a:pt x="755902" y="351254"/>
                  <a:pt x="751833" y="358711"/>
                </a:cubicBezTo>
                <a:cubicBezTo>
                  <a:pt x="752172" y="379049"/>
                  <a:pt x="753190" y="399725"/>
                  <a:pt x="753529" y="420402"/>
                </a:cubicBezTo>
                <a:cubicBezTo>
                  <a:pt x="760990" y="420063"/>
                  <a:pt x="763024" y="420063"/>
                  <a:pt x="765398" y="420063"/>
                </a:cubicBezTo>
                <a:cubicBezTo>
                  <a:pt x="857640" y="417691"/>
                  <a:pt x="935977" y="450569"/>
                  <a:pt x="998715" y="517005"/>
                </a:cubicBezTo>
                <a:cubicBezTo>
                  <a:pt x="1042123" y="562764"/>
                  <a:pt x="1067896" y="618014"/>
                  <a:pt x="1076034" y="681060"/>
                </a:cubicBezTo>
                <a:cubicBezTo>
                  <a:pt x="1077052" y="687839"/>
                  <a:pt x="1078748" y="690212"/>
                  <a:pt x="1085530" y="689195"/>
                </a:cubicBezTo>
                <a:cubicBezTo>
                  <a:pt x="1104182" y="687500"/>
                  <a:pt x="1122495" y="686483"/>
                  <a:pt x="1140807" y="685127"/>
                </a:cubicBezTo>
                <a:cubicBezTo>
                  <a:pt x="1147590" y="679365"/>
                  <a:pt x="1144198" y="671908"/>
                  <a:pt x="1142841" y="665129"/>
                </a:cubicBezTo>
                <a:cubicBezTo>
                  <a:pt x="1137416" y="631911"/>
                  <a:pt x="1128599" y="599372"/>
                  <a:pt x="1113338" y="568865"/>
                </a:cubicBezTo>
                <a:cubicBezTo>
                  <a:pt x="1095365" y="530563"/>
                  <a:pt x="1072644" y="494295"/>
                  <a:pt x="1040766" y="466161"/>
                </a:cubicBezTo>
                <a:cubicBezTo>
                  <a:pt x="1033644" y="460060"/>
                  <a:pt x="1019741" y="448875"/>
                  <a:pt x="1012958" y="442773"/>
                </a:cubicBezTo>
                <a:cubicBezTo>
                  <a:pt x="1006854" y="437689"/>
                  <a:pt x="994985" y="427181"/>
                  <a:pt x="989219" y="422775"/>
                </a:cubicBezTo>
                <a:cubicBezTo>
                  <a:pt x="982098" y="416335"/>
                  <a:pt x="973620" y="410572"/>
                  <a:pt x="966159" y="405487"/>
                </a:cubicBezTo>
                <a:cubicBezTo>
                  <a:pt x="939708" y="388539"/>
                  <a:pt x="910882" y="377015"/>
                  <a:pt x="881378" y="367863"/>
                </a:cubicBezTo>
                <a:cubicBezTo>
                  <a:pt x="844414" y="357017"/>
                  <a:pt x="807110" y="351932"/>
                  <a:pt x="769467" y="352271"/>
                </a:cubicBezTo>
                <a:close/>
                <a:moveTo>
                  <a:pt x="767568" y="454588"/>
                </a:moveTo>
                <a:cubicBezTo>
                  <a:pt x="761478" y="454588"/>
                  <a:pt x="760801" y="456621"/>
                  <a:pt x="761139" y="462380"/>
                </a:cubicBezTo>
                <a:cubicBezTo>
                  <a:pt x="762831" y="478640"/>
                  <a:pt x="764184" y="495241"/>
                  <a:pt x="764861" y="511501"/>
                </a:cubicBezTo>
                <a:cubicBezTo>
                  <a:pt x="765538" y="518616"/>
                  <a:pt x="767568" y="519970"/>
                  <a:pt x="774673" y="519970"/>
                </a:cubicBezTo>
                <a:cubicBezTo>
                  <a:pt x="817977" y="518616"/>
                  <a:pt x="857900" y="530472"/>
                  <a:pt x="892747" y="555542"/>
                </a:cubicBezTo>
                <a:cubicBezTo>
                  <a:pt x="939773" y="588741"/>
                  <a:pt x="968869" y="634814"/>
                  <a:pt x="976989" y="692744"/>
                </a:cubicBezTo>
                <a:cubicBezTo>
                  <a:pt x="978004" y="697825"/>
                  <a:pt x="980034" y="699180"/>
                  <a:pt x="984771" y="698842"/>
                </a:cubicBezTo>
                <a:cubicBezTo>
                  <a:pt x="1001348" y="696809"/>
                  <a:pt x="1017249" y="695453"/>
                  <a:pt x="1033489" y="695115"/>
                </a:cubicBezTo>
                <a:cubicBezTo>
                  <a:pt x="1041270" y="694776"/>
                  <a:pt x="1042962" y="691389"/>
                  <a:pt x="1042623" y="683596"/>
                </a:cubicBezTo>
                <a:cubicBezTo>
                  <a:pt x="1031459" y="617537"/>
                  <a:pt x="1000671" y="562317"/>
                  <a:pt x="950938" y="518616"/>
                </a:cubicBezTo>
                <a:cubicBezTo>
                  <a:pt x="896807" y="474237"/>
                  <a:pt x="836585" y="452894"/>
                  <a:pt x="767568" y="454588"/>
                </a:cubicBezTo>
                <a:close/>
                <a:moveTo>
                  <a:pt x="775535" y="552481"/>
                </a:moveTo>
                <a:cubicBezTo>
                  <a:pt x="770108" y="552820"/>
                  <a:pt x="769769" y="554176"/>
                  <a:pt x="769769" y="559258"/>
                </a:cubicBezTo>
                <a:cubicBezTo>
                  <a:pt x="771465" y="575522"/>
                  <a:pt x="773162" y="592465"/>
                  <a:pt x="774179" y="608390"/>
                </a:cubicBezTo>
                <a:cubicBezTo>
                  <a:pt x="774518" y="613811"/>
                  <a:pt x="776892" y="614828"/>
                  <a:pt x="781980" y="614828"/>
                </a:cubicBezTo>
                <a:cubicBezTo>
                  <a:pt x="834892" y="615845"/>
                  <a:pt x="876273" y="652440"/>
                  <a:pt x="883735" y="706654"/>
                </a:cubicBezTo>
                <a:cubicBezTo>
                  <a:pt x="903407" y="704621"/>
                  <a:pt x="921723" y="703265"/>
                  <a:pt x="939700" y="701910"/>
                </a:cubicBezTo>
                <a:cubicBezTo>
                  <a:pt x="944109" y="701232"/>
                  <a:pt x="945805" y="700555"/>
                  <a:pt x="945466" y="695811"/>
                </a:cubicBezTo>
                <a:cubicBezTo>
                  <a:pt x="936987" y="616183"/>
                  <a:pt x="855583" y="547060"/>
                  <a:pt x="775535" y="552481"/>
                </a:cubicBezTo>
                <a:close/>
              </a:path>
            </a:pathLst>
          </a:custGeom>
          <a:solidFill>
            <a:schemeClr val="accent1">
              <a:alpha val="7411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6" name="Google Shape;236;p27"/>
          <p:cNvSpPr/>
          <p:nvPr/>
        </p:nvSpPr>
        <p:spPr>
          <a:xfrm>
            <a:off x="7776182" y="6589702"/>
            <a:ext cx="951338" cy="268298"/>
          </a:xfrm>
          <a:custGeom>
            <a:rect b="b" l="l" r="r" t="t"/>
            <a:pathLst>
              <a:path extrusionOk="0" h="268298" w="951338">
                <a:moveTo>
                  <a:pt x="475831" y="0"/>
                </a:moveTo>
                <a:cubicBezTo>
                  <a:pt x="668970" y="0"/>
                  <a:pt x="839210" y="97885"/>
                  <a:pt x="939731" y="246882"/>
                </a:cubicBezTo>
                <a:lnTo>
                  <a:pt x="951338" y="268298"/>
                </a:lnTo>
                <a:lnTo>
                  <a:pt x="0" y="268298"/>
                </a:lnTo>
                <a:lnTo>
                  <a:pt x="11609" y="246882"/>
                </a:lnTo>
                <a:cubicBezTo>
                  <a:pt x="112160" y="97885"/>
                  <a:pt x="282480" y="0"/>
                  <a:pt x="475831" y="0"/>
                </a:cubicBezTo>
                <a:close/>
              </a:path>
            </a:pathLst>
          </a:custGeom>
          <a:solidFill>
            <a:schemeClr val="accent2">
              <a:alpha val="7411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7" name="Google Shape;237;p27"/>
          <p:cNvSpPr/>
          <p:nvPr/>
        </p:nvSpPr>
        <p:spPr>
          <a:xfrm>
            <a:off x="12004454" y="4667472"/>
            <a:ext cx="187546" cy="463051"/>
          </a:xfrm>
          <a:custGeom>
            <a:rect b="b" l="l" r="r" t="t"/>
            <a:pathLst>
              <a:path extrusionOk="0" h="463051" w="187546">
                <a:moveTo>
                  <a:pt x="41397" y="0"/>
                </a:moveTo>
                <a:cubicBezTo>
                  <a:pt x="71766" y="37120"/>
                  <a:pt x="109430" y="67968"/>
                  <a:pt x="152270" y="90130"/>
                </a:cubicBezTo>
                <a:lnTo>
                  <a:pt x="187546" y="103864"/>
                </a:lnTo>
                <a:lnTo>
                  <a:pt x="187546" y="463051"/>
                </a:lnTo>
                <a:lnTo>
                  <a:pt x="88223" y="448658"/>
                </a:lnTo>
                <a:cubicBezTo>
                  <a:pt x="56751" y="439251"/>
                  <a:pt x="27146" y="425437"/>
                  <a:pt x="0" y="407809"/>
                </a:cubicBezTo>
                <a:cubicBezTo>
                  <a:pt x="9501" y="409165"/>
                  <a:pt x="19002" y="409843"/>
                  <a:pt x="29181" y="409843"/>
                </a:cubicBezTo>
                <a:cubicBezTo>
                  <a:pt x="86526" y="409843"/>
                  <a:pt x="139460" y="390182"/>
                  <a:pt x="181536" y="357299"/>
                </a:cubicBezTo>
                <a:cubicBezTo>
                  <a:pt x="127584" y="355943"/>
                  <a:pt x="82455" y="320688"/>
                  <a:pt x="66846" y="271873"/>
                </a:cubicBezTo>
                <a:cubicBezTo>
                  <a:pt x="74650" y="273907"/>
                  <a:pt x="81776" y="274246"/>
                  <a:pt x="90259" y="274246"/>
                </a:cubicBezTo>
                <a:cubicBezTo>
                  <a:pt x="101117" y="274246"/>
                  <a:pt x="111975" y="272890"/>
                  <a:pt x="122494" y="270178"/>
                </a:cubicBezTo>
                <a:cubicBezTo>
                  <a:pt x="66167" y="258652"/>
                  <a:pt x="24092" y="209159"/>
                  <a:pt x="24092" y="149496"/>
                </a:cubicBezTo>
                <a:lnTo>
                  <a:pt x="24092" y="148140"/>
                </a:lnTo>
                <a:cubicBezTo>
                  <a:pt x="40379" y="157293"/>
                  <a:pt x="59042" y="163395"/>
                  <a:pt x="79740" y="163734"/>
                </a:cubicBezTo>
                <a:cubicBezTo>
                  <a:pt x="46487" y="142038"/>
                  <a:pt x="25110" y="104071"/>
                  <a:pt x="25110" y="61358"/>
                </a:cubicBezTo>
                <a:cubicBezTo>
                  <a:pt x="25110" y="38984"/>
                  <a:pt x="30878" y="18305"/>
                  <a:pt x="4139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8" name="Google Shape;238;p27"/>
          <p:cNvSpPr/>
          <p:nvPr/>
        </p:nvSpPr>
        <p:spPr>
          <a:xfrm>
            <a:off x="11910288" y="3944083"/>
            <a:ext cx="281712" cy="364368"/>
          </a:xfrm>
          <a:custGeom>
            <a:rect b="b" l="l" r="r" t="t"/>
            <a:pathLst>
              <a:path extrusionOk="0" h="364368" w="281712">
                <a:moveTo>
                  <a:pt x="182523" y="0"/>
                </a:moveTo>
                <a:cubicBezTo>
                  <a:pt x="207544" y="0"/>
                  <a:pt x="231419" y="5063"/>
                  <a:pt x="253159" y="14236"/>
                </a:cubicBezTo>
                <a:lnTo>
                  <a:pt x="281712" y="33444"/>
                </a:lnTo>
                <a:lnTo>
                  <a:pt x="281712" y="330641"/>
                </a:lnTo>
                <a:lnTo>
                  <a:pt x="253159" y="349984"/>
                </a:lnTo>
                <a:cubicBezTo>
                  <a:pt x="231419" y="359242"/>
                  <a:pt x="207544" y="364368"/>
                  <a:pt x="182523" y="364368"/>
                </a:cubicBezTo>
                <a:cubicBezTo>
                  <a:pt x="82101" y="364368"/>
                  <a:pt x="0" y="282343"/>
                  <a:pt x="0" y="182015"/>
                </a:cubicBezTo>
                <a:cubicBezTo>
                  <a:pt x="0" y="81008"/>
                  <a:pt x="82101" y="0"/>
                  <a:pt x="182523" y="0"/>
                </a:cubicBezTo>
                <a:close/>
              </a:path>
            </a:pathLst>
          </a:custGeom>
          <a:solidFill>
            <a:schemeClr val="accent4">
              <a:alpha val="7411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9" name="Google Shape;239;p27"/>
          <p:cNvSpPr/>
          <p:nvPr/>
        </p:nvSpPr>
        <p:spPr>
          <a:xfrm>
            <a:off x="11772776" y="4372084"/>
            <a:ext cx="419224" cy="1029971"/>
          </a:xfrm>
          <a:custGeom>
            <a:rect b="b" l="l" r="r" t="t"/>
            <a:pathLst>
              <a:path extrusionOk="0" h="1029971" w="419224">
                <a:moveTo>
                  <a:pt x="419224" y="0"/>
                </a:moveTo>
                <a:lnTo>
                  <a:pt x="419224" y="399252"/>
                </a:lnTo>
                <a:lnTo>
                  <a:pt x="383948" y="385518"/>
                </a:lnTo>
                <a:cubicBezTo>
                  <a:pt x="341108" y="363356"/>
                  <a:pt x="303444" y="332508"/>
                  <a:pt x="273075" y="295388"/>
                </a:cubicBezTo>
                <a:cubicBezTo>
                  <a:pt x="262556" y="313693"/>
                  <a:pt x="256788" y="334372"/>
                  <a:pt x="256788" y="356746"/>
                </a:cubicBezTo>
                <a:cubicBezTo>
                  <a:pt x="256788" y="399459"/>
                  <a:pt x="278165" y="437426"/>
                  <a:pt x="311418" y="459122"/>
                </a:cubicBezTo>
                <a:cubicBezTo>
                  <a:pt x="290720" y="458783"/>
                  <a:pt x="272057" y="452681"/>
                  <a:pt x="255770" y="443528"/>
                </a:cubicBezTo>
                <a:lnTo>
                  <a:pt x="255770" y="444884"/>
                </a:lnTo>
                <a:cubicBezTo>
                  <a:pt x="255770" y="504547"/>
                  <a:pt x="297845" y="554040"/>
                  <a:pt x="354172" y="565566"/>
                </a:cubicBezTo>
                <a:cubicBezTo>
                  <a:pt x="343653" y="568278"/>
                  <a:pt x="332795" y="569634"/>
                  <a:pt x="321937" y="569634"/>
                </a:cubicBezTo>
                <a:cubicBezTo>
                  <a:pt x="313454" y="569634"/>
                  <a:pt x="306328" y="569295"/>
                  <a:pt x="298524" y="567261"/>
                </a:cubicBezTo>
                <a:cubicBezTo>
                  <a:pt x="314133" y="616076"/>
                  <a:pt x="359262" y="651331"/>
                  <a:pt x="413214" y="652687"/>
                </a:cubicBezTo>
                <a:cubicBezTo>
                  <a:pt x="371138" y="685570"/>
                  <a:pt x="318204" y="705231"/>
                  <a:pt x="260859" y="705231"/>
                </a:cubicBezTo>
                <a:cubicBezTo>
                  <a:pt x="250680" y="705231"/>
                  <a:pt x="241179" y="704553"/>
                  <a:pt x="231678" y="703197"/>
                </a:cubicBezTo>
                <a:cubicBezTo>
                  <a:pt x="258824" y="720825"/>
                  <a:pt x="288429" y="734639"/>
                  <a:pt x="319901" y="744046"/>
                </a:cubicBezTo>
                <a:lnTo>
                  <a:pt x="419224" y="758439"/>
                </a:lnTo>
                <a:lnTo>
                  <a:pt x="419224" y="1029971"/>
                </a:lnTo>
                <a:lnTo>
                  <a:pt x="321320" y="999597"/>
                </a:lnTo>
                <a:cubicBezTo>
                  <a:pt x="132381" y="919714"/>
                  <a:pt x="0" y="732711"/>
                  <a:pt x="0" y="514816"/>
                </a:cubicBezTo>
                <a:cubicBezTo>
                  <a:pt x="0" y="297176"/>
                  <a:pt x="132381" y="110236"/>
                  <a:pt x="321320" y="30369"/>
                </a:cubicBezTo>
                <a:lnTo>
                  <a:pt x="419224" y="0"/>
                </a:lnTo>
                <a:close/>
              </a:path>
            </a:pathLst>
          </a:custGeom>
          <a:solidFill>
            <a:schemeClr val="accent6">
              <a:alpha val="7411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0" name="Google Shape;240;p27"/>
          <p:cNvSpPr/>
          <p:nvPr/>
        </p:nvSpPr>
        <p:spPr>
          <a:xfrm>
            <a:off x="12103105" y="5524599"/>
            <a:ext cx="88895" cy="242062"/>
          </a:xfrm>
          <a:custGeom>
            <a:rect b="b" l="l" r="r" t="t"/>
            <a:pathLst>
              <a:path extrusionOk="0" h="242062" w="88895">
                <a:moveTo>
                  <a:pt x="88895" y="0"/>
                </a:moveTo>
                <a:lnTo>
                  <a:pt x="88895" y="242062"/>
                </a:lnTo>
                <a:lnTo>
                  <a:pt x="78633" y="239985"/>
                </a:lnTo>
                <a:cubicBezTo>
                  <a:pt x="32348" y="220350"/>
                  <a:pt x="0" y="174408"/>
                  <a:pt x="0" y="121031"/>
                </a:cubicBezTo>
                <a:cubicBezTo>
                  <a:pt x="0" y="67654"/>
                  <a:pt x="32348" y="21711"/>
                  <a:pt x="78633" y="2076"/>
                </a:cubicBezTo>
                <a:lnTo>
                  <a:pt x="88895" y="0"/>
                </a:lnTo>
                <a:close/>
              </a:path>
            </a:pathLst>
          </a:custGeom>
          <a:solidFill>
            <a:schemeClr val="accent2">
              <a:alpha val="7411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1" name="Google Shape;241;p27"/>
          <p:cNvSpPr/>
          <p:nvPr/>
        </p:nvSpPr>
        <p:spPr>
          <a:xfrm>
            <a:off x="12073211" y="6418822"/>
            <a:ext cx="118789" cy="315937"/>
          </a:xfrm>
          <a:custGeom>
            <a:rect b="b" l="l" r="r" t="t"/>
            <a:pathLst>
              <a:path extrusionOk="0" h="315937" w="118789">
                <a:moveTo>
                  <a:pt x="118789" y="0"/>
                </a:moveTo>
                <a:lnTo>
                  <a:pt x="118789" y="315937"/>
                </a:lnTo>
                <a:lnTo>
                  <a:pt x="102980" y="312754"/>
                </a:lnTo>
                <a:cubicBezTo>
                  <a:pt x="42395" y="287188"/>
                  <a:pt x="0" y="227366"/>
                  <a:pt x="0" y="157837"/>
                </a:cubicBezTo>
                <a:cubicBezTo>
                  <a:pt x="0" y="88055"/>
                  <a:pt x="42395" y="28550"/>
                  <a:pt x="102980" y="3158"/>
                </a:cubicBezTo>
                <a:lnTo>
                  <a:pt x="118789" y="0"/>
                </a:lnTo>
                <a:close/>
              </a:path>
            </a:pathLst>
          </a:custGeom>
          <a:solidFill>
            <a:schemeClr val="accent3">
              <a:alpha val="7411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General Slide_Right">
  <p:cSld name="4_General Slide_Right">
    <p:spTree>
      <p:nvGrpSpPr>
        <p:cNvPr id="242" name="Shape 242"/>
        <p:cNvGrpSpPr/>
        <p:nvPr/>
      </p:nvGrpSpPr>
      <p:grpSpPr>
        <a:xfrm>
          <a:off x="0" y="0"/>
          <a:ext cx="0" cy="0"/>
          <a:chOff x="0" y="0"/>
          <a:chExt cx="0" cy="0"/>
        </a:xfrm>
      </p:grpSpPr>
      <p:grpSp>
        <p:nvGrpSpPr>
          <p:cNvPr id="243" name="Google Shape;243;p28"/>
          <p:cNvGrpSpPr/>
          <p:nvPr/>
        </p:nvGrpSpPr>
        <p:grpSpPr>
          <a:xfrm>
            <a:off x="9158599" y="-530949"/>
            <a:ext cx="3409562" cy="7769329"/>
            <a:chOff x="8796179" y="-530949"/>
            <a:chExt cx="3409562" cy="7769329"/>
          </a:xfrm>
        </p:grpSpPr>
        <p:grpSp>
          <p:nvGrpSpPr>
            <p:cNvPr id="244" name="Google Shape;244;p28"/>
            <p:cNvGrpSpPr/>
            <p:nvPr/>
          </p:nvGrpSpPr>
          <p:grpSpPr>
            <a:xfrm>
              <a:off x="11418919" y="-530949"/>
              <a:ext cx="773081" cy="1521561"/>
              <a:chOff x="11418919" y="-530949"/>
              <a:chExt cx="773081" cy="1521561"/>
            </a:xfrm>
          </p:grpSpPr>
          <p:sp>
            <p:nvSpPr>
              <p:cNvPr id="245" name="Google Shape;245;p28"/>
              <p:cNvSpPr/>
              <p:nvPr/>
            </p:nvSpPr>
            <p:spPr>
              <a:xfrm>
                <a:off x="11741387" y="-73043"/>
                <a:ext cx="450613" cy="605753"/>
              </a:xfrm>
              <a:custGeom>
                <a:rect b="b" l="l" r="r" t="t"/>
                <a:pathLst>
                  <a:path extrusionOk="0" h="605753" w="450613">
                    <a:moveTo>
                      <a:pt x="138132" y="0"/>
                    </a:moveTo>
                    <a:lnTo>
                      <a:pt x="450613" y="0"/>
                    </a:lnTo>
                    <a:lnTo>
                      <a:pt x="450613" y="179036"/>
                    </a:lnTo>
                    <a:lnTo>
                      <a:pt x="309602" y="99301"/>
                    </a:lnTo>
                    <a:lnTo>
                      <a:pt x="309602" y="488052"/>
                    </a:lnTo>
                    <a:lnTo>
                      <a:pt x="450613" y="408318"/>
                    </a:lnTo>
                    <a:lnTo>
                      <a:pt x="450613" y="605753"/>
                    </a:lnTo>
                    <a:lnTo>
                      <a:pt x="138132" y="605753"/>
                    </a:lnTo>
                    <a:cubicBezTo>
                      <a:pt x="61501" y="605753"/>
                      <a:pt x="0" y="544249"/>
                      <a:pt x="0" y="467615"/>
                    </a:cubicBezTo>
                    <a:lnTo>
                      <a:pt x="0" y="138138"/>
                    </a:lnTo>
                    <a:cubicBezTo>
                      <a:pt x="0" y="61502"/>
                      <a:pt x="61501" y="0"/>
                      <a:pt x="138132"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46" name="Google Shape;246;p28"/>
              <p:cNvSpPr/>
              <p:nvPr/>
            </p:nvSpPr>
            <p:spPr>
              <a:xfrm>
                <a:off x="11418919" y="-530949"/>
                <a:ext cx="773081" cy="1521561"/>
              </a:xfrm>
              <a:custGeom>
                <a:rect b="b" l="l" r="r" t="t"/>
                <a:pathLst>
                  <a:path extrusionOk="0" h="1521561" w="773081">
                    <a:moveTo>
                      <a:pt x="759949" y="0"/>
                    </a:moveTo>
                    <a:lnTo>
                      <a:pt x="773081" y="663"/>
                    </a:lnTo>
                    <a:lnTo>
                      <a:pt x="773081" y="457906"/>
                    </a:lnTo>
                    <a:lnTo>
                      <a:pt x="460600" y="457906"/>
                    </a:lnTo>
                    <a:cubicBezTo>
                      <a:pt x="383969" y="457906"/>
                      <a:pt x="322468" y="519408"/>
                      <a:pt x="322468" y="596044"/>
                    </a:cubicBezTo>
                    <a:lnTo>
                      <a:pt x="322468" y="925521"/>
                    </a:lnTo>
                    <a:cubicBezTo>
                      <a:pt x="322468" y="1002155"/>
                      <a:pt x="383969" y="1063659"/>
                      <a:pt x="460600" y="1063659"/>
                    </a:cubicBezTo>
                    <a:lnTo>
                      <a:pt x="773081" y="1063659"/>
                    </a:lnTo>
                    <a:lnTo>
                      <a:pt x="773081" y="1520896"/>
                    </a:lnTo>
                    <a:lnTo>
                      <a:pt x="759949" y="1521561"/>
                    </a:lnTo>
                    <a:cubicBezTo>
                      <a:pt x="340734" y="1521561"/>
                      <a:pt x="0" y="1180564"/>
                      <a:pt x="0" y="761025"/>
                    </a:cubicBezTo>
                    <a:cubicBezTo>
                      <a:pt x="0" y="340022"/>
                      <a:pt x="340734" y="0"/>
                      <a:pt x="759949" y="0"/>
                    </a:cubicBezTo>
                    <a:close/>
                  </a:path>
                </a:pathLst>
              </a:custGeom>
              <a:solidFill>
                <a:schemeClr val="accent4">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47" name="Google Shape;247;p28"/>
              <p:cNvSpPr/>
              <p:nvPr/>
            </p:nvSpPr>
            <p:spPr>
              <a:xfrm>
                <a:off x="12050989" y="26258"/>
                <a:ext cx="141011" cy="388751"/>
              </a:xfrm>
              <a:custGeom>
                <a:rect b="b" l="l" r="r" t="t"/>
                <a:pathLst>
                  <a:path extrusionOk="0" h="388751" w="141011">
                    <a:moveTo>
                      <a:pt x="0" y="0"/>
                    </a:moveTo>
                    <a:lnTo>
                      <a:pt x="141011" y="79735"/>
                    </a:lnTo>
                    <a:lnTo>
                      <a:pt x="141011" y="309017"/>
                    </a:lnTo>
                    <a:lnTo>
                      <a:pt x="0" y="388751"/>
                    </a:lnTo>
                    <a:lnTo>
                      <a:pt x="0" y="0"/>
                    </a:lnTo>
                    <a:close/>
                  </a:path>
                </a:pathLst>
              </a:custGeom>
              <a:solidFill>
                <a:schemeClr val="accent4">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grpSp>
        <p:sp>
          <p:nvSpPr>
            <p:cNvPr id="248" name="Google Shape;248;p28"/>
            <p:cNvSpPr/>
            <p:nvPr/>
          </p:nvSpPr>
          <p:spPr>
            <a:xfrm>
              <a:off x="11745687" y="1952512"/>
              <a:ext cx="446313" cy="1593664"/>
            </a:xfrm>
            <a:custGeom>
              <a:rect b="b" l="l" r="r" t="t"/>
              <a:pathLst>
                <a:path extrusionOk="0" h="1593664" w="446313">
                  <a:moveTo>
                    <a:pt x="446313" y="0"/>
                  </a:moveTo>
                  <a:lnTo>
                    <a:pt x="446313" y="1593664"/>
                  </a:lnTo>
                  <a:lnTo>
                    <a:pt x="413755" y="1573916"/>
                  </a:lnTo>
                  <a:cubicBezTo>
                    <a:pt x="164141" y="1405558"/>
                    <a:pt x="0" y="1120492"/>
                    <a:pt x="0" y="797356"/>
                  </a:cubicBezTo>
                  <a:cubicBezTo>
                    <a:pt x="0" y="473307"/>
                    <a:pt x="164141" y="188088"/>
                    <a:pt x="413755" y="19744"/>
                  </a:cubicBezTo>
                  <a:lnTo>
                    <a:pt x="446313" y="0"/>
                  </a:lnTo>
                  <a:close/>
                </a:path>
              </a:pathLst>
            </a:custGeom>
            <a:solidFill>
              <a:schemeClr val="accent2">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grpSp>
          <p:nvGrpSpPr>
            <p:cNvPr id="249" name="Google Shape;249;p28"/>
            <p:cNvGrpSpPr/>
            <p:nvPr/>
          </p:nvGrpSpPr>
          <p:grpSpPr>
            <a:xfrm>
              <a:off x="8834876" y="6034499"/>
              <a:ext cx="1203881" cy="1203881"/>
              <a:chOff x="6720452" y="4425747"/>
              <a:chExt cx="837032" cy="837032"/>
            </a:xfrm>
          </p:grpSpPr>
          <p:sp>
            <p:nvSpPr>
              <p:cNvPr id="250" name="Google Shape;250;p28"/>
              <p:cNvSpPr/>
              <p:nvPr/>
            </p:nvSpPr>
            <p:spPr>
              <a:xfrm>
                <a:off x="6720452" y="4425747"/>
                <a:ext cx="837032" cy="837032"/>
              </a:xfrm>
              <a:custGeom>
                <a:rect b="b" l="l" r="r" t="t"/>
                <a:pathLst>
                  <a:path extrusionOk="0" h="2468" w="2468">
                    <a:moveTo>
                      <a:pt x="2467" y="1234"/>
                    </a:moveTo>
                    <a:lnTo>
                      <a:pt x="2467" y="1234"/>
                    </a:lnTo>
                    <a:cubicBezTo>
                      <a:pt x="2467" y="1915"/>
                      <a:pt x="1916" y="2467"/>
                      <a:pt x="1234" y="2467"/>
                    </a:cubicBezTo>
                    <a:lnTo>
                      <a:pt x="1234" y="2467"/>
                    </a:lnTo>
                    <a:cubicBezTo>
                      <a:pt x="554" y="2467"/>
                      <a:pt x="0" y="1915"/>
                      <a:pt x="0" y="1234"/>
                    </a:cubicBezTo>
                    <a:lnTo>
                      <a:pt x="0" y="1234"/>
                    </a:lnTo>
                    <a:cubicBezTo>
                      <a:pt x="0" y="552"/>
                      <a:pt x="554" y="0"/>
                      <a:pt x="1234" y="0"/>
                    </a:cubicBezTo>
                    <a:lnTo>
                      <a:pt x="1234" y="0"/>
                    </a:lnTo>
                    <a:cubicBezTo>
                      <a:pt x="1916" y="0"/>
                      <a:pt x="2467" y="552"/>
                      <a:pt x="2467" y="1234"/>
                    </a:cubicBezTo>
                  </a:path>
                </a:pathLst>
              </a:custGeom>
              <a:solidFill>
                <a:schemeClr val="accent3">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51" name="Google Shape;251;p28"/>
              <p:cNvSpPr/>
              <p:nvPr/>
            </p:nvSpPr>
            <p:spPr>
              <a:xfrm>
                <a:off x="6889352" y="4594648"/>
                <a:ext cx="497396" cy="495902"/>
              </a:xfrm>
              <a:custGeom>
                <a:rect b="b" l="l" r="r" t="t"/>
                <a:pathLst>
                  <a:path extrusionOk="0" h="526690" w="528278">
                    <a:moveTo>
                      <a:pt x="249309" y="107950"/>
                    </a:moveTo>
                    <a:cubicBezTo>
                      <a:pt x="247872" y="108311"/>
                      <a:pt x="246076" y="107950"/>
                      <a:pt x="244639" y="108311"/>
                    </a:cubicBezTo>
                    <a:lnTo>
                      <a:pt x="242843" y="108311"/>
                    </a:lnTo>
                    <a:cubicBezTo>
                      <a:pt x="242125" y="108311"/>
                      <a:pt x="241047" y="108311"/>
                      <a:pt x="239970" y="108311"/>
                    </a:cubicBezTo>
                    <a:lnTo>
                      <a:pt x="239611" y="108311"/>
                    </a:lnTo>
                    <a:cubicBezTo>
                      <a:pt x="238533" y="109392"/>
                      <a:pt x="237815" y="108311"/>
                      <a:pt x="236737" y="109392"/>
                    </a:cubicBezTo>
                    <a:cubicBezTo>
                      <a:pt x="236378" y="109392"/>
                      <a:pt x="235300" y="109392"/>
                      <a:pt x="234941" y="109392"/>
                    </a:cubicBezTo>
                    <a:lnTo>
                      <a:pt x="233864" y="109392"/>
                    </a:lnTo>
                    <a:cubicBezTo>
                      <a:pt x="233505" y="109753"/>
                      <a:pt x="232786" y="109392"/>
                      <a:pt x="232068" y="109753"/>
                    </a:cubicBezTo>
                    <a:cubicBezTo>
                      <a:pt x="232068" y="110474"/>
                      <a:pt x="232068" y="110474"/>
                      <a:pt x="231349" y="109753"/>
                    </a:cubicBezTo>
                    <a:cubicBezTo>
                      <a:pt x="231349" y="110474"/>
                      <a:pt x="230631" y="109753"/>
                      <a:pt x="229913" y="110474"/>
                    </a:cubicBezTo>
                    <a:cubicBezTo>
                      <a:pt x="229554" y="110834"/>
                      <a:pt x="228476" y="110474"/>
                      <a:pt x="228117" y="110834"/>
                    </a:cubicBezTo>
                    <a:cubicBezTo>
                      <a:pt x="227039" y="110834"/>
                      <a:pt x="226680" y="111194"/>
                      <a:pt x="226321" y="111194"/>
                    </a:cubicBezTo>
                    <a:cubicBezTo>
                      <a:pt x="223088" y="111194"/>
                      <a:pt x="220215" y="111915"/>
                      <a:pt x="217341" y="112636"/>
                    </a:cubicBezTo>
                    <a:cubicBezTo>
                      <a:pt x="213749" y="114078"/>
                      <a:pt x="208721" y="115520"/>
                      <a:pt x="205488" y="116241"/>
                    </a:cubicBezTo>
                    <a:cubicBezTo>
                      <a:pt x="204411" y="116601"/>
                      <a:pt x="204411" y="116962"/>
                      <a:pt x="204052" y="116962"/>
                    </a:cubicBezTo>
                    <a:cubicBezTo>
                      <a:pt x="200101" y="118043"/>
                      <a:pt x="196149" y="119846"/>
                      <a:pt x="192558" y="122008"/>
                    </a:cubicBezTo>
                    <a:cubicBezTo>
                      <a:pt x="180345" y="127776"/>
                      <a:pt x="169929" y="134985"/>
                      <a:pt x="160590" y="145078"/>
                    </a:cubicBezTo>
                    <a:cubicBezTo>
                      <a:pt x="153407" y="153369"/>
                      <a:pt x="147660" y="162020"/>
                      <a:pt x="144068" y="172834"/>
                    </a:cubicBezTo>
                    <a:cubicBezTo>
                      <a:pt x="143350" y="174997"/>
                      <a:pt x="142272" y="176438"/>
                      <a:pt x="141195" y="178962"/>
                    </a:cubicBezTo>
                    <a:cubicBezTo>
                      <a:pt x="141195" y="179322"/>
                      <a:pt x="141913" y="179322"/>
                      <a:pt x="141195" y="180404"/>
                    </a:cubicBezTo>
                    <a:cubicBezTo>
                      <a:pt x="140835" y="182566"/>
                      <a:pt x="140476" y="184369"/>
                      <a:pt x="140476" y="186171"/>
                    </a:cubicBezTo>
                    <a:cubicBezTo>
                      <a:pt x="140476" y="186892"/>
                      <a:pt x="140476" y="187613"/>
                      <a:pt x="140476" y="187613"/>
                    </a:cubicBezTo>
                    <a:lnTo>
                      <a:pt x="140476" y="188694"/>
                    </a:lnTo>
                    <a:cubicBezTo>
                      <a:pt x="139758" y="189776"/>
                      <a:pt x="140476" y="190497"/>
                      <a:pt x="139758" y="191218"/>
                    </a:cubicBezTo>
                    <a:cubicBezTo>
                      <a:pt x="139399" y="191938"/>
                      <a:pt x="139758" y="193380"/>
                      <a:pt x="139399" y="194101"/>
                    </a:cubicBezTo>
                    <a:lnTo>
                      <a:pt x="139399" y="194822"/>
                    </a:lnTo>
                    <a:cubicBezTo>
                      <a:pt x="139039" y="195904"/>
                      <a:pt x="139039" y="196264"/>
                      <a:pt x="139039" y="196985"/>
                    </a:cubicBezTo>
                    <a:cubicBezTo>
                      <a:pt x="139399" y="200950"/>
                      <a:pt x="139039" y="204555"/>
                      <a:pt x="139399" y="208520"/>
                    </a:cubicBezTo>
                    <a:lnTo>
                      <a:pt x="139399" y="209601"/>
                    </a:lnTo>
                    <a:cubicBezTo>
                      <a:pt x="139758" y="209962"/>
                      <a:pt x="139399" y="211043"/>
                      <a:pt x="139758" y="211764"/>
                    </a:cubicBezTo>
                    <a:lnTo>
                      <a:pt x="139758" y="212485"/>
                    </a:lnTo>
                    <a:cubicBezTo>
                      <a:pt x="140476" y="212845"/>
                      <a:pt x="139758" y="213206"/>
                      <a:pt x="140476" y="214648"/>
                    </a:cubicBezTo>
                    <a:lnTo>
                      <a:pt x="140476" y="215729"/>
                    </a:lnTo>
                    <a:cubicBezTo>
                      <a:pt x="142272" y="229427"/>
                      <a:pt x="148737" y="241322"/>
                      <a:pt x="158076" y="251055"/>
                    </a:cubicBezTo>
                    <a:cubicBezTo>
                      <a:pt x="162027" y="254299"/>
                      <a:pt x="165978" y="257183"/>
                      <a:pt x="169929" y="260787"/>
                    </a:cubicBezTo>
                    <a:cubicBezTo>
                      <a:pt x="172803" y="261869"/>
                      <a:pt x="174958" y="263671"/>
                      <a:pt x="177831" y="265473"/>
                    </a:cubicBezTo>
                    <a:cubicBezTo>
                      <a:pt x="191480" y="273403"/>
                      <a:pt x="205847" y="278089"/>
                      <a:pt x="220215" y="282055"/>
                    </a:cubicBezTo>
                    <a:cubicBezTo>
                      <a:pt x="226680" y="283496"/>
                      <a:pt x="232786" y="284938"/>
                      <a:pt x="239251" y="286380"/>
                    </a:cubicBezTo>
                    <a:cubicBezTo>
                      <a:pt x="239251" y="287822"/>
                      <a:pt x="239970" y="287822"/>
                      <a:pt x="241047" y="287822"/>
                    </a:cubicBezTo>
                    <a:cubicBezTo>
                      <a:pt x="251104" y="290345"/>
                      <a:pt x="260802" y="292508"/>
                      <a:pt x="270500" y="295031"/>
                    </a:cubicBezTo>
                    <a:cubicBezTo>
                      <a:pt x="279121" y="297915"/>
                      <a:pt x="287382" y="300799"/>
                      <a:pt x="295643" y="304403"/>
                    </a:cubicBezTo>
                    <a:cubicBezTo>
                      <a:pt x="299953" y="306566"/>
                      <a:pt x="303904" y="309089"/>
                      <a:pt x="308215" y="312334"/>
                    </a:cubicBezTo>
                    <a:cubicBezTo>
                      <a:pt x="315398" y="319182"/>
                      <a:pt x="318631" y="327473"/>
                      <a:pt x="317553" y="337566"/>
                    </a:cubicBezTo>
                    <a:cubicBezTo>
                      <a:pt x="316117" y="346938"/>
                      <a:pt x="311447" y="354147"/>
                      <a:pt x="303904" y="359915"/>
                    </a:cubicBezTo>
                    <a:cubicBezTo>
                      <a:pt x="296002" y="366043"/>
                      <a:pt x="287023" y="368927"/>
                      <a:pt x="277325" y="370368"/>
                    </a:cubicBezTo>
                    <a:cubicBezTo>
                      <a:pt x="276247" y="370368"/>
                      <a:pt x="275888" y="370368"/>
                      <a:pt x="275170" y="370368"/>
                    </a:cubicBezTo>
                    <a:cubicBezTo>
                      <a:pt x="274451" y="371089"/>
                      <a:pt x="274451" y="371089"/>
                      <a:pt x="274451" y="371089"/>
                    </a:cubicBezTo>
                    <a:lnTo>
                      <a:pt x="271937" y="371089"/>
                    </a:lnTo>
                    <a:lnTo>
                      <a:pt x="270500" y="371089"/>
                    </a:lnTo>
                    <a:cubicBezTo>
                      <a:pt x="267627" y="371450"/>
                      <a:pt x="264394" y="371450"/>
                      <a:pt x="260802" y="371089"/>
                    </a:cubicBezTo>
                    <a:lnTo>
                      <a:pt x="260443" y="371089"/>
                    </a:lnTo>
                    <a:lnTo>
                      <a:pt x="257570" y="371089"/>
                    </a:lnTo>
                    <a:lnTo>
                      <a:pt x="256851" y="371089"/>
                    </a:lnTo>
                    <a:cubicBezTo>
                      <a:pt x="256133" y="371089"/>
                      <a:pt x="255415" y="370368"/>
                      <a:pt x="254696" y="370368"/>
                    </a:cubicBezTo>
                    <a:lnTo>
                      <a:pt x="252541" y="370368"/>
                    </a:lnTo>
                    <a:cubicBezTo>
                      <a:pt x="252182" y="370368"/>
                      <a:pt x="251104" y="370008"/>
                      <a:pt x="251104" y="370008"/>
                    </a:cubicBezTo>
                    <a:cubicBezTo>
                      <a:pt x="244998" y="368566"/>
                      <a:pt x="239970" y="367124"/>
                      <a:pt x="234941" y="365322"/>
                    </a:cubicBezTo>
                    <a:cubicBezTo>
                      <a:pt x="233505" y="364240"/>
                      <a:pt x="232786" y="363159"/>
                      <a:pt x="231349" y="363159"/>
                    </a:cubicBezTo>
                    <a:cubicBezTo>
                      <a:pt x="222729" y="358833"/>
                      <a:pt x="215186" y="353066"/>
                      <a:pt x="207284" y="345857"/>
                    </a:cubicBezTo>
                    <a:cubicBezTo>
                      <a:pt x="204052" y="341892"/>
                      <a:pt x="201178" y="338647"/>
                      <a:pt x="197586" y="334682"/>
                    </a:cubicBezTo>
                    <a:cubicBezTo>
                      <a:pt x="196149" y="332880"/>
                      <a:pt x="195431" y="331438"/>
                      <a:pt x="193276" y="330357"/>
                    </a:cubicBezTo>
                    <a:cubicBezTo>
                      <a:pt x="191839" y="328915"/>
                      <a:pt x="191121" y="328915"/>
                      <a:pt x="189684" y="327473"/>
                    </a:cubicBezTo>
                    <a:cubicBezTo>
                      <a:pt x="184656" y="322787"/>
                      <a:pt x="179268" y="319182"/>
                      <a:pt x="173162" y="319182"/>
                    </a:cubicBezTo>
                    <a:cubicBezTo>
                      <a:pt x="170648" y="318461"/>
                      <a:pt x="167774" y="318461"/>
                      <a:pt x="164901" y="318461"/>
                    </a:cubicBezTo>
                    <a:cubicBezTo>
                      <a:pt x="164541" y="318822"/>
                      <a:pt x="163464" y="318461"/>
                      <a:pt x="162027" y="318822"/>
                    </a:cubicBezTo>
                    <a:cubicBezTo>
                      <a:pt x="161668" y="319182"/>
                      <a:pt x="160590" y="318822"/>
                      <a:pt x="160231" y="319182"/>
                    </a:cubicBezTo>
                    <a:cubicBezTo>
                      <a:pt x="159513" y="319182"/>
                      <a:pt x="159154" y="319182"/>
                      <a:pt x="158794" y="319182"/>
                    </a:cubicBezTo>
                    <a:cubicBezTo>
                      <a:pt x="153048" y="320264"/>
                      <a:pt x="147660" y="323508"/>
                      <a:pt x="143709" y="327473"/>
                    </a:cubicBezTo>
                    <a:cubicBezTo>
                      <a:pt x="140476" y="331438"/>
                      <a:pt x="137962" y="334682"/>
                      <a:pt x="137603" y="340089"/>
                    </a:cubicBezTo>
                    <a:cubicBezTo>
                      <a:pt x="136884" y="341171"/>
                      <a:pt x="137603" y="341171"/>
                      <a:pt x="136884" y="341531"/>
                    </a:cubicBezTo>
                    <a:lnTo>
                      <a:pt x="136884" y="341892"/>
                    </a:lnTo>
                    <a:cubicBezTo>
                      <a:pt x="136525" y="344054"/>
                      <a:pt x="136525" y="345857"/>
                      <a:pt x="136884" y="347659"/>
                    </a:cubicBezTo>
                    <a:lnTo>
                      <a:pt x="136884" y="348740"/>
                    </a:lnTo>
                    <a:cubicBezTo>
                      <a:pt x="137603" y="349101"/>
                      <a:pt x="136884" y="350182"/>
                      <a:pt x="137603" y="350182"/>
                    </a:cubicBezTo>
                    <a:cubicBezTo>
                      <a:pt x="137603" y="351264"/>
                      <a:pt x="137603" y="351985"/>
                      <a:pt x="137962" y="353066"/>
                    </a:cubicBezTo>
                    <a:cubicBezTo>
                      <a:pt x="139039" y="358473"/>
                      <a:pt x="140835" y="362438"/>
                      <a:pt x="143709" y="367124"/>
                    </a:cubicBezTo>
                    <a:cubicBezTo>
                      <a:pt x="146223" y="370008"/>
                      <a:pt x="147660" y="372531"/>
                      <a:pt x="150174" y="375415"/>
                    </a:cubicBezTo>
                    <a:cubicBezTo>
                      <a:pt x="160950" y="388752"/>
                      <a:pt x="174599" y="398124"/>
                      <a:pt x="190403" y="404973"/>
                    </a:cubicBezTo>
                    <a:cubicBezTo>
                      <a:pt x="195790" y="407857"/>
                      <a:pt x="201537" y="409659"/>
                      <a:pt x="207284" y="411461"/>
                    </a:cubicBezTo>
                    <a:cubicBezTo>
                      <a:pt x="209798" y="412182"/>
                      <a:pt x="211594" y="412903"/>
                      <a:pt x="213749" y="413985"/>
                    </a:cubicBezTo>
                    <a:cubicBezTo>
                      <a:pt x="215186" y="413985"/>
                      <a:pt x="215905" y="413985"/>
                      <a:pt x="217341" y="415066"/>
                    </a:cubicBezTo>
                    <a:lnTo>
                      <a:pt x="218419" y="415066"/>
                    </a:lnTo>
                    <a:cubicBezTo>
                      <a:pt x="231349" y="418310"/>
                      <a:pt x="243921" y="419752"/>
                      <a:pt x="257570" y="420833"/>
                    </a:cubicBezTo>
                    <a:cubicBezTo>
                      <a:pt x="264394" y="421194"/>
                      <a:pt x="271937" y="421915"/>
                      <a:pt x="278762" y="421915"/>
                    </a:cubicBezTo>
                    <a:cubicBezTo>
                      <a:pt x="279121" y="421194"/>
                      <a:pt x="279121" y="421194"/>
                      <a:pt x="280198" y="421194"/>
                    </a:cubicBezTo>
                    <a:cubicBezTo>
                      <a:pt x="281635" y="421194"/>
                      <a:pt x="283072" y="421194"/>
                      <a:pt x="284868" y="421194"/>
                    </a:cubicBezTo>
                    <a:cubicBezTo>
                      <a:pt x="285586" y="420833"/>
                      <a:pt x="287023" y="420833"/>
                      <a:pt x="287741" y="420833"/>
                    </a:cubicBezTo>
                    <a:cubicBezTo>
                      <a:pt x="290255" y="420473"/>
                      <a:pt x="293488" y="419752"/>
                      <a:pt x="296362" y="419752"/>
                    </a:cubicBezTo>
                    <a:cubicBezTo>
                      <a:pt x="300313" y="418310"/>
                      <a:pt x="304623" y="417950"/>
                      <a:pt x="308574" y="417589"/>
                    </a:cubicBezTo>
                    <a:cubicBezTo>
                      <a:pt x="315398" y="415066"/>
                      <a:pt x="321145" y="412903"/>
                      <a:pt x="327251" y="410740"/>
                    </a:cubicBezTo>
                    <a:cubicBezTo>
                      <a:pt x="329406" y="410740"/>
                      <a:pt x="330843" y="409299"/>
                      <a:pt x="332639" y="408217"/>
                    </a:cubicBezTo>
                    <a:cubicBezTo>
                      <a:pt x="332998" y="408217"/>
                      <a:pt x="335153" y="408217"/>
                      <a:pt x="335153" y="406775"/>
                    </a:cubicBezTo>
                    <a:cubicBezTo>
                      <a:pt x="338745" y="404973"/>
                      <a:pt x="342337" y="402450"/>
                      <a:pt x="346647" y="400647"/>
                    </a:cubicBezTo>
                    <a:cubicBezTo>
                      <a:pt x="347006" y="400647"/>
                      <a:pt x="347725" y="399926"/>
                      <a:pt x="348084" y="399566"/>
                    </a:cubicBezTo>
                    <a:cubicBezTo>
                      <a:pt x="349521" y="399206"/>
                      <a:pt x="350957" y="397043"/>
                      <a:pt x="352394" y="395961"/>
                    </a:cubicBezTo>
                    <a:cubicBezTo>
                      <a:pt x="354190" y="395240"/>
                      <a:pt x="355627" y="394519"/>
                      <a:pt x="356704" y="392717"/>
                    </a:cubicBezTo>
                    <a:cubicBezTo>
                      <a:pt x="356704" y="392357"/>
                      <a:pt x="357063" y="391636"/>
                      <a:pt x="357782" y="391636"/>
                    </a:cubicBezTo>
                    <a:cubicBezTo>
                      <a:pt x="358141" y="391636"/>
                      <a:pt x="358500" y="391636"/>
                      <a:pt x="358500" y="391275"/>
                    </a:cubicBezTo>
                    <a:cubicBezTo>
                      <a:pt x="359219" y="390915"/>
                      <a:pt x="359219" y="390915"/>
                      <a:pt x="359578" y="390194"/>
                    </a:cubicBezTo>
                    <a:cubicBezTo>
                      <a:pt x="375023" y="376857"/>
                      <a:pt x="386157" y="360996"/>
                      <a:pt x="390827" y="341171"/>
                    </a:cubicBezTo>
                    <a:cubicBezTo>
                      <a:pt x="391904" y="337206"/>
                      <a:pt x="392982" y="332159"/>
                      <a:pt x="393341" y="328915"/>
                    </a:cubicBezTo>
                    <a:cubicBezTo>
                      <a:pt x="393341" y="324589"/>
                      <a:pt x="393341" y="321345"/>
                      <a:pt x="393341" y="317741"/>
                    </a:cubicBezTo>
                    <a:lnTo>
                      <a:pt x="393341" y="317380"/>
                    </a:lnTo>
                    <a:cubicBezTo>
                      <a:pt x="392982" y="316659"/>
                      <a:pt x="393341" y="315938"/>
                      <a:pt x="393341" y="314857"/>
                    </a:cubicBezTo>
                    <a:cubicBezTo>
                      <a:pt x="392982" y="314496"/>
                      <a:pt x="392982" y="313775"/>
                      <a:pt x="392982" y="313775"/>
                    </a:cubicBezTo>
                    <a:cubicBezTo>
                      <a:pt x="391904" y="307287"/>
                      <a:pt x="389031" y="300078"/>
                      <a:pt x="386157" y="293229"/>
                    </a:cubicBezTo>
                    <a:cubicBezTo>
                      <a:pt x="383284" y="288182"/>
                      <a:pt x="380410" y="283496"/>
                      <a:pt x="376459" y="279171"/>
                    </a:cubicBezTo>
                    <a:cubicBezTo>
                      <a:pt x="375023" y="278089"/>
                      <a:pt x="373945" y="276648"/>
                      <a:pt x="373586" y="275566"/>
                    </a:cubicBezTo>
                    <a:cubicBezTo>
                      <a:pt x="362092" y="264031"/>
                      <a:pt x="349521" y="255741"/>
                      <a:pt x="335512" y="249613"/>
                    </a:cubicBezTo>
                    <a:cubicBezTo>
                      <a:pt x="330843" y="247810"/>
                      <a:pt x="326533" y="245648"/>
                      <a:pt x="321504" y="243845"/>
                    </a:cubicBezTo>
                    <a:cubicBezTo>
                      <a:pt x="321504" y="243845"/>
                      <a:pt x="321145" y="243845"/>
                      <a:pt x="320068" y="243485"/>
                    </a:cubicBezTo>
                    <a:cubicBezTo>
                      <a:pt x="314321" y="241322"/>
                      <a:pt x="308215" y="239520"/>
                      <a:pt x="302468" y="238078"/>
                    </a:cubicBezTo>
                    <a:cubicBezTo>
                      <a:pt x="289896" y="234473"/>
                      <a:pt x="277325" y="233031"/>
                      <a:pt x="265113" y="229787"/>
                    </a:cubicBezTo>
                    <a:cubicBezTo>
                      <a:pt x="260443" y="228345"/>
                      <a:pt x="256133" y="227985"/>
                      <a:pt x="251104" y="225822"/>
                    </a:cubicBezTo>
                    <a:cubicBezTo>
                      <a:pt x="249668" y="225462"/>
                      <a:pt x="249309" y="224380"/>
                      <a:pt x="247872" y="224380"/>
                    </a:cubicBezTo>
                    <a:cubicBezTo>
                      <a:pt x="239970" y="221497"/>
                      <a:pt x="232786" y="218973"/>
                      <a:pt x="225603" y="215729"/>
                    </a:cubicBezTo>
                    <a:cubicBezTo>
                      <a:pt x="220215" y="212485"/>
                      <a:pt x="215545" y="209601"/>
                      <a:pt x="211594" y="204194"/>
                    </a:cubicBezTo>
                    <a:cubicBezTo>
                      <a:pt x="207284" y="199148"/>
                      <a:pt x="206566" y="193380"/>
                      <a:pt x="208721" y="186892"/>
                    </a:cubicBezTo>
                    <a:cubicBezTo>
                      <a:pt x="211235" y="179322"/>
                      <a:pt x="215545" y="173555"/>
                      <a:pt x="222370" y="168869"/>
                    </a:cubicBezTo>
                    <a:cubicBezTo>
                      <a:pt x="230631" y="163101"/>
                      <a:pt x="239970" y="160578"/>
                      <a:pt x="249668" y="160578"/>
                    </a:cubicBezTo>
                    <a:cubicBezTo>
                      <a:pt x="255415" y="160218"/>
                      <a:pt x="261162" y="160218"/>
                      <a:pt x="267268" y="160578"/>
                    </a:cubicBezTo>
                    <a:cubicBezTo>
                      <a:pt x="274451" y="161659"/>
                      <a:pt x="280917" y="163101"/>
                      <a:pt x="287741" y="166345"/>
                    </a:cubicBezTo>
                    <a:cubicBezTo>
                      <a:pt x="291692" y="167787"/>
                      <a:pt x="294925" y="170311"/>
                      <a:pt x="298876" y="171752"/>
                    </a:cubicBezTo>
                    <a:cubicBezTo>
                      <a:pt x="298876" y="171752"/>
                      <a:pt x="298876" y="171752"/>
                      <a:pt x="299235" y="171752"/>
                    </a:cubicBezTo>
                    <a:cubicBezTo>
                      <a:pt x="300313" y="173194"/>
                      <a:pt x="301390" y="174276"/>
                      <a:pt x="303186" y="174276"/>
                    </a:cubicBezTo>
                    <a:cubicBezTo>
                      <a:pt x="309651" y="178601"/>
                      <a:pt x="315398" y="184008"/>
                      <a:pt x="320427" y="190136"/>
                    </a:cubicBezTo>
                    <a:cubicBezTo>
                      <a:pt x="322941" y="193380"/>
                      <a:pt x="326892" y="196264"/>
                      <a:pt x="330843" y="199148"/>
                    </a:cubicBezTo>
                    <a:cubicBezTo>
                      <a:pt x="332998" y="201311"/>
                      <a:pt x="336590" y="203113"/>
                      <a:pt x="339823" y="204194"/>
                    </a:cubicBezTo>
                    <a:cubicBezTo>
                      <a:pt x="352035" y="207078"/>
                      <a:pt x="366761" y="202752"/>
                      <a:pt x="372508" y="186171"/>
                    </a:cubicBezTo>
                    <a:cubicBezTo>
                      <a:pt x="373945" y="181845"/>
                      <a:pt x="373945" y="177159"/>
                      <a:pt x="373586" y="172834"/>
                    </a:cubicBezTo>
                    <a:cubicBezTo>
                      <a:pt x="373586" y="171752"/>
                      <a:pt x="373945" y="171392"/>
                      <a:pt x="373586" y="170671"/>
                    </a:cubicBezTo>
                    <a:cubicBezTo>
                      <a:pt x="373586" y="170311"/>
                      <a:pt x="373586" y="169950"/>
                      <a:pt x="373586" y="168869"/>
                    </a:cubicBezTo>
                    <a:cubicBezTo>
                      <a:pt x="371790" y="165625"/>
                      <a:pt x="370353" y="161659"/>
                      <a:pt x="368917" y="158055"/>
                    </a:cubicBezTo>
                    <a:cubicBezTo>
                      <a:pt x="364965" y="151566"/>
                      <a:pt x="360655" y="146159"/>
                      <a:pt x="355268" y="141473"/>
                    </a:cubicBezTo>
                    <a:cubicBezTo>
                      <a:pt x="349521" y="136427"/>
                      <a:pt x="343774" y="132462"/>
                      <a:pt x="337308" y="128136"/>
                    </a:cubicBezTo>
                    <a:cubicBezTo>
                      <a:pt x="321145" y="119125"/>
                      <a:pt x="302827" y="112636"/>
                      <a:pt x="283431" y="110474"/>
                    </a:cubicBezTo>
                    <a:cubicBezTo>
                      <a:pt x="276247" y="109392"/>
                      <a:pt x="269423" y="108311"/>
                      <a:pt x="262239" y="107950"/>
                    </a:cubicBezTo>
                    <a:lnTo>
                      <a:pt x="251104" y="107950"/>
                    </a:lnTo>
                    <a:cubicBezTo>
                      <a:pt x="250745" y="108311"/>
                      <a:pt x="249668" y="108311"/>
                      <a:pt x="249309" y="107950"/>
                    </a:cubicBezTo>
                    <a:close/>
                    <a:moveTo>
                      <a:pt x="132070" y="0"/>
                    </a:moveTo>
                    <a:lnTo>
                      <a:pt x="135308" y="0"/>
                    </a:lnTo>
                    <a:lnTo>
                      <a:pt x="136748" y="0"/>
                    </a:lnTo>
                    <a:lnTo>
                      <a:pt x="138547" y="0"/>
                    </a:lnTo>
                    <a:lnTo>
                      <a:pt x="141066" y="0"/>
                    </a:lnTo>
                    <a:lnTo>
                      <a:pt x="150783" y="0"/>
                    </a:lnTo>
                    <a:lnTo>
                      <a:pt x="153661" y="0"/>
                    </a:lnTo>
                    <a:lnTo>
                      <a:pt x="155101" y="0"/>
                    </a:lnTo>
                    <a:cubicBezTo>
                      <a:pt x="175253" y="2159"/>
                      <a:pt x="194686" y="7555"/>
                      <a:pt x="214118" y="16549"/>
                    </a:cubicBezTo>
                    <a:cubicBezTo>
                      <a:pt x="216277" y="18348"/>
                      <a:pt x="219156" y="19427"/>
                      <a:pt x="222755" y="18348"/>
                    </a:cubicBezTo>
                    <a:cubicBezTo>
                      <a:pt x="224554" y="18348"/>
                      <a:pt x="227073" y="17988"/>
                      <a:pt x="229592" y="17988"/>
                    </a:cubicBezTo>
                    <a:lnTo>
                      <a:pt x="229952" y="17988"/>
                    </a:lnTo>
                    <a:lnTo>
                      <a:pt x="230312" y="17988"/>
                    </a:lnTo>
                    <a:cubicBezTo>
                      <a:pt x="231032" y="16909"/>
                      <a:pt x="231752" y="16909"/>
                      <a:pt x="232471" y="16909"/>
                    </a:cubicBezTo>
                    <a:lnTo>
                      <a:pt x="233191" y="16909"/>
                    </a:lnTo>
                    <a:lnTo>
                      <a:pt x="235350" y="16909"/>
                    </a:lnTo>
                    <a:lnTo>
                      <a:pt x="235710" y="16909"/>
                    </a:lnTo>
                    <a:cubicBezTo>
                      <a:pt x="236790" y="16549"/>
                      <a:pt x="237509" y="16549"/>
                      <a:pt x="238589" y="16549"/>
                    </a:cubicBezTo>
                    <a:lnTo>
                      <a:pt x="238949" y="16549"/>
                    </a:lnTo>
                    <a:lnTo>
                      <a:pt x="240028" y="16549"/>
                    </a:lnTo>
                    <a:lnTo>
                      <a:pt x="242907" y="16549"/>
                    </a:lnTo>
                    <a:lnTo>
                      <a:pt x="243627" y="16549"/>
                    </a:lnTo>
                    <a:cubicBezTo>
                      <a:pt x="247945" y="15470"/>
                      <a:pt x="252264" y="15470"/>
                      <a:pt x="256582" y="15470"/>
                    </a:cubicBezTo>
                    <a:cubicBezTo>
                      <a:pt x="261260" y="15470"/>
                      <a:pt x="266658" y="15470"/>
                      <a:pt x="272056" y="15470"/>
                    </a:cubicBezTo>
                    <a:lnTo>
                      <a:pt x="277814" y="15470"/>
                    </a:lnTo>
                    <a:cubicBezTo>
                      <a:pt x="277814" y="15470"/>
                      <a:pt x="277814" y="15470"/>
                      <a:pt x="278174" y="16549"/>
                    </a:cubicBezTo>
                    <a:lnTo>
                      <a:pt x="279253" y="16549"/>
                    </a:lnTo>
                    <a:cubicBezTo>
                      <a:pt x="279973" y="16549"/>
                      <a:pt x="281053" y="16549"/>
                      <a:pt x="282492" y="16549"/>
                    </a:cubicBezTo>
                    <a:lnTo>
                      <a:pt x="283212" y="16549"/>
                    </a:lnTo>
                    <a:lnTo>
                      <a:pt x="283932" y="16549"/>
                    </a:lnTo>
                    <a:lnTo>
                      <a:pt x="286451" y="16549"/>
                    </a:lnTo>
                    <a:lnTo>
                      <a:pt x="287530" y="16549"/>
                    </a:lnTo>
                    <a:lnTo>
                      <a:pt x="287890" y="16549"/>
                    </a:lnTo>
                    <a:cubicBezTo>
                      <a:pt x="288250" y="16549"/>
                      <a:pt x="289330" y="16549"/>
                      <a:pt x="290409" y="16909"/>
                    </a:cubicBezTo>
                    <a:lnTo>
                      <a:pt x="290769" y="16909"/>
                    </a:lnTo>
                    <a:lnTo>
                      <a:pt x="293288" y="16909"/>
                    </a:lnTo>
                    <a:lnTo>
                      <a:pt x="293648" y="16909"/>
                    </a:lnTo>
                    <a:cubicBezTo>
                      <a:pt x="294008" y="16909"/>
                      <a:pt x="295087" y="16909"/>
                      <a:pt x="296167" y="17988"/>
                    </a:cubicBezTo>
                    <a:lnTo>
                      <a:pt x="296527" y="17988"/>
                    </a:lnTo>
                    <a:lnTo>
                      <a:pt x="297966" y="17988"/>
                    </a:lnTo>
                    <a:lnTo>
                      <a:pt x="298326" y="17988"/>
                    </a:lnTo>
                    <a:lnTo>
                      <a:pt x="299046" y="17988"/>
                    </a:lnTo>
                    <a:cubicBezTo>
                      <a:pt x="299406" y="17988"/>
                      <a:pt x="300485" y="17988"/>
                      <a:pt x="300485" y="18348"/>
                    </a:cubicBezTo>
                    <a:lnTo>
                      <a:pt x="300845" y="18348"/>
                    </a:lnTo>
                    <a:lnTo>
                      <a:pt x="301565" y="18348"/>
                    </a:lnTo>
                    <a:lnTo>
                      <a:pt x="303004" y="18348"/>
                    </a:lnTo>
                    <a:cubicBezTo>
                      <a:pt x="305883" y="19068"/>
                      <a:pt x="307683" y="19068"/>
                      <a:pt x="310202" y="19787"/>
                    </a:cubicBezTo>
                    <a:lnTo>
                      <a:pt x="310561" y="19787"/>
                    </a:lnTo>
                    <a:cubicBezTo>
                      <a:pt x="310921" y="19787"/>
                      <a:pt x="311641" y="19787"/>
                      <a:pt x="312001" y="20507"/>
                    </a:cubicBezTo>
                    <a:lnTo>
                      <a:pt x="312361" y="20507"/>
                    </a:lnTo>
                    <a:cubicBezTo>
                      <a:pt x="313440" y="20507"/>
                      <a:pt x="313440" y="20507"/>
                      <a:pt x="313800" y="20507"/>
                    </a:cubicBezTo>
                    <a:cubicBezTo>
                      <a:pt x="314520" y="20507"/>
                      <a:pt x="314880" y="20507"/>
                      <a:pt x="315240" y="21226"/>
                    </a:cubicBezTo>
                    <a:lnTo>
                      <a:pt x="315959" y="21226"/>
                    </a:lnTo>
                    <a:cubicBezTo>
                      <a:pt x="322077" y="21946"/>
                      <a:pt x="328555" y="23744"/>
                      <a:pt x="334672" y="25184"/>
                    </a:cubicBezTo>
                    <a:cubicBezTo>
                      <a:pt x="360222" y="33458"/>
                      <a:pt x="383973" y="44611"/>
                      <a:pt x="406285" y="60080"/>
                    </a:cubicBezTo>
                    <a:cubicBezTo>
                      <a:pt x="406285" y="60800"/>
                      <a:pt x="406645" y="60800"/>
                      <a:pt x="407005" y="61519"/>
                    </a:cubicBezTo>
                    <a:cubicBezTo>
                      <a:pt x="410603" y="64397"/>
                      <a:pt x="413842" y="66196"/>
                      <a:pt x="417081" y="69074"/>
                    </a:cubicBezTo>
                    <a:cubicBezTo>
                      <a:pt x="423198" y="74111"/>
                      <a:pt x="428237" y="78428"/>
                      <a:pt x="433634" y="83825"/>
                    </a:cubicBezTo>
                    <a:cubicBezTo>
                      <a:pt x="434714" y="83825"/>
                      <a:pt x="435074" y="84184"/>
                      <a:pt x="435074" y="84184"/>
                    </a:cubicBezTo>
                    <a:cubicBezTo>
                      <a:pt x="436513" y="85623"/>
                      <a:pt x="437953" y="87422"/>
                      <a:pt x="439392" y="88861"/>
                    </a:cubicBezTo>
                    <a:cubicBezTo>
                      <a:pt x="440832" y="90300"/>
                      <a:pt x="442271" y="91739"/>
                      <a:pt x="443351" y="92459"/>
                    </a:cubicBezTo>
                    <a:cubicBezTo>
                      <a:pt x="443711" y="93178"/>
                      <a:pt x="444790" y="93178"/>
                      <a:pt x="444790" y="93898"/>
                    </a:cubicBezTo>
                    <a:cubicBezTo>
                      <a:pt x="449468" y="98935"/>
                      <a:pt x="453427" y="103971"/>
                      <a:pt x="457745" y="109727"/>
                    </a:cubicBezTo>
                    <a:cubicBezTo>
                      <a:pt x="460624" y="112246"/>
                      <a:pt x="463143" y="115843"/>
                      <a:pt x="465662" y="118721"/>
                    </a:cubicBezTo>
                    <a:cubicBezTo>
                      <a:pt x="474299" y="131313"/>
                      <a:pt x="481856" y="143905"/>
                      <a:pt x="488693" y="156496"/>
                    </a:cubicBezTo>
                    <a:cubicBezTo>
                      <a:pt x="490133" y="159374"/>
                      <a:pt x="491212" y="162252"/>
                      <a:pt x="492652" y="165850"/>
                    </a:cubicBezTo>
                    <a:cubicBezTo>
                      <a:pt x="494091" y="169448"/>
                      <a:pt x="495891" y="173405"/>
                      <a:pt x="497330" y="176643"/>
                    </a:cubicBezTo>
                    <a:cubicBezTo>
                      <a:pt x="499849" y="183119"/>
                      <a:pt x="502368" y="189954"/>
                      <a:pt x="504167" y="195710"/>
                    </a:cubicBezTo>
                    <a:cubicBezTo>
                      <a:pt x="505607" y="201466"/>
                      <a:pt x="507046" y="206863"/>
                      <a:pt x="508486" y="211540"/>
                    </a:cubicBezTo>
                    <a:cubicBezTo>
                      <a:pt x="508846" y="214778"/>
                      <a:pt x="509925" y="218375"/>
                      <a:pt x="510285" y="220174"/>
                    </a:cubicBezTo>
                    <a:cubicBezTo>
                      <a:pt x="511005" y="221613"/>
                      <a:pt x="509925" y="222692"/>
                      <a:pt x="511005" y="223052"/>
                    </a:cubicBezTo>
                    <a:cubicBezTo>
                      <a:pt x="511005" y="223772"/>
                      <a:pt x="510285" y="224131"/>
                      <a:pt x="511005" y="224491"/>
                    </a:cubicBezTo>
                    <a:cubicBezTo>
                      <a:pt x="511365" y="225211"/>
                      <a:pt x="511005" y="226650"/>
                      <a:pt x="511365" y="226650"/>
                    </a:cubicBezTo>
                    <a:lnTo>
                      <a:pt x="511365" y="227009"/>
                    </a:lnTo>
                    <a:cubicBezTo>
                      <a:pt x="512444" y="231686"/>
                      <a:pt x="512804" y="236004"/>
                      <a:pt x="513164" y="241040"/>
                    </a:cubicBezTo>
                    <a:cubicBezTo>
                      <a:pt x="513884" y="247156"/>
                      <a:pt x="514244" y="253992"/>
                      <a:pt x="513884" y="260467"/>
                    </a:cubicBezTo>
                    <a:lnTo>
                      <a:pt x="513884" y="261187"/>
                    </a:lnTo>
                    <a:cubicBezTo>
                      <a:pt x="513884" y="266223"/>
                      <a:pt x="513884" y="271980"/>
                      <a:pt x="513164" y="275577"/>
                    </a:cubicBezTo>
                    <a:cubicBezTo>
                      <a:pt x="512804" y="276657"/>
                      <a:pt x="513164" y="278096"/>
                      <a:pt x="513164" y="278815"/>
                    </a:cubicBezTo>
                    <a:lnTo>
                      <a:pt x="512804" y="278815"/>
                    </a:lnTo>
                    <a:cubicBezTo>
                      <a:pt x="512444" y="280614"/>
                      <a:pt x="513164" y="281693"/>
                      <a:pt x="512804" y="282053"/>
                    </a:cubicBezTo>
                    <a:cubicBezTo>
                      <a:pt x="511725" y="283852"/>
                      <a:pt x="511725" y="285291"/>
                      <a:pt x="511725" y="286730"/>
                    </a:cubicBezTo>
                    <a:lnTo>
                      <a:pt x="511725" y="287449"/>
                    </a:lnTo>
                    <a:cubicBezTo>
                      <a:pt x="511365" y="288169"/>
                      <a:pt x="511725" y="288888"/>
                      <a:pt x="511725" y="289608"/>
                    </a:cubicBezTo>
                    <a:cubicBezTo>
                      <a:pt x="511005" y="289608"/>
                      <a:pt x="511725" y="290687"/>
                      <a:pt x="511365" y="291047"/>
                    </a:cubicBezTo>
                    <a:cubicBezTo>
                      <a:pt x="511005" y="291766"/>
                      <a:pt x="511365" y="292486"/>
                      <a:pt x="511005" y="293206"/>
                    </a:cubicBezTo>
                    <a:cubicBezTo>
                      <a:pt x="510285" y="295364"/>
                      <a:pt x="509925" y="298602"/>
                      <a:pt x="509565" y="300761"/>
                    </a:cubicBezTo>
                    <a:cubicBezTo>
                      <a:pt x="508846" y="301480"/>
                      <a:pt x="508846" y="301840"/>
                      <a:pt x="509565" y="302919"/>
                    </a:cubicBezTo>
                    <a:cubicBezTo>
                      <a:pt x="509925" y="303279"/>
                      <a:pt x="509925" y="304358"/>
                      <a:pt x="510285" y="305797"/>
                    </a:cubicBezTo>
                    <a:cubicBezTo>
                      <a:pt x="511005" y="305797"/>
                      <a:pt x="511365" y="306157"/>
                      <a:pt x="511725" y="306517"/>
                    </a:cubicBezTo>
                    <a:cubicBezTo>
                      <a:pt x="521081" y="323066"/>
                      <a:pt x="526479" y="341773"/>
                      <a:pt x="527918" y="360841"/>
                    </a:cubicBezTo>
                    <a:lnTo>
                      <a:pt x="527918" y="361560"/>
                    </a:lnTo>
                    <a:cubicBezTo>
                      <a:pt x="527918" y="362280"/>
                      <a:pt x="527918" y="362999"/>
                      <a:pt x="527918" y="364078"/>
                    </a:cubicBezTo>
                    <a:lnTo>
                      <a:pt x="527918" y="365158"/>
                    </a:lnTo>
                    <a:cubicBezTo>
                      <a:pt x="527918" y="366597"/>
                      <a:pt x="527918" y="366957"/>
                      <a:pt x="528278" y="367316"/>
                    </a:cubicBezTo>
                    <a:lnTo>
                      <a:pt x="528278" y="374512"/>
                    </a:lnTo>
                    <a:cubicBezTo>
                      <a:pt x="527918" y="375591"/>
                      <a:pt x="527918" y="376670"/>
                      <a:pt x="527918" y="377749"/>
                    </a:cubicBezTo>
                    <a:cubicBezTo>
                      <a:pt x="527918" y="378469"/>
                      <a:pt x="527918" y="379188"/>
                      <a:pt x="528278" y="379908"/>
                    </a:cubicBezTo>
                    <a:lnTo>
                      <a:pt x="528278" y="380987"/>
                    </a:lnTo>
                    <a:cubicBezTo>
                      <a:pt x="527918" y="381347"/>
                      <a:pt x="527918" y="382786"/>
                      <a:pt x="527918" y="382786"/>
                    </a:cubicBezTo>
                    <a:cubicBezTo>
                      <a:pt x="527918" y="394298"/>
                      <a:pt x="525399" y="405451"/>
                      <a:pt x="522520" y="416604"/>
                    </a:cubicBezTo>
                    <a:cubicBezTo>
                      <a:pt x="519642" y="426317"/>
                      <a:pt x="515683" y="436031"/>
                      <a:pt x="511005" y="445744"/>
                    </a:cubicBezTo>
                    <a:cubicBezTo>
                      <a:pt x="505607" y="455818"/>
                      <a:pt x="498410" y="466251"/>
                      <a:pt x="490493" y="475604"/>
                    </a:cubicBezTo>
                    <a:cubicBezTo>
                      <a:pt x="486894" y="479922"/>
                      <a:pt x="482576" y="484598"/>
                      <a:pt x="478257" y="489635"/>
                    </a:cubicBezTo>
                    <a:cubicBezTo>
                      <a:pt x="469261" y="496830"/>
                      <a:pt x="459904" y="504385"/>
                      <a:pt x="449468" y="510141"/>
                    </a:cubicBezTo>
                    <a:cubicBezTo>
                      <a:pt x="441911" y="514818"/>
                      <a:pt x="433634" y="518416"/>
                      <a:pt x="425358" y="520575"/>
                    </a:cubicBezTo>
                    <a:cubicBezTo>
                      <a:pt x="418520" y="522733"/>
                      <a:pt x="412403" y="525251"/>
                      <a:pt x="404845" y="525611"/>
                    </a:cubicBezTo>
                    <a:cubicBezTo>
                      <a:pt x="400887" y="526331"/>
                      <a:pt x="397288" y="526331"/>
                      <a:pt x="393690" y="526331"/>
                    </a:cubicBezTo>
                    <a:lnTo>
                      <a:pt x="393690" y="526690"/>
                    </a:lnTo>
                    <a:lnTo>
                      <a:pt x="392250" y="526690"/>
                    </a:lnTo>
                    <a:lnTo>
                      <a:pt x="389731" y="526690"/>
                    </a:lnTo>
                    <a:lnTo>
                      <a:pt x="387932" y="526690"/>
                    </a:lnTo>
                    <a:lnTo>
                      <a:pt x="381454" y="526690"/>
                    </a:lnTo>
                    <a:lnTo>
                      <a:pt x="378935" y="526690"/>
                    </a:lnTo>
                    <a:lnTo>
                      <a:pt x="376776" y="526690"/>
                    </a:lnTo>
                    <a:lnTo>
                      <a:pt x="374617" y="526690"/>
                    </a:lnTo>
                    <a:lnTo>
                      <a:pt x="374617" y="526331"/>
                    </a:lnTo>
                    <a:cubicBezTo>
                      <a:pt x="351586" y="524172"/>
                      <a:pt x="329994" y="517696"/>
                      <a:pt x="309482" y="506544"/>
                    </a:cubicBezTo>
                    <a:lnTo>
                      <a:pt x="308762" y="505824"/>
                    </a:lnTo>
                    <a:cubicBezTo>
                      <a:pt x="303004" y="506544"/>
                      <a:pt x="297606" y="507263"/>
                      <a:pt x="292208" y="507263"/>
                    </a:cubicBezTo>
                    <a:cubicBezTo>
                      <a:pt x="279613" y="509422"/>
                      <a:pt x="267018" y="509422"/>
                      <a:pt x="254423" y="509422"/>
                    </a:cubicBezTo>
                    <a:cubicBezTo>
                      <a:pt x="254063" y="509422"/>
                      <a:pt x="253703" y="509422"/>
                      <a:pt x="252983" y="509422"/>
                    </a:cubicBezTo>
                    <a:lnTo>
                      <a:pt x="252624" y="509422"/>
                    </a:lnTo>
                    <a:cubicBezTo>
                      <a:pt x="250105" y="509422"/>
                      <a:pt x="248305" y="509422"/>
                      <a:pt x="245426" y="508702"/>
                    </a:cubicBezTo>
                    <a:cubicBezTo>
                      <a:pt x="243987" y="508702"/>
                      <a:pt x="242907" y="508702"/>
                      <a:pt x="241108" y="508702"/>
                    </a:cubicBezTo>
                    <a:lnTo>
                      <a:pt x="240388" y="508702"/>
                    </a:lnTo>
                    <a:cubicBezTo>
                      <a:pt x="240028" y="508702"/>
                      <a:pt x="240028" y="508702"/>
                      <a:pt x="240028" y="507983"/>
                    </a:cubicBezTo>
                    <a:cubicBezTo>
                      <a:pt x="238949" y="508702"/>
                      <a:pt x="238229" y="508702"/>
                      <a:pt x="237150" y="507983"/>
                    </a:cubicBezTo>
                    <a:lnTo>
                      <a:pt x="236790" y="507983"/>
                    </a:lnTo>
                    <a:lnTo>
                      <a:pt x="235710" y="507983"/>
                    </a:lnTo>
                    <a:cubicBezTo>
                      <a:pt x="235350" y="507983"/>
                      <a:pt x="234271" y="507983"/>
                      <a:pt x="233191" y="507983"/>
                    </a:cubicBezTo>
                    <a:lnTo>
                      <a:pt x="232831" y="507983"/>
                    </a:lnTo>
                    <a:cubicBezTo>
                      <a:pt x="231752" y="507983"/>
                      <a:pt x="231032" y="507983"/>
                      <a:pt x="230312" y="507263"/>
                    </a:cubicBezTo>
                    <a:lnTo>
                      <a:pt x="229952" y="507263"/>
                    </a:lnTo>
                    <a:cubicBezTo>
                      <a:pt x="228873" y="507263"/>
                      <a:pt x="228513" y="507263"/>
                      <a:pt x="227433" y="507263"/>
                    </a:cubicBezTo>
                    <a:lnTo>
                      <a:pt x="227073" y="507263"/>
                    </a:lnTo>
                    <a:lnTo>
                      <a:pt x="225634" y="507263"/>
                    </a:lnTo>
                    <a:lnTo>
                      <a:pt x="225274" y="507263"/>
                    </a:lnTo>
                    <a:cubicBezTo>
                      <a:pt x="224194" y="507263"/>
                      <a:pt x="223835" y="507263"/>
                      <a:pt x="222755" y="506544"/>
                    </a:cubicBezTo>
                    <a:lnTo>
                      <a:pt x="220596" y="506544"/>
                    </a:lnTo>
                    <a:cubicBezTo>
                      <a:pt x="219876" y="506544"/>
                      <a:pt x="219156" y="506544"/>
                      <a:pt x="218797" y="505824"/>
                    </a:cubicBezTo>
                    <a:cubicBezTo>
                      <a:pt x="217357" y="505824"/>
                      <a:pt x="215918" y="505824"/>
                      <a:pt x="214478" y="505465"/>
                    </a:cubicBezTo>
                    <a:lnTo>
                      <a:pt x="213399" y="505465"/>
                    </a:lnTo>
                    <a:lnTo>
                      <a:pt x="213039" y="505465"/>
                    </a:lnTo>
                    <a:cubicBezTo>
                      <a:pt x="212679" y="505465"/>
                      <a:pt x="211959" y="505465"/>
                      <a:pt x="211239" y="504385"/>
                    </a:cubicBezTo>
                    <a:cubicBezTo>
                      <a:pt x="209800" y="504385"/>
                      <a:pt x="209080" y="504385"/>
                      <a:pt x="207641" y="504026"/>
                    </a:cubicBezTo>
                    <a:cubicBezTo>
                      <a:pt x="206201" y="504026"/>
                      <a:pt x="205841" y="504026"/>
                      <a:pt x="204762" y="502946"/>
                    </a:cubicBezTo>
                    <a:cubicBezTo>
                      <a:pt x="204402" y="502946"/>
                      <a:pt x="204402" y="502946"/>
                      <a:pt x="203322" y="502586"/>
                    </a:cubicBezTo>
                    <a:cubicBezTo>
                      <a:pt x="201523" y="502586"/>
                      <a:pt x="199004" y="501507"/>
                      <a:pt x="196485" y="501147"/>
                    </a:cubicBezTo>
                    <a:cubicBezTo>
                      <a:pt x="190727" y="499708"/>
                      <a:pt x="184610" y="498269"/>
                      <a:pt x="178852" y="495751"/>
                    </a:cubicBezTo>
                    <a:cubicBezTo>
                      <a:pt x="169495" y="492513"/>
                      <a:pt x="160499" y="489635"/>
                      <a:pt x="152222" y="484598"/>
                    </a:cubicBezTo>
                    <a:cubicBezTo>
                      <a:pt x="151862" y="484598"/>
                      <a:pt x="151142" y="484598"/>
                      <a:pt x="150783" y="483879"/>
                    </a:cubicBezTo>
                    <a:cubicBezTo>
                      <a:pt x="149343" y="483159"/>
                      <a:pt x="147904" y="482800"/>
                      <a:pt x="146464" y="481720"/>
                    </a:cubicBezTo>
                    <a:cubicBezTo>
                      <a:pt x="143945" y="481001"/>
                      <a:pt x="142506" y="479922"/>
                      <a:pt x="139987" y="478482"/>
                    </a:cubicBezTo>
                    <a:cubicBezTo>
                      <a:pt x="134229" y="475245"/>
                      <a:pt x="128471" y="471647"/>
                      <a:pt x="123073" y="467690"/>
                    </a:cubicBezTo>
                    <a:cubicBezTo>
                      <a:pt x="110118" y="458696"/>
                      <a:pt x="98602" y="449342"/>
                      <a:pt x="88166" y="438909"/>
                    </a:cubicBezTo>
                    <a:cubicBezTo>
                      <a:pt x="87447" y="437829"/>
                      <a:pt x="87087" y="437470"/>
                      <a:pt x="86727" y="437470"/>
                    </a:cubicBezTo>
                    <a:cubicBezTo>
                      <a:pt x="86007" y="436031"/>
                      <a:pt x="84568" y="434951"/>
                      <a:pt x="83488" y="433872"/>
                    </a:cubicBezTo>
                    <a:cubicBezTo>
                      <a:pt x="83128" y="433512"/>
                      <a:pt x="82049" y="432433"/>
                      <a:pt x="81689" y="430994"/>
                    </a:cubicBezTo>
                    <a:cubicBezTo>
                      <a:pt x="81329" y="430994"/>
                      <a:pt x="80249" y="430634"/>
                      <a:pt x="79890" y="429555"/>
                    </a:cubicBezTo>
                    <a:cubicBezTo>
                      <a:pt x="79890" y="429555"/>
                      <a:pt x="79170" y="428835"/>
                      <a:pt x="78450" y="427756"/>
                    </a:cubicBezTo>
                    <a:cubicBezTo>
                      <a:pt x="73412" y="423079"/>
                      <a:pt x="68734" y="416604"/>
                      <a:pt x="64775" y="410847"/>
                    </a:cubicBezTo>
                    <a:cubicBezTo>
                      <a:pt x="57938" y="401853"/>
                      <a:pt x="52180" y="392859"/>
                      <a:pt x="47142" y="383506"/>
                    </a:cubicBezTo>
                    <a:cubicBezTo>
                      <a:pt x="47142" y="383506"/>
                      <a:pt x="47142" y="382786"/>
                      <a:pt x="46422" y="382426"/>
                    </a:cubicBezTo>
                    <a:cubicBezTo>
                      <a:pt x="42464" y="376310"/>
                      <a:pt x="39585" y="369835"/>
                      <a:pt x="37426" y="364078"/>
                    </a:cubicBezTo>
                    <a:cubicBezTo>
                      <a:pt x="28789" y="344292"/>
                      <a:pt x="22671" y="324145"/>
                      <a:pt x="19073" y="302919"/>
                    </a:cubicBezTo>
                    <a:cubicBezTo>
                      <a:pt x="19073" y="302919"/>
                      <a:pt x="19073" y="301840"/>
                      <a:pt x="18353" y="301480"/>
                    </a:cubicBezTo>
                    <a:cubicBezTo>
                      <a:pt x="17993" y="300401"/>
                      <a:pt x="17993" y="300041"/>
                      <a:pt x="18353" y="300041"/>
                    </a:cubicBezTo>
                    <a:lnTo>
                      <a:pt x="17993" y="299321"/>
                    </a:lnTo>
                    <a:lnTo>
                      <a:pt x="17993" y="297163"/>
                    </a:lnTo>
                    <a:cubicBezTo>
                      <a:pt x="17993" y="296443"/>
                      <a:pt x="17993" y="295364"/>
                      <a:pt x="17993" y="294645"/>
                    </a:cubicBezTo>
                    <a:lnTo>
                      <a:pt x="17993" y="293565"/>
                    </a:lnTo>
                    <a:cubicBezTo>
                      <a:pt x="17633" y="293565"/>
                      <a:pt x="17633" y="293206"/>
                      <a:pt x="17633" y="292126"/>
                    </a:cubicBezTo>
                    <a:cubicBezTo>
                      <a:pt x="16554" y="286730"/>
                      <a:pt x="16194" y="281693"/>
                      <a:pt x="16194" y="276657"/>
                    </a:cubicBezTo>
                    <a:cubicBezTo>
                      <a:pt x="15114" y="265144"/>
                      <a:pt x="15114" y="253632"/>
                      <a:pt x="16194" y="242119"/>
                    </a:cubicBezTo>
                    <a:lnTo>
                      <a:pt x="16554" y="241040"/>
                    </a:lnTo>
                    <a:cubicBezTo>
                      <a:pt x="16554" y="235644"/>
                      <a:pt x="17633" y="231327"/>
                      <a:pt x="17993" y="226650"/>
                    </a:cubicBezTo>
                    <a:cubicBezTo>
                      <a:pt x="17993" y="224491"/>
                      <a:pt x="18353" y="223052"/>
                      <a:pt x="17993" y="221613"/>
                    </a:cubicBezTo>
                    <a:cubicBezTo>
                      <a:pt x="14035" y="214778"/>
                      <a:pt x="11156" y="208302"/>
                      <a:pt x="8997" y="200387"/>
                    </a:cubicBezTo>
                    <a:cubicBezTo>
                      <a:pt x="3959" y="187436"/>
                      <a:pt x="1440" y="174484"/>
                      <a:pt x="1080" y="160454"/>
                    </a:cubicBezTo>
                    <a:lnTo>
                      <a:pt x="0" y="160454"/>
                    </a:lnTo>
                    <a:lnTo>
                      <a:pt x="0" y="159015"/>
                    </a:lnTo>
                    <a:lnTo>
                      <a:pt x="0" y="156137"/>
                    </a:lnTo>
                    <a:lnTo>
                      <a:pt x="0" y="146063"/>
                    </a:lnTo>
                    <a:lnTo>
                      <a:pt x="0" y="143545"/>
                    </a:lnTo>
                    <a:lnTo>
                      <a:pt x="0" y="141027"/>
                    </a:lnTo>
                    <a:cubicBezTo>
                      <a:pt x="0" y="129874"/>
                      <a:pt x="2879" y="118362"/>
                      <a:pt x="5758" y="107209"/>
                    </a:cubicBezTo>
                    <a:cubicBezTo>
                      <a:pt x="8997" y="98215"/>
                      <a:pt x="12595" y="88861"/>
                      <a:pt x="17633" y="79867"/>
                    </a:cubicBezTo>
                    <a:cubicBezTo>
                      <a:pt x="22312" y="70154"/>
                      <a:pt x="28789" y="60800"/>
                      <a:pt x="35267" y="52166"/>
                    </a:cubicBezTo>
                    <a:cubicBezTo>
                      <a:pt x="39225" y="48568"/>
                      <a:pt x="42464" y="44611"/>
                      <a:pt x="46422" y="41013"/>
                    </a:cubicBezTo>
                    <a:cubicBezTo>
                      <a:pt x="55779" y="32019"/>
                      <a:pt x="65855" y="24464"/>
                      <a:pt x="77011" y="17988"/>
                    </a:cubicBezTo>
                    <a:cubicBezTo>
                      <a:pt x="90326" y="9714"/>
                      <a:pt x="105440" y="5037"/>
                      <a:pt x="120914" y="2159"/>
                    </a:cubicBezTo>
                    <a:cubicBezTo>
                      <a:pt x="124872" y="720"/>
                      <a:pt x="128471" y="0"/>
                      <a:pt x="132070"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grpSp>
        <p:grpSp>
          <p:nvGrpSpPr>
            <p:cNvPr id="252" name="Google Shape;252;p28"/>
            <p:cNvGrpSpPr/>
            <p:nvPr/>
          </p:nvGrpSpPr>
          <p:grpSpPr>
            <a:xfrm>
              <a:off x="9211087" y="4729578"/>
              <a:ext cx="1240428" cy="1238277"/>
              <a:chOff x="6982023" y="3518464"/>
              <a:chExt cx="862442" cy="860947"/>
            </a:xfrm>
          </p:grpSpPr>
          <p:sp>
            <p:nvSpPr>
              <p:cNvPr id="253" name="Google Shape;253;p28"/>
              <p:cNvSpPr/>
              <p:nvPr/>
            </p:nvSpPr>
            <p:spPr>
              <a:xfrm>
                <a:off x="6982023" y="3518464"/>
                <a:ext cx="862442" cy="860947"/>
              </a:xfrm>
              <a:custGeom>
                <a:rect b="b" l="l" r="r" t="t"/>
                <a:pathLst>
                  <a:path extrusionOk="0" h="2542" w="2545">
                    <a:moveTo>
                      <a:pt x="2544" y="1271"/>
                    </a:moveTo>
                    <a:lnTo>
                      <a:pt x="2544" y="1271"/>
                    </a:lnTo>
                    <a:cubicBezTo>
                      <a:pt x="2544" y="1972"/>
                      <a:pt x="1973" y="2541"/>
                      <a:pt x="1270" y="2541"/>
                    </a:cubicBezTo>
                    <a:lnTo>
                      <a:pt x="1270" y="2541"/>
                    </a:lnTo>
                    <a:cubicBezTo>
                      <a:pt x="568" y="2541"/>
                      <a:pt x="0" y="1972"/>
                      <a:pt x="0" y="1271"/>
                    </a:cubicBezTo>
                    <a:lnTo>
                      <a:pt x="0" y="1271"/>
                    </a:lnTo>
                    <a:cubicBezTo>
                      <a:pt x="0" y="569"/>
                      <a:pt x="568" y="0"/>
                      <a:pt x="1270" y="0"/>
                    </a:cubicBezTo>
                    <a:lnTo>
                      <a:pt x="1270" y="0"/>
                    </a:lnTo>
                    <a:cubicBezTo>
                      <a:pt x="1973" y="0"/>
                      <a:pt x="2544" y="569"/>
                      <a:pt x="2544" y="1271"/>
                    </a:cubicBezTo>
                  </a:path>
                </a:pathLst>
              </a:custGeom>
              <a:solidFill>
                <a:schemeClr val="accent6">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54" name="Google Shape;254;p28"/>
              <p:cNvSpPr/>
              <p:nvPr/>
            </p:nvSpPr>
            <p:spPr>
              <a:xfrm>
                <a:off x="7216825" y="3717258"/>
                <a:ext cx="452421" cy="462076"/>
              </a:xfrm>
              <a:custGeom>
                <a:rect b="b" l="l" r="r" t="t"/>
                <a:pathLst>
                  <a:path extrusionOk="0" h="490765" w="480510">
                    <a:moveTo>
                      <a:pt x="185682" y="310279"/>
                    </a:moveTo>
                    <a:cubicBezTo>
                      <a:pt x="155034" y="308840"/>
                      <a:pt x="123305" y="312436"/>
                      <a:pt x="95542" y="327180"/>
                    </a:cubicBezTo>
                    <a:cubicBezTo>
                      <a:pt x="46505" y="351274"/>
                      <a:pt x="42178" y="410609"/>
                      <a:pt x="86528" y="441894"/>
                    </a:cubicBezTo>
                    <a:cubicBezTo>
                      <a:pt x="111046" y="458076"/>
                      <a:pt x="138449" y="463471"/>
                      <a:pt x="166572" y="464549"/>
                    </a:cubicBezTo>
                    <a:cubicBezTo>
                      <a:pt x="186403" y="464909"/>
                      <a:pt x="205513" y="460953"/>
                      <a:pt x="223902" y="453042"/>
                    </a:cubicBezTo>
                    <a:cubicBezTo>
                      <a:pt x="246257" y="443333"/>
                      <a:pt x="260319" y="427870"/>
                      <a:pt x="262843" y="402697"/>
                    </a:cubicBezTo>
                    <a:cubicBezTo>
                      <a:pt x="266448" y="369613"/>
                      <a:pt x="220296" y="310998"/>
                      <a:pt x="185682" y="310279"/>
                    </a:cubicBezTo>
                    <a:close/>
                    <a:moveTo>
                      <a:pt x="163012" y="26100"/>
                    </a:moveTo>
                    <a:cubicBezTo>
                      <a:pt x="152601" y="23133"/>
                      <a:pt x="141333" y="23493"/>
                      <a:pt x="129074" y="27269"/>
                    </a:cubicBezTo>
                    <a:cubicBezTo>
                      <a:pt x="104916" y="35540"/>
                      <a:pt x="91575" y="53880"/>
                      <a:pt x="89051" y="78692"/>
                    </a:cubicBezTo>
                    <a:cubicBezTo>
                      <a:pt x="85085" y="115372"/>
                      <a:pt x="94460" y="149535"/>
                      <a:pt x="116815" y="179382"/>
                    </a:cubicBezTo>
                    <a:cubicBezTo>
                      <a:pt x="135204" y="204554"/>
                      <a:pt x="162246" y="212825"/>
                      <a:pt x="188567" y="202397"/>
                    </a:cubicBezTo>
                    <a:cubicBezTo>
                      <a:pt x="215970" y="193047"/>
                      <a:pt x="228950" y="173628"/>
                      <a:pt x="228229" y="134072"/>
                    </a:cubicBezTo>
                    <a:cubicBezTo>
                      <a:pt x="226065" y="104944"/>
                      <a:pt x="217412" y="71860"/>
                      <a:pt x="191812" y="44890"/>
                    </a:cubicBezTo>
                    <a:cubicBezTo>
                      <a:pt x="182978" y="35360"/>
                      <a:pt x="173423" y="29067"/>
                      <a:pt x="163012" y="26100"/>
                    </a:cubicBezTo>
                    <a:close/>
                    <a:moveTo>
                      <a:pt x="314043" y="4254"/>
                    </a:moveTo>
                    <a:cubicBezTo>
                      <a:pt x="293130" y="22954"/>
                      <a:pt x="270054" y="29786"/>
                      <a:pt x="241570" y="25471"/>
                    </a:cubicBezTo>
                    <a:cubicBezTo>
                      <a:pt x="251665" y="38057"/>
                      <a:pt x="259958" y="45609"/>
                      <a:pt x="266448" y="55318"/>
                    </a:cubicBezTo>
                    <a:cubicBezTo>
                      <a:pt x="295654" y="98471"/>
                      <a:pt x="288803" y="150973"/>
                      <a:pt x="251305" y="186574"/>
                    </a:cubicBezTo>
                    <a:cubicBezTo>
                      <a:pt x="241570" y="195205"/>
                      <a:pt x="230753" y="202397"/>
                      <a:pt x="222460" y="212825"/>
                    </a:cubicBezTo>
                    <a:cubicBezTo>
                      <a:pt x="207677" y="230086"/>
                      <a:pt x="209119" y="245909"/>
                      <a:pt x="226786" y="260293"/>
                    </a:cubicBezTo>
                    <a:cubicBezTo>
                      <a:pt x="240488" y="272160"/>
                      <a:pt x="254910" y="282229"/>
                      <a:pt x="268251" y="294096"/>
                    </a:cubicBezTo>
                    <a:cubicBezTo>
                      <a:pt x="320172" y="341564"/>
                      <a:pt x="318730" y="405214"/>
                      <a:pt x="265727" y="450525"/>
                    </a:cubicBezTo>
                    <a:cubicBezTo>
                      <a:pt x="213446" y="495475"/>
                      <a:pt x="101311" y="504466"/>
                      <a:pt x="43260" y="468865"/>
                    </a:cubicBezTo>
                    <a:cubicBezTo>
                      <a:pt x="-11185" y="436141"/>
                      <a:pt x="-14430" y="371412"/>
                      <a:pt x="34606" y="331855"/>
                    </a:cubicBezTo>
                    <a:cubicBezTo>
                      <a:pt x="69581" y="303446"/>
                      <a:pt x="112488" y="297692"/>
                      <a:pt x="154313" y="293377"/>
                    </a:cubicBezTo>
                    <a:cubicBezTo>
                      <a:pt x="159361" y="292658"/>
                      <a:pt x="163688" y="293377"/>
                      <a:pt x="172341" y="293377"/>
                    </a:cubicBezTo>
                    <a:cubicBezTo>
                      <a:pt x="156477" y="272520"/>
                      <a:pt x="148544" y="254180"/>
                      <a:pt x="155395" y="231884"/>
                    </a:cubicBezTo>
                    <a:cubicBezTo>
                      <a:pt x="159361" y="218939"/>
                      <a:pt x="148544" y="224692"/>
                      <a:pt x="144218" y="224692"/>
                    </a:cubicBezTo>
                    <a:cubicBezTo>
                      <a:pt x="105998" y="225052"/>
                      <a:pt x="73187" y="214264"/>
                      <a:pt x="50832" y="181899"/>
                    </a:cubicBezTo>
                    <a:cubicBezTo>
                      <a:pt x="12252" y="127239"/>
                      <a:pt x="36409" y="51003"/>
                      <a:pt x="100589" y="21156"/>
                    </a:cubicBezTo>
                    <a:cubicBezTo>
                      <a:pt x="123305" y="10008"/>
                      <a:pt x="146742" y="4614"/>
                      <a:pt x="170899" y="4614"/>
                    </a:cubicBezTo>
                    <a:cubicBezTo>
                      <a:pt x="218133" y="3175"/>
                      <a:pt x="265727" y="4254"/>
                      <a:pt x="314043" y="4254"/>
                    </a:cubicBezTo>
                    <a:close/>
                    <a:moveTo>
                      <a:pt x="382824" y="0"/>
                    </a:moveTo>
                    <a:lnTo>
                      <a:pt x="421394" y="0"/>
                    </a:lnTo>
                    <a:lnTo>
                      <a:pt x="421394" y="58396"/>
                    </a:lnTo>
                    <a:lnTo>
                      <a:pt x="480510" y="58396"/>
                    </a:lnTo>
                    <a:lnTo>
                      <a:pt x="480510" y="98047"/>
                    </a:lnTo>
                    <a:lnTo>
                      <a:pt x="421394" y="98047"/>
                    </a:lnTo>
                    <a:lnTo>
                      <a:pt x="421394" y="156803"/>
                    </a:lnTo>
                    <a:lnTo>
                      <a:pt x="382824" y="156803"/>
                    </a:lnTo>
                    <a:lnTo>
                      <a:pt x="382824" y="98047"/>
                    </a:lnTo>
                    <a:lnTo>
                      <a:pt x="323708" y="98047"/>
                    </a:lnTo>
                    <a:lnTo>
                      <a:pt x="323708" y="58396"/>
                    </a:lnTo>
                    <a:lnTo>
                      <a:pt x="382824" y="5839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grpSp>
        <p:grpSp>
          <p:nvGrpSpPr>
            <p:cNvPr id="255" name="Google Shape;255;p28"/>
            <p:cNvGrpSpPr/>
            <p:nvPr/>
          </p:nvGrpSpPr>
          <p:grpSpPr>
            <a:xfrm>
              <a:off x="10748186" y="5082144"/>
              <a:ext cx="1012549" cy="1012549"/>
              <a:chOff x="8050734" y="3763595"/>
              <a:chExt cx="704003" cy="704003"/>
            </a:xfrm>
          </p:grpSpPr>
          <p:sp>
            <p:nvSpPr>
              <p:cNvPr id="256" name="Google Shape;256;p28"/>
              <p:cNvSpPr/>
              <p:nvPr/>
            </p:nvSpPr>
            <p:spPr>
              <a:xfrm>
                <a:off x="8050734" y="3763595"/>
                <a:ext cx="704003" cy="704003"/>
              </a:xfrm>
              <a:custGeom>
                <a:rect b="b" l="l" r="r" t="t"/>
                <a:pathLst>
                  <a:path extrusionOk="0" h="2077" w="2079">
                    <a:moveTo>
                      <a:pt x="2078" y="1037"/>
                    </a:moveTo>
                    <a:lnTo>
                      <a:pt x="2078" y="1037"/>
                    </a:lnTo>
                    <a:cubicBezTo>
                      <a:pt x="2078" y="1612"/>
                      <a:pt x="1613" y="2076"/>
                      <a:pt x="1039" y="2076"/>
                    </a:cubicBezTo>
                    <a:lnTo>
                      <a:pt x="1039" y="2076"/>
                    </a:lnTo>
                    <a:cubicBezTo>
                      <a:pt x="466" y="2076"/>
                      <a:pt x="0" y="1612"/>
                      <a:pt x="0" y="1037"/>
                    </a:cubicBezTo>
                    <a:lnTo>
                      <a:pt x="0" y="1037"/>
                    </a:lnTo>
                    <a:cubicBezTo>
                      <a:pt x="0" y="463"/>
                      <a:pt x="466" y="0"/>
                      <a:pt x="1039" y="0"/>
                    </a:cubicBezTo>
                    <a:lnTo>
                      <a:pt x="1039" y="0"/>
                    </a:lnTo>
                    <a:cubicBezTo>
                      <a:pt x="1613" y="0"/>
                      <a:pt x="2078" y="463"/>
                      <a:pt x="2078" y="1037"/>
                    </a:cubicBezTo>
                  </a:path>
                </a:pathLst>
              </a:custGeom>
              <a:solidFill>
                <a:schemeClr val="accent3">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57" name="Google Shape;257;p28"/>
              <p:cNvSpPr/>
              <p:nvPr/>
            </p:nvSpPr>
            <p:spPr>
              <a:xfrm>
                <a:off x="8251024" y="3901107"/>
                <a:ext cx="303423" cy="428978"/>
              </a:xfrm>
              <a:custGeom>
                <a:rect b="b" l="l" r="r" t="t"/>
                <a:pathLst>
                  <a:path extrusionOk="0" h="1265" w="896">
                    <a:moveTo>
                      <a:pt x="162" y="466"/>
                    </a:moveTo>
                    <a:lnTo>
                      <a:pt x="162" y="466"/>
                    </a:lnTo>
                    <a:cubicBezTo>
                      <a:pt x="193" y="466"/>
                      <a:pt x="221" y="474"/>
                      <a:pt x="247" y="489"/>
                    </a:cubicBezTo>
                    <a:lnTo>
                      <a:pt x="585" y="228"/>
                    </a:lnTo>
                    <a:lnTo>
                      <a:pt x="585" y="228"/>
                    </a:lnTo>
                    <a:cubicBezTo>
                      <a:pt x="577" y="208"/>
                      <a:pt x="570" y="184"/>
                      <a:pt x="570" y="161"/>
                    </a:cubicBezTo>
                    <a:lnTo>
                      <a:pt x="570" y="161"/>
                    </a:lnTo>
                    <a:cubicBezTo>
                      <a:pt x="570" y="73"/>
                      <a:pt x="643" y="0"/>
                      <a:pt x="732" y="0"/>
                    </a:cubicBezTo>
                    <a:lnTo>
                      <a:pt x="732" y="0"/>
                    </a:lnTo>
                    <a:cubicBezTo>
                      <a:pt x="822" y="0"/>
                      <a:pt x="895" y="73"/>
                      <a:pt x="895" y="161"/>
                    </a:cubicBezTo>
                    <a:lnTo>
                      <a:pt x="895" y="161"/>
                    </a:lnTo>
                    <a:cubicBezTo>
                      <a:pt x="895" y="251"/>
                      <a:pt x="822" y="322"/>
                      <a:pt x="732" y="322"/>
                    </a:cubicBezTo>
                    <a:lnTo>
                      <a:pt x="732" y="322"/>
                    </a:lnTo>
                    <a:cubicBezTo>
                      <a:pt x="698" y="322"/>
                      <a:pt x="665" y="312"/>
                      <a:pt x="639" y="291"/>
                    </a:cubicBezTo>
                    <a:lnTo>
                      <a:pt x="303" y="548"/>
                    </a:lnTo>
                    <a:lnTo>
                      <a:pt x="303" y="548"/>
                    </a:lnTo>
                    <a:cubicBezTo>
                      <a:pt x="315" y="570"/>
                      <a:pt x="325" y="597"/>
                      <a:pt x="325" y="627"/>
                    </a:cubicBezTo>
                    <a:lnTo>
                      <a:pt x="325" y="627"/>
                    </a:lnTo>
                    <a:cubicBezTo>
                      <a:pt x="325" y="655"/>
                      <a:pt x="315" y="683"/>
                      <a:pt x="302" y="706"/>
                    </a:cubicBezTo>
                    <a:lnTo>
                      <a:pt x="639" y="969"/>
                    </a:lnTo>
                    <a:lnTo>
                      <a:pt x="639" y="969"/>
                    </a:lnTo>
                    <a:cubicBezTo>
                      <a:pt x="665" y="951"/>
                      <a:pt x="698" y="939"/>
                      <a:pt x="732" y="939"/>
                    </a:cubicBezTo>
                    <a:lnTo>
                      <a:pt x="732" y="939"/>
                    </a:lnTo>
                    <a:cubicBezTo>
                      <a:pt x="822" y="939"/>
                      <a:pt x="895" y="1012"/>
                      <a:pt x="895" y="1102"/>
                    </a:cubicBezTo>
                    <a:lnTo>
                      <a:pt x="895" y="1102"/>
                    </a:lnTo>
                    <a:cubicBezTo>
                      <a:pt x="895" y="1190"/>
                      <a:pt x="822" y="1264"/>
                      <a:pt x="732" y="1264"/>
                    </a:cubicBezTo>
                    <a:lnTo>
                      <a:pt x="732" y="1264"/>
                    </a:lnTo>
                    <a:cubicBezTo>
                      <a:pt x="643" y="1264"/>
                      <a:pt x="570" y="1190"/>
                      <a:pt x="570" y="1102"/>
                    </a:cubicBezTo>
                    <a:lnTo>
                      <a:pt x="570" y="1102"/>
                    </a:lnTo>
                    <a:cubicBezTo>
                      <a:pt x="570" y="1076"/>
                      <a:pt x="577" y="1053"/>
                      <a:pt x="586" y="1032"/>
                    </a:cubicBezTo>
                    <a:lnTo>
                      <a:pt x="244" y="765"/>
                    </a:lnTo>
                    <a:lnTo>
                      <a:pt x="244" y="765"/>
                    </a:lnTo>
                    <a:cubicBezTo>
                      <a:pt x="220" y="780"/>
                      <a:pt x="193" y="789"/>
                      <a:pt x="162" y="789"/>
                    </a:cubicBezTo>
                    <a:lnTo>
                      <a:pt x="162" y="789"/>
                    </a:lnTo>
                    <a:cubicBezTo>
                      <a:pt x="72" y="789"/>
                      <a:pt x="0" y="715"/>
                      <a:pt x="0" y="627"/>
                    </a:cubicBezTo>
                    <a:lnTo>
                      <a:pt x="0" y="627"/>
                    </a:lnTo>
                    <a:cubicBezTo>
                      <a:pt x="0" y="536"/>
                      <a:pt x="72" y="466"/>
                      <a:pt x="162" y="466"/>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grpSp>
        <p:grpSp>
          <p:nvGrpSpPr>
            <p:cNvPr id="258" name="Google Shape;258;p28"/>
            <p:cNvGrpSpPr/>
            <p:nvPr/>
          </p:nvGrpSpPr>
          <p:grpSpPr>
            <a:xfrm>
              <a:off x="10225787" y="-419161"/>
              <a:ext cx="1006100" cy="1006100"/>
              <a:chOff x="7687522" y="-61341"/>
              <a:chExt cx="699519" cy="699519"/>
            </a:xfrm>
          </p:grpSpPr>
          <p:sp>
            <p:nvSpPr>
              <p:cNvPr id="259" name="Google Shape;259;p28"/>
              <p:cNvSpPr/>
              <p:nvPr/>
            </p:nvSpPr>
            <p:spPr>
              <a:xfrm>
                <a:off x="7687522" y="-61341"/>
                <a:ext cx="699519" cy="699519"/>
              </a:xfrm>
              <a:custGeom>
                <a:rect b="b" l="l" r="r" t="t"/>
                <a:pathLst>
                  <a:path extrusionOk="0" h="2062" w="2063">
                    <a:moveTo>
                      <a:pt x="2062" y="1031"/>
                    </a:moveTo>
                    <a:lnTo>
                      <a:pt x="2062" y="1031"/>
                    </a:lnTo>
                    <a:cubicBezTo>
                      <a:pt x="2062" y="1600"/>
                      <a:pt x="1601" y="2061"/>
                      <a:pt x="1032" y="2061"/>
                    </a:cubicBezTo>
                    <a:lnTo>
                      <a:pt x="1032" y="2061"/>
                    </a:lnTo>
                    <a:cubicBezTo>
                      <a:pt x="462" y="2061"/>
                      <a:pt x="0" y="1600"/>
                      <a:pt x="0" y="1031"/>
                    </a:cubicBezTo>
                    <a:lnTo>
                      <a:pt x="0" y="1031"/>
                    </a:lnTo>
                    <a:cubicBezTo>
                      <a:pt x="0" y="460"/>
                      <a:pt x="462" y="0"/>
                      <a:pt x="1032" y="0"/>
                    </a:cubicBezTo>
                    <a:lnTo>
                      <a:pt x="1032" y="0"/>
                    </a:lnTo>
                    <a:cubicBezTo>
                      <a:pt x="1601" y="0"/>
                      <a:pt x="2062" y="460"/>
                      <a:pt x="2062" y="1031"/>
                    </a:cubicBezTo>
                  </a:path>
                </a:pathLst>
              </a:custGeom>
              <a:solidFill>
                <a:schemeClr val="accent6">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60" name="Google Shape;260;p28"/>
              <p:cNvSpPr/>
              <p:nvPr/>
            </p:nvSpPr>
            <p:spPr>
              <a:xfrm>
                <a:off x="7770599" y="24256"/>
                <a:ext cx="530246" cy="528875"/>
              </a:xfrm>
              <a:custGeom>
                <a:rect b="b" l="l" r="r" t="t"/>
                <a:pathLst>
                  <a:path extrusionOk="0" h="561711" w="563167">
                    <a:moveTo>
                      <a:pt x="286994" y="304377"/>
                    </a:moveTo>
                    <a:cubicBezTo>
                      <a:pt x="295646" y="329204"/>
                      <a:pt x="304298" y="351152"/>
                      <a:pt x="312589" y="373819"/>
                    </a:cubicBezTo>
                    <a:cubicBezTo>
                      <a:pt x="333137" y="429589"/>
                      <a:pt x="353325" y="484998"/>
                      <a:pt x="373512" y="541128"/>
                    </a:cubicBezTo>
                    <a:cubicBezTo>
                      <a:pt x="374954" y="545805"/>
                      <a:pt x="374233" y="546165"/>
                      <a:pt x="369907" y="547604"/>
                    </a:cubicBezTo>
                    <a:cubicBezTo>
                      <a:pt x="316194" y="565235"/>
                      <a:pt x="262480" y="565954"/>
                      <a:pt x="207685" y="551922"/>
                    </a:cubicBezTo>
                    <a:cubicBezTo>
                      <a:pt x="203359" y="550483"/>
                      <a:pt x="202278" y="549043"/>
                      <a:pt x="203720" y="544366"/>
                    </a:cubicBezTo>
                    <a:cubicBezTo>
                      <a:pt x="231478" y="465209"/>
                      <a:pt x="258875" y="385693"/>
                      <a:pt x="286994" y="304377"/>
                    </a:cubicBezTo>
                    <a:close/>
                    <a:moveTo>
                      <a:pt x="25037" y="166264"/>
                    </a:moveTo>
                    <a:cubicBezTo>
                      <a:pt x="70070" y="289511"/>
                      <a:pt x="114382" y="411317"/>
                      <a:pt x="159055" y="534204"/>
                    </a:cubicBezTo>
                    <a:cubicBezTo>
                      <a:pt x="16391" y="466093"/>
                      <a:pt x="-35847" y="296358"/>
                      <a:pt x="25037" y="166264"/>
                    </a:cubicBezTo>
                    <a:close/>
                    <a:moveTo>
                      <a:pt x="532458" y="151977"/>
                    </a:moveTo>
                    <a:cubicBezTo>
                      <a:pt x="551192" y="186940"/>
                      <a:pt x="561279" y="224427"/>
                      <a:pt x="562720" y="264797"/>
                    </a:cubicBezTo>
                    <a:cubicBezTo>
                      <a:pt x="567043" y="347339"/>
                      <a:pt x="540024" y="418347"/>
                      <a:pt x="483103" y="478541"/>
                    </a:cubicBezTo>
                    <a:cubicBezTo>
                      <a:pt x="465811" y="496564"/>
                      <a:pt x="446357" y="511703"/>
                      <a:pt x="422940" y="524679"/>
                    </a:cubicBezTo>
                    <a:cubicBezTo>
                      <a:pt x="428344" y="509900"/>
                      <a:pt x="433388" y="495843"/>
                      <a:pt x="436990" y="482867"/>
                    </a:cubicBezTo>
                    <a:cubicBezTo>
                      <a:pt x="463289" y="408254"/>
                      <a:pt x="489228" y="334723"/>
                      <a:pt x="514445" y="260832"/>
                    </a:cubicBezTo>
                    <a:cubicBezTo>
                      <a:pt x="527054" y="227310"/>
                      <a:pt x="532458" y="191987"/>
                      <a:pt x="530297" y="156663"/>
                    </a:cubicBezTo>
                    <a:cubicBezTo>
                      <a:pt x="529937" y="154500"/>
                      <a:pt x="528496" y="151977"/>
                      <a:pt x="532458" y="151977"/>
                    </a:cubicBezTo>
                    <a:close/>
                    <a:moveTo>
                      <a:pt x="306835" y="1005"/>
                    </a:moveTo>
                    <a:cubicBezTo>
                      <a:pt x="366480" y="6020"/>
                      <a:pt x="424867" y="29852"/>
                      <a:pt x="471157" y="73735"/>
                    </a:cubicBezTo>
                    <a:cubicBezTo>
                      <a:pt x="434449" y="76255"/>
                      <a:pt x="414294" y="107221"/>
                      <a:pt x="424372" y="141787"/>
                    </a:cubicBezTo>
                    <a:cubicBezTo>
                      <a:pt x="429410" y="157630"/>
                      <a:pt x="438407" y="171312"/>
                      <a:pt x="446685" y="185715"/>
                    </a:cubicBezTo>
                    <a:cubicBezTo>
                      <a:pt x="466119" y="216680"/>
                      <a:pt x="476555" y="250166"/>
                      <a:pt x="471157" y="286172"/>
                    </a:cubicBezTo>
                    <a:cubicBezTo>
                      <a:pt x="468998" y="302735"/>
                      <a:pt x="465399" y="318578"/>
                      <a:pt x="460001" y="333701"/>
                    </a:cubicBezTo>
                    <a:cubicBezTo>
                      <a:pt x="446685" y="369707"/>
                      <a:pt x="436968" y="407514"/>
                      <a:pt x="425451" y="444600"/>
                    </a:cubicBezTo>
                    <a:cubicBezTo>
                      <a:pt x="424732" y="447121"/>
                      <a:pt x="424012" y="448561"/>
                      <a:pt x="422572" y="452522"/>
                    </a:cubicBezTo>
                    <a:cubicBezTo>
                      <a:pt x="415734" y="431638"/>
                      <a:pt x="408536" y="411835"/>
                      <a:pt x="402058" y="392031"/>
                    </a:cubicBezTo>
                    <a:cubicBezTo>
                      <a:pt x="375787" y="314257"/>
                      <a:pt x="350235" y="236484"/>
                      <a:pt x="323963" y="158710"/>
                    </a:cubicBezTo>
                    <a:cubicBezTo>
                      <a:pt x="320724" y="149708"/>
                      <a:pt x="320724" y="149708"/>
                      <a:pt x="331161" y="148628"/>
                    </a:cubicBezTo>
                    <a:cubicBezTo>
                      <a:pt x="337639" y="148628"/>
                      <a:pt x="344117" y="148268"/>
                      <a:pt x="350954" y="147188"/>
                    </a:cubicBezTo>
                    <a:cubicBezTo>
                      <a:pt x="359232" y="146108"/>
                      <a:pt x="363910" y="140707"/>
                      <a:pt x="363550" y="134225"/>
                    </a:cubicBezTo>
                    <a:cubicBezTo>
                      <a:pt x="363191" y="127384"/>
                      <a:pt x="358152" y="123784"/>
                      <a:pt x="349515" y="123784"/>
                    </a:cubicBezTo>
                    <a:cubicBezTo>
                      <a:pt x="332240" y="124864"/>
                      <a:pt x="314246" y="125944"/>
                      <a:pt x="295892" y="127024"/>
                    </a:cubicBezTo>
                    <a:cubicBezTo>
                      <a:pt x="266021" y="128824"/>
                      <a:pt x="236151" y="125944"/>
                      <a:pt x="206280" y="124504"/>
                    </a:cubicBezTo>
                    <a:cubicBezTo>
                      <a:pt x="199802" y="123784"/>
                      <a:pt x="194044" y="123784"/>
                      <a:pt x="191165" y="131705"/>
                    </a:cubicBezTo>
                    <a:cubicBezTo>
                      <a:pt x="188286" y="138906"/>
                      <a:pt x="192245" y="145747"/>
                      <a:pt x="201242" y="147188"/>
                    </a:cubicBezTo>
                    <a:cubicBezTo>
                      <a:pt x="209159" y="148268"/>
                      <a:pt x="216717" y="148628"/>
                      <a:pt x="224994" y="148988"/>
                    </a:cubicBezTo>
                    <a:cubicBezTo>
                      <a:pt x="228953" y="148988"/>
                      <a:pt x="230752" y="150428"/>
                      <a:pt x="232192" y="154389"/>
                    </a:cubicBezTo>
                    <a:cubicBezTo>
                      <a:pt x="245868" y="191476"/>
                      <a:pt x="259183" y="228202"/>
                      <a:pt x="272859" y="266009"/>
                    </a:cubicBezTo>
                    <a:cubicBezTo>
                      <a:pt x="273939" y="268889"/>
                      <a:pt x="273939" y="271410"/>
                      <a:pt x="272859" y="274290"/>
                    </a:cubicBezTo>
                    <a:cubicBezTo>
                      <a:pt x="253425" y="332981"/>
                      <a:pt x="233272" y="392031"/>
                      <a:pt x="213478" y="451082"/>
                    </a:cubicBezTo>
                    <a:cubicBezTo>
                      <a:pt x="213478" y="451802"/>
                      <a:pt x="213118" y="452522"/>
                      <a:pt x="212038" y="453242"/>
                    </a:cubicBezTo>
                    <a:cubicBezTo>
                      <a:pt x="208439" y="443880"/>
                      <a:pt x="205560" y="435599"/>
                      <a:pt x="202321" y="426237"/>
                    </a:cubicBezTo>
                    <a:cubicBezTo>
                      <a:pt x="172451" y="336941"/>
                      <a:pt x="142580" y="248006"/>
                      <a:pt x="113069" y="158710"/>
                    </a:cubicBezTo>
                    <a:cubicBezTo>
                      <a:pt x="109111" y="149708"/>
                      <a:pt x="109111" y="149708"/>
                      <a:pt x="119188" y="148628"/>
                    </a:cubicBezTo>
                    <a:cubicBezTo>
                      <a:pt x="125666" y="148628"/>
                      <a:pt x="132863" y="148268"/>
                      <a:pt x="138981" y="147188"/>
                    </a:cubicBezTo>
                    <a:cubicBezTo>
                      <a:pt x="147619" y="146108"/>
                      <a:pt x="152657" y="141787"/>
                      <a:pt x="152657" y="134946"/>
                    </a:cubicBezTo>
                    <a:cubicBezTo>
                      <a:pt x="152297" y="127384"/>
                      <a:pt x="146179" y="123784"/>
                      <a:pt x="137542" y="124504"/>
                    </a:cubicBezTo>
                    <a:cubicBezTo>
                      <a:pt x="111630" y="125944"/>
                      <a:pt x="85358" y="127384"/>
                      <a:pt x="59446" y="127384"/>
                    </a:cubicBezTo>
                    <a:cubicBezTo>
                      <a:pt x="55488" y="127384"/>
                      <a:pt x="51529" y="127744"/>
                      <a:pt x="48290" y="127024"/>
                    </a:cubicBezTo>
                    <a:cubicBezTo>
                      <a:pt x="104522" y="36558"/>
                      <a:pt x="207427" y="-7353"/>
                      <a:pt x="306835" y="100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grpSp>
        <p:grpSp>
          <p:nvGrpSpPr>
            <p:cNvPr id="261" name="Google Shape;261;p28"/>
            <p:cNvGrpSpPr/>
            <p:nvPr/>
          </p:nvGrpSpPr>
          <p:grpSpPr>
            <a:xfrm>
              <a:off x="8796179" y="2366964"/>
              <a:ext cx="2156235" cy="2156237"/>
              <a:chOff x="6693547" y="1875790"/>
              <a:chExt cx="1499183" cy="1499184"/>
            </a:xfrm>
          </p:grpSpPr>
          <p:sp>
            <p:nvSpPr>
              <p:cNvPr id="262" name="Google Shape;262;p28"/>
              <p:cNvSpPr/>
              <p:nvPr/>
            </p:nvSpPr>
            <p:spPr>
              <a:xfrm>
                <a:off x="6693547" y="1875790"/>
                <a:ext cx="1499183" cy="1499184"/>
              </a:xfrm>
              <a:custGeom>
                <a:rect b="b" l="l" r="r" t="t"/>
                <a:pathLst>
                  <a:path extrusionOk="0" h="4421" w="4423">
                    <a:moveTo>
                      <a:pt x="4422" y="2210"/>
                    </a:moveTo>
                    <a:lnTo>
                      <a:pt x="4422" y="2210"/>
                    </a:lnTo>
                    <a:cubicBezTo>
                      <a:pt x="4422" y="3430"/>
                      <a:pt x="3432" y="4420"/>
                      <a:pt x="2211" y="4420"/>
                    </a:cubicBezTo>
                    <a:lnTo>
                      <a:pt x="2211" y="4420"/>
                    </a:lnTo>
                    <a:cubicBezTo>
                      <a:pt x="990" y="4420"/>
                      <a:pt x="0" y="3430"/>
                      <a:pt x="0" y="2210"/>
                    </a:cubicBezTo>
                    <a:lnTo>
                      <a:pt x="0" y="2210"/>
                    </a:lnTo>
                    <a:cubicBezTo>
                      <a:pt x="0" y="990"/>
                      <a:pt x="990" y="0"/>
                      <a:pt x="2211" y="0"/>
                    </a:cubicBezTo>
                    <a:lnTo>
                      <a:pt x="2211" y="0"/>
                    </a:lnTo>
                    <a:cubicBezTo>
                      <a:pt x="3432" y="0"/>
                      <a:pt x="4422" y="990"/>
                      <a:pt x="4422" y="2210"/>
                    </a:cubicBezTo>
                  </a:path>
                </a:pathLst>
              </a:custGeom>
              <a:solidFill>
                <a:schemeClr val="accent1">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63" name="Google Shape;263;p28"/>
              <p:cNvSpPr/>
              <p:nvPr/>
            </p:nvSpPr>
            <p:spPr>
              <a:xfrm>
                <a:off x="7023233" y="2228045"/>
                <a:ext cx="840400" cy="793185"/>
              </a:xfrm>
              <a:custGeom>
                <a:rect b="b" l="l" r="r" t="t"/>
                <a:pathLst>
                  <a:path extrusionOk="0" h="842431" w="892578">
                    <a:moveTo>
                      <a:pt x="473531" y="212657"/>
                    </a:moveTo>
                    <a:cubicBezTo>
                      <a:pt x="558548" y="206899"/>
                      <a:pt x="645006" y="280314"/>
                      <a:pt x="654012" y="364886"/>
                    </a:cubicBezTo>
                    <a:cubicBezTo>
                      <a:pt x="654372" y="369924"/>
                      <a:pt x="652571" y="370644"/>
                      <a:pt x="647888" y="371364"/>
                    </a:cubicBezTo>
                    <a:cubicBezTo>
                      <a:pt x="628795" y="372803"/>
                      <a:pt x="609342" y="374243"/>
                      <a:pt x="588448" y="376402"/>
                    </a:cubicBezTo>
                    <a:cubicBezTo>
                      <a:pt x="580523" y="318822"/>
                      <a:pt x="536573" y="279955"/>
                      <a:pt x="480376" y="278875"/>
                    </a:cubicBezTo>
                    <a:cubicBezTo>
                      <a:pt x="474972" y="278875"/>
                      <a:pt x="472450" y="277795"/>
                      <a:pt x="472090" y="272037"/>
                    </a:cubicBezTo>
                    <a:cubicBezTo>
                      <a:pt x="471010" y="255123"/>
                      <a:pt x="469208" y="237129"/>
                      <a:pt x="467407" y="219855"/>
                    </a:cubicBezTo>
                    <a:cubicBezTo>
                      <a:pt x="467407" y="214457"/>
                      <a:pt x="467767" y="213017"/>
                      <a:pt x="473531" y="212657"/>
                    </a:cubicBezTo>
                    <a:close/>
                    <a:moveTo>
                      <a:pt x="465069" y="108686"/>
                    </a:moveTo>
                    <a:cubicBezTo>
                      <a:pt x="538371" y="106887"/>
                      <a:pt x="602332" y="129555"/>
                      <a:pt x="659824" y="176689"/>
                    </a:cubicBezTo>
                    <a:cubicBezTo>
                      <a:pt x="712645" y="223104"/>
                      <a:pt x="745344" y="281752"/>
                      <a:pt x="757201" y="351913"/>
                    </a:cubicBezTo>
                    <a:cubicBezTo>
                      <a:pt x="757561" y="360189"/>
                      <a:pt x="755764" y="363787"/>
                      <a:pt x="747500" y="364147"/>
                    </a:cubicBezTo>
                    <a:cubicBezTo>
                      <a:pt x="730252" y="364506"/>
                      <a:pt x="713364" y="365946"/>
                      <a:pt x="695757" y="368105"/>
                    </a:cubicBezTo>
                    <a:cubicBezTo>
                      <a:pt x="690726" y="368464"/>
                      <a:pt x="688570" y="367025"/>
                      <a:pt x="687492" y="361628"/>
                    </a:cubicBezTo>
                    <a:cubicBezTo>
                      <a:pt x="678868" y="300102"/>
                      <a:pt x="647966" y="251168"/>
                      <a:pt x="598020" y="215908"/>
                    </a:cubicBezTo>
                    <a:cubicBezTo>
                      <a:pt x="561009" y="189282"/>
                      <a:pt x="518608" y="176689"/>
                      <a:pt x="472615" y="178128"/>
                    </a:cubicBezTo>
                    <a:cubicBezTo>
                      <a:pt x="465069" y="178128"/>
                      <a:pt x="462913" y="176689"/>
                      <a:pt x="462194" y="169133"/>
                    </a:cubicBezTo>
                    <a:cubicBezTo>
                      <a:pt x="461475" y="151863"/>
                      <a:pt x="460038" y="134232"/>
                      <a:pt x="458241" y="116962"/>
                    </a:cubicBezTo>
                    <a:cubicBezTo>
                      <a:pt x="457882" y="110845"/>
                      <a:pt x="458601" y="108686"/>
                      <a:pt x="465069" y="108686"/>
                    </a:cubicBezTo>
                    <a:close/>
                    <a:moveTo>
                      <a:pt x="174881" y="11096"/>
                    </a:moveTo>
                    <a:cubicBezTo>
                      <a:pt x="185369" y="11783"/>
                      <a:pt x="194660" y="13697"/>
                      <a:pt x="201408" y="17029"/>
                    </a:cubicBezTo>
                    <a:cubicBezTo>
                      <a:pt x="211125" y="22073"/>
                      <a:pt x="217604" y="31080"/>
                      <a:pt x="222283" y="40807"/>
                    </a:cubicBezTo>
                    <a:cubicBezTo>
                      <a:pt x="247836" y="100612"/>
                      <a:pt x="272310" y="161137"/>
                      <a:pt x="297503" y="222022"/>
                    </a:cubicBezTo>
                    <a:cubicBezTo>
                      <a:pt x="302182" y="233191"/>
                      <a:pt x="300383" y="244359"/>
                      <a:pt x="294984" y="256608"/>
                    </a:cubicBezTo>
                    <a:cubicBezTo>
                      <a:pt x="282027" y="284349"/>
                      <a:pt x="261153" y="307046"/>
                      <a:pt x="240638" y="328662"/>
                    </a:cubicBezTo>
                    <a:cubicBezTo>
                      <a:pt x="224442" y="345235"/>
                      <a:pt x="224082" y="360366"/>
                      <a:pt x="235599" y="379460"/>
                    </a:cubicBezTo>
                    <a:cubicBezTo>
                      <a:pt x="307221" y="497989"/>
                      <a:pt x="405476" y="584814"/>
                      <a:pt x="535044" y="636332"/>
                    </a:cubicBezTo>
                    <a:cubicBezTo>
                      <a:pt x="554479" y="643898"/>
                      <a:pt x="568155" y="641376"/>
                      <a:pt x="581472" y="625524"/>
                    </a:cubicBezTo>
                    <a:cubicBezTo>
                      <a:pt x="602706" y="598504"/>
                      <a:pt x="625741" y="572565"/>
                      <a:pt x="645896" y="544824"/>
                    </a:cubicBezTo>
                    <a:cubicBezTo>
                      <a:pt x="659572" y="525369"/>
                      <a:pt x="676128" y="522487"/>
                      <a:pt x="695923" y="531854"/>
                    </a:cubicBezTo>
                    <a:cubicBezTo>
                      <a:pt x="738392" y="550948"/>
                      <a:pt x="780861" y="571484"/>
                      <a:pt x="823690" y="591299"/>
                    </a:cubicBezTo>
                    <a:cubicBezTo>
                      <a:pt x="833048" y="595982"/>
                      <a:pt x="842406" y="600305"/>
                      <a:pt x="851763" y="605349"/>
                    </a:cubicBezTo>
                    <a:cubicBezTo>
                      <a:pt x="895672" y="626605"/>
                      <a:pt x="894233" y="626965"/>
                      <a:pt x="891353" y="674881"/>
                    </a:cubicBezTo>
                    <a:cubicBezTo>
                      <a:pt x="883435" y="768551"/>
                      <a:pt x="813973" y="814666"/>
                      <a:pt x="731194" y="837363"/>
                    </a:cubicBezTo>
                    <a:cubicBezTo>
                      <a:pt x="712839" y="842046"/>
                      <a:pt x="693403" y="843127"/>
                      <a:pt x="673968" y="842046"/>
                    </a:cubicBezTo>
                    <a:cubicBezTo>
                      <a:pt x="643016" y="843127"/>
                      <a:pt x="613144" y="835921"/>
                      <a:pt x="583271" y="826915"/>
                    </a:cubicBezTo>
                    <a:cubicBezTo>
                      <a:pt x="381002" y="769632"/>
                      <a:pt x="229481" y="643538"/>
                      <a:pt x="108191" y="476733"/>
                    </a:cubicBezTo>
                    <a:cubicBezTo>
                      <a:pt x="61403" y="413686"/>
                      <a:pt x="18934" y="349198"/>
                      <a:pt x="4898" y="270299"/>
                    </a:cubicBezTo>
                    <a:cubicBezTo>
                      <a:pt x="-12018" y="176989"/>
                      <a:pt x="14975" y="97729"/>
                      <a:pt x="84437" y="32881"/>
                    </a:cubicBezTo>
                    <a:cubicBezTo>
                      <a:pt x="101173" y="18020"/>
                      <a:pt x="143418" y="9036"/>
                      <a:pt x="174881" y="11096"/>
                    </a:cubicBezTo>
                    <a:close/>
                    <a:moveTo>
                      <a:pt x="467086" y="17"/>
                    </a:moveTo>
                    <a:cubicBezTo>
                      <a:pt x="507066" y="-343"/>
                      <a:pt x="546686" y="5057"/>
                      <a:pt x="585945" y="16577"/>
                    </a:cubicBezTo>
                    <a:cubicBezTo>
                      <a:pt x="617281" y="26297"/>
                      <a:pt x="647896" y="38537"/>
                      <a:pt x="675990" y="56537"/>
                    </a:cubicBezTo>
                    <a:cubicBezTo>
                      <a:pt x="683914" y="61937"/>
                      <a:pt x="692918" y="68058"/>
                      <a:pt x="700482" y="74898"/>
                    </a:cubicBezTo>
                    <a:cubicBezTo>
                      <a:pt x="706605" y="79578"/>
                      <a:pt x="719211" y="90738"/>
                      <a:pt x="725694" y="96138"/>
                    </a:cubicBezTo>
                    <a:cubicBezTo>
                      <a:pt x="732898" y="102618"/>
                      <a:pt x="747665" y="114498"/>
                      <a:pt x="755229" y="120978"/>
                    </a:cubicBezTo>
                    <a:cubicBezTo>
                      <a:pt x="789086" y="150858"/>
                      <a:pt x="813218" y="189378"/>
                      <a:pt x="832307" y="230058"/>
                    </a:cubicBezTo>
                    <a:cubicBezTo>
                      <a:pt x="848515" y="262459"/>
                      <a:pt x="857880" y="297019"/>
                      <a:pt x="863642" y="332299"/>
                    </a:cubicBezTo>
                    <a:cubicBezTo>
                      <a:pt x="865083" y="339499"/>
                      <a:pt x="868685" y="347419"/>
                      <a:pt x="861481" y="353539"/>
                    </a:cubicBezTo>
                    <a:cubicBezTo>
                      <a:pt x="842032" y="354979"/>
                      <a:pt x="822582" y="356059"/>
                      <a:pt x="802772" y="357859"/>
                    </a:cubicBezTo>
                    <a:cubicBezTo>
                      <a:pt x="795569" y="358939"/>
                      <a:pt x="793768" y="356419"/>
                      <a:pt x="792687" y="349219"/>
                    </a:cubicBezTo>
                    <a:cubicBezTo>
                      <a:pt x="784043" y="282259"/>
                      <a:pt x="756670" y="223578"/>
                      <a:pt x="710567" y="174978"/>
                    </a:cubicBezTo>
                    <a:cubicBezTo>
                      <a:pt x="643934" y="104418"/>
                      <a:pt x="560733" y="69498"/>
                      <a:pt x="462764" y="72018"/>
                    </a:cubicBezTo>
                    <a:cubicBezTo>
                      <a:pt x="460243" y="72018"/>
                      <a:pt x="458082" y="72018"/>
                      <a:pt x="450158" y="72378"/>
                    </a:cubicBezTo>
                    <a:cubicBezTo>
                      <a:pt x="449798" y="50417"/>
                      <a:pt x="448717" y="28457"/>
                      <a:pt x="448357" y="6857"/>
                    </a:cubicBezTo>
                    <a:cubicBezTo>
                      <a:pt x="452679" y="-1063"/>
                      <a:pt x="460243" y="377"/>
                      <a:pt x="467086" y="1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grpSp>
        <p:grpSp>
          <p:nvGrpSpPr>
            <p:cNvPr id="264" name="Google Shape;264;p28"/>
            <p:cNvGrpSpPr/>
            <p:nvPr/>
          </p:nvGrpSpPr>
          <p:grpSpPr>
            <a:xfrm>
              <a:off x="10885772" y="3678331"/>
              <a:ext cx="1309219" cy="1309222"/>
              <a:chOff x="8146395" y="2787555"/>
              <a:chExt cx="910271" cy="910273"/>
            </a:xfrm>
          </p:grpSpPr>
          <p:sp>
            <p:nvSpPr>
              <p:cNvPr id="265" name="Google Shape;265;p28"/>
              <p:cNvSpPr/>
              <p:nvPr/>
            </p:nvSpPr>
            <p:spPr>
              <a:xfrm>
                <a:off x="8146395" y="2787555"/>
                <a:ext cx="910271" cy="910273"/>
              </a:xfrm>
              <a:custGeom>
                <a:rect b="b" l="l" r="r" t="t"/>
                <a:pathLst>
                  <a:path extrusionOk="0" h="2686" w="2686">
                    <a:moveTo>
                      <a:pt x="2685" y="1344"/>
                    </a:moveTo>
                    <a:lnTo>
                      <a:pt x="2685" y="1344"/>
                    </a:lnTo>
                    <a:cubicBezTo>
                      <a:pt x="2685" y="2085"/>
                      <a:pt x="2083" y="2685"/>
                      <a:pt x="1343" y="2685"/>
                    </a:cubicBezTo>
                    <a:lnTo>
                      <a:pt x="1343" y="2685"/>
                    </a:lnTo>
                    <a:cubicBezTo>
                      <a:pt x="602" y="2685"/>
                      <a:pt x="0" y="2085"/>
                      <a:pt x="0" y="1344"/>
                    </a:cubicBezTo>
                    <a:lnTo>
                      <a:pt x="0" y="1344"/>
                    </a:lnTo>
                    <a:cubicBezTo>
                      <a:pt x="0" y="601"/>
                      <a:pt x="602" y="0"/>
                      <a:pt x="1343" y="0"/>
                    </a:cubicBezTo>
                    <a:lnTo>
                      <a:pt x="1343" y="0"/>
                    </a:lnTo>
                    <a:cubicBezTo>
                      <a:pt x="2083" y="0"/>
                      <a:pt x="2685" y="601"/>
                      <a:pt x="2685" y="1344"/>
                    </a:cubicBezTo>
                  </a:path>
                </a:pathLst>
              </a:custGeom>
              <a:solidFill>
                <a:schemeClr val="accent1">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66" name="Google Shape;266;p28"/>
              <p:cNvSpPr/>
              <p:nvPr/>
            </p:nvSpPr>
            <p:spPr>
              <a:xfrm>
                <a:off x="8330182" y="2915398"/>
                <a:ext cx="510158" cy="592582"/>
              </a:xfrm>
              <a:custGeom>
                <a:rect b="b" l="l" r="r" t="t"/>
                <a:pathLst>
                  <a:path extrusionOk="0" h="629373" w="541832">
                    <a:moveTo>
                      <a:pt x="160894" y="146915"/>
                    </a:moveTo>
                    <a:cubicBezTo>
                      <a:pt x="183222" y="146915"/>
                      <a:pt x="203029" y="152306"/>
                      <a:pt x="221755" y="158776"/>
                    </a:cubicBezTo>
                    <a:cubicBezTo>
                      <a:pt x="234000" y="163089"/>
                      <a:pt x="245524" y="167762"/>
                      <a:pt x="257048" y="170278"/>
                    </a:cubicBezTo>
                    <a:cubicBezTo>
                      <a:pt x="279376" y="176029"/>
                      <a:pt x="299904" y="173513"/>
                      <a:pt x="321151" y="166324"/>
                    </a:cubicBezTo>
                    <a:cubicBezTo>
                      <a:pt x="335916" y="160214"/>
                      <a:pt x="350681" y="154104"/>
                      <a:pt x="366167" y="150869"/>
                    </a:cubicBezTo>
                    <a:cubicBezTo>
                      <a:pt x="412983" y="140445"/>
                      <a:pt x="455118" y="150509"/>
                      <a:pt x="492932" y="179264"/>
                    </a:cubicBezTo>
                    <a:cubicBezTo>
                      <a:pt x="503015" y="187531"/>
                      <a:pt x="512739" y="196157"/>
                      <a:pt x="521021" y="205862"/>
                    </a:cubicBezTo>
                    <a:cubicBezTo>
                      <a:pt x="523902" y="210175"/>
                      <a:pt x="523902" y="210535"/>
                      <a:pt x="519581" y="213410"/>
                    </a:cubicBezTo>
                    <a:cubicBezTo>
                      <a:pt x="480327" y="237852"/>
                      <a:pt x="457639" y="272357"/>
                      <a:pt x="453678" y="317287"/>
                    </a:cubicBezTo>
                    <a:cubicBezTo>
                      <a:pt x="449716" y="359700"/>
                      <a:pt x="463041" y="397441"/>
                      <a:pt x="492211" y="427992"/>
                    </a:cubicBezTo>
                    <a:cubicBezTo>
                      <a:pt x="504816" y="441651"/>
                      <a:pt x="521021" y="451715"/>
                      <a:pt x="537587" y="459623"/>
                    </a:cubicBezTo>
                    <a:cubicBezTo>
                      <a:pt x="542269" y="461060"/>
                      <a:pt x="542629" y="461779"/>
                      <a:pt x="540828" y="466811"/>
                    </a:cubicBezTo>
                    <a:cubicBezTo>
                      <a:pt x="521742" y="510303"/>
                      <a:pt x="496173" y="551638"/>
                      <a:pt x="464482" y="587941"/>
                    </a:cubicBezTo>
                    <a:cubicBezTo>
                      <a:pt x="453678" y="599802"/>
                      <a:pt x="441794" y="610944"/>
                      <a:pt x="427028" y="619211"/>
                    </a:cubicBezTo>
                    <a:cubicBezTo>
                      <a:pt x="403980" y="632151"/>
                      <a:pt x="380212" y="632151"/>
                      <a:pt x="356443" y="622087"/>
                    </a:cubicBezTo>
                    <a:cubicBezTo>
                      <a:pt x="346360" y="617774"/>
                      <a:pt x="336636" y="612741"/>
                      <a:pt x="326553" y="609147"/>
                    </a:cubicBezTo>
                    <a:cubicBezTo>
                      <a:pt x="293421" y="599442"/>
                      <a:pt x="261730" y="599802"/>
                      <a:pt x="229678" y="613460"/>
                    </a:cubicBezTo>
                    <a:cubicBezTo>
                      <a:pt x="221395" y="617055"/>
                      <a:pt x="213112" y="620649"/>
                      <a:pt x="204830" y="623884"/>
                    </a:cubicBezTo>
                    <a:cubicBezTo>
                      <a:pt x="173859" y="635386"/>
                      <a:pt x="146129" y="628197"/>
                      <a:pt x="121280" y="608069"/>
                    </a:cubicBezTo>
                    <a:cubicBezTo>
                      <a:pt x="105434" y="596567"/>
                      <a:pt x="92830" y="581471"/>
                      <a:pt x="81306" y="565656"/>
                    </a:cubicBezTo>
                    <a:cubicBezTo>
                      <a:pt x="54296" y="530072"/>
                      <a:pt x="33409" y="490893"/>
                      <a:pt x="19364" y="448480"/>
                    </a:cubicBezTo>
                    <a:cubicBezTo>
                      <a:pt x="9281" y="417928"/>
                      <a:pt x="2798" y="386658"/>
                      <a:pt x="638" y="355027"/>
                    </a:cubicBezTo>
                    <a:cubicBezTo>
                      <a:pt x="-1523" y="319084"/>
                      <a:pt x="1358" y="284578"/>
                      <a:pt x="16123" y="251510"/>
                    </a:cubicBezTo>
                    <a:cubicBezTo>
                      <a:pt x="38091" y="201189"/>
                      <a:pt x="75904" y="166324"/>
                      <a:pt x="129563" y="150869"/>
                    </a:cubicBezTo>
                    <a:cubicBezTo>
                      <a:pt x="140727" y="148353"/>
                      <a:pt x="151171" y="146915"/>
                      <a:pt x="160894" y="146915"/>
                    </a:cubicBezTo>
                    <a:close/>
                    <a:moveTo>
                      <a:pt x="387614" y="234"/>
                    </a:moveTo>
                    <a:cubicBezTo>
                      <a:pt x="390870" y="-842"/>
                      <a:pt x="391955" y="2027"/>
                      <a:pt x="391955" y="4178"/>
                    </a:cubicBezTo>
                    <a:cubicBezTo>
                      <a:pt x="392317" y="8481"/>
                      <a:pt x="393402" y="12067"/>
                      <a:pt x="392317" y="14219"/>
                    </a:cubicBezTo>
                    <a:cubicBezTo>
                      <a:pt x="392317" y="44340"/>
                      <a:pt x="383273" y="69441"/>
                      <a:pt x="367356" y="93108"/>
                    </a:cubicBezTo>
                    <a:cubicBezTo>
                      <a:pt x="349629" y="118927"/>
                      <a:pt x="326115" y="137215"/>
                      <a:pt x="295727" y="146896"/>
                    </a:cubicBezTo>
                    <a:cubicBezTo>
                      <a:pt x="287045" y="149407"/>
                      <a:pt x="277277" y="151200"/>
                      <a:pt x="267871" y="151200"/>
                    </a:cubicBezTo>
                    <a:cubicBezTo>
                      <a:pt x="263168" y="151200"/>
                      <a:pt x="261721" y="149407"/>
                      <a:pt x="261721" y="145821"/>
                    </a:cubicBezTo>
                    <a:cubicBezTo>
                      <a:pt x="258827" y="123947"/>
                      <a:pt x="264254" y="103507"/>
                      <a:pt x="273659" y="84502"/>
                    </a:cubicBezTo>
                    <a:cubicBezTo>
                      <a:pt x="292109" y="45416"/>
                      <a:pt x="322497" y="19956"/>
                      <a:pt x="363015" y="5613"/>
                    </a:cubicBezTo>
                    <a:cubicBezTo>
                      <a:pt x="370612" y="3103"/>
                      <a:pt x="378932" y="1668"/>
                      <a:pt x="387614" y="23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grpSp>
        <p:sp>
          <p:nvSpPr>
            <p:cNvPr id="267" name="Google Shape;267;p28"/>
            <p:cNvSpPr/>
            <p:nvPr/>
          </p:nvSpPr>
          <p:spPr>
            <a:xfrm>
              <a:off x="11223288" y="6264525"/>
              <a:ext cx="653536" cy="653536"/>
            </a:xfrm>
            <a:custGeom>
              <a:rect b="b" l="l" r="r" t="t"/>
              <a:pathLst>
                <a:path extrusionOk="0" h="1340" w="1340">
                  <a:moveTo>
                    <a:pt x="417" y="298"/>
                  </a:moveTo>
                  <a:lnTo>
                    <a:pt x="417" y="298"/>
                  </a:lnTo>
                  <a:cubicBezTo>
                    <a:pt x="416" y="298"/>
                    <a:pt x="412" y="301"/>
                    <a:pt x="409" y="302"/>
                  </a:cubicBezTo>
                  <a:lnTo>
                    <a:pt x="409" y="302"/>
                  </a:lnTo>
                  <a:cubicBezTo>
                    <a:pt x="396" y="310"/>
                    <a:pt x="384" y="321"/>
                    <a:pt x="372" y="330"/>
                  </a:cubicBezTo>
                  <a:lnTo>
                    <a:pt x="372" y="330"/>
                  </a:lnTo>
                  <a:cubicBezTo>
                    <a:pt x="366" y="334"/>
                    <a:pt x="362" y="338"/>
                    <a:pt x="357" y="344"/>
                  </a:cubicBezTo>
                  <a:lnTo>
                    <a:pt x="357" y="344"/>
                  </a:lnTo>
                  <a:cubicBezTo>
                    <a:pt x="354" y="345"/>
                    <a:pt x="353" y="346"/>
                    <a:pt x="351" y="348"/>
                  </a:cubicBezTo>
                  <a:lnTo>
                    <a:pt x="351" y="348"/>
                  </a:lnTo>
                  <a:cubicBezTo>
                    <a:pt x="350" y="348"/>
                    <a:pt x="349" y="349"/>
                    <a:pt x="349" y="350"/>
                  </a:cubicBezTo>
                  <a:lnTo>
                    <a:pt x="349" y="350"/>
                  </a:lnTo>
                  <a:cubicBezTo>
                    <a:pt x="345" y="353"/>
                    <a:pt x="341" y="357"/>
                    <a:pt x="338" y="361"/>
                  </a:cubicBezTo>
                  <a:lnTo>
                    <a:pt x="338" y="361"/>
                  </a:lnTo>
                  <a:cubicBezTo>
                    <a:pt x="335" y="364"/>
                    <a:pt x="333" y="367"/>
                    <a:pt x="330" y="368"/>
                  </a:cubicBezTo>
                  <a:lnTo>
                    <a:pt x="330" y="368"/>
                  </a:lnTo>
                  <a:cubicBezTo>
                    <a:pt x="326" y="368"/>
                    <a:pt x="325" y="371"/>
                    <a:pt x="325" y="375"/>
                  </a:cubicBezTo>
                  <a:lnTo>
                    <a:pt x="325" y="375"/>
                  </a:lnTo>
                  <a:cubicBezTo>
                    <a:pt x="321" y="379"/>
                    <a:pt x="317" y="380"/>
                    <a:pt x="313" y="385"/>
                  </a:cubicBezTo>
                  <a:lnTo>
                    <a:pt x="313" y="385"/>
                  </a:lnTo>
                  <a:cubicBezTo>
                    <a:pt x="307" y="393"/>
                    <a:pt x="300" y="400"/>
                    <a:pt x="294" y="407"/>
                  </a:cubicBezTo>
                  <a:lnTo>
                    <a:pt x="294" y="407"/>
                  </a:lnTo>
                  <a:cubicBezTo>
                    <a:pt x="292" y="412"/>
                    <a:pt x="288" y="418"/>
                    <a:pt x="286" y="420"/>
                  </a:cubicBezTo>
                  <a:lnTo>
                    <a:pt x="286" y="420"/>
                  </a:lnTo>
                  <a:cubicBezTo>
                    <a:pt x="284" y="424"/>
                    <a:pt x="283" y="424"/>
                    <a:pt x="280" y="422"/>
                  </a:cubicBezTo>
                  <a:lnTo>
                    <a:pt x="280" y="422"/>
                  </a:lnTo>
                  <a:cubicBezTo>
                    <a:pt x="284" y="427"/>
                    <a:pt x="280" y="428"/>
                    <a:pt x="279" y="430"/>
                  </a:cubicBezTo>
                  <a:lnTo>
                    <a:pt x="279" y="430"/>
                  </a:lnTo>
                  <a:cubicBezTo>
                    <a:pt x="276" y="435"/>
                    <a:pt x="275" y="438"/>
                    <a:pt x="272" y="442"/>
                  </a:cubicBezTo>
                  <a:lnTo>
                    <a:pt x="272" y="442"/>
                  </a:lnTo>
                  <a:cubicBezTo>
                    <a:pt x="272" y="443"/>
                    <a:pt x="272" y="444"/>
                    <a:pt x="271" y="443"/>
                  </a:cubicBezTo>
                  <a:lnTo>
                    <a:pt x="271" y="443"/>
                  </a:lnTo>
                  <a:cubicBezTo>
                    <a:pt x="270" y="443"/>
                    <a:pt x="270" y="444"/>
                    <a:pt x="270" y="444"/>
                  </a:cubicBezTo>
                  <a:lnTo>
                    <a:pt x="270" y="444"/>
                  </a:lnTo>
                  <a:cubicBezTo>
                    <a:pt x="271" y="446"/>
                    <a:pt x="270" y="447"/>
                    <a:pt x="268" y="451"/>
                  </a:cubicBezTo>
                  <a:lnTo>
                    <a:pt x="268" y="451"/>
                  </a:lnTo>
                  <a:cubicBezTo>
                    <a:pt x="262" y="460"/>
                    <a:pt x="256" y="470"/>
                    <a:pt x="252" y="479"/>
                  </a:cubicBezTo>
                  <a:lnTo>
                    <a:pt x="252" y="479"/>
                  </a:lnTo>
                  <a:cubicBezTo>
                    <a:pt x="252" y="485"/>
                    <a:pt x="249" y="487"/>
                    <a:pt x="247" y="490"/>
                  </a:cubicBezTo>
                  <a:lnTo>
                    <a:pt x="247" y="490"/>
                  </a:lnTo>
                  <a:cubicBezTo>
                    <a:pt x="245" y="497"/>
                    <a:pt x="243" y="502"/>
                    <a:pt x="240" y="509"/>
                  </a:cubicBezTo>
                  <a:lnTo>
                    <a:pt x="240" y="509"/>
                  </a:lnTo>
                  <a:cubicBezTo>
                    <a:pt x="237" y="519"/>
                    <a:pt x="233" y="529"/>
                    <a:pt x="231" y="540"/>
                  </a:cubicBezTo>
                  <a:lnTo>
                    <a:pt x="231" y="540"/>
                  </a:lnTo>
                  <a:cubicBezTo>
                    <a:pt x="228" y="546"/>
                    <a:pt x="225" y="556"/>
                    <a:pt x="225" y="562"/>
                  </a:cubicBezTo>
                  <a:lnTo>
                    <a:pt x="225" y="562"/>
                  </a:lnTo>
                  <a:cubicBezTo>
                    <a:pt x="223" y="570"/>
                    <a:pt x="221" y="581"/>
                    <a:pt x="219" y="589"/>
                  </a:cubicBezTo>
                  <a:lnTo>
                    <a:pt x="219" y="589"/>
                  </a:lnTo>
                  <a:cubicBezTo>
                    <a:pt x="217" y="595"/>
                    <a:pt x="217" y="603"/>
                    <a:pt x="217" y="608"/>
                  </a:cubicBezTo>
                  <a:lnTo>
                    <a:pt x="217" y="608"/>
                  </a:lnTo>
                  <a:cubicBezTo>
                    <a:pt x="217" y="616"/>
                    <a:pt x="217" y="624"/>
                    <a:pt x="215" y="631"/>
                  </a:cubicBezTo>
                  <a:lnTo>
                    <a:pt x="215" y="631"/>
                  </a:lnTo>
                  <a:cubicBezTo>
                    <a:pt x="215" y="635"/>
                    <a:pt x="215" y="638"/>
                    <a:pt x="215" y="640"/>
                  </a:cubicBezTo>
                  <a:lnTo>
                    <a:pt x="215" y="640"/>
                  </a:lnTo>
                  <a:cubicBezTo>
                    <a:pt x="215" y="652"/>
                    <a:pt x="216" y="664"/>
                    <a:pt x="217" y="679"/>
                  </a:cubicBezTo>
                  <a:lnTo>
                    <a:pt x="217" y="679"/>
                  </a:lnTo>
                  <a:cubicBezTo>
                    <a:pt x="217" y="691"/>
                    <a:pt x="220" y="703"/>
                    <a:pt x="221" y="717"/>
                  </a:cubicBezTo>
                  <a:lnTo>
                    <a:pt x="221" y="717"/>
                  </a:lnTo>
                  <a:cubicBezTo>
                    <a:pt x="225" y="729"/>
                    <a:pt x="227" y="742"/>
                    <a:pt x="231" y="753"/>
                  </a:cubicBezTo>
                  <a:lnTo>
                    <a:pt x="231" y="753"/>
                  </a:lnTo>
                  <a:cubicBezTo>
                    <a:pt x="233" y="758"/>
                    <a:pt x="235" y="766"/>
                    <a:pt x="237" y="772"/>
                  </a:cubicBezTo>
                  <a:lnTo>
                    <a:pt x="237" y="776"/>
                  </a:lnTo>
                  <a:lnTo>
                    <a:pt x="237" y="776"/>
                  </a:lnTo>
                  <a:cubicBezTo>
                    <a:pt x="241" y="785"/>
                    <a:pt x="245" y="793"/>
                    <a:pt x="249" y="801"/>
                  </a:cubicBezTo>
                  <a:lnTo>
                    <a:pt x="249" y="801"/>
                  </a:lnTo>
                  <a:cubicBezTo>
                    <a:pt x="253" y="811"/>
                    <a:pt x="259" y="820"/>
                    <a:pt x="266" y="829"/>
                  </a:cubicBezTo>
                  <a:lnTo>
                    <a:pt x="266" y="829"/>
                  </a:lnTo>
                  <a:cubicBezTo>
                    <a:pt x="270" y="835"/>
                    <a:pt x="272" y="841"/>
                    <a:pt x="279" y="847"/>
                  </a:cubicBezTo>
                  <a:lnTo>
                    <a:pt x="279" y="847"/>
                  </a:lnTo>
                  <a:cubicBezTo>
                    <a:pt x="283" y="852"/>
                    <a:pt x="286" y="856"/>
                    <a:pt x="292" y="860"/>
                  </a:cubicBezTo>
                  <a:lnTo>
                    <a:pt x="292" y="860"/>
                  </a:lnTo>
                  <a:cubicBezTo>
                    <a:pt x="292" y="862"/>
                    <a:pt x="294" y="862"/>
                    <a:pt x="295" y="863"/>
                  </a:cubicBezTo>
                  <a:lnTo>
                    <a:pt x="295" y="863"/>
                  </a:lnTo>
                  <a:cubicBezTo>
                    <a:pt x="300" y="870"/>
                    <a:pt x="308" y="875"/>
                    <a:pt x="317" y="880"/>
                  </a:cubicBezTo>
                  <a:lnTo>
                    <a:pt x="317" y="880"/>
                  </a:lnTo>
                  <a:cubicBezTo>
                    <a:pt x="317" y="880"/>
                    <a:pt x="319" y="883"/>
                    <a:pt x="321" y="884"/>
                  </a:cubicBezTo>
                  <a:lnTo>
                    <a:pt x="321" y="884"/>
                  </a:lnTo>
                  <a:cubicBezTo>
                    <a:pt x="325" y="886"/>
                    <a:pt x="327" y="887"/>
                    <a:pt x="331" y="888"/>
                  </a:cubicBezTo>
                  <a:lnTo>
                    <a:pt x="331" y="888"/>
                  </a:lnTo>
                  <a:cubicBezTo>
                    <a:pt x="334" y="892"/>
                    <a:pt x="338" y="894"/>
                    <a:pt x="341" y="894"/>
                  </a:cubicBezTo>
                  <a:lnTo>
                    <a:pt x="341" y="894"/>
                  </a:lnTo>
                  <a:cubicBezTo>
                    <a:pt x="347" y="898"/>
                    <a:pt x="353" y="904"/>
                    <a:pt x="362" y="902"/>
                  </a:cubicBezTo>
                  <a:lnTo>
                    <a:pt x="362" y="902"/>
                  </a:lnTo>
                  <a:cubicBezTo>
                    <a:pt x="363" y="904"/>
                    <a:pt x="366" y="904"/>
                    <a:pt x="370" y="902"/>
                  </a:cubicBezTo>
                  <a:lnTo>
                    <a:pt x="370" y="902"/>
                  </a:lnTo>
                  <a:cubicBezTo>
                    <a:pt x="381" y="900"/>
                    <a:pt x="385" y="891"/>
                    <a:pt x="389" y="880"/>
                  </a:cubicBezTo>
                  <a:lnTo>
                    <a:pt x="389" y="880"/>
                  </a:lnTo>
                  <a:cubicBezTo>
                    <a:pt x="390" y="872"/>
                    <a:pt x="393" y="867"/>
                    <a:pt x="394" y="862"/>
                  </a:cubicBezTo>
                  <a:lnTo>
                    <a:pt x="394" y="862"/>
                  </a:lnTo>
                  <a:cubicBezTo>
                    <a:pt x="394" y="856"/>
                    <a:pt x="397" y="849"/>
                    <a:pt x="398" y="844"/>
                  </a:cubicBezTo>
                  <a:lnTo>
                    <a:pt x="398" y="844"/>
                  </a:lnTo>
                  <a:cubicBezTo>
                    <a:pt x="398" y="839"/>
                    <a:pt x="401" y="835"/>
                    <a:pt x="402" y="829"/>
                  </a:cubicBezTo>
                  <a:lnTo>
                    <a:pt x="402" y="829"/>
                  </a:lnTo>
                  <a:cubicBezTo>
                    <a:pt x="404" y="820"/>
                    <a:pt x="404" y="812"/>
                    <a:pt x="402" y="804"/>
                  </a:cubicBezTo>
                  <a:lnTo>
                    <a:pt x="402" y="804"/>
                  </a:lnTo>
                  <a:cubicBezTo>
                    <a:pt x="401" y="800"/>
                    <a:pt x="398" y="797"/>
                    <a:pt x="394" y="794"/>
                  </a:cubicBezTo>
                  <a:lnTo>
                    <a:pt x="394" y="794"/>
                  </a:lnTo>
                  <a:cubicBezTo>
                    <a:pt x="393" y="793"/>
                    <a:pt x="393" y="789"/>
                    <a:pt x="389" y="788"/>
                  </a:cubicBezTo>
                  <a:lnTo>
                    <a:pt x="389" y="788"/>
                  </a:lnTo>
                  <a:cubicBezTo>
                    <a:pt x="385" y="782"/>
                    <a:pt x="380" y="776"/>
                    <a:pt x="376" y="768"/>
                  </a:cubicBezTo>
                  <a:lnTo>
                    <a:pt x="376" y="768"/>
                  </a:lnTo>
                  <a:cubicBezTo>
                    <a:pt x="376" y="768"/>
                    <a:pt x="374" y="766"/>
                    <a:pt x="374" y="765"/>
                  </a:cubicBezTo>
                  <a:lnTo>
                    <a:pt x="374" y="765"/>
                  </a:lnTo>
                  <a:lnTo>
                    <a:pt x="374" y="765"/>
                  </a:lnTo>
                  <a:cubicBezTo>
                    <a:pt x="368" y="756"/>
                    <a:pt x="363" y="748"/>
                    <a:pt x="361" y="738"/>
                  </a:cubicBezTo>
                  <a:lnTo>
                    <a:pt x="361" y="735"/>
                  </a:lnTo>
                  <a:lnTo>
                    <a:pt x="361" y="735"/>
                  </a:lnTo>
                  <a:cubicBezTo>
                    <a:pt x="354" y="722"/>
                    <a:pt x="351" y="707"/>
                    <a:pt x="349" y="694"/>
                  </a:cubicBezTo>
                  <a:lnTo>
                    <a:pt x="349" y="694"/>
                  </a:lnTo>
                  <a:cubicBezTo>
                    <a:pt x="349" y="676"/>
                    <a:pt x="347" y="662"/>
                    <a:pt x="349" y="647"/>
                  </a:cubicBezTo>
                  <a:lnTo>
                    <a:pt x="349" y="647"/>
                  </a:lnTo>
                  <a:cubicBezTo>
                    <a:pt x="349" y="636"/>
                    <a:pt x="349" y="627"/>
                    <a:pt x="350" y="616"/>
                  </a:cubicBezTo>
                  <a:lnTo>
                    <a:pt x="350" y="616"/>
                  </a:lnTo>
                  <a:cubicBezTo>
                    <a:pt x="353" y="600"/>
                    <a:pt x="357" y="583"/>
                    <a:pt x="361" y="565"/>
                  </a:cubicBezTo>
                  <a:lnTo>
                    <a:pt x="361" y="565"/>
                  </a:lnTo>
                  <a:cubicBezTo>
                    <a:pt x="365" y="553"/>
                    <a:pt x="370" y="540"/>
                    <a:pt x="376" y="526"/>
                  </a:cubicBezTo>
                  <a:lnTo>
                    <a:pt x="376" y="526"/>
                  </a:lnTo>
                  <a:cubicBezTo>
                    <a:pt x="384" y="513"/>
                    <a:pt x="389" y="497"/>
                    <a:pt x="398" y="485"/>
                  </a:cubicBezTo>
                  <a:lnTo>
                    <a:pt x="398" y="485"/>
                  </a:lnTo>
                  <a:cubicBezTo>
                    <a:pt x="402" y="478"/>
                    <a:pt x="406" y="473"/>
                    <a:pt x="409" y="467"/>
                  </a:cubicBezTo>
                  <a:lnTo>
                    <a:pt x="409" y="467"/>
                  </a:lnTo>
                  <a:cubicBezTo>
                    <a:pt x="413" y="462"/>
                    <a:pt x="417" y="456"/>
                    <a:pt x="421" y="454"/>
                  </a:cubicBezTo>
                  <a:lnTo>
                    <a:pt x="421" y="454"/>
                  </a:lnTo>
                  <a:cubicBezTo>
                    <a:pt x="431" y="443"/>
                    <a:pt x="439" y="432"/>
                    <a:pt x="448" y="424"/>
                  </a:cubicBezTo>
                  <a:lnTo>
                    <a:pt x="448" y="424"/>
                  </a:lnTo>
                  <a:cubicBezTo>
                    <a:pt x="456" y="420"/>
                    <a:pt x="461" y="413"/>
                    <a:pt x="468" y="407"/>
                  </a:cubicBezTo>
                  <a:lnTo>
                    <a:pt x="468" y="407"/>
                  </a:lnTo>
                  <a:cubicBezTo>
                    <a:pt x="476" y="400"/>
                    <a:pt x="486" y="393"/>
                    <a:pt x="494" y="389"/>
                  </a:cubicBezTo>
                  <a:lnTo>
                    <a:pt x="494" y="389"/>
                  </a:lnTo>
                  <a:cubicBezTo>
                    <a:pt x="502" y="384"/>
                    <a:pt x="508" y="380"/>
                    <a:pt x="515" y="377"/>
                  </a:cubicBezTo>
                  <a:lnTo>
                    <a:pt x="515" y="377"/>
                  </a:lnTo>
                  <a:cubicBezTo>
                    <a:pt x="516" y="377"/>
                    <a:pt x="516" y="377"/>
                    <a:pt x="518" y="375"/>
                  </a:cubicBezTo>
                  <a:lnTo>
                    <a:pt x="518" y="375"/>
                  </a:lnTo>
                  <a:cubicBezTo>
                    <a:pt x="520" y="375"/>
                    <a:pt x="523" y="373"/>
                    <a:pt x="526" y="371"/>
                  </a:cubicBezTo>
                  <a:lnTo>
                    <a:pt x="526" y="371"/>
                  </a:lnTo>
                  <a:cubicBezTo>
                    <a:pt x="534" y="368"/>
                    <a:pt x="543" y="364"/>
                    <a:pt x="553" y="360"/>
                  </a:cubicBezTo>
                  <a:lnTo>
                    <a:pt x="553" y="360"/>
                  </a:lnTo>
                  <a:cubicBezTo>
                    <a:pt x="558" y="358"/>
                    <a:pt x="563" y="357"/>
                    <a:pt x="570" y="356"/>
                  </a:cubicBezTo>
                  <a:lnTo>
                    <a:pt x="570" y="356"/>
                  </a:lnTo>
                  <a:cubicBezTo>
                    <a:pt x="579" y="352"/>
                    <a:pt x="589" y="350"/>
                    <a:pt x="598" y="348"/>
                  </a:cubicBezTo>
                  <a:lnTo>
                    <a:pt x="598" y="348"/>
                  </a:lnTo>
                  <a:cubicBezTo>
                    <a:pt x="606" y="346"/>
                    <a:pt x="613" y="346"/>
                    <a:pt x="620" y="344"/>
                  </a:cubicBezTo>
                  <a:lnTo>
                    <a:pt x="620" y="344"/>
                  </a:lnTo>
                  <a:cubicBezTo>
                    <a:pt x="625" y="344"/>
                    <a:pt x="629" y="344"/>
                    <a:pt x="633" y="342"/>
                  </a:cubicBezTo>
                  <a:lnTo>
                    <a:pt x="633" y="342"/>
                  </a:lnTo>
                  <a:cubicBezTo>
                    <a:pt x="645" y="340"/>
                    <a:pt x="656" y="338"/>
                    <a:pt x="667" y="338"/>
                  </a:cubicBezTo>
                  <a:lnTo>
                    <a:pt x="685" y="338"/>
                  </a:lnTo>
                  <a:lnTo>
                    <a:pt x="685" y="338"/>
                  </a:lnTo>
                  <a:cubicBezTo>
                    <a:pt x="689" y="340"/>
                    <a:pt x="692" y="338"/>
                    <a:pt x="694" y="338"/>
                  </a:cubicBezTo>
                  <a:lnTo>
                    <a:pt x="694" y="338"/>
                  </a:lnTo>
                  <a:cubicBezTo>
                    <a:pt x="699" y="338"/>
                    <a:pt x="703" y="340"/>
                    <a:pt x="707" y="340"/>
                  </a:cubicBezTo>
                  <a:lnTo>
                    <a:pt x="707" y="340"/>
                  </a:lnTo>
                  <a:cubicBezTo>
                    <a:pt x="707" y="340"/>
                    <a:pt x="708" y="340"/>
                    <a:pt x="711" y="340"/>
                  </a:cubicBezTo>
                  <a:lnTo>
                    <a:pt x="711" y="340"/>
                  </a:lnTo>
                  <a:cubicBezTo>
                    <a:pt x="712" y="342"/>
                    <a:pt x="714" y="340"/>
                    <a:pt x="716" y="340"/>
                  </a:cubicBezTo>
                  <a:lnTo>
                    <a:pt x="716" y="340"/>
                  </a:lnTo>
                  <a:cubicBezTo>
                    <a:pt x="720" y="340"/>
                    <a:pt x="726" y="344"/>
                    <a:pt x="731" y="344"/>
                  </a:cubicBezTo>
                  <a:lnTo>
                    <a:pt x="731" y="344"/>
                  </a:lnTo>
                  <a:cubicBezTo>
                    <a:pt x="734" y="344"/>
                    <a:pt x="736" y="345"/>
                    <a:pt x="740" y="345"/>
                  </a:cubicBezTo>
                  <a:lnTo>
                    <a:pt x="743" y="345"/>
                  </a:lnTo>
                  <a:lnTo>
                    <a:pt x="743" y="345"/>
                  </a:lnTo>
                  <a:cubicBezTo>
                    <a:pt x="744" y="346"/>
                    <a:pt x="746" y="346"/>
                    <a:pt x="747" y="346"/>
                  </a:cubicBezTo>
                  <a:lnTo>
                    <a:pt x="747" y="346"/>
                  </a:lnTo>
                  <a:cubicBezTo>
                    <a:pt x="751" y="346"/>
                    <a:pt x="757" y="348"/>
                    <a:pt x="761" y="348"/>
                  </a:cubicBezTo>
                  <a:lnTo>
                    <a:pt x="761" y="348"/>
                  </a:lnTo>
                  <a:cubicBezTo>
                    <a:pt x="761" y="348"/>
                    <a:pt x="763" y="349"/>
                    <a:pt x="765" y="349"/>
                  </a:cubicBezTo>
                  <a:lnTo>
                    <a:pt x="765" y="349"/>
                  </a:lnTo>
                  <a:cubicBezTo>
                    <a:pt x="769" y="352"/>
                    <a:pt x="773" y="352"/>
                    <a:pt x="777" y="352"/>
                  </a:cubicBezTo>
                  <a:lnTo>
                    <a:pt x="777" y="352"/>
                  </a:lnTo>
                  <a:cubicBezTo>
                    <a:pt x="778" y="353"/>
                    <a:pt x="781" y="356"/>
                    <a:pt x="782" y="353"/>
                  </a:cubicBezTo>
                  <a:lnTo>
                    <a:pt x="782" y="353"/>
                  </a:lnTo>
                  <a:cubicBezTo>
                    <a:pt x="790" y="357"/>
                    <a:pt x="798" y="358"/>
                    <a:pt x="804" y="361"/>
                  </a:cubicBezTo>
                  <a:lnTo>
                    <a:pt x="804" y="361"/>
                  </a:lnTo>
                  <a:cubicBezTo>
                    <a:pt x="821" y="368"/>
                    <a:pt x="834" y="376"/>
                    <a:pt x="848" y="384"/>
                  </a:cubicBezTo>
                  <a:lnTo>
                    <a:pt x="848" y="384"/>
                  </a:lnTo>
                  <a:cubicBezTo>
                    <a:pt x="856" y="391"/>
                    <a:pt x="864" y="396"/>
                    <a:pt x="871" y="403"/>
                  </a:cubicBezTo>
                  <a:lnTo>
                    <a:pt x="871" y="403"/>
                  </a:lnTo>
                  <a:cubicBezTo>
                    <a:pt x="877" y="407"/>
                    <a:pt x="884" y="413"/>
                    <a:pt x="889" y="420"/>
                  </a:cubicBezTo>
                  <a:lnTo>
                    <a:pt x="889" y="420"/>
                  </a:lnTo>
                  <a:cubicBezTo>
                    <a:pt x="903" y="431"/>
                    <a:pt x="912" y="447"/>
                    <a:pt x="922" y="462"/>
                  </a:cubicBezTo>
                  <a:lnTo>
                    <a:pt x="922" y="462"/>
                  </a:lnTo>
                  <a:cubicBezTo>
                    <a:pt x="926" y="470"/>
                    <a:pt x="930" y="475"/>
                    <a:pt x="934" y="486"/>
                  </a:cubicBezTo>
                  <a:lnTo>
                    <a:pt x="934" y="486"/>
                  </a:lnTo>
                  <a:cubicBezTo>
                    <a:pt x="939" y="497"/>
                    <a:pt x="940" y="507"/>
                    <a:pt x="944" y="519"/>
                  </a:cubicBezTo>
                  <a:lnTo>
                    <a:pt x="944" y="519"/>
                  </a:lnTo>
                  <a:cubicBezTo>
                    <a:pt x="948" y="532"/>
                    <a:pt x="951" y="544"/>
                    <a:pt x="952" y="556"/>
                  </a:cubicBezTo>
                  <a:lnTo>
                    <a:pt x="952" y="556"/>
                  </a:lnTo>
                  <a:cubicBezTo>
                    <a:pt x="954" y="572"/>
                    <a:pt x="956" y="589"/>
                    <a:pt x="956" y="604"/>
                  </a:cubicBezTo>
                  <a:lnTo>
                    <a:pt x="956" y="604"/>
                  </a:lnTo>
                  <a:cubicBezTo>
                    <a:pt x="954" y="616"/>
                    <a:pt x="956" y="628"/>
                    <a:pt x="954" y="638"/>
                  </a:cubicBezTo>
                  <a:lnTo>
                    <a:pt x="954" y="638"/>
                  </a:lnTo>
                  <a:cubicBezTo>
                    <a:pt x="952" y="652"/>
                    <a:pt x="952" y="667"/>
                    <a:pt x="948" y="683"/>
                  </a:cubicBezTo>
                  <a:lnTo>
                    <a:pt x="948" y="688"/>
                  </a:lnTo>
                  <a:lnTo>
                    <a:pt x="948" y="688"/>
                  </a:lnTo>
                  <a:cubicBezTo>
                    <a:pt x="947" y="694"/>
                    <a:pt x="947" y="699"/>
                    <a:pt x="944" y="703"/>
                  </a:cubicBezTo>
                  <a:lnTo>
                    <a:pt x="944" y="703"/>
                  </a:lnTo>
                  <a:cubicBezTo>
                    <a:pt x="943" y="721"/>
                    <a:pt x="939" y="734"/>
                    <a:pt x="935" y="752"/>
                  </a:cubicBezTo>
                  <a:lnTo>
                    <a:pt x="935" y="752"/>
                  </a:lnTo>
                  <a:cubicBezTo>
                    <a:pt x="931" y="758"/>
                    <a:pt x="930" y="769"/>
                    <a:pt x="926" y="778"/>
                  </a:cubicBezTo>
                  <a:lnTo>
                    <a:pt x="926" y="778"/>
                  </a:lnTo>
                  <a:cubicBezTo>
                    <a:pt x="922" y="792"/>
                    <a:pt x="916" y="803"/>
                    <a:pt x="911" y="816"/>
                  </a:cubicBezTo>
                  <a:lnTo>
                    <a:pt x="911" y="816"/>
                  </a:lnTo>
                  <a:cubicBezTo>
                    <a:pt x="909" y="821"/>
                    <a:pt x="908" y="825"/>
                    <a:pt x="905" y="829"/>
                  </a:cubicBezTo>
                  <a:lnTo>
                    <a:pt x="905" y="829"/>
                  </a:lnTo>
                  <a:cubicBezTo>
                    <a:pt x="901" y="839"/>
                    <a:pt x="895" y="849"/>
                    <a:pt x="889" y="860"/>
                  </a:cubicBezTo>
                  <a:lnTo>
                    <a:pt x="889" y="860"/>
                  </a:lnTo>
                  <a:cubicBezTo>
                    <a:pt x="883" y="870"/>
                    <a:pt x="873" y="880"/>
                    <a:pt x="865" y="891"/>
                  </a:cubicBezTo>
                  <a:lnTo>
                    <a:pt x="865" y="891"/>
                  </a:lnTo>
                  <a:cubicBezTo>
                    <a:pt x="859" y="896"/>
                    <a:pt x="852" y="904"/>
                    <a:pt x="846" y="911"/>
                  </a:cubicBezTo>
                  <a:lnTo>
                    <a:pt x="846" y="911"/>
                  </a:lnTo>
                  <a:cubicBezTo>
                    <a:pt x="840" y="914"/>
                    <a:pt x="834" y="919"/>
                    <a:pt x="829" y="923"/>
                  </a:cubicBezTo>
                  <a:lnTo>
                    <a:pt x="829" y="923"/>
                  </a:lnTo>
                  <a:cubicBezTo>
                    <a:pt x="816" y="931"/>
                    <a:pt x="804" y="938"/>
                    <a:pt x="790" y="945"/>
                  </a:cubicBezTo>
                  <a:lnTo>
                    <a:pt x="790" y="945"/>
                  </a:lnTo>
                  <a:cubicBezTo>
                    <a:pt x="777" y="947"/>
                    <a:pt x="765" y="949"/>
                    <a:pt x="753" y="951"/>
                  </a:cubicBezTo>
                  <a:lnTo>
                    <a:pt x="753" y="951"/>
                  </a:lnTo>
                  <a:cubicBezTo>
                    <a:pt x="743" y="951"/>
                    <a:pt x="734" y="951"/>
                    <a:pt x="726" y="949"/>
                  </a:cubicBezTo>
                  <a:lnTo>
                    <a:pt x="726" y="949"/>
                  </a:lnTo>
                  <a:cubicBezTo>
                    <a:pt x="722" y="947"/>
                    <a:pt x="719" y="947"/>
                    <a:pt x="716" y="947"/>
                  </a:cubicBezTo>
                  <a:lnTo>
                    <a:pt x="716" y="947"/>
                  </a:lnTo>
                  <a:cubicBezTo>
                    <a:pt x="714" y="947"/>
                    <a:pt x="711" y="947"/>
                    <a:pt x="708" y="947"/>
                  </a:cubicBezTo>
                  <a:lnTo>
                    <a:pt x="708" y="947"/>
                  </a:lnTo>
                  <a:cubicBezTo>
                    <a:pt x="703" y="945"/>
                    <a:pt x="699" y="942"/>
                    <a:pt x="694" y="938"/>
                  </a:cubicBezTo>
                  <a:lnTo>
                    <a:pt x="694" y="938"/>
                  </a:lnTo>
                  <a:cubicBezTo>
                    <a:pt x="685" y="937"/>
                    <a:pt x="677" y="931"/>
                    <a:pt x="671" y="925"/>
                  </a:cubicBezTo>
                  <a:lnTo>
                    <a:pt x="671" y="925"/>
                  </a:lnTo>
                  <a:cubicBezTo>
                    <a:pt x="664" y="919"/>
                    <a:pt x="657" y="914"/>
                    <a:pt x="652" y="906"/>
                  </a:cubicBezTo>
                  <a:lnTo>
                    <a:pt x="652" y="906"/>
                  </a:lnTo>
                  <a:cubicBezTo>
                    <a:pt x="651" y="902"/>
                    <a:pt x="648" y="899"/>
                    <a:pt x="647" y="894"/>
                  </a:cubicBezTo>
                  <a:lnTo>
                    <a:pt x="647" y="894"/>
                  </a:lnTo>
                  <a:cubicBezTo>
                    <a:pt x="644" y="888"/>
                    <a:pt x="641" y="884"/>
                    <a:pt x="638" y="879"/>
                  </a:cubicBezTo>
                  <a:lnTo>
                    <a:pt x="638" y="879"/>
                  </a:lnTo>
                  <a:cubicBezTo>
                    <a:pt x="636" y="867"/>
                    <a:pt x="636" y="858"/>
                    <a:pt x="636" y="847"/>
                  </a:cubicBezTo>
                  <a:lnTo>
                    <a:pt x="636" y="847"/>
                  </a:lnTo>
                  <a:cubicBezTo>
                    <a:pt x="636" y="836"/>
                    <a:pt x="638" y="825"/>
                    <a:pt x="641" y="815"/>
                  </a:cubicBezTo>
                  <a:lnTo>
                    <a:pt x="641" y="815"/>
                  </a:lnTo>
                  <a:cubicBezTo>
                    <a:pt x="644" y="801"/>
                    <a:pt x="648" y="788"/>
                    <a:pt x="652" y="776"/>
                  </a:cubicBezTo>
                  <a:lnTo>
                    <a:pt x="652" y="776"/>
                  </a:lnTo>
                  <a:cubicBezTo>
                    <a:pt x="652" y="769"/>
                    <a:pt x="655" y="762"/>
                    <a:pt x="656" y="757"/>
                  </a:cubicBezTo>
                  <a:lnTo>
                    <a:pt x="656" y="757"/>
                  </a:lnTo>
                  <a:cubicBezTo>
                    <a:pt x="660" y="748"/>
                    <a:pt x="663" y="739"/>
                    <a:pt x="665" y="730"/>
                  </a:cubicBezTo>
                  <a:lnTo>
                    <a:pt x="665" y="730"/>
                  </a:lnTo>
                  <a:cubicBezTo>
                    <a:pt x="667" y="723"/>
                    <a:pt x="669" y="717"/>
                    <a:pt x="672" y="707"/>
                  </a:cubicBezTo>
                  <a:lnTo>
                    <a:pt x="672" y="707"/>
                  </a:lnTo>
                  <a:cubicBezTo>
                    <a:pt x="672" y="703"/>
                    <a:pt x="673" y="701"/>
                    <a:pt x="676" y="695"/>
                  </a:cubicBezTo>
                  <a:lnTo>
                    <a:pt x="676" y="695"/>
                  </a:lnTo>
                  <a:cubicBezTo>
                    <a:pt x="679" y="684"/>
                    <a:pt x="680" y="674"/>
                    <a:pt x="685" y="662"/>
                  </a:cubicBezTo>
                  <a:lnTo>
                    <a:pt x="685" y="662"/>
                  </a:lnTo>
                  <a:cubicBezTo>
                    <a:pt x="689" y="650"/>
                    <a:pt x="691" y="636"/>
                    <a:pt x="694" y="624"/>
                  </a:cubicBezTo>
                  <a:lnTo>
                    <a:pt x="694" y="624"/>
                  </a:lnTo>
                  <a:cubicBezTo>
                    <a:pt x="696" y="608"/>
                    <a:pt x="699" y="593"/>
                    <a:pt x="698" y="578"/>
                  </a:cubicBezTo>
                  <a:lnTo>
                    <a:pt x="698" y="578"/>
                  </a:lnTo>
                  <a:cubicBezTo>
                    <a:pt x="696" y="565"/>
                    <a:pt x="694" y="554"/>
                    <a:pt x="689" y="542"/>
                  </a:cubicBezTo>
                  <a:lnTo>
                    <a:pt x="689" y="542"/>
                  </a:lnTo>
                  <a:cubicBezTo>
                    <a:pt x="685" y="529"/>
                    <a:pt x="679" y="515"/>
                    <a:pt x="667" y="506"/>
                  </a:cubicBezTo>
                  <a:lnTo>
                    <a:pt x="667" y="506"/>
                  </a:lnTo>
                  <a:cubicBezTo>
                    <a:pt x="663" y="502"/>
                    <a:pt x="659" y="499"/>
                    <a:pt x="655" y="497"/>
                  </a:cubicBezTo>
                  <a:lnTo>
                    <a:pt x="655" y="497"/>
                  </a:lnTo>
                  <a:cubicBezTo>
                    <a:pt x="649" y="493"/>
                    <a:pt x="643" y="490"/>
                    <a:pt x="637" y="489"/>
                  </a:cubicBezTo>
                  <a:lnTo>
                    <a:pt x="637" y="489"/>
                  </a:lnTo>
                  <a:cubicBezTo>
                    <a:pt x="625" y="485"/>
                    <a:pt x="612" y="485"/>
                    <a:pt x="598" y="485"/>
                  </a:cubicBezTo>
                  <a:lnTo>
                    <a:pt x="598" y="485"/>
                  </a:lnTo>
                  <a:cubicBezTo>
                    <a:pt x="583" y="486"/>
                    <a:pt x="566" y="490"/>
                    <a:pt x="553" y="499"/>
                  </a:cubicBezTo>
                  <a:lnTo>
                    <a:pt x="553" y="499"/>
                  </a:lnTo>
                  <a:cubicBezTo>
                    <a:pt x="549" y="501"/>
                    <a:pt x="545" y="502"/>
                    <a:pt x="541" y="506"/>
                  </a:cubicBezTo>
                  <a:lnTo>
                    <a:pt x="541" y="506"/>
                  </a:lnTo>
                  <a:cubicBezTo>
                    <a:pt x="533" y="513"/>
                    <a:pt x="524" y="521"/>
                    <a:pt x="516" y="530"/>
                  </a:cubicBezTo>
                  <a:lnTo>
                    <a:pt x="516" y="530"/>
                  </a:lnTo>
                  <a:cubicBezTo>
                    <a:pt x="512" y="536"/>
                    <a:pt x="508" y="542"/>
                    <a:pt x="503" y="546"/>
                  </a:cubicBezTo>
                  <a:lnTo>
                    <a:pt x="503" y="546"/>
                  </a:lnTo>
                  <a:cubicBezTo>
                    <a:pt x="492" y="566"/>
                    <a:pt x="486" y="588"/>
                    <a:pt x="480" y="608"/>
                  </a:cubicBezTo>
                  <a:lnTo>
                    <a:pt x="480" y="608"/>
                  </a:lnTo>
                  <a:cubicBezTo>
                    <a:pt x="479" y="621"/>
                    <a:pt x="476" y="633"/>
                    <a:pt x="476" y="647"/>
                  </a:cubicBezTo>
                  <a:lnTo>
                    <a:pt x="476" y="647"/>
                  </a:lnTo>
                  <a:cubicBezTo>
                    <a:pt x="476" y="656"/>
                    <a:pt x="476" y="667"/>
                    <a:pt x="476" y="679"/>
                  </a:cubicBezTo>
                  <a:lnTo>
                    <a:pt x="476" y="679"/>
                  </a:lnTo>
                  <a:cubicBezTo>
                    <a:pt x="479" y="690"/>
                    <a:pt x="479" y="701"/>
                    <a:pt x="480" y="713"/>
                  </a:cubicBezTo>
                  <a:lnTo>
                    <a:pt x="480" y="713"/>
                  </a:lnTo>
                  <a:cubicBezTo>
                    <a:pt x="484" y="726"/>
                    <a:pt x="490" y="743"/>
                    <a:pt x="494" y="758"/>
                  </a:cubicBezTo>
                  <a:lnTo>
                    <a:pt x="494" y="758"/>
                  </a:lnTo>
                  <a:cubicBezTo>
                    <a:pt x="495" y="758"/>
                    <a:pt x="496" y="758"/>
                    <a:pt x="496" y="761"/>
                  </a:cubicBezTo>
                  <a:lnTo>
                    <a:pt x="496" y="761"/>
                  </a:lnTo>
                  <a:cubicBezTo>
                    <a:pt x="498" y="762"/>
                    <a:pt x="498" y="765"/>
                    <a:pt x="496" y="768"/>
                  </a:cubicBezTo>
                  <a:lnTo>
                    <a:pt x="496" y="769"/>
                  </a:lnTo>
                  <a:lnTo>
                    <a:pt x="496" y="769"/>
                  </a:lnTo>
                  <a:cubicBezTo>
                    <a:pt x="495" y="772"/>
                    <a:pt x="494" y="774"/>
                    <a:pt x="494" y="776"/>
                  </a:cubicBezTo>
                  <a:lnTo>
                    <a:pt x="494" y="776"/>
                  </a:lnTo>
                  <a:cubicBezTo>
                    <a:pt x="494" y="780"/>
                    <a:pt x="492" y="785"/>
                    <a:pt x="492" y="789"/>
                  </a:cubicBezTo>
                  <a:lnTo>
                    <a:pt x="492" y="789"/>
                  </a:lnTo>
                  <a:cubicBezTo>
                    <a:pt x="490" y="789"/>
                    <a:pt x="490" y="792"/>
                    <a:pt x="490" y="793"/>
                  </a:cubicBezTo>
                  <a:lnTo>
                    <a:pt x="490" y="793"/>
                  </a:lnTo>
                  <a:cubicBezTo>
                    <a:pt x="490" y="797"/>
                    <a:pt x="490" y="800"/>
                    <a:pt x="488" y="804"/>
                  </a:cubicBezTo>
                  <a:lnTo>
                    <a:pt x="488" y="804"/>
                  </a:lnTo>
                  <a:cubicBezTo>
                    <a:pt x="487" y="807"/>
                    <a:pt x="487" y="811"/>
                    <a:pt x="487" y="811"/>
                  </a:cubicBezTo>
                  <a:lnTo>
                    <a:pt x="487" y="811"/>
                  </a:lnTo>
                  <a:cubicBezTo>
                    <a:pt x="487" y="811"/>
                    <a:pt x="487" y="812"/>
                    <a:pt x="486" y="812"/>
                  </a:cubicBezTo>
                  <a:lnTo>
                    <a:pt x="486" y="819"/>
                  </a:lnTo>
                  <a:lnTo>
                    <a:pt x="486" y="819"/>
                  </a:lnTo>
                  <a:cubicBezTo>
                    <a:pt x="484" y="820"/>
                    <a:pt x="483" y="823"/>
                    <a:pt x="483" y="825"/>
                  </a:cubicBezTo>
                  <a:lnTo>
                    <a:pt x="483" y="825"/>
                  </a:lnTo>
                  <a:cubicBezTo>
                    <a:pt x="482" y="827"/>
                    <a:pt x="482" y="829"/>
                    <a:pt x="482" y="831"/>
                  </a:cubicBezTo>
                  <a:lnTo>
                    <a:pt x="482" y="831"/>
                  </a:lnTo>
                  <a:cubicBezTo>
                    <a:pt x="480" y="836"/>
                    <a:pt x="479" y="843"/>
                    <a:pt x="476" y="848"/>
                  </a:cubicBezTo>
                  <a:lnTo>
                    <a:pt x="476" y="848"/>
                  </a:lnTo>
                  <a:cubicBezTo>
                    <a:pt x="476" y="849"/>
                    <a:pt x="475" y="852"/>
                    <a:pt x="476" y="854"/>
                  </a:cubicBezTo>
                  <a:lnTo>
                    <a:pt x="476" y="854"/>
                  </a:lnTo>
                  <a:cubicBezTo>
                    <a:pt x="476" y="854"/>
                    <a:pt x="476" y="854"/>
                    <a:pt x="476" y="856"/>
                  </a:cubicBezTo>
                  <a:lnTo>
                    <a:pt x="476" y="856"/>
                  </a:lnTo>
                  <a:cubicBezTo>
                    <a:pt x="476" y="856"/>
                    <a:pt x="475" y="858"/>
                    <a:pt x="475" y="860"/>
                  </a:cubicBezTo>
                  <a:lnTo>
                    <a:pt x="475" y="860"/>
                  </a:lnTo>
                  <a:cubicBezTo>
                    <a:pt x="475" y="862"/>
                    <a:pt x="475" y="864"/>
                    <a:pt x="473" y="866"/>
                  </a:cubicBezTo>
                  <a:lnTo>
                    <a:pt x="473" y="866"/>
                  </a:lnTo>
                  <a:cubicBezTo>
                    <a:pt x="472" y="867"/>
                    <a:pt x="472" y="870"/>
                    <a:pt x="471" y="870"/>
                  </a:cubicBezTo>
                  <a:lnTo>
                    <a:pt x="471" y="871"/>
                  </a:lnTo>
                  <a:lnTo>
                    <a:pt x="471" y="876"/>
                  </a:lnTo>
                  <a:lnTo>
                    <a:pt x="471" y="876"/>
                  </a:lnTo>
                  <a:cubicBezTo>
                    <a:pt x="471" y="878"/>
                    <a:pt x="471" y="878"/>
                    <a:pt x="471" y="879"/>
                  </a:cubicBezTo>
                  <a:lnTo>
                    <a:pt x="471" y="879"/>
                  </a:lnTo>
                  <a:cubicBezTo>
                    <a:pt x="469" y="879"/>
                    <a:pt x="469" y="880"/>
                    <a:pt x="469" y="883"/>
                  </a:cubicBezTo>
                  <a:lnTo>
                    <a:pt x="469" y="883"/>
                  </a:lnTo>
                  <a:cubicBezTo>
                    <a:pt x="469" y="887"/>
                    <a:pt x="467" y="888"/>
                    <a:pt x="467" y="892"/>
                  </a:cubicBezTo>
                  <a:lnTo>
                    <a:pt x="467" y="892"/>
                  </a:lnTo>
                  <a:lnTo>
                    <a:pt x="467" y="894"/>
                  </a:lnTo>
                  <a:lnTo>
                    <a:pt x="467" y="894"/>
                  </a:lnTo>
                  <a:cubicBezTo>
                    <a:pt x="465" y="896"/>
                    <a:pt x="465" y="900"/>
                    <a:pt x="465" y="902"/>
                  </a:cubicBezTo>
                  <a:lnTo>
                    <a:pt x="465" y="904"/>
                  </a:lnTo>
                  <a:lnTo>
                    <a:pt x="465" y="904"/>
                  </a:lnTo>
                  <a:cubicBezTo>
                    <a:pt x="463" y="914"/>
                    <a:pt x="460" y="923"/>
                    <a:pt x="457" y="933"/>
                  </a:cubicBezTo>
                  <a:lnTo>
                    <a:pt x="457" y="933"/>
                  </a:lnTo>
                  <a:cubicBezTo>
                    <a:pt x="456" y="939"/>
                    <a:pt x="453" y="949"/>
                    <a:pt x="452" y="958"/>
                  </a:cubicBezTo>
                  <a:lnTo>
                    <a:pt x="452" y="958"/>
                  </a:lnTo>
                  <a:cubicBezTo>
                    <a:pt x="451" y="965"/>
                    <a:pt x="448" y="973"/>
                    <a:pt x="447" y="980"/>
                  </a:cubicBezTo>
                  <a:lnTo>
                    <a:pt x="447" y="980"/>
                  </a:lnTo>
                  <a:cubicBezTo>
                    <a:pt x="445" y="984"/>
                    <a:pt x="444" y="988"/>
                    <a:pt x="443" y="994"/>
                  </a:cubicBezTo>
                  <a:lnTo>
                    <a:pt x="443" y="994"/>
                  </a:lnTo>
                  <a:cubicBezTo>
                    <a:pt x="443" y="997"/>
                    <a:pt x="443" y="1000"/>
                    <a:pt x="443" y="1001"/>
                  </a:cubicBezTo>
                  <a:lnTo>
                    <a:pt x="443" y="1001"/>
                  </a:lnTo>
                  <a:cubicBezTo>
                    <a:pt x="439" y="1012"/>
                    <a:pt x="437" y="1023"/>
                    <a:pt x="435" y="1033"/>
                  </a:cubicBezTo>
                  <a:lnTo>
                    <a:pt x="435" y="1033"/>
                  </a:lnTo>
                  <a:cubicBezTo>
                    <a:pt x="431" y="1044"/>
                    <a:pt x="429" y="1053"/>
                    <a:pt x="427" y="1064"/>
                  </a:cubicBezTo>
                  <a:lnTo>
                    <a:pt x="427" y="1064"/>
                  </a:lnTo>
                  <a:cubicBezTo>
                    <a:pt x="424" y="1075"/>
                    <a:pt x="421" y="1088"/>
                    <a:pt x="417" y="1100"/>
                  </a:cubicBezTo>
                  <a:lnTo>
                    <a:pt x="417" y="1100"/>
                  </a:lnTo>
                  <a:cubicBezTo>
                    <a:pt x="416" y="1111"/>
                    <a:pt x="413" y="1120"/>
                    <a:pt x="410" y="1133"/>
                  </a:cubicBezTo>
                  <a:lnTo>
                    <a:pt x="410" y="1133"/>
                  </a:lnTo>
                  <a:cubicBezTo>
                    <a:pt x="409" y="1137"/>
                    <a:pt x="408" y="1143"/>
                    <a:pt x="408" y="1150"/>
                  </a:cubicBezTo>
                  <a:lnTo>
                    <a:pt x="408" y="1150"/>
                  </a:lnTo>
                  <a:cubicBezTo>
                    <a:pt x="404" y="1158"/>
                    <a:pt x="404" y="1167"/>
                    <a:pt x="404" y="1177"/>
                  </a:cubicBezTo>
                  <a:lnTo>
                    <a:pt x="404" y="1177"/>
                  </a:lnTo>
                  <a:cubicBezTo>
                    <a:pt x="401" y="1189"/>
                    <a:pt x="401" y="1197"/>
                    <a:pt x="401" y="1208"/>
                  </a:cubicBezTo>
                  <a:lnTo>
                    <a:pt x="401" y="1208"/>
                  </a:lnTo>
                  <a:cubicBezTo>
                    <a:pt x="400" y="1217"/>
                    <a:pt x="398" y="1230"/>
                    <a:pt x="398" y="1240"/>
                  </a:cubicBezTo>
                  <a:lnTo>
                    <a:pt x="398" y="1240"/>
                  </a:lnTo>
                  <a:cubicBezTo>
                    <a:pt x="398" y="1249"/>
                    <a:pt x="398" y="1257"/>
                    <a:pt x="398" y="1267"/>
                  </a:cubicBezTo>
                  <a:lnTo>
                    <a:pt x="398" y="1267"/>
                  </a:lnTo>
                  <a:cubicBezTo>
                    <a:pt x="400" y="1271"/>
                    <a:pt x="398" y="1275"/>
                    <a:pt x="400" y="1279"/>
                  </a:cubicBezTo>
                  <a:lnTo>
                    <a:pt x="400" y="1279"/>
                  </a:lnTo>
                  <a:cubicBezTo>
                    <a:pt x="400" y="1280"/>
                    <a:pt x="398" y="1283"/>
                    <a:pt x="396" y="1280"/>
                  </a:cubicBezTo>
                  <a:lnTo>
                    <a:pt x="396" y="1280"/>
                  </a:lnTo>
                  <a:cubicBezTo>
                    <a:pt x="390" y="1277"/>
                    <a:pt x="385" y="1276"/>
                    <a:pt x="381" y="1272"/>
                  </a:cubicBezTo>
                  <a:lnTo>
                    <a:pt x="381" y="1272"/>
                  </a:lnTo>
                  <a:cubicBezTo>
                    <a:pt x="372" y="1269"/>
                    <a:pt x="362" y="1263"/>
                    <a:pt x="351" y="1259"/>
                  </a:cubicBezTo>
                  <a:lnTo>
                    <a:pt x="351" y="1259"/>
                  </a:lnTo>
                  <a:cubicBezTo>
                    <a:pt x="347" y="1256"/>
                    <a:pt x="343" y="1253"/>
                    <a:pt x="338" y="1251"/>
                  </a:cubicBezTo>
                  <a:lnTo>
                    <a:pt x="338" y="1251"/>
                  </a:lnTo>
                  <a:cubicBezTo>
                    <a:pt x="330" y="1248"/>
                    <a:pt x="325" y="1243"/>
                    <a:pt x="317" y="1237"/>
                  </a:cubicBezTo>
                  <a:lnTo>
                    <a:pt x="317" y="1237"/>
                  </a:lnTo>
                  <a:cubicBezTo>
                    <a:pt x="311" y="1234"/>
                    <a:pt x="307" y="1232"/>
                    <a:pt x="302" y="1229"/>
                  </a:cubicBezTo>
                  <a:lnTo>
                    <a:pt x="302" y="1229"/>
                  </a:lnTo>
                  <a:cubicBezTo>
                    <a:pt x="298" y="1226"/>
                    <a:pt x="294" y="1224"/>
                    <a:pt x="290" y="1220"/>
                  </a:cubicBezTo>
                  <a:lnTo>
                    <a:pt x="290" y="1220"/>
                  </a:lnTo>
                  <a:cubicBezTo>
                    <a:pt x="283" y="1216"/>
                    <a:pt x="276" y="1209"/>
                    <a:pt x="271" y="1206"/>
                  </a:cubicBezTo>
                  <a:lnTo>
                    <a:pt x="271" y="1206"/>
                  </a:lnTo>
                  <a:cubicBezTo>
                    <a:pt x="263" y="1201"/>
                    <a:pt x="255" y="1194"/>
                    <a:pt x="247" y="1189"/>
                  </a:cubicBezTo>
                  <a:lnTo>
                    <a:pt x="247" y="1189"/>
                  </a:lnTo>
                  <a:cubicBezTo>
                    <a:pt x="239" y="1181"/>
                    <a:pt x="229" y="1174"/>
                    <a:pt x="221" y="1165"/>
                  </a:cubicBezTo>
                  <a:lnTo>
                    <a:pt x="221" y="1165"/>
                  </a:lnTo>
                  <a:cubicBezTo>
                    <a:pt x="217" y="1162"/>
                    <a:pt x="213" y="1158"/>
                    <a:pt x="209" y="1154"/>
                  </a:cubicBezTo>
                  <a:lnTo>
                    <a:pt x="209" y="1154"/>
                  </a:lnTo>
                  <a:cubicBezTo>
                    <a:pt x="207" y="1150"/>
                    <a:pt x="203" y="1149"/>
                    <a:pt x="200" y="1145"/>
                  </a:cubicBezTo>
                  <a:lnTo>
                    <a:pt x="200" y="1145"/>
                  </a:lnTo>
                  <a:cubicBezTo>
                    <a:pt x="200" y="1143"/>
                    <a:pt x="198" y="1143"/>
                    <a:pt x="197" y="1145"/>
                  </a:cubicBezTo>
                  <a:lnTo>
                    <a:pt x="197" y="1143"/>
                  </a:lnTo>
                  <a:lnTo>
                    <a:pt x="197" y="1143"/>
                  </a:lnTo>
                  <a:cubicBezTo>
                    <a:pt x="194" y="1141"/>
                    <a:pt x="190" y="1137"/>
                    <a:pt x="188" y="1134"/>
                  </a:cubicBezTo>
                  <a:lnTo>
                    <a:pt x="188" y="1134"/>
                  </a:lnTo>
                  <a:cubicBezTo>
                    <a:pt x="185" y="1131"/>
                    <a:pt x="181" y="1127"/>
                    <a:pt x="180" y="1124"/>
                  </a:cubicBezTo>
                  <a:lnTo>
                    <a:pt x="180" y="1124"/>
                  </a:lnTo>
                  <a:cubicBezTo>
                    <a:pt x="180" y="1124"/>
                    <a:pt x="180" y="1123"/>
                    <a:pt x="178" y="1122"/>
                  </a:cubicBezTo>
                  <a:lnTo>
                    <a:pt x="178" y="1122"/>
                  </a:lnTo>
                  <a:cubicBezTo>
                    <a:pt x="173" y="1118"/>
                    <a:pt x="168" y="1112"/>
                    <a:pt x="165" y="1107"/>
                  </a:cubicBezTo>
                  <a:lnTo>
                    <a:pt x="165" y="1107"/>
                  </a:lnTo>
                  <a:cubicBezTo>
                    <a:pt x="160" y="1102"/>
                    <a:pt x="154" y="1098"/>
                    <a:pt x="152" y="1092"/>
                  </a:cubicBezTo>
                  <a:lnTo>
                    <a:pt x="152" y="1092"/>
                  </a:lnTo>
                  <a:cubicBezTo>
                    <a:pt x="150" y="1091"/>
                    <a:pt x="149" y="1090"/>
                    <a:pt x="147" y="1088"/>
                  </a:cubicBezTo>
                  <a:lnTo>
                    <a:pt x="147" y="1088"/>
                  </a:lnTo>
                  <a:cubicBezTo>
                    <a:pt x="145" y="1086"/>
                    <a:pt x="143" y="1082"/>
                    <a:pt x="141" y="1078"/>
                  </a:cubicBezTo>
                  <a:lnTo>
                    <a:pt x="141" y="1078"/>
                  </a:lnTo>
                  <a:cubicBezTo>
                    <a:pt x="135" y="1074"/>
                    <a:pt x="133" y="1069"/>
                    <a:pt x="130" y="1065"/>
                  </a:cubicBezTo>
                  <a:lnTo>
                    <a:pt x="130" y="1065"/>
                  </a:lnTo>
                  <a:cubicBezTo>
                    <a:pt x="130" y="1064"/>
                    <a:pt x="129" y="1063"/>
                    <a:pt x="129" y="1060"/>
                  </a:cubicBezTo>
                  <a:lnTo>
                    <a:pt x="129" y="1060"/>
                  </a:lnTo>
                  <a:cubicBezTo>
                    <a:pt x="127" y="1060"/>
                    <a:pt x="126" y="1059"/>
                    <a:pt x="126" y="1057"/>
                  </a:cubicBezTo>
                  <a:lnTo>
                    <a:pt x="126" y="1057"/>
                  </a:lnTo>
                  <a:cubicBezTo>
                    <a:pt x="122" y="1055"/>
                    <a:pt x="121" y="1049"/>
                    <a:pt x="118" y="1047"/>
                  </a:cubicBezTo>
                  <a:lnTo>
                    <a:pt x="118" y="1047"/>
                  </a:lnTo>
                  <a:cubicBezTo>
                    <a:pt x="117" y="1047"/>
                    <a:pt x="117" y="1044"/>
                    <a:pt x="117" y="1044"/>
                  </a:cubicBezTo>
                  <a:lnTo>
                    <a:pt x="117" y="1044"/>
                  </a:lnTo>
                  <a:cubicBezTo>
                    <a:pt x="117" y="1043"/>
                    <a:pt x="115" y="1043"/>
                    <a:pt x="114" y="1041"/>
                  </a:cubicBezTo>
                  <a:lnTo>
                    <a:pt x="114" y="1041"/>
                  </a:lnTo>
                  <a:cubicBezTo>
                    <a:pt x="111" y="1039"/>
                    <a:pt x="109" y="1033"/>
                    <a:pt x="106" y="1031"/>
                  </a:cubicBezTo>
                  <a:lnTo>
                    <a:pt x="106" y="1031"/>
                  </a:lnTo>
                  <a:cubicBezTo>
                    <a:pt x="103" y="1027"/>
                    <a:pt x="102" y="1023"/>
                    <a:pt x="99" y="1020"/>
                  </a:cubicBezTo>
                  <a:lnTo>
                    <a:pt x="99" y="1020"/>
                  </a:lnTo>
                  <a:cubicBezTo>
                    <a:pt x="99" y="1019"/>
                    <a:pt x="99" y="1016"/>
                    <a:pt x="99" y="1016"/>
                  </a:cubicBezTo>
                  <a:lnTo>
                    <a:pt x="99" y="1016"/>
                  </a:lnTo>
                  <a:cubicBezTo>
                    <a:pt x="95" y="1014"/>
                    <a:pt x="94" y="1008"/>
                    <a:pt x="91" y="1005"/>
                  </a:cubicBezTo>
                  <a:lnTo>
                    <a:pt x="91" y="1005"/>
                  </a:lnTo>
                  <a:cubicBezTo>
                    <a:pt x="88" y="1001"/>
                    <a:pt x="86" y="997"/>
                    <a:pt x="83" y="992"/>
                  </a:cubicBezTo>
                  <a:lnTo>
                    <a:pt x="83" y="992"/>
                  </a:lnTo>
                  <a:cubicBezTo>
                    <a:pt x="82" y="988"/>
                    <a:pt x="80" y="985"/>
                    <a:pt x="79" y="984"/>
                  </a:cubicBezTo>
                  <a:lnTo>
                    <a:pt x="79" y="984"/>
                  </a:lnTo>
                  <a:cubicBezTo>
                    <a:pt x="79" y="981"/>
                    <a:pt x="78" y="981"/>
                    <a:pt x="76" y="980"/>
                  </a:cubicBezTo>
                  <a:lnTo>
                    <a:pt x="76" y="980"/>
                  </a:lnTo>
                  <a:cubicBezTo>
                    <a:pt x="74" y="974"/>
                    <a:pt x="71" y="968"/>
                    <a:pt x="68" y="962"/>
                  </a:cubicBezTo>
                  <a:lnTo>
                    <a:pt x="68" y="962"/>
                  </a:lnTo>
                  <a:cubicBezTo>
                    <a:pt x="67" y="961"/>
                    <a:pt x="67" y="958"/>
                    <a:pt x="66" y="958"/>
                  </a:cubicBezTo>
                  <a:lnTo>
                    <a:pt x="66" y="958"/>
                  </a:lnTo>
                  <a:cubicBezTo>
                    <a:pt x="64" y="957"/>
                    <a:pt x="64" y="954"/>
                    <a:pt x="64" y="953"/>
                  </a:cubicBezTo>
                  <a:lnTo>
                    <a:pt x="64" y="953"/>
                  </a:lnTo>
                  <a:cubicBezTo>
                    <a:pt x="64" y="951"/>
                    <a:pt x="60" y="949"/>
                    <a:pt x="60" y="947"/>
                  </a:cubicBezTo>
                  <a:lnTo>
                    <a:pt x="60" y="947"/>
                  </a:lnTo>
                  <a:cubicBezTo>
                    <a:pt x="60" y="946"/>
                    <a:pt x="59" y="945"/>
                    <a:pt x="59" y="942"/>
                  </a:cubicBezTo>
                  <a:lnTo>
                    <a:pt x="59" y="942"/>
                  </a:lnTo>
                  <a:cubicBezTo>
                    <a:pt x="58" y="939"/>
                    <a:pt x="58" y="938"/>
                    <a:pt x="58" y="938"/>
                  </a:cubicBezTo>
                  <a:lnTo>
                    <a:pt x="58" y="938"/>
                  </a:lnTo>
                  <a:cubicBezTo>
                    <a:pt x="55" y="934"/>
                    <a:pt x="52" y="930"/>
                    <a:pt x="52" y="926"/>
                  </a:cubicBezTo>
                  <a:lnTo>
                    <a:pt x="52" y="926"/>
                  </a:lnTo>
                  <a:cubicBezTo>
                    <a:pt x="52" y="925"/>
                    <a:pt x="51" y="925"/>
                    <a:pt x="51" y="923"/>
                  </a:cubicBezTo>
                  <a:lnTo>
                    <a:pt x="51" y="923"/>
                  </a:lnTo>
                  <a:cubicBezTo>
                    <a:pt x="50" y="922"/>
                    <a:pt x="50" y="921"/>
                    <a:pt x="50" y="921"/>
                  </a:cubicBezTo>
                  <a:lnTo>
                    <a:pt x="50" y="921"/>
                  </a:lnTo>
                  <a:cubicBezTo>
                    <a:pt x="50" y="919"/>
                    <a:pt x="50" y="918"/>
                    <a:pt x="50" y="918"/>
                  </a:cubicBezTo>
                  <a:lnTo>
                    <a:pt x="50" y="918"/>
                  </a:lnTo>
                  <a:lnTo>
                    <a:pt x="50" y="918"/>
                  </a:lnTo>
                  <a:cubicBezTo>
                    <a:pt x="47" y="915"/>
                    <a:pt x="47" y="911"/>
                    <a:pt x="43" y="907"/>
                  </a:cubicBezTo>
                  <a:lnTo>
                    <a:pt x="43" y="907"/>
                  </a:lnTo>
                  <a:cubicBezTo>
                    <a:pt x="43" y="906"/>
                    <a:pt x="46" y="904"/>
                    <a:pt x="43" y="906"/>
                  </a:cubicBezTo>
                  <a:lnTo>
                    <a:pt x="43" y="904"/>
                  </a:lnTo>
                  <a:lnTo>
                    <a:pt x="43" y="904"/>
                  </a:lnTo>
                  <a:cubicBezTo>
                    <a:pt x="43" y="902"/>
                    <a:pt x="43" y="899"/>
                    <a:pt x="39" y="896"/>
                  </a:cubicBezTo>
                  <a:lnTo>
                    <a:pt x="39" y="896"/>
                  </a:lnTo>
                  <a:lnTo>
                    <a:pt x="39" y="896"/>
                  </a:lnTo>
                  <a:cubicBezTo>
                    <a:pt x="39" y="894"/>
                    <a:pt x="39" y="894"/>
                    <a:pt x="39" y="892"/>
                  </a:cubicBezTo>
                  <a:lnTo>
                    <a:pt x="39" y="892"/>
                  </a:lnTo>
                  <a:cubicBezTo>
                    <a:pt x="37" y="892"/>
                    <a:pt x="37" y="891"/>
                    <a:pt x="37" y="888"/>
                  </a:cubicBezTo>
                  <a:lnTo>
                    <a:pt x="37" y="888"/>
                  </a:lnTo>
                  <a:cubicBezTo>
                    <a:pt x="37" y="888"/>
                    <a:pt x="37" y="887"/>
                    <a:pt x="36" y="887"/>
                  </a:cubicBezTo>
                  <a:lnTo>
                    <a:pt x="36" y="887"/>
                  </a:lnTo>
                  <a:cubicBezTo>
                    <a:pt x="36" y="884"/>
                    <a:pt x="35" y="883"/>
                    <a:pt x="35" y="880"/>
                  </a:cubicBezTo>
                  <a:lnTo>
                    <a:pt x="35" y="880"/>
                  </a:lnTo>
                  <a:cubicBezTo>
                    <a:pt x="35" y="879"/>
                    <a:pt x="35" y="878"/>
                    <a:pt x="32" y="878"/>
                  </a:cubicBezTo>
                  <a:lnTo>
                    <a:pt x="32" y="878"/>
                  </a:lnTo>
                  <a:cubicBezTo>
                    <a:pt x="31" y="876"/>
                    <a:pt x="31" y="874"/>
                    <a:pt x="31" y="871"/>
                  </a:cubicBezTo>
                  <a:lnTo>
                    <a:pt x="31" y="871"/>
                  </a:lnTo>
                  <a:cubicBezTo>
                    <a:pt x="31" y="871"/>
                    <a:pt x="31" y="870"/>
                    <a:pt x="29" y="870"/>
                  </a:cubicBezTo>
                  <a:lnTo>
                    <a:pt x="29" y="870"/>
                  </a:lnTo>
                  <a:cubicBezTo>
                    <a:pt x="29" y="867"/>
                    <a:pt x="29" y="867"/>
                    <a:pt x="29" y="866"/>
                  </a:cubicBezTo>
                  <a:lnTo>
                    <a:pt x="29" y="866"/>
                  </a:lnTo>
                  <a:cubicBezTo>
                    <a:pt x="29" y="864"/>
                    <a:pt x="29" y="862"/>
                    <a:pt x="28" y="862"/>
                  </a:cubicBezTo>
                  <a:lnTo>
                    <a:pt x="28" y="862"/>
                  </a:lnTo>
                  <a:cubicBezTo>
                    <a:pt x="27" y="860"/>
                    <a:pt x="27" y="858"/>
                    <a:pt x="25" y="856"/>
                  </a:cubicBezTo>
                  <a:lnTo>
                    <a:pt x="25" y="856"/>
                  </a:lnTo>
                  <a:cubicBezTo>
                    <a:pt x="25" y="854"/>
                    <a:pt x="25" y="854"/>
                    <a:pt x="25" y="852"/>
                  </a:cubicBezTo>
                  <a:lnTo>
                    <a:pt x="25" y="852"/>
                  </a:lnTo>
                  <a:cubicBezTo>
                    <a:pt x="24" y="848"/>
                    <a:pt x="24" y="844"/>
                    <a:pt x="23" y="843"/>
                  </a:cubicBezTo>
                  <a:lnTo>
                    <a:pt x="23" y="843"/>
                  </a:lnTo>
                  <a:cubicBezTo>
                    <a:pt x="23" y="841"/>
                    <a:pt x="23" y="839"/>
                    <a:pt x="21" y="839"/>
                  </a:cubicBezTo>
                  <a:lnTo>
                    <a:pt x="21" y="839"/>
                  </a:lnTo>
                  <a:cubicBezTo>
                    <a:pt x="21" y="836"/>
                    <a:pt x="20" y="833"/>
                    <a:pt x="20" y="833"/>
                  </a:cubicBezTo>
                  <a:lnTo>
                    <a:pt x="20" y="833"/>
                  </a:lnTo>
                  <a:cubicBezTo>
                    <a:pt x="20" y="829"/>
                    <a:pt x="19" y="827"/>
                    <a:pt x="17" y="824"/>
                  </a:cubicBezTo>
                  <a:lnTo>
                    <a:pt x="17" y="824"/>
                  </a:lnTo>
                  <a:cubicBezTo>
                    <a:pt x="16" y="820"/>
                    <a:pt x="16" y="816"/>
                    <a:pt x="15" y="811"/>
                  </a:cubicBezTo>
                  <a:lnTo>
                    <a:pt x="15" y="811"/>
                  </a:lnTo>
                  <a:cubicBezTo>
                    <a:pt x="16" y="811"/>
                    <a:pt x="13" y="808"/>
                    <a:pt x="13" y="807"/>
                  </a:cubicBezTo>
                  <a:lnTo>
                    <a:pt x="13" y="801"/>
                  </a:lnTo>
                  <a:lnTo>
                    <a:pt x="13" y="801"/>
                  </a:lnTo>
                  <a:cubicBezTo>
                    <a:pt x="13" y="801"/>
                    <a:pt x="13" y="800"/>
                    <a:pt x="13" y="799"/>
                  </a:cubicBezTo>
                  <a:lnTo>
                    <a:pt x="13" y="799"/>
                  </a:lnTo>
                  <a:cubicBezTo>
                    <a:pt x="12" y="797"/>
                    <a:pt x="11" y="793"/>
                    <a:pt x="11" y="790"/>
                  </a:cubicBezTo>
                  <a:lnTo>
                    <a:pt x="11" y="790"/>
                  </a:lnTo>
                  <a:cubicBezTo>
                    <a:pt x="11" y="789"/>
                    <a:pt x="11" y="788"/>
                    <a:pt x="11" y="785"/>
                  </a:cubicBezTo>
                  <a:lnTo>
                    <a:pt x="11" y="785"/>
                  </a:lnTo>
                  <a:cubicBezTo>
                    <a:pt x="8" y="778"/>
                    <a:pt x="8" y="772"/>
                    <a:pt x="7" y="765"/>
                  </a:cubicBezTo>
                  <a:lnTo>
                    <a:pt x="7" y="761"/>
                  </a:lnTo>
                  <a:lnTo>
                    <a:pt x="7" y="761"/>
                  </a:lnTo>
                  <a:cubicBezTo>
                    <a:pt x="5" y="758"/>
                    <a:pt x="5" y="758"/>
                    <a:pt x="5" y="757"/>
                  </a:cubicBezTo>
                  <a:lnTo>
                    <a:pt x="5" y="757"/>
                  </a:lnTo>
                  <a:cubicBezTo>
                    <a:pt x="7" y="756"/>
                    <a:pt x="5" y="752"/>
                    <a:pt x="4" y="752"/>
                  </a:cubicBezTo>
                  <a:lnTo>
                    <a:pt x="4" y="743"/>
                  </a:lnTo>
                  <a:lnTo>
                    <a:pt x="4" y="743"/>
                  </a:lnTo>
                  <a:cubicBezTo>
                    <a:pt x="3" y="742"/>
                    <a:pt x="4" y="742"/>
                    <a:pt x="3" y="739"/>
                  </a:cubicBezTo>
                  <a:lnTo>
                    <a:pt x="3" y="733"/>
                  </a:lnTo>
                  <a:lnTo>
                    <a:pt x="3" y="733"/>
                  </a:lnTo>
                  <a:cubicBezTo>
                    <a:pt x="3" y="733"/>
                    <a:pt x="3" y="733"/>
                    <a:pt x="3" y="731"/>
                  </a:cubicBezTo>
                  <a:lnTo>
                    <a:pt x="3" y="731"/>
                  </a:lnTo>
                  <a:cubicBezTo>
                    <a:pt x="3" y="729"/>
                    <a:pt x="3" y="726"/>
                    <a:pt x="3" y="725"/>
                  </a:cubicBezTo>
                  <a:lnTo>
                    <a:pt x="3" y="725"/>
                  </a:lnTo>
                  <a:cubicBezTo>
                    <a:pt x="3" y="725"/>
                    <a:pt x="3" y="725"/>
                    <a:pt x="3" y="723"/>
                  </a:cubicBezTo>
                  <a:lnTo>
                    <a:pt x="3" y="723"/>
                  </a:lnTo>
                  <a:cubicBezTo>
                    <a:pt x="3" y="722"/>
                    <a:pt x="3" y="721"/>
                    <a:pt x="1" y="721"/>
                  </a:cubicBezTo>
                  <a:lnTo>
                    <a:pt x="1" y="718"/>
                  </a:lnTo>
                  <a:lnTo>
                    <a:pt x="1" y="713"/>
                  </a:lnTo>
                  <a:lnTo>
                    <a:pt x="1" y="706"/>
                  </a:lnTo>
                  <a:lnTo>
                    <a:pt x="1" y="706"/>
                  </a:lnTo>
                  <a:cubicBezTo>
                    <a:pt x="3" y="702"/>
                    <a:pt x="1" y="701"/>
                    <a:pt x="1" y="698"/>
                  </a:cubicBezTo>
                  <a:lnTo>
                    <a:pt x="1" y="698"/>
                  </a:lnTo>
                  <a:cubicBezTo>
                    <a:pt x="1" y="686"/>
                    <a:pt x="1" y="676"/>
                    <a:pt x="0" y="667"/>
                  </a:cubicBezTo>
                  <a:lnTo>
                    <a:pt x="0" y="660"/>
                  </a:lnTo>
                  <a:lnTo>
                    <a:pt x="0" y="660"/>
                  </a:lnTo>
                  <a:cubicBezTo>
                    <a:pt x="1" y="654"/>
                    <a:pt x="1" y="648"/>
                    <a:pt x="1" y="640"/>
                  </a:cubicBezTo>
                  <a:lnTo>
                    <a:pt x="1" y="640"/>
                  </a:lnTo>
                  <a:cubicBezTo>
                    <a:pt x="1" y="636"/>
                    <a:pt x="1" y="631"/>
                    <a:pt x="1" y="628"/>
                  </a:cubicBezTo>
                  <a:lnTo>
                    <a:pt x="1" y="628"/>
                  </a:lnTo>
                  <a:cubicBezTo>
                    <a:pt x="1" y="625"/>
                    <a:pt x="3" y="624"/>
                    <a:pt x="1" y="621"/>
                  </a:cubicBezTo>
                  <a:lnTo>
                    <a:pt x="1" y="615"/>
                  </a:lnTo>
                  <a:lnTo>
                    <a:pt x="1" y="615"/>
                  </a:lnTo>
                  <a:cubicBezTo>
                    <a:pt x="3" y="613"/>
                    <a:pt x="3" y="611"/>
                    <a:pt x="3" y="609"/>
                  </a:cubicBezTo>
                  <a:lnTo>
                    <a:pt x="3" y="608"/>
                  </a:lnTo>
                  <a:lnTo>
                    <a:pt x="3" y="608"/>
                  </a:lnTo>
                  <a:cubicBezTo>
                    <a:pt x="3" y="607"/>
                    <a:pt x="3" y="607"/>
                    <a:pt x="3" y="604"/>
                  </a:cubicBezTo>
                  <a:lnTo>
                    <a:pt x="3" y="604"/>
                  </a:lnTo>
                  <a:cubicBezTo>
                    <a:pt x="3" y="601"/>
                    <a:pt x="3" y="599"/>
                    <a:pt x="4" y="595"/>
                  </a:cubicBezTo>
                  <a:lnTo>
                    <a:pt x="4" y="595"/>
                  </a:lnTo>
                  <a:cubicBezTo>
                    <a:pt x="4" y="593"/>
                    <a:pt x="4" y="589"/>
                    <a:pt x="5" y="584"/>
                  </a:cubicBezTo>
                  <a:lnTo>
                    <a:pt x="5" y="584"/>
                  </a:lnTo>
                  <a:cubicBezTo>
                    <a:pt x="8" y="583"/>
                    <a:pt x="5" y="580"/>
                    <a:pt x="7" y="578"/>
                  </a:cubicBezTo>
                  <a:lnTo>
                    <a:pt x="7" y="578"/>
                  </a:lnTo>
                  <a:cubicBezTo>
                    <a:pt x="8" y="560"/>
                    <a:pt x="12" y="542"/>
                    <a:pt x="15" y="526"/>
                  </a:cubicBezTo>
                  <a:lnTo>
                    <a:pt x="15" y="526"/>
                  </a:lnTo>
                  <a:cubicBezTo>
                    <a:pt x="17" y="513"/>
                    <a:pt x="21" y="499"/>
                    <a:pt x="25" y="487"/>
                  </a:cubicBezTo>
                  <a:lnTo>
                    <a:pt x="25" y="487"/>
                  </a:lnTo>
                  <a:cubicBezTo>
                    <a:pt x="25" y="485"/>
                    <a:pt x="25" y="481"/>
                    <a:pt x="27" y="478"/>
                  </a:cubicBezTo>
                  <a:lnTo>
                    <a:pt x="27" y="478"/>
                  </a:lnTo>
                  <a:cubicBezTo>
                    <a:pt x="28" y="475"/>
                    <a:pt x="27" y="474"/>
                    <a:pt x="29" y="473"/>
                  </a:cubicBezTo>
                  <a:lnTo>
                    <a:pt x="29" y="473"/>
                  </a:lnTo>
                  <a:cubicBezTo>
                    <a:pt x="31" y="473"/>
                    <a:pt x="29" y="473"/>
                    <a:pt x="29" y="473"/>
                  </a:cubicBezTo>
                  <a:lnTo>
                    <a:pt x="29" y="473"/>
                  </a:lnTo>
                  <a:cubicBezTo>
                    <a:pt x="29" y="464"/>
                    <a:pt x="35" y="458"/>
                    <a:pt x="37" y="451"/>
                  </a:cubicBezTo>
                  <a:lnTo>
                    <a:pt x="37" y="451"/>
                  </a:lnTo>
                  <a:cubicBezTo>
                    <a:pt x="39" y="440"/>
                    <a:pt x="43" y="428"/>
                    <a:pt x="50" y="418"/>
                  </a:cubicBezTo>
                  <a:lnTo>
                    <a:pt x="50" y="418"/>
                  </a:lnTo>
                  <a:cubicBezTo>
                    <a:pt x="52" y="408"/>
                    <a:pt x="56" y="401"/>
                    <a:pt x="60" y="393"/>
                  </a:cubicBezTo>
                  <a:lnTo>
                    <a:pt x="60" y="393"/>
                  </a:lnTo>
                  <a:cubicBezTo>
                    <a:pt x="64" y="381"/>
                    <a:pt x="70" y="372"/>
                    <a:pt x="74" y="361"/>
                  </a:cubicBezTo>
                  <a:lnTo>
                    <a:pt x="74" y="361"/>
                  </a:lnTo>
                  <a:cubicBezTo>
                    <a:pt x="78" y="356"/>
                    <a:pt x="83" y="348"/>
                    <a:pt x="86" y="340"/>
                  </a:cubicBezTo>
                  <a:lnTo>
                    <a:pt x="86" y="340"/>
                  </a:lnTo>
                  <a:cubicBezTo>
                    <a:pt x="90" y="333"/>
                    <a:pt x="95" y="325"/>
                    <a:pt x="99" y="317"/>
                  </a:cubicBezTo>
                  <a:lnTo>
                    <a:pt x="99" y="317"/>
                  </a:lnTo>
                  <a:cubicBezTo>
                    <a:pt x="105" y="310"/>
                    <a:pt x="110" y="302"/>
                    <a:pt x="117" y="293"/>
                  </a:cubicBezTo>
                  <a:lnTo>
                    <a:pt x="117" y="293"/>
                  </a:lnTo>
                  <a:cubicBezTo>
                    <a:pt x="121" y="283"/>
                    <a:pt x="130" y="275"/>
                    <a:pt x="134" y="266"/>
                  </a:cubicBezTo>
                  <a:lnTo>
                    <a:pt x="134" y="266"/>
                  </a:lnTo>
                  <a:cubicBezTo>
                    <a:pt x="135" y="262"/>
                    <a:pt x="138" y="261"/>
                    <a:pt x="141" y="258"/>
                  </a:cubicBezTo>
                  <a:lnTo>
                    <a:pt x="141" y="258"/>
                  </a:lnTo>
                  <a:cubicBezTo>
                    <a:pt x="145" y="257"/>
                    <a:pt x="147" y="250"/>
                    <a:pt x="152" y="247"/>
                  </a:cubicBezTo>
                  <a:lnTo>
                    <a:pt x="152" y="247"/>
                  </a:lnTo>
                  <a:cubicBezTo>
                    <a:pt x="157" y="239"/>
                    <a:pt x="165" y="231"/>
                    <a:pt x="172" y="224"/>
                  </a:cubicBezTo>
                  <a:lnTo>
                    <a:pt x="172" y="224"/>
                  </a:lnTo>
                  <a:cubicBezTo>
                    <a:pt x="176" y="218"/>
                    <a:pt x="181" y="211"/>
                    <a:pt x="188" y="207"/>
                  </a:cubicBezTo>
                  <a:lnTo>
                    <a:pt x="188" y="207"/>
                  </a:lnTo>
                  <a:cubicBezTo>
                    <a:pt x="196" y="197"/>
                    <a:pt x="204" y="189"/>
                    <a:pt x="212" y="181"/>
                  </a:cubicBezTo>
                  <a:lnTo>
                    <a:pt x="212" y="181"/>
                  </a:lnTo>
                  <a:cubicBezTo>
                    <a:pt x="219" y="175"/>
                    <a:pt x="227" y="169"/>
                    <a:pt x="233" y="164"/>
                  </a:cubicBezTo>
                  <a:lnTo>
                    <a:pt x="233" y="164"/>
                  </a:lnTo>
                  <a:cubicBezTo>
                    <a:pt x="241" y="153"/>
                    <a:pt x="252" y="148"/>
                    <a:pt x="260" y="140"/>
                  </a:cubicBezTo>
                  <a:lnTo>
                    <a:pt x="260" y="140"/>
                  </a:lnTo>
                  <a:cubicBezTo>
                    <a:pt x="271" y="130"/>
                    <a:pt x="280" y="124"/>
                    <a:pt x="292" y="117"/>
                  </a:cubicBezTo>
                  <a:lnTo>
                    <a:pt x="292" y="117"/>
                  </a:lnTo>
                  <a:cubicBezTo>
                    <a:pt x="294" y="116"/>
                    <a:pt x="295" y="116"/>
                    <a:pt x="298" y="114"/>
                  </a:cubicBezTo>
                  <a:lnTo>
                    <a:pt x="298" y="114"/>
                  </a:lnTo>
                  <a:cubicBezTo>
                    <a:pt x="307" y="106"/>
                    <a:pt x="318" y="101"/>
                    <a:pt x="329" y="94"/>
                  </a:cubicBezTo>
                  <a:lnTo>
                    <a:pt x="329" y="94"/>
                  </a:lnTo>
                  <a:cubicBezTo>
                    <a:pt x="334" y="92"/>
                    <a:pt x="339" y="89"/>
                    <a:pt x="345" y="85"/>
                  </a:cubicBezTo>
                  <a:lnTo>
                    <a:pt x="345" y="85"/>
                  </a:lnTo>
                  <a:cubicBezTo>
                    <a:pt x="354" y="79"/>
                    <a:pt x="365" y="74"/>
                    <a:pt x="374" y="69"/>
                  </a:cubicBezTo>
                  <a:lnTo>
                    <a:pt x="374" y="69"/>
                  </a:lnTo>
                  <a:cubicBezTo>
                    <a:pt x="381" y="66"/>
                    <a:pt x="390" y="62"/>
                    <a:pt x="398" y="58"/>
                  </a:cubicBezTo>
                  <a:lnTo>
                    <a:pt x="398" y="58"/>
                  </a:lnTo>
                  <a:cubicBezTo>
                    <a:pt x="406" y="54"/>
                    <a:pt x="412" y="51"/>
                    <a:pt x="420" y="49"/>
                  </a:cubicBezTo>
                  <a:lnTo>
                    <a:pt x="420" y="49"/>
                  </a:lnTo>
                  <a:cubicBezTo>
                    <a:pt x="428" y="47"/>
                    <a:pt x="435" y="42"/>
                    <a:pt x="443" y="39"/>
                  </a:cubicBezTo>
                  <a:lnTo>
                    <a:pt x="443" y="39"/>
                  </a:lnTo>
                  <a:cubicBezTo>
                    <a:pt x="451" y="37"/>
                    <a:pt x="457" y="34"/>
                    <a:pt x="465" y="31"/>
                  </a:cubicBezTo>
                  <a:lnTo>
                    <a:pt x="465" y="31"/>
                  </a:lnTo>
                  <a:cubicBezTo>
                    <a:pt x="476" y="28"/>
                    <a:pt x="484" y="26"/>
                    <a:pt x="494" y="24"/>
                  </a:cubicBezTo>
                  <a:lnTo>
                    <a:pt x="494" y="24"/>
                  </a:lnTo>
                  <a:cubicBezTo>
                    <a:pt x="503" y="22"/>
                    <a:pt x="511" y="20"/>
                    <a:pt x="520" y="16"/>
                  </a:cubicBezTo>
                  <a:lnTo>
                    <a:pt x="520" y="16"/>
                  </a:lnTo>
                  <a:cubicBezTo>
                    <a:pt x="528" y="15"/>
                    <a:pt x="537" y="12"/>
                    <a:pt x="545" y="12"/>
                  </a:cubicBezTo>
                  <a:lnTo>
                    <a:pt x="545" y="12"/>
                  </a:lnTo>
                  <a:cubicBezTo>
                    <a:pt x="553" y="11"/>
                    <a:pt x="558" y="10"/>
                    <a:pt x="566" y="8"/>
                  </a:cubicBezTo>
                  <a:lnTo>
                    <a:pt x="566" y="8"/>
                  </a:lnTo>
                  <a:cubicBezTo>
                    <a:pt x="570" y="8"/>
                    <a:pt x="574" y="7"/>
                    <a:pt x="579" y="7"/>
                  </a:cubicBezTo>
                  <a:lnTo>
                    <a:pt x="579" y="7"/>
                  </a:lnTo>
                  <a:cubicBezTo>
                    <a:pt x="583" y="4"/>
                    <a:pt x="588" y="7"/>
                    <a:pt x="592" y="4"/>
                  </a:cubicBezTo>
                  <a:lnTo>
                    <a:pt x="592" y="4"/>
                  </a:lnTo>
                  <a:cubicBezTo>
                    <a:pt x="606" y="3"/>
                    <a:pt x="622" y="3"/>
                    <a:pt x="637" y="2"/>
                  </a:cubicBezTo>
                  <a:lnTo>
                    <a:pt x="661" y="2"/>
                  </a:lnTo>
                  <a:lnTo>
                    <a:pt x="661" y="2"/>
                  </a:lnTo>
                  <a:cubicBezTo>
                    <a:pt x="669" y="0"/>
                    <a:pt x="679" y="0"/>
                    <a:pt x="687" y="0"/>
                  </a:cubicBezTo>
                  <a:lnTo>
                    <a:pt x="687" y="0"/>
                  </a:lnTo>
                  <a:cubicBezTo>
                    <a:pt x="698" y="2"/>
                    <a:pt x="708" y="2"/>
                    <a:pt x="719" y="3"/>
                  </a:cubicBezTo>
                  <a:lnTo>
                    <a:pt x="723" y="3"/>
                  </a:lnTo>
                  <a:lnTo>
                    <a:pt x="723" y="3"/>
                  </a:lnTo>
                  <a:cubicBezTo>
                    <a:pt x="732" y="3"/>
                    <a:pt x="742" y="4"/>
                    <a:pt x="751" y="4"/>
                  </a:cubicBezTo>
                  <a:lnTo>
                    <a:pt x="751" y="4"/>
                  </a:lnTo>
                  <a:cubicBezTo>
                    <a:pt x="765" y="7"/>
                    <a:pt x="778" y="10"/>
                    <a:pt x="791" y="12"/>
                  </a:cubicBezTo>
                  <a:lnTo>
                    <a:pt x="791" y="12"/>
                  </a:lnTo>
                  <a:cubicBezTo>
                    <a:pt x="801" y="12"/>
                    <a:pt x="812" y="15"/>
                    <a:pt x="820" y="16"/>
                  </a:cubicBezTo>
                  <a:lnTo>
                    <a:pt x="820" y="16"/>
                  </a:lnTo>
                  <a:cubicBezTo>
                    <a:pt x="826" y="20"/>
                    <a:pt x="833" y="20"/>
                    <a:pt x="838" y="22"/>
                  </a:cubicBezTo>
                  <a:lnTo>
                    <a:pt x="838" y="22"/>
                  </a:lnTo>
                  <a:cubicBezTo>
                    <a:pt x="848" y="26"/>
                    <a:pt x="856" y="28"/>
                    <a:pt x="867" y="28"/>
                  </a:cubicBezTo>
                  <a:lnTo>
                    <a:pt x="867" y="28"/>
                  </a:lnTo>
                  <a:cubicBezTo>
                    <a:pt x="872" y="30"/>
                    <a:pt x="877" y="34"/>
                    <a:pt x="883" y="35"/>
                  </a:cubicBezTo>
                  <a:lnTo>
                    <a:pt x="883" y="35"/>
                  </a:lnTo>
                  <a:cubicBezTo>
                    <a:pt x="889" y="37"/>
                    <a:pt x="893" y="39"/>
                    <a:pt x="899" y="39"/>
                  </a:cubicBezTo>
                  <a:lnTo>
                    <a:pt x="899" y="39"/>
                  </a:lnTo>
                  <a:cubicBezTo>
                    <a:pt x="903" y="42"/>
                    <a:pt x="903" y="46"/>
                    <a:pt x="905" y="45"/>
                  </a:cubicBezTo>
                  <a:lnTo>
                    <a:pt x="905" y="45"/>
                  </a:lnTo>
                  <a:cubicBezTo>
                    <a:pt x="907" y="43"/>
                    <a:pt x="908" y="45"/>
                    <a:pt x="909" y="47"/>
                  </a:cubicBezTo>
                  <a:lnTo>
                    <a:pt x="909" y="47"/>
                  </a:lnTo>
                  <a:cubicBezTo>
                    <a:pt x="918" y="49"/>
                    <a:pt x="926" y="51"/>
                    <a:pt x="931" y="54"/>
                  </a:cubicBezTo>
                  <a:lnTo>
                    <a:pt x="931" y="54"/>
                  </a:lnTo>
                  <a:cubicBezTo>
                    <a:pt x="938" y="55"/>
                    <a:pt x="943" y="58"/>
                    <a:pt x="948" y="62"/>
                  </a:cubicBezTo>
                  <a:lnTo>
                    <a:pt x="948" y="62"/>
                  </a:lnTo>
                  <a:cubicBezTo>
                    <a:pt x="952" y="62"/>
                    <a:pt x="956" y="62"/>
                    <a:pt x="960" y="66"/>
                  </a:cubicBezTo>
                  <a:lnTo>
                    <a:pt x="960" y="66"/>
                  </a:lnTo>
                  <a:cubicBezTo>
                    <a:pt x="967" y="71"/>
                    <a:pt x="975" y="74"/>
                    <a:pt x="985" y="78"/>
                  </a:cubicBezTo>
                  <a:lnTo>
                    <a:pt x="985" y="78"/>
                  </a:lnTo>
                  <a:cubicBezTo>
                    <a:pt x="985" y="79"/>
                    <a:pt x="987" y="81"/>
                    <a:pt x="989" y="81"/>
                  </a:cubicBezTo>
                  <a:lnTo>
                    <a:pt x="989" y="81"/>
                  </a:lnTo>
                  <a:cubicBezTo>
                    <a:pt x="1002" y="89"/>
                    <a:pt x="1015" y="97"/>
                    <a:pt x="1029" y="106"/>
                  </a:cubicBezTo>
                  <a:lnTo>
                    <a:pt x="1029" y="106"/>
                  </a:lnTo>
                  <a:cubicBezTo>
                    <a:pt x="1036" y="109"/>
                    <a:pt x="1044" y="116"/>
                    <a:pt x="1052" y="121"/>
                  </a:cubicBezTo>
                  <a:lnTo>
                    <a:pt x="1052" y="121"/>
                  </a:lnTo>
                  <a:cubicBezTo>
                    <a:pt x="1065" y="130"/>
                    <a:pt x="1079" y="140"/>
                    <a:pt x="1092" y="151"/>
                  </a:cubicBezTo>
                  <a:lnTo>
                    <a:pt x="1092" y="151"/>
                  </a:lnTo>
                  <a:cubicBezTo>
                    <a:pt x="1100" y="157"/>
                    <a:pt x="1111" y="164"/>
                    <a:pt x="1117" y="173"/>
                  </a:cubicBezTo>
                  <a:lnTo>
                    <a:pt x="1117" y="173"/>
                  </a:lnTo>
                  <a:cubicBezTo>
                    <a:pt x="1124" y="179"/>
                    <a:pt x="1131" y="184"/>
                    <a:pt x="1136" y="191"/>
                  </a:cubicBezTo>
                  <a:lnTo>
                    <a:pt x="1136" y="191"/>
                  </a:lnTo>
                  <a:cubicBezTo>
                    <a:pt x="1143" y="196"/>
                    <a:pt x="1148" y="202"/>
                    <a:pt x="1154" y="207"/>
                  </a:cubicBezTo>
                  <a:lnTo>
                    <a:pt x="1154" y="207"/>
                  </a:lnTo>
                  <a:cubicBezTo>
                    <a:pt x="1162" y="216"/>
                    <a:pt x="1170" y="224"/>
                    <a:pt x="1176" y="234"/>
                  </a:cubicBezTo>
                  <a:lnTo>
                    <a:pt x="1176" y="234"/>
                  </a:lnTo>
                  <a:cubicBezTo>
                    <a:pt x="1183" y="239"/>
                    <a:pt x="1190" y="247"/>
                    <a:pt x="1194" y="255"/>
                  </a:cubicBezTo>
                  <a:lnTo>
                    <a:pt x="1194" y="255"/>
                  </a:lnTo>
                  <a:cubicBezTo>
                    <a:pt x="1199" y="261"/>
                    <a:pt x="1206" y="266"/>
                    <a:pt x="1209" y="275"/>
                  </a:cubicBezTo>
                  <a:lnTo>
                    <a:pt x="1209" y="275"/>
                  </a:lnTo>
                  <a:cubicBezTo>
                    <a:pt x="1218" y="285"/>
                    <a:pt x="1229" y="298"/>
                    <a:pt x="1234" y="312"/>
                  </a:cubicBezTo>
                  <a:lnTo>
                    <a:pt x="1234" y="312"/>
                  </a:lnTo>
                  <a:cubicBezTo>
                    <a:pt x="1242" y="325"/>
                    <a:pt x="1250" y="334"/>
                    <a:pt x="1257" y="348"/>
                  </a:cubicBezTo>
                  <a:lnTo>
                    <a:pt x="1257" y="348"/>
                  </a:lnTo>
                  <a:cubicBezTo>
                    <a:pt x="1261" y="356"/>
                    <a:pt x="1265" y="361"/>
                    <a:pt x="1268" y="371"/>
                  </a:cubicBezTo>
                  <a:lnTo>
                    <a:pt x="1268" y="371"/>
                  </a:lnTo>
                  <a:cubicBezTo>
                    <a:pt x="1273" y="380"/>
                    <a:pt x="1277" y="389"/>
                    <a:pt x="1281" y="399"/>
                  </a:cubicBezTo>
                  <a:lnTo>
                    <a:pt x="1281" y="399"/>
                  </a:lnTo>
                  <a:cubicBezTo>
                    <a:pt x="1285" y="408"/>
                    <a:pt x="1290" y="418"/>
                    <a:pt x="1293" y="427"/>
                  </a:cubicBezTo>
                  <a:lnTo>
                    <a:pt x="1293" y="427"/>
                  </a:lnTo>
                  <a:cubicBezTo>
                    <a:pt x="1295" y="430"/>
                    <a:pt x="1296" y="434"/>
                    <a:pt x="1297" y="438"/>
                  </a:cubicBezTo>
                  <a:lnTo>
                    <a:pt x="1297" y="438"/>
                  </a:lnTo>
                  <a:cubicBezTo>
                    <a:pt x="1301" y="444"/>
                    <a:pt x="1304" y="454"/>
                    <a:pt x="1307" y="462"/>
                  </a:cubicBezTo>
                  <a:lnTo>
                    <a:pt x="1307" y="462"/>
                  </a:lnTo>
                  <a:cubicBezTo>
                    <a:pt x="1309" y="471"/>
                    <a:pt x="1312" y="479"/>
                    <a:pt x="1315" y="489"/>
                  </a:cubicBezTo>
                  <a:lnTo>
                    <a:pt x="1315" y="489"/>
                  </a:lnTo>
                  <a:cubicBezTo>
                    <a:pt x="1316" y="493"/>
                    <a:pt x="1316" y="497"/>
                    <a:pt x="1317" y="499"/>
                  </a:cubicBezTo>
                  <a:lnTo>
                    <a:pt x="1317" y="499"/>
                  </a:lnTo>
                  <a:cubicBezTo>
                    <a:pt x="1323" y="518"/>
                    <a:pt x="1327" y="537"/>
                    <a:pt x="1329" y="556"/>
                  </a:cubicBezTo>
                  <a:lnTo>
                    <a:pt x="1329" y="556"/>
                  </a:lnTo>
                  <a:cubicBezTo>
                    <a:pt x="1331" y="566"/>
                    <a:pt x="1333" y="580"/>
                    <a:pt x="1335" y="589"/>
                  </a:cubicBezTo>
                  <a:lnTo>
                    <a:pt x="1335" y="589"/>
                  </a:lnTo>
                  <a:cubicBezTo>
                    <a:pt x="1336" y="599"/>
                    <a:pt x="1337" y="608"/>
                    <a:pt x="1337" y="616"/>
                  </a:cubicBezTo>
                  <a:lnTo>
                    <a:pt x="1337" y="616"/>
                  </a:lnTo>
                  <a:cubicBezTo>
                    <a:pt x="1337" y="624"/>
                    <a:pt x="1339" y="631"/>
                    <a:pt x="1339" y="638"/>
                  </a:cubicBezTo>
                  <a:lnTo>
                    <a:pt x="1339" y="638"/>
                  </a:lnTo>
                  <a:cubicBezTo>
                    <a:pt x="1339" y="654"/>
                    <a:pt x="1339" y="671"/>
                    <a:pt x="1339" y="688"/>
                  </a:cubicBezTo>
                  <a:lnTo>
                    <a:pt x="1339" y="688"/>
                  </a:lnTo>
                  <a:cubicBezTo>
                    <a:pt x="1339" y="701"/>
                    <a:pt x="1339" y="713"/>
                    <a:pt x="1337" y="725"/>
                  </a:cubicBezTo>
                  <a:lnTo>
                    <a:pt x="1337" y="725"/>
                  </a:lnTo>
                  <a:cubicBezTo>
                    <a:pt x="1336" y="734"/>
                    <a:pt x="1335" y="742"/>
                    <a:pt x="1335" y="749"/>
                  </a:cubicBezTo>
                  <a:lnTo>
                    <a:pt x="1335" y="749"/>
                  </a:lnTo>
                  <a:cubicBezTo>
                    <a:pt x="1333" y="757"/>
                    <a:pt x="1333" y="765"/>
                    <a:pt x="1331" y="772"/>
                  </a:cubicBezTo>
                  <a:lnTo>
                    <a:pt x="1331" y="772"/>
                  </a:lnTo>
                  <a:cubicBezTo>
                    <a:pt x="1331" y="780"/>
                    <a:pt x="1329" y="786"/>
                    <a:pt x="1327" y="794"/>
                  </a:cubicBezTo>
                  <a:lnTo>
                    <a:pt x="1327" y="794"/>
                  </a:lnTo>
                  <a:cubicBezTo>
                    <a:pt x="1325" y="804"/>
                    <a:pt x="1324" y="815"/>
                    <a:pt x="1321" y="824"/>
                  </a:cubicBezTo>
                  <a:lnTo>
                    <a:pt x="1321" y="824"/>
                  </a:lnTo>
                  <a:cubicBezTo>
                    <a:pt x="1320" y="829"/>
                    <a:pt x="1317" y="835"/>
                    <a:pt x="1317" y="840"/>
                  </a:cubicBezTo>
                  <a:lnTo>
                    <a:pt x="1317" y="840"/>
                  </a:lnTo>
                  <a:cubicBezTo>
                    <a:pt x="1313" y="847"/>
                    <a:pt x="1313" y="854"/>
                    <a:pt x="1312" y="860"/>
                  </a:cubicBezTo>
                  <a:lnTo>
                    <a:pt x="1312" y="860"/>
                  </a:lnTo>
                  <a:cubicBezTo>
                    <a:pt x="1308" y="870"/>
                    <a:pt x="1304" y="880"/>
                    <a:pt x="1301" y="891"/>
                  </a:cubicBezTo>
                  <a:lnTo>
                    <a:pt x="1301" y="891"/>
                  </a:lnTo>
                  <a:cubicBezTo>
                    <a:pt x="1299" y="899"/>
                    <a:pt x="1295" y="906"/>
                    <a:pt x="1292" y="914"/>
                  </a:cubicBezTo>
                  <a:lnTo>
                    <a:pt x="1292" y="914"/>
                  </a:lnTo>
                  <a:cubicBezTo>
                    <a:pt x="1290" y="921"/>
                    <a:pt x="1288" y="926"/>
                    <a:pt x="1285" y="931"/>
                  </a:cubicBezTo>
                  <a:lnTo>
                    <a:pt x="1285" y="931"/>
                  </a:lnTo>
                  <a:cubicBezTo>
                    <a:pt x="1281" y="938"/>
                    <a:pt x="1278" y="947"/>
                    <a:pt x="1276" y="953"/>
                  </a:cubicBezTo>
                  <a:lnTo>
                    <a:pt x="1276" y="953"/>
                  </a:lnTo>
                  <a:cubicBezTo>
                    <a:pt x="1272" y="961"/>
                    <a:pt x="1268" y="968"/>
                    <a:pt x="1265" y="974"/>
                  </a:cubicBezTo>
                  <a:lnTo>
                    <a:pt x="1265" y="974"/>
                  </a:lnTo>
                  <a:cubicBezTo>
                    <a:pt x="1264" y="978"/>
                    <a:pt x="1261" y="981"/>
                    <a:pt x="1258" y="985"/>
                  </a:cubicBezTo>
                  <a:lnTo>
                    <a:pt x="1258" y="985"/>
                  </a:lnTo>
                  <a:cubicBezTo>
                    <a:pt x="1257" y="988"/>
                    <a:pt x="1254" y="993"/>
                    <a:pt x="1253" y="997"/>
                  </a:cubicBezTo>
                  <a:lnTo>
                    <a:pt x="1253" y="997"/>
                  </a:lnTo>
                  <a:cubicBezTo>
                    <a:pt x="1252" y="998"/>
                    <a:pt x="1250" y="1001"/>
                    <a:pt x="1249" y="1002"/>
                  </a:cubicBezTo>
                  <a:lnTo>
                    <a:pt x="1249" y="1002"/>
                  </a:lnTo>
                  <a:cubicBezTo>
                    <a:pt x="1245" y="1012"/>
                    <a:pt x="1238" y="1021"/>
                    <a:pt x="1233" y="1031"/>
                  </a:cubicBezTo>
                  <a:lnTo>
                    <a:pt x="1233" y="1031"/>
                  </a:lnTo>
                  <a:cubicBezTo>
                    <a:pt x="1229" y="1037"/>
                    <a:pt x="1225" y="1043"/>
                    <a:pt x="1221" y="1048"/>
                  </a:cubicBezTo>
                  <a:lnTo>
                    <a:pt x="1221" y="1048"/>
                  </a:lnTo>
                  <a:cubicBezTo>
                    <a:pt x="1217" y="1053"/>
                    <a:pt x="1211" y="1057"/>
                    <a:pt x="1210" y="1065"/>
                  </a:cubicBezTo>
                  <a:lnTo>
                    <a:pt x="1210" y="1065"/>
                  </a:lnTo>
                  <a:cubicBezTo>
                    <a:pt x="1210" y="1065"/>
                    <a:pt x="1209" y="1065"/>
                    <a:pt x="1209" y="1067"/>
                  </a:cubicBezTo>
                  <a:lnTo>
                    <a:pt x="1209" y="1067"/>
                  </a:lnTo>
                  <a:cubicBezTo>
                    <a:pt x="1207" y="1067"/>
                    <a:pt x="1207" y="1069"/>
                    <a:pt x="1207" y="1069"/>
                  </a:cubicBezTo>
                  <a:lnTo>
                    <a:pt x="1207" y="1069"/>
                  </a:lnTo>
                  <a:cubicBezTo>
                    <a:pt x="1199" y="1080"/>
                    <a:pt x="1193" y="1088"/>
                    <a:pt x="1185" y="1098"/>
                  </a:cubicBezTo>
                  <a:lnTo>
                    <a:pt x="1185" y="1098"/>
                  </a:lnTo>
                  <a:cubicBezTo>
                    <a:pt x="1180" y="1099"/>
                    <a:pt x="1180" y="1100"/>
                    <a:pt x="1178" y="1102"/>
                  </a:cubicBezTo>
                  <a:lnTo>
                    <a:pt x="1178" y="1102"/>
                  </a:lnTo>
                  <a:cubicBezTo>
                    <a:pt x="1171" y="1112"/>
                    <a:pt x="1164" y="1120"/>
                    <a:pt x="1156" y="1127"/>
                  </a:cubicBezTo>
                  <a:lnTo>
                    <a:pt x="1156" y="1127"/>
                  </a:lnTo>
                  <a:cubicBezTo>
                    <a:pt x="1152" y="1131"/>
                    <a:pt x="1150" y="1134"/>
                    <a:pt x="1150" y="1137"/>
                  </a:cubicBezTo>
                  <a:lnTo>
                    <a:pt x="1150" y="1137"/>
                  </a:lnTo>
                  <a:cubicBezTo>
                    <a:pt x="1148" y="1137"/>
                    <a:pt x="1147" y="1137"/>
                    <a:pt x="1147" y="1139"/>
                  </a:cubicBezTo>
                  <a:lnTo>
                    <a:pt x="1147" y="1139"/>
                  </a:lnTo>
                  <a:cubicBezTo>
                    <a:pt x="1147" y="1139"/>
                    <a:pt x="1144" y="1141"/>
                    <a:pt x="1144" y="1139"/>
                  </a:cubicBezTo>
                  <a:lnTo>
                    <a:pt x="1144" y="1139"/>
                  </a:lnTo>
                  <a:cubicBezTo>
                    <a:pt x="1144" y="1139"/>
                    <a:pt x="1143" y="1139"/>
                    <a:pt x="1143" y="1141"/>
                  </a:cubicBezTo>
                  <a:lnTo>
                    <a:pt x="1143" y="1141"/>
                  </a:lnTo>
                  <a:cubicBezTo>
                    <a:pt x="1143" y="1143"/>
                    <a:pt x="1139" y="1145"/>
                    <a:pt x="1138" y="1147"/>
                  </a:cubicBezTo>
                  <a:lnTo>
                    <a:pt x="1138" y="1147"/>
                  </a:lnTo>
                  <a:cubicBezTo>
                    <a:pt x="1135" y="1150"/>
                    <a:pt x="1131" y="1153"/>
                    <a:pt x="1129" y="1157"/>
                  </a:cubicBezTo>
                  <a:lnTo>
                    <a:pt x="1129" y="1157"/>
                  </a:lnTo>
                  <a:cubicBezTo>
                    <a:pt x="1121" y="1163"/>
                    <a:pt x="1113" y="1169"/>
                    <a:pt x="1105" y="1175"/>
                  </a:cubicBezTo>
                  <a:lnTo>
                    <a:pt x="1105" y="1175"/>
                  </a:lnTo>
                  <a:cubicBezTo>
                    <a:pt x="1099" y="1184"/>
                    <a:pt x="1089" y="1189"/>
                    <a:pt x="1081" y="1196"/>
                  </a:cubicBezTo>
                  <a:lnTo>
                    <a:pt x="1081" y="1196"/>
                  </a:lnTo>
                  <a:cubicBezTo>
                    <a:pt x="1074" y="1202"/>
                    <a:pt x="1068" y="1208"/>
                    <a:pt x="1058" y="1213"/>
                  </a:cubicBezTo>
                  <a:lnTo>
                    <a:pt x="1058" y="1213"/>
                  </a:lnTo>
                  <a:cubicBezTo>
                    <a:pt x="1054" y="1217"/>
                    <a:pt x="1049" y="1222"/>
                    <a:pt x="1042" y="1224"/>
                  </a:cubicBezTo>
                  <a:lnTo>
                    <a:pt x="1042" y="1224"/>
                  </a:lnTo>
                  <a:cubicBezTo>
                    <a:pt x="1041" y="1225"/>
                    <a:pt x="1038" y="1226"/>
                    <a:pt x="1036" y="1226"/>
                  </a:cubicBezTo>
                  <a:lnTo>
                    <a:pt x="1036" y="1226"/>
                  </a:lnTo>
                  <a:cubicBezTo>
                    <a:pt x="1034" y="1230"/>
                    <a:pt x="1033" y="1233"/>
                    <a:pt x="1030" y="1234"/>
                  </a:cubicBezTo>
                  <a:lnTo>
                    <a:pt x="1030" y="1234"/>
                  </a:lnTo>
                  <a:cubicBezTo>
                    <a:pt x="1015" y="1244"/>
                    <a:pt x="999" y="1252"/>
                    <a:pt x="983" y="1261"/>
                  </a:cubicBezTo>
                  <a:lnTo>
                    <a:pt x="983" y="1261"/>
                  </a:lnTo>
                  <a:cubicBezTo>
                    <a:pt x="966" y="1269"/>
                    <a:pt x="950" y="1277"/>
                    <a:pt x="934" y="1284"/>
                  </a:cubicBezTo>
                  <a:lnTo>
                    <a:pt x="934" y="1284"/>
                  </a:lnTo>
                  <a:cubicBezTo>
                    <a:pt x="922" y="1290"/>
                    <a:pt x="912" y="1294"/>
                    <a:pt x="901" y="1298"/>
                  </a:cubicBezTo>
                  <a:lnTo>
                    <a:pt x="901" y="1298"/>
                  </a:lnTo>
                  <a:cubicBezTo>
                    <a:pt x="892" y="1302"/>
                    <a:pt x="881" y="1303"/>
                    <a:pt x="871" y="1307"/>
                  </a:cubicBezTo>
                  <a:lnTo>
                    <a:pt x="871" y="1307"/>
                  </a:lnTo>
                  <a:cubicBezTo>
                    <a:pt x="869" y="1308"/>
                    <a:pt x="867" y="1308"/>
                    <a:pt x="864" y="1311"/>
                  </a:cubicBezTo>
                  <a:lnTo>
                    <a:pt x="864" y="1311"/>
                  </a:lnTo>
                  <a:cubicBezTo>
                    <a:pt x="852" y="1312"/>
                    <a:pt x="840" y="1318"/>
                    <a:pt x="826" y="1320"/>
                  </a:cubicBezTo>
                  <a:lnTo>
                    <a:pt x="826" y="1320"/>
                  </a:lnTo>
                  <a:cubicBezTo>
                    <a:pt x="813" y="1324"/>
                    <a:pt x="798" y="1326"/>
                    <a:pt x="783" y="1328"/>
                  </a:cubicBezTo>
                  <a:lnTo>
                    <a:pt x="783" y="1328"/>
                  </a:lnTo>
                  <a:cubicBezTo>
                    <a:pt x="771" y="1330"/>
                    <a:pt x="758" y="1331"/>
                    <a:pt x="746" y="1334"/>
                  </a:cubicBezTo>
                  <a:lnTo>
                    <a:pt x="746" y="1334"/>
                  </a:lnTo>
                  <a:cubicBezTo>
                    <a:pt x="734" y="1335"/>
                    <a:pt x="720" y="1338"/>
                    <a:pt x="707" y="1338"/>
                  </a:cubicBezTo>
                  <a:lnTo>
                    <a:pt x="707" y="1338"/>
                  </a:lnTo>
                  <a:cubicBezTo>
                    <a:pt x="691" y="1338"/>
                    <a:pt x="675" y="1339"/>
                    <a:pt x="659" y="1339"/>
                  </a:cubicBezTo>
                  <a:lnTo>
                    <a:pt x="653" y="1339"/>
                  </a:lnTo>
                  <a:lnTo>
                    <a:pt x="653" y="1339"/>
                  </a:lnTo>
                  <a:cubicBezTo>
                    <a:pt x="651" y="1338"/>
                    <a:pt x="647" y="1338"/>
                    <a:pt x="643" y="1338"/>
                  </a:cubicBezTo>
                  <a:lnTo>
                    <a:pt x="640" y="1338"/>
                  </a:lnTo>
                  <a:lnTo>
                    <a:pt x="640" y="1338"/>
                  </a:lnTo>
                  <a:cubicBezTo>
                    <a:pt x="629" y="1338"/>
                    <a:pt x="620" y="1338"/>
                    <a:pt x="609" y="1335"/>
                  </a:cubicBezTo>
                  <a:lnTo>
                    <a:pt x="609" y="1335"/>
                  </a:lnTo>
                  <a:cubicBezTo>
                    <a:pt x="601" y="1335"/>
                    <a:pt x="594" y="1334"/>
                    <a:pt x="586" y="1334"/>
                  </a:cubicBezTo>
                  <a:lnTo>
                    <a:pt x="586" y="1334"/>
                  </a:lnTo>
                  <a:cubicBezTo>
                    <a:pt x="579" y="1331"/>
                    <a:pt x="574" y="1331"/>
                    <a:pt x="566" y="1330"/>
                  </a:cubicBezTo>
                  <a:lnTo>
                    <a:pt x="566" y="1330"/>
                  </a:lnTo>
                  <a:cubicBezTo>
                    <a:pt x="561" y="1330"/>
                    <a:pt x="553" y="1328"/>
                    <a:pt x="547" y="1327"/>
                  </a:cubicBezTo>
                  <a:lnTo>
                    <a:pt x="547" y="1327"/>
                  </a:lnTo>
                  <a:cubicBezTo>
                    <a:pt x="541" y="1326"/>
                    <a:pt x="535" y="1326"/>
                    <a:pt x="530" y="1324"/>
                  </a:cubicBezTo>
                  <a:lnTo>
                    <a:pt x="530" y="1324"/>
                  </a:lnTo>
                  <a:cubicBezTo>
                    <a:pt x="526" y="1322"/>
                    <a:pt x="520" y="1322"/>
                    <a:pt x="516" y="1320"/>
                  </a:cubicBezTo>
                  <a:lnTo>
                    <a:pt x="516" y="1320"/>
                  </a:lnTo>
                  <a:cubicBezTo>
                    <a:pt x="507" y="1319"/>
                    <a:pt x="499" y="1316"/>
                    <a:pt x="490" y="1315"/>
                  </a:cubicBezTo>
                  <a:lnTo>
                    <a:pt x="490" y="1315"/>
                  </a:lnTo>
                  <a:cubicBezTo>
                    <a:pt x="488" y="1312"/>
                    <a:pt x="487" y="1312"/>
                    <a:pt x="486" y="1312"/>
                  </a:cubicBezTo>
                  <a:lnTo>
                    <a:pt x="486" y="1312"/>
                  </a:lnTo>
                  <a:cubicBezTo>
                    <a:pt x="482" y="1312"/>
                    <a:pt x="480" y="1311"/>
                    <a:pt x="483" y="1308"/>
                  </a:cubicBezTo>
                  <a:lnTo>
                    <a:pt x="483" y="1308"/>
                  </a:lnTo>
                  <a:cubicBezTo>
                    <a:pt x="483" y="1307"/>
                    <a:pt x="484" y="1306"/>
                    <a:pt x="484" y="1306"/>
                  </a:cubicBezTo>
                  <a:lnTo>
                    <a:pt x="484" y="1306"/>
                  </a:lnTo>
                  <a:cubicBezTo>
                    <a:pt x="486" y="1303"/>
                    <a:pt x="486" y="1303"/>
                    <a:pt x="487" y="1303"/>
                  </a:cubicBezTo>
                  <a:lnTo>
                    <a:pt x="486" y="1303"/>
                  </a:lnTo>
                  <a:lnTo>
                    <a:pt x="486" y="1303"/>
                  </a:lnTo>
                  <a:cubicBezTo>
                    <a:pt x="490" y="1299"/>
                    <a:pt x="492" y="1294"/>
                    <a:pt x="494" y="1290"/>
                  </a:cubicBezTo>
                  <a:lnTo>
                    <a:pt x="494" y="1290"/>
                  </a:lnTo>
                  <a:cubicBezTo>
                    <a:pt x="502" y="1277"/>
                    <a:pt x="508" y="1265"/>
                    <a:pt x="515" y="1253"/>
                  </a:cubicBezTo>
                  <a:lnTo>
                    <a:pt x="515" y="1253"/>
                  </a:lnTo>
                  <a:cubicBezTo>
                    <a:pt x="520" y="1240"/>
                    <a:pt x="527" y="1226"/>
                    <a:pt x="533" y="1210"/>
                  </a:cubicBezTo>
                  <a:lnTo>
                    <a:pt x="533" y="1210"/>
                  </a:lnTo>
                  <a:cubicBezTo>
                    <a:pt x="538" y="1200"/>
                    <a:pt x="543" y="1185"/>
                    <a:pt x="547" y="1170"/>
                  </a:cubicBezTo>
                  <a:lnTo>
                    <a:pt x="547" y="1170"/>
                  </a:lnTo>
                  <a:cubicBezTo>
                    <a:pt x="547" y="1167"/>
                    <a:pt x="547" y="1167"/>
                    <a:pt x="549" y="1166"/>
                  </a:cubicBezTo>
                  <a:lnTo>
                    <a:pt x="549" y="1166"/>
                  </a:lnTo>
                  <a:cubicBezTo>
                    <a:pt x="551" y="1161"/>
                    <a:pt x="551" y="1154"/>
                    <a:pt x="553" y="1149"/>
                  </a:cubicBezTo>
                  <a:lnTo>
                    <a:pt x="553" y="1149"/>
                  </a:lnTo>
                  <a:cubicBezTo>
                    <a:pt x="555" y="1143"/>
                    <a:pt x="557" y="1139"/>
                    <a:pt x="558" y="1134"/>
                  </a:cubicBezTo>
                  <a:lnTo>
                    <a:pt x="558" y="1134"/>
                  </a:lnTo>
                  <a:cubicBezTo>
                    <a:pt x="561" y="1126"/>
                    <a:pt x="562" y="1116"/>
                    <a:pt x="563" y="1108"/>
                  </a:cubicBezTo>
                  <a:lnTo>
                    <a:pt x="563" y="1108"/>
                  </a:lnTo>
                  <a:cubicBezTo>
                    <a:pt x="566" y="1099"/>
                    <a:pt x="569" y="1091"/>
                    <a:pt x="570" y="1082"/>
                  </a:cubicBezTo>
                  <a:lnTo>
                    <a:pt x="570" y="1082"/>
                  </a:lnTo>
                  <a:cubicBezTo>
                    <a:pt x="574" y="1072"/>
                    <a:pt x="575" y="1064"/>
                    <a:pt x="578" y="1053"/>
                  </a:cubicBezTo>
                  <a:lnTo>
                    <a:pt x="578" y="1053"/>
                  </a:lnTo>
                  <a:cubicBezTo>
                    <a:pt x="579" y="1047"/>
                    <a:pt x="583" y="1037"/>
                    <a:pt x="583" y="1029"/>
                  </a:cubicBezTo>
                  <a:lnTo>
                    <a:pt x="583" y="1029"/>
                  </a:lnTo>
                  <a:cubicBezTo>
                    <a:pt x="585" y="1024"/>
                    <a:pt x="586" y="1020"/>
                    <a:pt x="588" y="1014"/>
                  </a:cubicBezTo>
                  <a:lnTo>
                    <a:pt x="588" y="1014"/>
                  </a:lnTo>
                  <a:cubicBezTo>
                    <a:pt x="590" y="1010"/>
                    <a:pt x="590" y="1005"/>
                    <a:pt x="592" y="1000"/>
                  </a:cubicBezTo>
                  <a:lnTo>
                    <a:pt x="592" y="1000"/>
                  </a:lnTo>
                  <a:cubicBezTo>
                    <a:pt x="593" y="997"/>
                    <a:pt x="596" y="993"/>
                    <a:pt x="594" y="988"/>
                  </a:cubicBezTo>
                  <a:lnTo>
                    <a:pt x="594" y="988"/>
                  </a:lnTo>
                  <a:cubicBezTo>
                    <a:pt x="598" y="994"/>
                    <a:pt x="601" y="998"/>
                    <a:pt x="606" y="1002"/>
                  </a:cubicBezTo>
                  <a:lnTo>
                    <a:pt x="606" y="1002"/>
                  </a:lnTo>
                  <a:cubicBezTo>
                    <a:pt x="608" y="1004"/>
                    <a:pt x="609" y="1006"/>
                    <a:pt x="610" y="1008"/>
                  </a:cubicBezTo>
                  <a:lnTo>
                    <a:pt x="610" y="1008"/>
                  </a:lnTo>
                  <a:cubicBezTo>
                    <a:pt x="624" y="1023"/>
                    <a:pt x="638" y="1033"/>
                    <a:pt x="656" y="1043"/>
                  </a:cubicBezTo>
                  <a:lnTo>
                    <a:pt x="656" y="1043"/>
                  </a:lnTo>
                  <a:cubicBezTo>
                    <a:pt x="663" y="1047"/>
                    <a:pt x="671" y="1049"/>
                    <a:pt x="679" y="1053"/>
                  </a:cubicBezTo>
                  <a:lnTo>
                    <a:pt x="679" y="1053"/>
                  </a:lnTo>
                  <a:cubicBezTo>
                    <a:pt x="681" y="1055"/>
                    <a:pt x="685" y="1055"/>
                    <a:pt x="689" y="1056"/>
                  </a:cubicBezTo>
                  <a:lnTo>
                    <a:pt x="689" y="1056"/>
                  </a:lnTo>
                  <a:cubicBezTo>
                    <a:pt x="700" y="1060"/>
                    <a:pt x="711" y="1064"/>
                    <a:pt x="722" y="1065"/>
                  </a:cubicBezTo>
                  <a:lnTo>
                    <a:pt x="722" y="1065"/>
                  </a:lnTo>
                  <a:cubicBezTo>
                    <a:pt x="730" y="1067"/>
                    <a:pt x="738" y="1067"/>
                    <a:pt x="744" y="1067"/>
                  </a:cubicBezTo>
                  <a:lnTo>
                    <a:pt x="744" y="1067"/>
                  </a:lnTo>
                  <a:cubicBezTo>
                    <a:pt x="758" y="1069"/>
                    <a:pt x="770" y="1067"/>
                    <a:pt x="782" y="1067"/>
                  </a:cubicBezTo>
                  <a:lnTo>
                    <a:pt x="785" y="1067"/>
                  </a:lnTo>
                  <a:lnTo>
                    <a:pt x="785" y="1067"/>
                  </a:lnTo>
                  <a:cubicBezTo>
                    <a:pt x="794" y="1067"/>
                    <a:pt x="804" y="1065"/>
                    <a:pt x="816" y="1064"/>
                  </a:cubicBezTo>
                  <a:lnTo>
                    <a:pt x="816" y="1064"/>
                  </a:lnTo>
                  <a:cubicBezTo>
                    <a:pt x="825" y="1063"/>
                    <a:pt x="834" y="1060"/>
                    <a:pt x="844" y="1056"/>
                  </a:cubicBezTo>
                  <a:lnTo>
                    <a:pt x="844" y="1056"/>
                  </a:lnTo>
                  <a:cubicBezTo>
                    <a:pt x="853" y="1055"/>
                    <a:pt x="864" y="1051"/>
                    <a:pt x="873" y="1048"/>
                  </a:cubicBezTo>
                  <a:lnTo>
                    <a:pt x="873" y="1048"/>
                  </a:lnTo>
                  <a:cubicBezTo>
                    <a:pt x="880" y="1044"/>
                    <a:pt x="888" y="1043"/>
                    <a:pt x="895" y="1040"/>
                  </a:cubicBezTo>
                  <a:lnTo>
                    <a:pt x="895" y="1040"/>
                  </a:lnTo>
                  <a:cubicBezTo>
                    <a:pt x="905" y="1033"/>
                    <a:pt x="915" y="1029"/>
                    <a:pt x="923" y="1024"/>
                  </a:cubicBezTo>
                  <a:lnTo>
                    <a:pt x="923" y="1024"/>
                  </a:lnTo>
                  <a:cubicBezTo>
                    <a:pt x="936" y="1016"/>
                    <a:pt x="948" y="1006"/>
                    <a:pt x="960" y="997"/>
                  </a:cubicBezTo>
                  <a:lnTo>
                    <a:pt x="960" y="997"/>
                  </a:lnTo>
                  <a:cubicBezTo>
                    <a:pt x="975" y="988"/>
                    <a:pt x="989" y="974"/>
                    <a:pt x="1001" y="961"/>
                  </a:cubicBezTo>
                  <a:lnTo>
                    <a:pt x="1001" y="961"/>
                  </a:lnTo>
                  <a:cubicBezTo>
                    <a:pt x="1003" y="957"/>
                    <a:pt x="1006" y="953"/>
                    <a:pt x="1009" y="951"/>
                  </a:cubicBezTo>
                  <a:lnTo>
                    <a:pt x="1009" y="951"/>
                  </a:lnTo>
                  <a:cubicBezTo>
                    <a:pt x="1013" y="947"/>
                    <a:pt x="1015" y="942"/>
                    <a:pt x="1018" y="938"/>
                  </a:cubicBezTo>
                  <a:lnTo>
                    <a:pt x="1018" y="938"/>
                  </a:lnTo>
                  <a:cubicBezTo>
                    <a:pt x="1019" y="938"/>
                    <a:pt x="1021" y="938"/>
                    <a:pt x="1021" y="937"/>
                  </a:cubicBezTo>
                  <a:lnTo>
                    <a:pt x="1021" y="937"/>
                  </a:lnTo>
                  <a:cubicBezTo>
                    <a:pt x="1022" y="935"/>
                    <a:pt x="1022" y="934"/>
                    <a:pt x="1022" y="934"/>
                  </a:cubicBezTo>
                  <a:lnTo>
                    <a:pt x="1022" y="934"/>
                  </a:lnTo>
                  <a:cubicBezTo>
                    <a:pt x="1028" y="926"/>
                    <a:pt x="1032" y="921"/>
                    <a:pt x="1038" y="914"/>
                  </a:cubicBezTo>
                  <a:lnTo>
                    <a:pt x="1038" y="914"/>
                  </a:lnTo>
                  <a:lnTo>
                    <a:pt x="1038" y="911"/>
                  </a:lnTo>
                  <a:lnTo>
                    <a:pt x="1038" y="911"/>
                  </a:lnTo>
                  <a:cubicBezTo>
                    <a:pt x="1042" y="906"/>
                    <a:pt x="1045" y="902"/>
                    <a:pt x="1048" y="896"/>
                  </a:cubicBezTo>
                  <a:lnTo>
                    <a:pt x="1048" y="896"/>
                  </a:lnTo>
                  <a:cubicBezTo>
                    <a:pt x="1049" y="894"/>
                    <a:pt x="1049" y="894"/>
                    <a:pt x="1049" y="892"/>
                  </a:cubicBezTo>
                  <a:lnTo>
                    <a:pt x="1049" y="892"/>
                  </a:lnTo>
                  <a:cubicBezTo>
                    <a:pt x="1053" y="887"/>
                    <a:pt x="1056" y="883"/>
                    <a:pt x="1058" y="879"/>
                  </a:cubicBezTo>
                  <a:lnTo>
                    <a:pt x="1058" y="879"/>
                  </a:lnTo>
                  <a:cubicBezTo>
                    <a:pt x="1058" y="879"/>
                    <a:pt x="1058" y="878"/>
                    <a:pt x="1058" y="876"/>
                  </a:cubicBezTo>
                  <a:lnTo>
                    <a:pt x="1058" y="876"/>
                  </a:lnTo>
                  <a:cubicBezTo>
                    <a:pt x="1065" y="866"/>
                    <a:pt x="1069" y="858"/>
                    <a:pt x="1072" y="847"/>
                  </a:cubicBezTo>
                  <a:lnTo>
                    <a:pt x="1072" y="847"/>
                  </a:lnTo>
                  <a:cubicBezTo>
                    <a:pt x="1074" y="847"/>
                    <a:pt x="1076" y="847"/>
                    <a:pt x="1076" y="848"/>
                  </a:cubicBezTo>
                  <a:lnTo>
                    <a:pt x="1076" y="848"/>
                  </a:lnTo>
                  <a:cubicBezTo>
                    <a:pt x="1076" y="847"/>
                    <a:pt x="1074" y="847"/>
                    <a:pt x="1074" y="844"/>
                  </a:cubicBezTo>
                  <a:lnTo>
                    <a:pt x="1074" y="844"/>
                  </a:lnTo>
                  <a:cubicBezTo>
                    <a:pt x="1079" y="836"/>
                    <a:pt x="1081" y="827"/>
                    <a:pt x="1084" y="819"/>
                  </a:cubicBezTo>
                  <a:lnTo>
                    <a:pt x="1085" y="819"/>
                  </a:lnTo>
                  <a:lnTo>
                    <a:pt x="1085" y="819"/>
                  </a:lnTo>
                  <a:cubicBezTo>
                    <a:pt x="1088" y="819"/>
                    <a:pt x="1088" y="819"/>
                    <a:pt x="1089" y="820"/>
                  </a:cubicBezTo>
                  <a:lnTo>
                    <a:pt x="1089" y="820"/>
                  </a:lnTo>
                  <a:cubicBezTo>
                    <a:pt x="1088" y="819"/>
                    <a:pt x="1085" y="816"/>
                    <a:pt x="1088" y="813"/>
                  </a:cubicBezTo>
                  <a:lnTo>
                    <a:pt x="1088" y="813"/>
                  </a:lnTo>
                  <a:cubicBezTo>
                    <a:pt x="1091" y="803"/>
                    <a:pt x="1093" y="793"/>
                    <a:pt x="1097" y="782"/>
                  </a:cubicBezTo>
                  <a:lnTo>
                    <a:pt x="1097" y="782"/>
                  </a:lnTo>
                  <a:cubicBezTo>
                    <a:pt x="1100" y="770"/>
                    <a:pt x="1103" y="758"/>
                    <a:pt x="1105" y="748"/>
                  </a:cubicBezTo>
                  <a:lnTo>
                    <a:pt x="1105" y="748"/>
                  </a:lnTo>
                  <a:cubicBezTo>
                    <a:pt x="1107" y="745"/>
                    <a:pt x="1107" y="742"/>
                    <a:pt x="1107" y="739"/>
                  </a:cubicBezTo>
                  <a:lnTo>
                    <a:pt x="1107" y="739"/>
                  </a:lnTo>
                  <a:cubicBezTo>
                    <a:pt x="1108" y="735"/>
                    <a:pt x="1108" y="733"/>
                    <a:pt x="1111" y="730"/>
                  </a:cubicBezTo>
                  <a:lnTo>
                    <a:pt x="1111" y="730"/>
                  </a:lnTo>
                  <a:cubicBezTo>
                    <a:pt x="1111" y="726"/>
                    <a:pt x="1111" y="725"/>
                    <a:pt x="1111" y="723"/>
                  </a:cubicBezTo>
                  <a:lnTo>
                    <a:pt x="1111" y="723"/>
                  </a:lnTo>
                  <a:cubicBezTo>
                    <a:pt x="1111" y="722"/>
                    <a:pt x="1111" y="721"/>
                    <a:pt x="1111" y="721"/>
                  </a:cubicBezTo>
                  <a:lnTo>
                    <a:pt x="1111" y="721"/>
                  </a:lnTo>
                  <a:cubicBezTo>
                    <a:pt x="1111" y="721"/>
                    <a:pt x="1111" y="718"/>
                    <a:pt x="1112" y="718"/>
                  </a:cubicBezTo>
                  <a:lnTo>
                    <a:pt x="1112" y="718"/>
                  </a:lnTo>
                  <a:lnTo>
                    <a:pt x="1112" y="721"/>
                  </a:lnTo>
                  <a:lnTo>
                    <a:pt x="1112" y="719"/>
                  </a:lnTo>
                  <a:lnTo>
                    <a:pt x="1112" y="719"/>
                  </a:lnTo>
                  <a:cubicBezTo>
                    <a:pt x="1112" y="717"/>
                    <a:pt x="1112" y="717"/>
                    <a:pt x="1112" y="715"/>
                  </a:cubicBezTo>
                  <a:lnTo>
                    <a:pt x="1112" y="715"/>
                  </a:lnTo>
                  <a:cubicBezTo>
                    <a:pt x="1112" y="710"/>
                    <a:pt x="1113" y="706"/>
                    <a:pt x="1113" y="701"/>
                  </a:cubicBezTo>
                  <a:lnTo>
                    <a:pt x="1113" y="701"/>
                  </a:lnTo>
                  <a:cubicBezTo>
                    <a:pt x="1115" y="701"/>
                    <a:pt x="1113" y="699"/>
                    <a:pt x="1115" y="698"/>
                  </a:cubicBezTo>
                  <a:lnTo>
                    <a:pt x="1115" y="694"/>
                  </a:lnTo>
                  <a:lnTo>
                    <a:pt x="1115" y="694"/>
                  </a:lnTo>
                  <a:cubicBezTo>
                    <a:pt x="1116" y="693"/>
                    <a:pt x="1116" y="691"/>
                    <a:pt x="1116" y="690"/>
                  </a:cubicBezTo>
                  <a:lnTo>
                    <a:pt x="1116" y="688"/>
                  </a:lnTo>
                  <a:lnTo>
                    <a:pt x="1116" y="688"/>
                  </a:lnTo>
                  <a:cubicBezTo>
                    <a:pt x="1116" y="687"/>
                    <a:pt x="1116" y="684"/>
                    <a:pt x="1116" y="684"/>
                  </a:cubicBezTo>
                  <a:lnTo>
                    <a:pt x="1116" y="684"/>
                  </a:lnTo>
                  <a:cubicBezTo>
                    <a:pt x="1116" y="683"/>
                    <a:pt x="1116" y="680"/>
                    <a:pt x="1116" y="679"/>
                  </a:cubicBezTo>
                  <a:lnTo>
                    <a:pt x="1116" y="679"/>
                  </a:lnTo>
                  <a:cubicBezTo>
                    <a:pt x="1117" y="675"/>
                    <a:pt x="1117" y="672"/>
                    <a:pt x="1117" y="668"/>
                  </a:cubicBezTo>
                  <a:lnTo>
                    <a:pt x="1117" y="667"/>
                  </a:lnTo>
                  <a:lnTo>
                    <a:pt x="1117" y="667"/>
                  </a:lnTo>
                  <a:cubicBezTo>
                    <a:pt x="1119" y="664"/>
                    <a:pt x="1119" y="663"/>
                    <a:pt x="1119" y="660"/>
                  </a:cubicBezTo>
                  <a:lnTo>
                    <a:pt x="1119" y="658"/>
                  </a:lnTo>
                  <a:lnTo>
                    <a:pt x="1119" y="651"/>
                  </a:lnTo>
                  <a:lnTo>
                    <a:pt x="1119" y="651"/>
                  </a:lnTo>
                  <a:cubicBezTo>
                    <a:pt x="1120" y="635"/>
                    <a:pt x="1121" y="617"/>
                    <a:pt x="1121" y="603"/>
                  </a:cubicBezTo>
                  <a:lnTo>
                    <a:pt x="1121" y="603"/>
                  </a:lnTo>
                  <a:cubicBezTo>
                    <a:pt x="1120" y="593"/>
                    <a:pt x="1120" y="583"/>
                    <a:pt x="1119" y="574"/>
                  </a:cubicBezTo>
                  <a:lnTo>
                    <a:pt x="1119" y="574"/>
                  </a:lnTo>
                  <a:cubicBezTo>
                    <a:pt x="1117" y="562"/>
                    <a:pt x="1116" y="549"/>
                    <a:pt x="1113" y="538"/>
                  </a:cubicBezTo>
                  <a:lnTo>
                    <a:pt x="1113" y="538"/>
                  </a:lnTo>
                  <a:cubicBezTo>
                    <a:pt x="1112" y="533"/>
                    <a:pt x="1111" y="526"/>
                    <a:pt x="1111" y="521"/>
                  </a:cubicBezTo>
                  <a:lnTo>
                    <a:pt x="1111" y="521"/>
                  </a:lnTo>
                  <a:cubicBezTo>
                    <a:pt x="1111" y="519"/>
                    <a:pt x="1111" y="518"/>
                    <a:pt x="1108" y="515"/>
                  </a:cubicBezTo>
                  <a:lnTo>
                    <a:pt x="1108" y="515"/>
                  </a:lnTo>
                  <a:lnTo>
                    <a:pt x="1108" y="515"/>
                  </a:lnTo>
                  <a:cubicBezTo>
                    <a:pt x="1111" y="513"/>
                    <a:pt x="1107" y="513"/>
                    <a:pt x="1107" y="511"/>
                  </a:cubicBezTo>
                  <a:lnTo>
                    <a:pt x="1107" y="511"/>
                  </a:lnTo>
                  <a:cubicBezTo>
                    <a:pt x="1104" y="501"/>
                    <a:pt x="1101" y="494"/>
                    <a:pt x="1099" y="486"/>
                  </a:cubicBezTo>
                  <a:lnTo>
                    <a:pt x="1099" y="486"/>
                  </a:lnTo>
                  <a:cubicBezTo>
                    <a:pt x="1097" y="485"/>
                    <a:pt x="1099" y="482"/>
                    <a:pt x="1097" y="479"/>
                  </a:cubicBezTo>
                  <a:lnTo>
                    <a:pt x="1097" y="479"/>
                  </a:lnTo>
                  <a:cubicBezTo>
                    <a:pt x="1095" y="478"/>
                    <a:pt x="1095" y="475"/>
                    <a:pt x="1093" y="474"/>
                  </a:cubicBezTo>
                  <a:lnTo>
                    <a:pt x="1093" y="474"/>
                  </a:lnTo>
                  <a:cubicBezTo>
                    <a:pt x="1092" y="470"/>
                    <a:pt x="1091" y="466"/>
                    <a:pt x="1089" y="462"/>
                  </a:cubicBezTo>
                  <a:lnTo>
                    <a:pt x="1089" y="462"/>
                  </a:lnTo>
                  <a:cubicBezTo>
                    <a:pt x="1084" y="451"/>
                    <a:pt x="1080" y="442"/>
                    <a:pt x="1072" y="431"/>
                  </a:cubicBezTo>
                  <a:lnTo>
                    <a:pt x="1072" y="431"/>
                  </a:lnTo>
                  <a:cubicBezTo>
                    <a:pt x="1068" y="420"/>
                    <a:pt x="1058" y="407"/>
                    <a:pt x="1052" y="396"/>
                  </a:cubicBezTo>
                  <a:lnTo>
                    <a:pt x="1052" y="396"/>
                  </a:lnTo>
                  <a:cubicBezTo>
                    <a:pt x="1045" y="387"/>
                    <a:pt x="1040" y="379"/>
                    <a:pt x="1033" y="371"/>
                  </a:cubicBezTo>
                  <a:lnTo>
                    <a:pt x="1033" y="371"/>
                  </a:lnTo>
                  <a:cubicBezTo>
                    <a:pt x="1030" y="369"/>
                    <a:pt x="1028" y="367"/>
                    <a:pt x="1025" y="363"/>
                  </a:cubicBezTo>
                  <a:lnTo>
                    <a:pt x="1025" y="363"/>
                  </a:lnTo>
                  <a:cubicBezTo>
                    <a:pt x="1025" y="361"/>
                    <a:pt x="1022" y="360"/>
                    <a:pt x="1021" y="358"/>
                  </a:cubicBezTo>
                  <a:lnTo>
                    <a:pt x="1021" y="358"/>
                  </a:lnTo>
                  <a:cubicBezTo>
                    <a:pt x="1021" y="357"/>
                    <a:pt x="1021" y="357"/>
                    <a:pt x="1019" y="357"/>
                  </a:cubicBezTo>
                  <a:lnTo>
                    <a:pt x="1019" y="357"/>
                  </a:lnTo>
                  <a:cubicBezTo>
                    <a:pt x="1013" y="349"/>
                    <a:pt x="1007" y="344"/>
                    <a:pt x="999" y="336"/>
                  </a:cubicBezTo>
                  <a:lnTo>
                    <a:pt x="999" y="336"/>
                  </a:lnTo>
                  <a:cubicBezTo>
                    <a:pt x="998" y="334"/>
                    <a:pt x="995" y="333"/>
                    <a:pt x="994" y="330"/>
                  </a:cubicBezTo>
                  <a:lnTo>
                    <a:pt x="994" y="330"/>
                  </a:lnTo>
                  <a:cubicBezTo>
                    <a:pt x="986" y="325"/>
                    <a:pt x="978" y="317"/>
                    <a:pt x="971" y="312"/>
                  </a:cubicBezTo>
                  <a:lnTo>
                    <a:pt x="971" y="312"/>
                  </a:lnTo>
                  <a:cubicBezTo>
                    <a:pt x="963" y="308"/>
                    <a:pt x="958" y="302"/>
                    <a:pt x="950" y="298"/>
                  </a:cubicBezTo>
                  <a:lnTo>
                    <a:pt x="950" y="298"/>
                  </a:lnTo>
                  <a:cubicBezTo>
                    <a:pt x="943" y="291"/>
                    <a:pt x="934" y="285"/>
                    <a:pt x="926" y="282"/>
                  </a:cubicBezTo>
                  <a:lnTo>
                    <a:pt x="926" y="282"/>
                  </a:lnTo>
                  <a:cubicBezTo>
                    <a:pt x="924" y="281"/>
                    <a:pt x="922" y="281"/>
                    <a:pt x="922" y="281"/>
                  </a:cubicBezTo>
                  <a:lnTo>
                    <a:pt x="922" y="281"/>
                  </a:lnTo>
                  <a:cubicBezTo>
                    <a:pt x="908" y="274"/>
                    <a:pt x="895" y="266"/>
                    <a:pt x="883" y="261"/>
                  </a:cubicBezTo>
                  <a:lnTo>
                    <a:pt x="883" y="261"/>
                  </a:lnTo>
                  <a:cubicBezTo>
                    <a:pt x="869" y="257"/>
                    <a:pt x="856" y="250"/>
                    <a:pt x="842" y="246"/>
                  </a:cubicBezTo>
                  <a:lnTo>
                    <a:pt x="842" y="246"/>
                  </a:lnTo>
                  <a:cubicBezTo>
                    <a:pt x="830" y="242"/>
                    <a:pt x="820" y="239"/>
                    <a:pt x="808" y="235"/>
                  </a:cubicBezTo>
                  <a:lnTo>
                    <a:pt x="808" y="235"/>
                  </a:lnTo>
                  <a:cubicBezTo>
                    <a:pt x="795" y="234"/>
                    <a:pt x="785" y="231"/>
                    <a:pt x="773" y="230"/>
                  </a:cubicBezTo>
                  <a:lnTo>
                    <a:pt x="773" y="230"/>
                  </a:lnTo>
                  <a:cubicBezTo>
                    <a:pt x="765" y="230"/>
                    <a:pt x="758" y="228"/>
                    <a:pt x="749" y="226"/>
                  </a:cubicBezTo>
                  <a:lnTo>
                    <a:pt x="740" y="226"/>
                  </a:lnTo>
                  <a:lnTo>
                    <a:pt x="740" y="226"/>
                  </a:lnTo>
                  <a:cubicBezTo>
                    <a:pt x="738" y="226"/>
                    <a:pt x="734" y="224"/>
                    <a:pt x="731" y="224"/>
                  </a:cubicBezTo>
                  <a:lnTo>
                    <a:pt x="731" y="224"/>
                  </a:lnTo>
                  <a:cubicBezTo>
                    <a:pt x="726" y="224"/>
                    <a:pt x="719" y="224"/>
                    <a:pt x="714" y="224"/>
                  </a:cubicBezTo>
                  <a:lnTo>
                    <a:pt x="712" y="224"/>
                  </a:lnTo>
                  <a:lnTo>
                    <a:pt x="708" y="224"/>
                  </a:lnTo>
                  <a:lnTo>
                    <a:pt x="665" y="224"/>
                  </a:lnTo>
                  <a:lnTo>
                    <a:pt x="665" y="224"/>
                  </a:lnTo>
                  <a:cubicBezTo>
                    <a:pt x="663" y="224"/>
                    <a:pt x="659" y="224"/>
                    <a:pt x="656" y="224"/>
                  </a:cubicBezTo>
                  <a:lnTo>
                    <a:pt x="652" y="224"/>
                  </a:lnTo>
                  <a:lnTo>
                    <a:pt x="652" y="224"/>
                  </a:lnTo>
                  <a:cubicBezTo>
                    <a:pt x="649" y="224"/>
                    <a:pt x="645" y="224"/>
                    <a:pt x="641" y="226"/>
                  </a:cubicBezTo>
                  <a:lnTo>
                    <a:pt x="641" y="226"/>
                  </a:lnTo>
                  <a:cubicBezTo>
                    <a:pt x="638" y="228"/>
                    <a:pt x="637" y="226"/>
                    <a:pt x="636" y="228"/>
                  </a:cubicBezTo>
                  <a:lnTo>
                    <a:pt x="636" y="228"/>
                  </a:lnTo>
                  <a:cubicBezTo>
                    <a:pt x="633" y="226"/>
                    <a:pt x="632" y="228"/>
                    <a:pt x="629" y="228"/>
                  </a:cubicBezTo>
                  <a:lnTo>
                    <a:pt x="625" y="228"/>
                  </a:lnTo>
                  <a:lnTo>
                    <a:pt x="625" y="228"/>
                  </a:lnTo>
                  <a:cubicBezTo>
                    <a:pt x="621" y="228"/>
                    <a:pt x="620" y="228"/>
                    <a:pt x="616" y="230"/>
                  </a:cubicBezTo>
                  <a:lnTo>
                    <a:pt x="616" y="230"/>
                  </a:lnTo>
                  <a:cubicBezTo>
                    <a:pt x="613" y="230"/>
                    <a:pt x="610" y="230"/>
                    <a:pt x="608" y="231"/>
                  </a:cubicBezTo>
                  <a:lnTo>
                    <a:pt x="601" y="231"/>
                  </a:lnTo>
                  <a:lnTo>
                    <a:pt x="601" y="231"/>
                  </a:lnTo>
                  <a:cubicBezTo>
                    <a:pt x="598" y="232"/>
                    <a:pt x="594" y="232"/>
                    <a:pt x="590" y="234"/>
                  </a:cubicBezTo>
                  <a:lnTo>
                    <a:pt x="585" y="234"/>
                  </a:lnTo>
                  <a:lnTo>
                    <a:pt x="583" y="234"/>
                  </a:lnTo>
                  <a:lnTo>
                    <a:pt x="583" y="234"/>
                  </a:lnTo>
                  <a:cubicBezTo>
                    <a:pt x="582" y="234"/>
                    <a:pt x="579" y="234"/>
                    <a:pt x="579" y="234"/>
                  </a:cubicBezTo>
                  <a:lnTo>
                    <a:pt x="579" y="234"/>
                  </a:lnTo>
                  <a:cubicBezTo>
                    <a:pt x="570" y="235"/>
                    <a:pt x="562" y="239"/>
                    <a:pt x="553" y="240"/>
                  </a:cubicBezTo>
                  <a:lnTo>
                    <a:pt x="547" y="240"/>
                  </a:lnTo>
                  <a:lnTo>
                    <a:pt x="547" y="240"/>
                  </a:lnTo>
                  <a:lnTo>
                    <a:pt x="547" y="240"/>
                  </a:lnTo>
                  <a:cubicBezTo>
                    <a:pt x="545" y="240"/>
                    <a:pt x="545" y="242"/>
                    <a:pt x="543" y="243"/>
                  </a:cubicBezTo>
                  <a:lnTo>
                    <a:pt x="541" y="243"/>
                  </a:lnTo>
                  <a:lnTo>
                    <a:pt x="541" y="243"/>
                  </a:lnTo>
                  <a:cubicBezTo>
                    <a:pt x="541" y="242"/>
                    <a:pt x="538" y="243"/>
                    <a:pt x="537" y="244"/>
                  </a:cubicBezTo>
                  <a:lnTo>
                    <a:pt x="535" y="244"/>
                  </a:lnTo>
                  <a:lnTo>
                    <a:pt x="535" y="244"/>
                  </a:lnTo>
                  <a:cubicBezTo>
                    <a:pt x="534" y="246"/>
                    <a:pt x="534" y="246"/>
                    <a:pt x="534" y="246"/>
                  </a:cubicBezTo>
                  <a:lnTo>
                    <a:pt x="534" y="246"/>
                  </a:lnTo>
                  <a:cubicBezTo>
                    <a:pt x="531" y="247"/>
                    <a:pt x="530" y="247"/>
                    <a:pt x="528" y="247"/>
                  </a:cubicBezTo>
                  <a:lnTo>
                    <a:pt x="528" y="247"/>
                  </a:lnTo>
                  <a:cubicBezTo>
                    <a:pt x="515" y="252"/>
                    <a:pt x="502" y="257"/>
                    <a:pt x="488" y="261"/>
                  </a:cubicBezTo>
                  <a:lnTo>
                    <a:pt x="488" y="261"/>
                  </a:lnTo>
                  <a:cubicBezTo>
                    <a:pt x="483" y="262"/>
                    <a:pt x="479" y="266"/>
                    <a:pt x="473" y="266"/>
                  </a:cubicBezTo>
                  <a:lnTo>
                    <a:pt x="473" y="266"/>
                  </a:lnTo>
                  <a:cubicBezTo>
                    <a:pt x="467" y="270"/>
                    <a:pt x="459" y="274"/>
                    <a:pt x="452" y="278"/>
                  </a:cubicBezTo>
                  <a:lnTo>
                    <a:pt x="452" y="278"/>
                  </a:lnTo>
                  <a:cubicBezTo>
                    <a:pt x="444" y="282"/>
                    <a:pt x="436" y="285"/>
                    <a:pt x="429" y="289"/>
                  </a:cubicBezTo>
                  <a:lnTo>
                    <a:pt x="429" y="289"/>
                  </a:lnTo>
                  <a:cubicBezTo>
                    <a:pt x="429" y="290"/>
                    <a:pt x="428" y="291"/>
                    <a:pt x="427" y="291"/>
                  </a:cubicBezTo>
                  <a:lnTo>
                    <a:pt x="427" y="291"/>
                  </a:lnTo>
                  <a:cubicBezTo>
                    <a:pt x="424" y="293"/>
                    <a:pt x="421" y="295"/>
                    <a:pt x="417" y="298"/>
                  </a:cubicBezTo>
                </a:path>
              </a:pathLst>
            </a:custGeom>
            <a:solidFill>
              <a:schemeClr val="accent6">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grpSp>
          <p:nvGrpSpPr>
            <p:cNvPr id="268" name="Google Shape;268;p28"/>
            <p:cNvGrpSpPr/>
            <p:nvPr/>
          </p:nvGrpSpPr>
          <p:grpSpPr>
            <a:xfrm>
              <a:off x="9673293" y="765373"/>
              <a:ext cx="1489801" cy="1489801"/>
              <a:chOff x="7303385" y="762239"/>
              <a:chExt cx="1035826" cy="1035826"/>
            </a:xfrm>
          </p:grpSpPr>
          <p:sp>
            <p:nvSpPr>
              <p:cNvPr id="269" name="Google Shape;269;p28"/>
              <p:cNvSpPr/>
              <p:nvPr/>
            </p:nvSpPr>
            <p:spPr>
              <a:xfrm>
                <a:off x="7303385" y="762239"/>
                <a:ext cx="1035826" cy="1035826"/>
              </a:xfrm>
              <a:custGeom>
                <a:rect b="b" l="l" r="r" t="t"/>
                <a:pathLst>
                  <a:path extrusionOk="0" h="3057" w="3055">
                    <a:moveTo>
                      <a:pt x="3054" y="1528"/>
                    </a:moveTo>
                    <a:lnTo>
                      <a:pt x="3054" y="1528"/>
                    </a:lnTo>
                    <a:cubicBezTo>
                      <a:pt x="3054" y="2372"/>
                      <a:pt x="2371" y="3056"/>
                      <a:pt x="1528" y="3056"/>
                    </a:cubicBezTo>
                    <a:lnTo>
                      <a:pt x="1528" y="3056"/>
                    </a:lnTo>
                    <a:cubicBezTo>
                      <a:pt x="684" y="3056"/>
                      <a:pt x="0" y="2372"/>
                      <a:pt x="0" y="1528"/>
                    </a:cubicBezTo>
                    <a:lnTo>
                      <a:pt x="0" y="1528"/>
                    </a:lnTo>
                    <a:cubicBezTo>
                      <a:pt x="0" y="684"/>
                      <a:pt x="684" y="0"/>
                      <a:pt x="1528" y="0"/>
                    </a:cubicBezTo>
                    <a:lnTo>
                      <a:pt x="1528" y="0"/>
                    </a:lnTo>
                    <a:cubicBezTo>
                      <a:pt x="2371" y="0"/>
                      <a:pt x="3054" y="684"/>
                      <a:pt x="3054" y="1528"/>
                    </a:cubicBezTo>
                  </a:path>
                </a:pathLst>
              </a:custGeom>
              <a:solidFill>
                <a:schemeClr val="accent1">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70" name="Google Shape;270;p28"/>
              <p:cNvSpPr/>
              <p:nvPr/>
            </p:nvSpPr>
            <p:spPr>
              <a:xfrm>
                <a:off x="7653145" y="934129"/>
                <a:ext cx="334813" cy="693540"/>
              </a:xfrm>
              <a:custGeom>
                <a:rect b="b" l="l" r="r" t="t"/>
                <a:pathLst>
                  <a:path extrusionOk="0" h="2047" w="987">
                    <a:moveTo>
                      <a:pt x="0" y="591"/>
                    </a:moveTo>
                    <a:lnTo>
                      <a:pt x="214" y="591"/>
                    </a:lnTo>
                    <a:lnTo>
                      <a:pt x="214" y="479"/>
                    </a:lnTo>
                    <a:lnTo>
                      <a:pt x="214" y="479"/>
                    </a:lnTo>
                    <a:cubicBezTo>
                      <a:pt x="214" y="357"/>
                      <a:pt x="228" y="266"/>
                      <a:pt x="253" y="206"/>
                    </a:cubicBezTo>
                    <a:lnTo>
                      <a:pt x="253" y="206"/>
                    </a:lnTo>
                    <a:cubicBezTo>
                      <a:pt x="280" y="145"/>
                      <a:pt x="328" y="96"/>
                      <a:pt x="397" y="58"/>
                    </a:cubicBezTo>
                    <a:lnTo>
                      <a:pt x="397" y="58"/>
                    </a:lnTo>
                    <a:cubicBezTo>
                      <a:pt x="468" y="21"/>
                      <a:pt x="555" y="0"/>
                      <a:pt x="664" y="0"/>
                    </a:cubicBezTo>
                    <a:lnTo>
                      <a:pt x="664" y="0"/>
                    </a:lnTo>
                    <a:cubicBezTo>
                      <a:pt x="773" y="0"/>
                      <a:pt x="880" y="18"/>
                      <a:pt x="986" y="50"/>
                    </a:cubicBezTo>
                    <a:lnTo>
                      <a:pt x="934" y="320"/>
                    </a:lnTo>
                    <a:lnTo>
                      <a:pt x="934" y="320"/>
                    </a:lnTo>
                    <a:cubicBezTo>
                      <a:pt x="873" y="305"/>
                      <a:pt x="814" y="297"/>
                      <a:pt x="756" y="297"/>
                    </a:cubicBezTo>
                    <a:lnTo>
                      <a:pt x="756" y="297"/>
                    </a:lnTo>
                    <a:cubicBezTo>
                      <a:pt x="701" y="297"/>
                      <a:pt x="660" y="310"/>
                      <a:pt x="636" y="336"/>
                    </a:cubicBezTo>
                    <a:lnTo>
                      <a:pt x="636" y="336"/>
                    </a:lnTo>
                    <a:cubicBezTo>
                      <a:pt x="612" y="363"/>
                      <a:pt x="599" y="414"/>
                      <a:pt x="599" y="486"/>
                    </a:cubicBezTo>
                    <a:lnTo>
                      <a:pt x="599" y="591"/>
                    </a:lnTo>
                    <a:lnTo>
                      <a:pt x="888" y="591"/>
                    </a:lnTo>
                    <a:lnTo>
                      <a:pt x="888" y="891"/>
                    </a:lnTo>
                    <a:lnTo>
                      <a:pt x="599" y="891"/>
                    </a:lnTo>
                    <a:lnTo>
                      <a:pt x="599" y="2046"/>
                    </a:lnTo>
                    <a:lnTo>
                      <a:pt x="214" y="2046"/>
                    </a:lnTo>
                    <a:lnTo>
                      <a:pt x="214" y="891"/>
                    </a:lnTo>
                    <a:lnTo>
                      <a:pt x="0" y="891"/>
                    </a:lnTo>
                    <a:lnTo>
                      <a:pt x="0" y="591"/>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grpSp>
        <p:sp>
          <p:nvSpPr>
            <p:cNvPr id="271" name="Google Shape;271;p28"/>
            <p:cNvSpPr/>
            <p:nvPr/>
          </p:nvSpPr>
          <p:spPr>
            <a:xfrm>
              <a:off x="10062404" y="5903362"/>
              <a:ext cx="823370" cy="823367"/>
            </a:xfrm>
            <a:custGeom>
              <a:rect b="b" l="l" r="r" t="t"/>
              <a:pathLst>
                <a:path extrusionOk="0" h="1691" w="1691">
                  <a:moveTo>
                    <a:pt x="1690" y="845"/>
                  </a:moveTo>
                  <a:lnTo>
                    <a:pt x="1690" y="845"/>
                  </a:lnTo>
                  <a:cubicBezTo>
                    <a:pt x="1690" y="1311"/>
                    <a:pt x="1311" y="1690"/>
                    <a:pt x="845" y="1690"/>
                  </a:cubicBezTo>
                  <a:lnTo>
                    <a:pt x="845" y="1690"/>
                  </a:lnTo>
                  <a:cubicBezTo>
                    <a:pt x="378" y="1690"/>
                    <a:pt x="0" y="1311"/>
                    <a:pt x="0" y="845"/>
                  </a:cubicBezTo>
                  <a:lnTo>
                    <a:pt x="0" y="845"/>
                  </a:lnTo>
                  <a:cubicBezTo>
                    <a:pt x="0" y="378"/>
                    <a:pt x="378" y="0"/>
                    <a:pt x="845" y="0"/>
                  </a:cubicBezTo>
                  <a:lnTo>
                    <a:pt x="845" y="0"/>
                  </a:lnTo>
                  <a:cubicBezTo>
                    <a:pt x="1311" y="0"/>
                    <a:pt x="1690" y="378"/>
                    <a:pt x="1690" y="845"/>
                  </a:cubicBezTo>
                </a:path>
              </a:pathLst>
            </a:custGeom>
            <a:solidFill>
              <a:schemeClr val="accent1">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72" name="Google Shape;272;p28"/>
            <p:cNvSpPr/>
            <p:nvPr/>
          </p:nvSpPr>
          <p:spPr>
            <a:xfrm>
              <a:off x="11386671" y="1171681"/>
              <a:ext cx="819070" cy="819069"/>
            </a:xfrm>
            <a:custGeom>
              <a:rect b="b" l="l" r="r" t="t"/>
              <a:pathLst>
                <a:path extrusionOk="0" h="1680" w="1679">
                  <a:moveTo>
                    <a:pt x="1678" y="840"/>
                  </a:moveTo>
                  <a:lnTo>
                    <a:pt x="1678" y="840"/>
                  </a:lnTo>
                  <a:cubicBezTo>
                    <a:pt x="1678" y="1304"/>
                    <a:pt x="1303" y="1679"/>
                    <a:pt x="838" y="1679"/>
                  </a:cubicBezTo>
                  <a:lnTo>
                    <a:pt x="838" y="1679"/>
                  </a:lnTo>
                  <a:cubicBezTo>
                    <a:pt x="374" y="1679"/>
                    <a:pt x="0" y="1304"/>
                    <a:pt x="0" y="840"/>
                  </a:cubicBezTo>
                  <a:lnTo>
                    <a:pt x="0" y="840"/>
                  </a:lnTo>
                  <a:cubicBezTo>
                    <a:pt x="0" y="374"/>
                    <a:pt x="374" y="0"/>
                    <a:pt x="838" y="0"/>
                  </a:cubicBezTo>
                  <a:lnTo>
                    <a:pt x="838" y="0"/>
                  </a:lnTo>
                  <a:cubicBezTo>
                    <a:pt x="1303" y="0"/>
                    <a:pt x="1678" y="374"/>
                    <a:pt x="1678" y="840"/>
                  </a:cubicBezTo>
                </a:path>
              </a:pathLst>
            </a:custGeom>
            <a:solidFill>
              <a:schemeClr val="accent4">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73" name="Google Shape;273;p28"/>
            <p:cNvSpPr/>
            <p:nvPr/>
          </p:nvSpPr>
          <p:spPr>
            <a:xfrm>
              <a:off x="9531406" y="-167635"/>
              <a:ext cx="455754" cy="455754"/>
            </a:xfrm>
            <a:custGeom>
              <a:rect b="b" l="l" r="r" t="t"/>
              <a:pathLst>
                <a:path extrusionOk="0" h="937" w="935">
                  <a:moveTo>
                    <a:pt x="934" y="468"/>
                  </a:moveTo>
                  <a:lnTo>
                    <a:pt x="934" y="468"/>
                  </a:lnTo>
                  <a:cubicBezTo>
                    <a:pt x="934" y="727"/>
                    <a:pt x="726" y="936"/>
                    <a:pt x="467" y="936"/>
                  </a:cubicBezTo>
                  <a:lnTo>
                    <a:pt x="467" y="936"/>
                  </a:lnTo>
                  <a:cubicBezTo>
                    <a:pt x="209" y="936"/>
                    <a:pt x="0" y="727"/>
                    <a:pt x="0" y="468"/>
                  </a:cubicBezTo>
                  <a:lnTo>
                    <a:pt x="0" y="468"/>
                  </a:lnTo>
                  <a:cubicBezTo>
                    <a:pt x="0" y="209"/>
                    <a:pt x="209" y="0"/>
                    <a:pt x="467" y="0"/>
                  </a:cubicBezTo>
                  <a:lnTo>
                    <a:pt x="467" y="0"/>
                  </a:lnTo>
                  <a:cubicBezTo>
                    <a:pt x="726" y="0"/>
                    <a:pt x="934" y="209"/>
                    <a:pt x="934" y="468"/>
                  </a:cubicBezTo>
                </a:path>
              </a:pathLst>
            </a:custGeom>
            <a:solidFill>
              <a:schemeClr val="accent6">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74" name="Google Shape;274;p28"/>
            <p:cNvSpPr/>
            <p:nvPr/>
          </p:nvSpPr>
          <p:spPr>
            <a:xfrm>
              <a:off x="10851376" y="2190680"/>
              <a:ext cx="793270" cy="793273"/>
            </a:xfrm>
            <a:custGeom>
              <a:rect b="b" l="l" r="r" t="t"/>
              <a:pathLst>
                <a:path extrusionOk="0" h="1627" w="1626">
                  <a:moveTo>
                    <a:pt x="1625" y="814"/>
                  </a:moveTo>
                  <a:lnTo>
                    <a:pt x="1625" y="814"/>
                  </a:lnTo>
                  <a:cubicBezTo>
                    <a:pt x="1625" y="1262"/>
                    <a:pt x="1263" y="1626"/>
                    <a:pt x="813" y="1626"/>
                  </a:cubicBezTo>
                  <a:lnTo>
                    <a:pt x="813" y="1626"/>
                  </a:lnTo>
                  <a:cubicBezTo>
                    <a:pt x="364" y="1626"/>
                    <a:pt x="0" y="1262"/>
                    <a:pt x="0" y="814"/>
                  </a:cubicBezTo>
                  <a:lnTo>
                    <a:pt x="0" y="814"/>
                  </a:lnTo>
                  <a:cubicBezTo>
                    <a:pt x="0" y="362"/>
                    <a:pt x="364" y="0"/>
                    <a:pt x="813" y="0"/>
                  </a:cubicBezTo>
                  <a:lnTo>
                    <a:pt x="813" y="0"/>
                  </a:lnTo>
                  <a:cubicBezTo>
                    <a:pt x="1263" y="0"/>
                    <a:pt x="1625" y="362"/>
                    <a:pt x="1625" y="814"/>
                  </a:cubicBezTo>
                </a:path>
              </a:pathLst>
            </a:custGeom>
            <a:solidFill>
              <a:schemeClr val="accent2">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75" name="Google Shape;275;p28"/>
            <p:cNvSpPr/>
            <p:nvPr/>
          </p:nvSpPr>
          <p:spPr>
            <a:xfrm>
              <a:off x="9262683" y="1866063"/>
              <a:ext cx="410610" cy="410608"/>
            </a:xfrm>
            <a:custGeom>
              <a:rect b="b" l="l" r="r" t="t"/>
              <a:pathLst>
                <a:path extrusionOk="0" h="842" w="842">
                  <a:moveTo>
                    <a:pt x="841" y="420"/>
                  </a:moveTo>
                  <a:lnTo>
                    <a:pt x="841" y="420"/>
                  </a:lnTo>
                  <a:cubicBezTo>
                    <a:pt x="841" y="655"/>
                    <a:pt x="653" y="841"/>
                    <a:pt x="420" y="841"/>
                  </a:cubicBezTo>
                  <a:lnTo>
                    <a:pt x="420" y="841"/>
                  </a:lnTo>
                  <a:cubicBezTo>
                    <a:pt x="188" y="841"/>
                    <a:pt x="0" y="655"/>
                    <a:pt x="0" y="420"/>
                  </a:cubicBezTo>
                  <a:lnTo>
                    <a:pt x="0" y="420"/>
                  </a:lnTo>
                  <a:cubicBezTo>
                    <a:pt x="0" y="188"/>
                    <a:pt x="188" y="0"/>
                    <a:pt x="420" y="0"/>
                  </a:cubicBezTo>
                  <a:lnTo>
                    <a:pt x="420" y="0"/>
                  </a:lnTo>
                  <a:cubicBezTo>
                    <a:pt x="653" y="0"/>
                    <a:pt x="841" y="188"/>
                    <a:pt x="841" y="420"/>
                  </a:cubicBezTo>
                </a:path>
              </a:pathLst>
            </a:custGeom>
            <a:solidFill>
              <a:schemeClr val="accent6">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76" name="Google Shape;276;p28"/>
            <p:cNvSpPr/>
            <p:nvPr/>
          </p:nvSpPr>
          <p:spPr>
            <a:xfrm>
              <a:off x="9110048" y="346163"/>
              <a:ext cx="705129" cy="705129"/>
            </a:xfrm>
            <a:custGeom>
              <a:rect b="b" l="l" r="r" t="t"/>
              <a:pathLst>
                <a:path extrusionOk="0" h="1448" w="1448">
                  <a:moveTo>
                    <a:pt x="1447" y="723"/>
                  </a:moveTo>
                  <a:lnTo>
                    <a:pt x="1447" y="723"/>
                  </a:lnTo>
                  <a:cubicBezTo>
                    <a:pt x="1447" y="1123"/>
                    <a:pt x="1123" y="1447"/>
                    <a:pt x="724" y="1447"/>
                  </a:cubicBezTo>
                  <a:lnTo>
                    <a:pt x="724" y="1447"/>
                  </a:lnTo>
                  <a:cubicBezTo>
                    <a:pt x="324" y="1447"/>
                    <a:pt x="0" y="1123"/>
                    <a:pt x="0" y="723"/>
                  </a:cubicBezTo>
                  <a:lnTo>
                    <a:pt x="0" y="723"/>
                  </a:lnTo>
                  <a:cubicBezTo>
                    <a:pt x="0" y="323"/>
                    <a:pt x="324" y="0"/>
                    <a:pt x="724" y="0"/>
                  </a:cubicBezTo>
                  <a:lnTo>
                    <a:pt x="724" y="0"/>
                  </a:lnTo>
                  <a:cubicBezTo>
                    <a:pt x="1123" y="0"/>
                    <a:pt x="1447" y="323"/>
                    <a:pt x="1447" y="723"/>
                  </a:cubicBezTo>
                </a:path>
              </a:pathLst>
            </a:custGeom>
            <a:solidFill>
              <a:schemeClr val="accent1">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77" name="Google Shape;277;p28"/>
            <p:cNvSpPr/>
            <p:nvPr/>
          </p:nvSpPr>
          <p:spPr>
            <a:xfrm>
              <a:off x="10464414" y="4536097"/>
              <a:ext cx="406308" cy="404159"/>
            </a:xfrm>
            <a:custGeom>
              <a:rect b="b" l="l" r="r" t="t"/>
              <a:pathLst>
                <a:path extrusionOk="0" h="830" w="832">
                  <a:moveTo>
                    <a:pt x="831" y="415"/>
                  </a:moveTo>
                  <a:lnTo>
                    <a:pt x="831" y="415"/>
                  </a:lnTo>
                  <a:cubicBezTo>
                    <a:pt x="831" y="642"/>
                    <a:pt x="644" y="829"/>
                    <a:pt x="415" y="829"/>
                  </a:cubicBezTo>
                  <a:lnTo>
                    <a:pt x="415" y="829"/>
                  </a:lnTo>
                  <a:cubicBezTo>
                    <a:pt x="185" y="829"/>
                    <a:pt x="0" y="642"/>
                    <a:pt x="0" y="415"/>
                  </a:cubicBezTo>
                  <a:lnTo>
                    <a:pt x="0" y="415"/>
                  </a:lnTo>
                  <a:cubicBezTo>
                    <a:pt x="0" y="185"/>
                    <a:pt x="185" y="0"/>
                    <a:pt x="415" y="0"/>
                  </a:cubicBezTo>
                  <a:lnTo>
                    <a:pt x="415" y="0"/>
                  </a:lnTo>
                  <a:cubicBezTo>
                    <a:pt x="644" y="0"/>
                    <a:pt x="831" y="185"/>
                    <a:pt x="831" y="415"/>
                  </a:cubicBezTo>
                </a:path>
              </a:pathLst>
            </a:custGeom>
            <a:solidFill>
              <a:schemeClr val="accent1">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78" name="Google Shape;278;p28"/>
            <p:cNvSpPr/>
            <p:nvPr/>
          </p:nvSpPr>
          <p:spPr>
            <a:xfrm>
              <a:off x="11236186" y="3147335"/>
              <a:ext cx="406311" cy="404159"/>
            </a:xfrm>
            <a:custGeom>
              <a:rect b="b" l="l" r="r" t="t"/>
              <a:pathLst>
                <a:path extrusionOk="0" h="831" w="832">
                  <a:moveTo>
                    <a:pt x="831" y="416"/>
                  </a:moveTo>
                  <a:lnTo>
                    <a:pt x="831" y="416"/>
                  </a:lnTo>
                  <a:cubicBezTo>
                    <a:pt x="831" y="645"/>
                    <a:pt x="644" y="830"/>
                    <a:pt x="415" y="830"/>
                  </a:cubicBezTo>
                  <a:lnTo>
                    <a:pt x="415" y="830"/>
                  </a:lnTo>
                  <a:cubicBezTo>
                    <a:pt x="187" y="830"/>
                    <a:pt x="0" y="645"/>
                    <a:pt x="0" y="416"/>
                  </a:cubicBezTo>
                  <a:lnTo>
                    <a:pt x="0" y="416"/>
                  </a:lnTo>
                  <a:cubicBezTo>
                    <a:pt x="0" y="186"/>
                    <a:pt x="187" y="0"/>
                    <a:pt x="415" y="0"/>
                  </a:cubicBezTo>
                  <a:lnTo>
                    <a:pt x="415" y="0"/>
                  </a:lnTo>
                  <a:cubicBezTo>
                    <a:pt x="644" y="0"/>
                    <a:pt x="831" y="186"/>
                    <a:pt x="831" y="416"/>
                  </a:cubicBezTo>
                </a:path>
              </a:pathLst>
            </a:custGeom>
            <a:solidFill>
              <a:schemeClr val="accent1">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79" name="Google Shape;279;p28"/>
            <p:cNvSpPr/>
            <p:nvPr/>
          </p:nvSpPr>
          <p:spPr>
            <a:xfrm>
              <a:off x="8871423" y="4480205"/>
              <a:ext cx="404159" cy="406308"/>
            </a:xfrm>
            <a:custGeom>
              <a:rect b="b" l="l" r="r" t="t"/>
              <a:pathLst>
                <a:path extrusionOk="0" h="832" w="830">
                  <a:moveTo>
                    <a:pt x="829" y="416"/>
                  </a:moveTo>
                  <a:lnTo>
                    <a:pt x="829" y="416"/>
                  </a:lnTo>
                  <a:cubicBezTo>
                    <a:pt x="829" y="644"/>
                    <a:pt x="644" y="831"/>
                    <a:pt x="416" y="831"/>
                  </a:cubicBezTo>
                  <a:lnTo>
                    <a:pt x="416" y="831"/>
                  </a:lnTo>
                  <a:cubicBezTo>
                    <a:pt x="186" y="831"/>
                    <a:pt x="0" y="644"/>
                    <a:pt x="0" y="416"/>
                  </a:cubicBezTo>
                  <a:lnTo>
                    <a:pt x="0" y="416"/>
                  </a:lnTo>
                  <a:cubicBezTo>
                    <a:pt x="0" y="187"/>
                    <a:pt x="186" y="0"/>
                    <a:pt x="416" y="0"/>
                  </a:cubicBezTo>
                  <a:lnTo>
                    <a:pt x="416" y="0"/>
                  </a:lnTo>
                  <a:cubicBezTo>
                    <a:pt x="644" y="0"/>
                    <a:pt x="829" y="187"/>
                    <a:pt x="829" y="416"/>
                  </a:cubicBezTo>
                </a:path>
              </a:pathLst>
            </a:custGeom>
            <a:solidFill>
              <a:schemeClr val="accent2">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Big Title">
    <p:spTree>
      <p:nvGrpSpPr>
        <p:cNvPr id="280" name="Shape 280"/>
        <p:cNvGrpSpPr/>
        <p:nvPr/>
      </p:nvGrpSpPr>
      <p:grpSpPr>
        <a:xfrm>
          <a:off x="0" y="0"/>
          <a:ext cx="0" cy="0"/>
          <a:chOff x="0" y="0"/>
          <a:chExt cx="0" cy="0"/>
        </a:xfrm>
      </p:grpSpPr>
      <p:grpSp>
        <p:nvGrpSpPr>
          <p:cNvPr id="281" name="Google Shape;281;p29"/>
          <p:cNvGrpSpPr/>
          <p:nvPr/>
        </p:nvGrpSpPr>
        <p:grpSpPr>
          <a:xfrm>
            <a:off x="1889299" y="4160651"/>
            <a:ext cx="8053346" cy="2697349"/>
            <a:chOff x="1889299" y="4160651"/>
            <a:chExt cx="8053346" cy="2697349"/>
          </a:xfrm>
        </p:grpSpPr>
        <p:sp>
          <p:nvSpPr>
            <p:cNvPr id="282" name="Google Shape;282;p29"/>
            <p:cNvSpPr/>
            <p:nvPr/>
          </p:nvSpPr>
          <p:spPr>
            <a:xfrm>
              <a:off x="5577096" y="4160651"/>
              <a:ext cx="1265052" cy="1266842"/>
            </a:xfrm>
            <a:custGeom>
              <a:rect b="b" l="l" r="r" t="t"/>
              <a:pathLst>
                <a:path extrusionOk="0" h="3120" w="3118">
                  <a:moveTo>
                    <a:pt x="3117" y="1560"/>
                  </a:moveTo>
                  <a:lnTo>
                    <a:pt x="3117" y="1560"/>
                  </a:lnTo>
                  <a:cubicBezTo>
                    <a:pt x="3117" y="2420"/>
                    <a:pt x="2419" y="3119"/>
                    <a:pt x="1559" y="3119"/>
                  </a:cubicBezTo>
                  <a:lnTo>
                    <a:pt x="1559" y="3119"/>
                  </a:lnTo>
                  <a:cubicBezTo>
                    <a:pt x="699" y="3119"/>
                    <a:pt x="0" y="2420"/>
                    <a:pt x="0" y="1560"/>
                  </a:cubicBezTo>
                  <a:lnTo>
                    <a:pt x="0" y="1560"/>
                  </a:lnTo>
                  <a:cubicBezTo>
                    <a:pt x="0" y="697"/>
                    <a:pt x="699" y="0"/>
                    <a:pt x="1559" y="0"/>
                  </a:cubicBezTo>
                  <a:lnTo>
                    <a:pt x="1559" y="0"/>
                  </a:lnTo>
                  <a:cubicBezTo>
                    <a:pt x="2419" y="0"/>
                    <a:pt x="3117" y="697"/>
                    <a:pt x="3117" y="1560"/>
                  </a:cubicBezTo>
                </a:path>
              </a:pathLst>
            </a:custGeom>
            <a:solidFill>
              <a:schemeClr val="accent4">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83" name="Google Shape;283;p29"/>
            <p:cNvSpPr/>
            <p:nvPr/>
          </p:nvSpPr>
          <p:spPr>
            <a:xfrm>
              <a:off x="5845495" y="4541778"/>
              <a:ext cx="729638" cy="504184"/>
            </a:xfrm>
            <a:custGeom>
              <a:rect b="b" l="l" r="r" t="t"/>
              <a:pathLst>
                <a:path extrusionOk="0" h="447315" w="647340">
                  <a:moveTo>
                    <a:pt x="228624" y="73328"/>
                  </a:moveTo>
                  <a:lnTo>
                    <a:pt x="228624" y="360399"/>
                  </a:lnTo>
                  <a:lnTo>
                    <a:pt x="482468" y="216864"/>
                  </a:lnTo>
                  <a:close/>
                  <a:moveTo>
                    <a:pt x="102003" y="0"/>
                  </a:moveTo>
                  <a:lnTo>
                    <a:pt x="544977" y="0"/>
                  </a:lnTo>
                  <a:cubicBezTo>
                    <a:pt x="601925" y="0"/>
                    <a:pt x="647340" y="45416"/>
                    <a:pt x="647340" y="102007"/>
                  </a:cubicBezTo>
                  <a:lnTo>
                    <a:pt x="647340" y="345308"/>
                  </a:lnTo>
                  <a:cubicBezTo>
                    <a:pt x="647340" y="401898"/>
                    <a:pt x="601925" y="447315"/>
                    <a:pt x="544977" y="447315"/>
                  </a:cubicBezTo>
                  <a:lnTo>
                    <a:pt x="102003" y="447315"/>
                  </a:lnTo>
                  <a:cubicBezTo>
                    <a:pt x="45415" y="447315"/>
                    <a:pt x="0" y="401898"/>
                    <a:pt x="0" y="345308"/>
                  </a:cubicBezTo>
                  <a:lnTo>
                    <a:pt x="0" y="102007"/>
                  </a:lnTo>
                  <a:cubicBezTo>
                    <a:pt x="0" y="45416"/>
                    <a:pt x="45415" y="0"/>
                    <a:pt x="10200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84" name="Google Shape;284;p29"/>
            <p:cNvSpPr/>
            <p:nvPr/>
          </p:nvSpPr>
          <p:spPr>
            <a:xfrm>
              <a:off x="2519139" y="5237824"/>
              <a:ext cx="1240003" cy="1240003"/>
            </a:xfrm>
            <a:custGeom>
              <a:rect b="b" l="l" r="r" t="t"/>
              <a:pathLst>
                <a:path extrusionOk="0" h="3054" w="3055">
                  <a:moveTo>
                    <a:pt x="3054" y="1525"/>
                  </a:moveTo>
                  <a:lnTo>
                    <a:pt x="3054" y="1525"/>
                  </a:lnTo>
                  <a:cubicBezTo>
                    <a:pt x="3054" y="2369"/>
                    <a:pt x="2370" y="3053"/>
                    <a:pt x="1526" y="3053"/>
                  </a:cubicBezTo>
                  <a:lnTo>
                    <a:pt x="1526" y="3053"/>
                  </a:lnTo>
                  <a:cubicBezTo>
                    <a:pt x="684" y="3053"/>
                    <a:pt x="0" y="2369"/>
                    <a:pt x="0" y="1525"/>
                  </a:cubicBezTo>
                  <a:lnTo>
                    <a:pt x="0" y="1525"/>
                  </a:lnTo>
                  <a:cubicBezTo>
                    <a:pt x="0" y="683"/>
                    <a:pt x="684" y="0"/>
                    <a:pt x="1526" y="0"/>
                  </a:cubicBezTo>
                  <a:lnTo>
                    <a:pt x="1526" y="0"/>
                  </a:lnTo>
                  <a:cubicBezTo>
                    <a:pt x="2370" y="0"/>
                    <a:pt x="3054" y="683"/>
                    <a:pt x="3054" y="1525"/>
                  </a:cubicBezTo>
                </a:path>
              </a:pathLst>
            </a:custGeom>
            <a:solidFill>
              <a:schemeClr val="accent2">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85" name="Google Shape;285;p29"/>
            <p:cNvSpPr/>
            <p:nvPr/>
          </p:nvSpPr>
          <p:spPr>
            <a:xfrm>
              <a:off x="2742883" y="5504434"/>
              <a:ext cx="790688" cy="705009"/>
            </a:xfrm>
            <a:custGeom>
              <a:rect b="b" l="l" r="r" t="t"/>
              <a:pathLst>
                <a:path extrusionOk="0" h="625488" w="701503">
                  <a:moveTo>
                    <a:pt x="339731" y="393551"/>
                  </a:moveTo>
                  <a:cubicBezTo>
                    <a:pt x="341894" y="392112"/>
                    <a:pt x="343337" y="392832"/>
                    <a:pt x="343697" y="395710"/>
                  </a:cubicBezTo>
                  <a:cubicBezTo>
                    <a:pt x="344058" y="397149"/>
                    <a:pt x="344058" y="398589"/>
                    <a:pt x="344058" y="400388"/>
                  </a:cubicBezTo>
                  <a:lnTo>
                    <a:pt x="344058" y="509047"/>
                  </a:lnTo>
                  <a:lnTo>
                    <a:pt x="344058" y="616268"/>
                  </a:lnTo>
                  <a:lnTo>
                    <a:pt x="344058" y="620226"/>
                  </a:lnTo>
                  <a:cubicBezTo>
                    <a:pt x="343697" y="625983"/>
                    <a:pt x="342255" y="626702"/>
                    <a:pt x="336847" y="623464"/>
                  </a:cubicBezTo>
                  <a:cubicBezTo>
                    <a:pt x="308004" y="605114"/>
                    <a:pt x="277718" y="587124"/>
                    <a:pt x="248514" y="569854"/>
                  </a:cubicBezTo>
                  <a:cubicBezTo>
                    <a:pt x="213902" y="548626"/>
                    <a:pt x="180012" y="527397"/>
                    <a:pt x="145760" y="506529"/>
                  </a:cubicBezTo>
                  <a:cubicBezTo>
                    <a:pt x="141794" y="504730"/>
                    <a:pt x="139631" y="501851"/>
                    <a:pt x="139992" y="496814"/>
                  </a:cubicBezTo>
                  <a:cubicBezTo>
                    <a:pt x="139992" y="488179"/>
                    <a:pt x="139992" y="480263"/>
                    <a:pt x="139992" y="471988"/>
                  </a:cubicBezTo>
                  <a:cubicBezTo>
                    <a:pt x="139992" y="465512"/>
                    <a:pt x="141794" y="464792"/>
                    <a:pt x="147924" y="467670"/>
                  </a:cubicBezTo>
                  <a:cubicBezTo>
                    <a:pt x="166311" y="478105"/>
                    <a:pt x="185420" y="487819"/>
                    <a:pt x="203807" y="497894"/>
                  </a:cubicBezTo>
                  <a:cubicBezTo>
                    <a:pt x="207413" y="500052"/>
                    <a:pt x="209576" y="499333"/>
                    <a:pt x="213181" y="497534"/>
                  </a:cubicBezTo>
                  <a:cubicBezTo>
                    <a:pt x="244548" y="471268"/>
                    <a:pt x="275915" y="445722"/>
                    <a:pt x="307282" y="419817"/>
                  </a:cubicBezTo>
                  <a:cubicBezTo>
                    <a:pt x="317017" y="411901"/>
                    <a:pt x="326391" y="404705"/>
                    <a:pt x="335044" y="397149"/>
                  </a:cubicBezTo>
                  <a:cubicBezTo>
                    <a:pt x="336847" y="395710"/>
                    <a:pt x="338289" y="394991"/>
                    <a:pt x="339731" y="393551"/>
                  </a:cubicBezTo>
                  <a:close/>
                  <a:moveTo>
                    <a:pt x="359639" y="393190"/>
                  </a:moveTo>
                  <a:cubicBezTo>
                    <a:pt x="362160" y="392112"/>
                    <a:pt x="363601" y="394627"/>
                    <a:pt x="365402" y="395345"/>
                  </a:cubicBezTo>
                  <a:cubicBezTo>
                    <a:pt x="375126" y="403608"/>
                    <a:pt x="384851" y="411871"/>
                    <a:pt x="394936" y="420134"/>
                  </a:cubicBezTo>
                  <a:cubicBezTo>
                    <a:pt x="419427" y="439892"/>
                    <a:pt x="444278" y="460729"/>
                    <a:pt x="468770" y="480488"/>
                  </a:cubicBezTo>
                  <a:cubicBezTo>
                    <a:pt x="475973" y="486236"/>
                    <a:pt x="482456" y="490906"/>
                    <a:pt x="488939" y="497013"/>
                  </a:cubicBezTo>
                  <a:cubicBezTo>
                    <a:pt x="492540" y="500247"/>
                    <a:pt x="495422" y="500247"/>
                    <a:pt x="499744" y="497732"/>
                  </a:cubicBezTo>
                  <a:cubicBezTo>
                    <a:pt x="518472" y="487673"/>
                    <a:pt x="537561" y="477255"/>
                    <a:pt x="556650" y="466836"/>
                  </a:cubicBezTo>
                  <a:cubicBezTo>
                    <a:pt x="560972" y="464322"/>
                    <a:pt x="563133" y="465759"/>
                    <a:pt x="563133" y="470788"/>
                  </a:cubicBezTo>
                  <a:lnTo>
                    <a:pt x="563133" y="497732"/>
                  </a:lnTo>
                  <a:cubicBezTo>
                    <a:pt x="563133" y="501684"/>
                    <a:pt x="561692" y="503480"/>
                    <a:pt x="558091" y="505995"/>
                  </a:cubicBezTo>
                  <a:cubicBezTo>
                    <a:pt x="523875" y="526472"/>
                    <a:pt x="490019" y="547308"/>
                    <a:pt x="455804" y="568504"/>
                  </a:cubicBezTo>
                  <a:cubicBezTo>
                    <a:pt x="426270" y="586826"/>
                    <a:pt x="396376" y="604789"/>
                    <a:pt x="366843" y="623110"/>
                  </a:cubicBezTo>
                  <a:cubicBezTo>
                    <a:pt x="365042" y="623829"/>
                    <a:pt x="362160" y="626703"/>
                    <a:pt x="359639" y="624907"/>
                  </a:cubicBezTo>
                  <a:cubicBezTo>
                    <a:pt x="357118" y="623829"/>
                    <a:pt x="358199" y="620955"/>
                    <a:pt x="358199" y="617722"/>
                  </a:cubicBezTo>
                  <a:lnTo>
                    <a:pt x="358199" y="509228"/>
                  </a:lnTo>
                  <a:lnTo>
                    <a:pt x="358199" y="401093"/>
                  </a:lnTo>
                  <a:lnTo>
                    <a:pt x="358199" y="398219"/>
                  </a:lnTo>
                  <a:cubicBezTo>
                    <a:pt x="358199" y="396423"/>
                    <a:pt x="358199" y="394627"/>
                    <a:pt x="359639" y="393190"/>
                  </a:cubicBezTo>
                  <a:close/>
                  <a:moveTo>
                    <a:pt x="126182" y="261283"/>
                  </a:moveTo>
                  <a:cubicBezTo>
                    <a:pt x="129429" y="258762"/>
                    <a:pt x="132314" y="260203"/>
                    <a:pt x="134839" y="261644"/>
                  </a:cubicBezTo>
                  <a:cubicBezTo>
                    <a:pt x="151072" y="271369"/>
                    <a:pt x="167304" y="281095"/>
                    <a:pt x="183536" y="290821"/>
                  </a:cubicBezTo>
                  <a:cubicBezTo>
                    <a:pt x="229707" y="318917"/>
                    <a:pt x="275879" y="346293"/>
                    <a:pt x="322050" y="374750"/>
                  </a:cubicBezTo>
                  <a:cubicBezTo>
                    <a:pt x="323132" y="375470"/>
                    <a:pt x="323493" y="375470"/>
                    <a:pt x="324575" y="375830"/>
                  </a:cubicBezTo>
                  <a:cubicBezTo>
                    <a:pt x="328182" y="378712"/>
                    <a:pt x="328182" y="380153"/>
                    <a:pt x="324936" y="383035"/>
                  </a:cubicBezTo>
                  <a:cubicBezTo>
                    <a:pt x="315557" y="390959"/>
                    <a:pt x="306900" y="398524"/>
                    <a:pt x="297882" y="406449"/>
                  </a:cubicBezTo>
                  <a:cubicBezTo>
                    <a:pt x="279847" y="422658"/>
                    <a:pt x="261090" y="438147"/>
                    <a:pt x="242693" y="453996"/>
                  </a:cubicBezTo>
                  <a:cubicBezTo>
                    <a:pt x="232954" y="462281"/>
                    <a:pt x="224297" y="470206"/>
                    <a:pt x="214557" y="478130"/>
                  </a:cubicBezTo>
                  <a:cubicBezTo>
                    <a:pt x="213115" y="479932"/>
                    <a:pt x="212032" y="480652"/>
                    <a:pt x="209868" y="480652"/>
                  </a:cubicBezTo>
                  <a:cubicBezTo>
                    <a:pt x="208425" y="479932"/>
                    <a:pt x="207343" y="479932"/>
                    <a:pt x="205540" y="478130"/>
                  </a:cubicBezTo>
                  <a:cubicBezTo>
                    <a:pt x="141332" y="441749"/>
                    <a:pt x="78207" y="404287"/>
                    <a:pt x="14721" y="366825"/>
                  </a:cubicBezTo>
                  <a:cubicBezTo>
                    <a:pt x="13639" y="366105"/>
                    <a:pt x="13279" y="366105"/>
                    <a:pt x="13279" y="365744"/>
                  </a:cubicBezTo>
                  <a:cubicBezTo>
                    <a:pt x="7868" y="362863"/>
                    <a:pt x="7868" y="361782"/>
                    <a:pt x="12196" y="357460"/>
                  </a:cubicBezTo>
                  <a:cubicBezTo>
                    <a:pt x="20854" y="349895"/>
                    <a:pt x="29871" y="343051"/>
                    <a:pt x="38889" y="335847"/>
                  </a:cubicBezTo>
                  <a:cubicBezTo>
                    <a:pt x="61614" y="316396"/>
                    <a:pt x="84339" y="296584"/>
                    <a:pt x="108146" y="276772"/>
                  </a:cubicBezTo>
                  <a:cubicBezTo>
                    <a:pt x="113918" y="272090"/>
                    <a:pt x="120050" y="266687"/>
                    <a:pt x="126182" y="261283"/>
                  </a:cubicBezTo>
                  <a:close/>
                  <a:moveTo>
                    <a:pt x="570359" y="260350"/>
                  </a:moveTo>
                  <a:cubicBezTo>
                    <a:pt x="573235" y="260350"/>
                    <a:pt x="573954" y="261432"/>
                    <a:pt x="575033" y="262154"/>
                  </a:cubicBezTo>
                  <a:cubicBezTo>
                    <a:pt x="596243" y="280194"/>
                    <a:pt x="618532" y="298233"/>
                    <a:pt x="639743" y="316634"/>
                  </a:cubicBezTo>
                  <a:cubicBezTo>
                    <a:pt x="656280" y="330705"/>
                    <a:pt x="672458" y="344776"/>
                    <a:pt x="688995" y="358125"/>
                  </a:cubicBezTo>
                  <a:cubicBezTo>
                    <a:pt x="693309" y="362455"/>
                    <a:pt x="693309" y="363537"/>
                    <a:pt x="687557" y="366785"/>
                  </a:cubicBezTo>
                  <a:cubicBezTo>
                    <a:pt x="628958" y="401060"/>
                    <a:pt x="570359" y="436418"/>
                    <a:pt x="511401" y="471055"/>
                  </a:cubicBezTo>
                  <a:cubicBezTo>
                    <a:pt x="506009" y="473219"/>
                    <a:pt x="500976" y="476827"/>
                    <a:pt x="495583" y="480075"/>
                  </a:cubicBezTo>
                  <a:cubicBezTo>
                    <a:pt x="492707" y="482239"/>
                    <a:pt x="489831" y="481518"/>
                    <a:pt x="486955" y="478992"/>
                  </a:cubicBezTo>
                  <a:cubicBezTo>
                    <a:pt x="470777" y="464560"/>
                    <a:pt x="453881" y="450129"/>
                    <a:pt x="438063" y="436418"/>
                  </a:cubicBezTo>
                  <a:cubicBezTo>
                    <a:pt x="418290" y="419461"/>
                    <a:pt x="398518" y="402864"/>
                    <a:pt x="379824" y="385907"/>
                  </a:cubicBezTo>
                  <a:cubicBezTo>
                    <a:pt x="372993" y="379773"/>
                    <a:pt x="372993" y="379412"/>
                    <a:pt x="380183" y="375083"/>
                  </a:cubicBezTo>
                  <a:cubicBezTo>
                    <a:pt x="440939" y="338282"/>
                    <a:pt x="501335" y="301120"/>
                    <a:pt x="562091" y="264319"/>
                  </a:cubicBezTo>
                  <a:cubicBezTo>
                    <a:pt x="565326" y="262876"/>
                    <a:pt x="568202" y="261793"/>
                    <a:pt x="570359" y="260350"/>
                  </a:cubicBezTo>
                  <a:close/>
                  <a:moveTo>
                    <a:pt x="208924" y="360"/>
                  </a:moveTo>
                  <a:cubicBezTo>
                    <a:pt x="211803" y="0"/>
                    <a:pt x="213243" y="1440"/>
                    <a:pt x="213963" y="2879"/>
                  </a:cubicBezTo>
                  <a:cubicBezTo>
                    <a:pt x="236281" y="21236"/>
                    <a:pt x="257879" y="38872"/>
                    <a:pt x="279837" y="56869"/>
                  </a:cubicBezTo>
                  <a:cubicBezTo>
                    <a:pt x="298555" y="72345"/>
                    <a:pt x="317274" y="88182"/>
                    <a:pt x="336352" y="103659"/>
                  </a:cubicBezTo>
                  <a:cubicBezTo>
                    <a:pt x="336712" y="104739"/>
                    <a:pt x="338152" y="105099"/>
                    <a:pt x="338512" y="106179"/>
                  </a:cubicBezTo>
                  <a:cubicBezTo>
                    <a:pt x="342471" y="109418"/>
                    <a:pt x="342471" y="110858"/>
                    <a:pt x="338152" y="113377"/>
                  </a:cubicBezTo>
                  <a:cubicBezTo>
                    <a:pt x="325193" y="121656"/>
                    <a:pt x="311154" y="129934"/>
                    <a:pt x="297475" y="137852"/>
                  </a:cubicBezTo>
                  <a:cubicBezTo>
                    <a:pt x="244920" y="170246"/>
                    <a:pt x="192365" y="202639"/>
                    <a:pt x="138730" y="234673"/>
                  </a:cubicBezTo>
                  <a:cubicBezTo>
                    <a:pt x="131890" y="238992"/>
                    <a:pt x="131890" y="239352"/>
                    <a:pt x="125771" y="233953"/>
                  </a:cubicBezTo>
                  <a:cubicBezTo>
                    <a:pt x="100933" y="214157"/>
                    <a:pt x="76816" y="194361"/>
                    <a:pt x="52698" y="174565"/>
                  </a:cubicBezTo>
                  <a:cubicBezTo>
                    <a:pt x="37219" y="161608"/>
                    <a:pt x="21741" y="149010"/>
                    <a:pt x="5902" y="136413"/>
                  </a:cubicBezTo>
                  <a:cubicBezTo>
                    <a:pt x="5542" y="136053"/>
                    <a:pt x="4462" y="136053"/>
                    <a:pt x="4462" y="134973"/>
                  </a:cubicBezTo>
                  <a:cubicBezTo>
                    <a:pt x="-1657" y="130294"/>
                    <a:pt x="-1657" y="129214"/>
                    <a:pt x="5542" y="125255"/>
                  </a:cubicBezTo>
                  <a:cubicBezTo>
                    <a:pt x="70696" y="84943"/>
                    <a:pt x="135850" y="44631"/>
                    <a:pt x="201004" y="4679"/>
                  </a:cubicBezTo>
                  <a:cubicBezTo>
                    <a:pt x="203884" y="2879"/>
                    <a:pt x="206404" y="720"/>
                    <a:pt x="208924" y="360"/>
                  </a:cubicBezTo>
                  <a:close/>
                  <a:moveTo>
                    <a:pt x="492474" y="0"/>
                  </a:moveTo>
                  <a:cubicBezTo>
                    <a:pt x="494271" y="0"/>
                    <a:pt x="496429" y="1442"/>
                    <a:pt x="497867" y="2884"/>
                  </a:cubicBezTo>
                  <a:cubicBezTo>
                    <a:pt x="555042" y="38210"/>
                    <a:pt x="612217" y="72815"/>
                    <a:pt x="669032" y="108141"/>
                  </a:cubicBezTo>
                  <a:cubicBezTo>
                    <a:pt x="678381" y="113908"/>
                    <a:pt x="687371" y="119676"/>
                    <a:pt x="696721" y="125443"/>
                  </a:cubicBezTo>
                  <a:cubicBezTo>
                    <a:pt x="702834" y="129048"/>
                    <a:pt x="702834" y="130850"/>
                    <a:pt x="698159" y="134815"/>
                  </a:cubicBezTo>
                  <a:cubicBezTo>
                    <a:pt x="680539" y="149955"/>
                    <a:pt x="662200" y="163653"/>
                    <a:pt x="644940" y="178432"/>
                  </a:cubicBezTo>
                  <a:cubicBezTo>
                    <a:pt x="622285" y="196816"/>
                    <a:pt x="599272" y="215921"/>
                    <a:pt x="575898" y="234305"/>
                  </a:cubicBezTo>
                  <a:cubicBezTo>
                    <a:pt x="570145" y="239351"/>
                    <a:pt x="569066" y="239351"/>
                    <a:pt x="562594" y="235747"/>
                  </a:cubicBezTo>
                  <a:cubicBezTo>
                    <a:pt x="512611" y="204746"/>
                    <a:pt x="462628" y="174467"/>
                    <a:pt x="412285" y="143827"/>
                  </a:cubicBezTo>
                  <a:cubicBezTo>
                    <a:pt x="396463" y="133734"/>
                    <a:pt x="381001" y="124001"/>
                    <a:pt x="365179" y="114629"/>
                  </a:cubicBezTo>
                  <a:cubicBezTo>
                    <a:pt x="358706" y="111024"/>
                    <a:pt x="358706" y="109222"/>
                    <a:pt x="363740" y="104896"/>
                  </a:cubicBezTo>
                  <a:cubicBezTo>
                    <a:pt x="393227" y="81105"/>
                    <a:pt x="421994" y="56594"/>
                    <a:pt x="451480" y="32442"/>
                  </a:cubicBezTo>
                  <a:cubicBezTo>
                    <a:pt x="462987" y="23070"/>
                    <a:pt x="474494" y="13337"/>
                    <a:pt x="486360" y="3605"/>
                  </a:cubicBezTo>
                  <a:cubicBezTo>
                    <a:pt x="488158" y="2163"/>
                    <a:pt x="489956" y="0"/>
                    <a:pt x="492474"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86" name="Google Shape;286;p29"/>
            <p:cNvSpPr/>
            <p:nvPr/>
          </p:nvSpPr>
          <p:spPr>
            <a:xfrm>
              <a:off x="4584021" y="4253696"/>
              <a:ext cx="837404" cy="837404"/>
            </a:xfrm>
            <a:custGeom>
              <a:rect b="b" l="l" r="r" t="t"/>
              <a:pathLst>
                <a:path extrusionOk="0" h="2062" w="2063">
                  <a:moveTo>
                    <a:pt x="2062" y="1031"/>
                  </a:moveTo>
                  <a:lnTo>
                    <a:pt x="2062" y="1031"/>
                  </a:lnTo>
                  <a:cubicBezTo>
                    <a:pt x="2062" y="1600"/>
                    <a:pt x="1601" y="2061"/>
                    <a:pt x="1032" y="2061"/>
                  </a:cubicBezTo>
                  <a:lnTo>
                    <a:pt x="1032" y="2061"/>
                  </a:lnTo>
                  <a:cubicBezTo>
                    <a:pt x="462" y="2061"/>
                    <a:pt x="0" y="1600"/>
                    <a:pt x="0" y="1031"/>
                  </a:cubicBezTo>
                  <a:lnTo>
                    <a:pt x="0" y="1031"/>
                  </a:lnTo>
                  <a:cubicBezTo>
                    <a:pt x="0" y="460"/>
                    <a:pt x="462" y="0"/>
                    <a:pt x="1032" y="0"/>
                  </a:cubicBezTo>
                  <a:lnTo>
                    <a:pt x="1032" y="0"/>
                  </a:lnTo>
                  <a:cubicBezTo>
                    <a:pt x="1601" y="0"/>
                    <a:pt x="2062" y="460"/>
                    <a:pt x="2062" y="1031"/>
                  </a:cubicBezTo>
                </a:path>
              </a:pathLst>
            </a:custGeom>
            <a:solidFill>
              <a:schemeClr val="accent6">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87" name="Google Shape;287;p29"/>
            <p:cNvSpPr/>
            <p:nvPr/>
          </p:nvSpPr>
          <p:spPr>
            <a:xfrm>
              <a:off x="4683474" y="4356165"/>
              <a:ext cx="634765" cy="633124"/>
            </a:xfrm>
            <a:custGeom>
              <a:rect b="b" l="l" r="r" t="t"/>
              <a:pathLst>
                <a:path extrusionOk="0" h="561711" w="563167">
                  <a:moveTo>
                    <a:pt x="286994" y="304377"/>
                  </a:moveTo>
                  <a:cubicBezTo>
                    <a:pt x="295646" y="329204"/>
                    <a:pt x="304298" y="351152"/>
                    <a:pt x="312589" y="373819"/>
                  </a:cubicBezTo>
                  <a:cubicBezTo>
                    <a:pt x="333137" y="429589"/>
                    <a:pt x="353325" y="484998"/>
                    <a:pt x="373512" y="541128"/>
                  </a:cubicBezTo>
                  <a:cubicBezTo>
                    <a:pt x="374954" y="545805"/>
                    <a:pt x="374233" y="546165"/>
                    <a:pt x="369907" y="547604"/>
                  </a:cubicBezTo>
                  <a:cubicBezTo>
                    <a:pt x="316194" y="565235"/>
                    <a:pt x="262480" y="565954"/>
                    <a:pt x="207685" y="551922"/>
                  </a:cubicBezTo>
                  <a:cubicBezTo>
                    <a:pt x="203359" y="550483"/>
                    <a:pt x="202278" y="549043"/>
                    <a:pt x="203720" y="544366"/>
                  </a:cubicBezTo>
                  <a:cubicBezTo>
                    <a:pt x="231478" y="465209"/>
                    <a:pt x="258875" y="385693"/>
                    <a:pt x="286994" y="304377"/>
                  </a:cubicBezTo>
                  <a:close/>
                  <a:moveTo>
                    <a:pt x="25037" y="166264"/>
                  </a:moveTo>
                  <a:cubicBezTo>
                    <a:pt x="70070" y="289511"/>
                    <a:pt x="114382" y="411317"/>
                    <a:pt x="159055" y="534204"/>
                  </a:cubicBezTo>
                  <a:cubicBezTo>
                    <a:pt x="16391" y="466093"/>
                    <a:pt x="-35847" y="296358"/>
                    <a:pt x="25037" y="166264"/>
                  </a:cubicBezTo>
                  <a:close/>
                  <a:moveTo>
                    <a:pt x="532458" y="151977"/>
                  </a:moveTo>
                  <a:cubicBezTo>
                    <a:pt x="551192" y="186940"/>
                    <a:pt x="561279" y="224427"/>
                    <a:pt x="562720" y="264797"/>
                  </a:cubicBezTo>
                  <a:cubicBezTo>
                    <a:pt x="567043" y="347339"/>
                    <a:pt x="540024" y="418347"/>
                    <a:pt x="483103" y="478541"/>
                  </a:cubicBezTo>
                  <a:cubicBezTo>
                    <a:pt x="465811" y="496564"/>
                    <a:pt x="446357" y="511703"/>
                    <a:pt x="422940" y="524679"/>
                  </a:cubicBezTo>
                  <a:cubicBezTo>
                    <a:pt x="428344" y="509900"/>
                    <a:pt x="433388" y="495843"/>
                    <a:pt x="436990" y="482867"/>
                  </a:cubicBezTo>
                  <a:cubicBezTo>
                    <a:pt x="463289" y="408254"/>
                    <a:pt x="489228" y="334723"/>
                    <a:pt x="514445" y="260832"/>
                  </a:cubicBezTo>
                  <a:cubicBezTo>
                    <a:pt x="527054" y="227310"/>
                    <a:pt x="532458" y="191987"/>
                    <a:pt x="530297" y="156663"/>
                  </a:cubicBezTo>
                  <a:cubicBezTo>
                    <a:pt x="529937" y="154500"/>
                    <a:pt x="528496" y="151977"/>
                    <a:pt x="532458" y="151977"/>
                  </a:cubicBezTo>
                  <a:close/>
                  <a:moveTo>
                    <a:pt x="306835" y="1005"/>
                  </a:moveTo>
                  <a:cubicBezTo>
                    <a:pt x="366480" y="6020"/>
                    <a:pt x="424867" y="29852"/>
                    <a:pt x="471157" y="73735"/>
                  </a:cubicBezTo>
                  <a:cubicBezTo>
                    <a:pt x="434449" y="76255"/>
                    <a:pt x="414294" y="107221"/>
                    <a:pt x="424372" y="141787"/>
                  </a:cubicBezTo>
                  <a:cubicBezTo>
                    <a:pt x="429410" y="157630"/>
                    <a:pt x="438407" y="171312"/>
                    <a:pt x="446685" y="185715"/>
                  </a:cubicBezTo>
                  <a:cubicBezTo>
                    <a:pt x="466119" y="216680"/>
                    <a:pt x="476555" y="250166"/>
                    <a:pt x="471157" y="286172"/>
                  </a:cubicBezTo>
                  <a:cubicBezTo>
                    <a:pt x="468998" y="302735"/>
                    <a:pt x="465399" y="318578"/>
                    <a:pt x="460001" y="333701"/>
                  </a:cubicBezTo>
                  <a:cubicBezTo>
                    <a:pt x="446685" y="369707"/>
                    <a:pt x="436968" y="407514"/>
                    <a:pt x="425451" y="444600"/>
                  </a:cubicBezTo>
                  <a:cubicBezTo>
                    <a:pt x="424732" y="447121"/>
                    <a:pt x="424012" y="448561"/>
                    <a:pt x="422572" y="452522"/>
                  </a:cubicBezTo>
                  <a:cubicBezTo>
                    <a:pt x="415734" y="431638"/>
                    <a:pt x="408536" y="411835"/>
                    <a:pt x="402058" y="392031"/>
                  </a:cubicBezTo>
                  <a:cubicBezTo>
                    <a:pt x="375787" y="314257"/>
                    <a:pt x="350235" y="236484"/>
                    <a:pt x="323963" y="158710"/>
                  </a:cubicBezTo>
                  <a:cubicBezTo>
                    <a:pt x="320724" y="149708"/>
                    <a:pt x="320724" y="149708"/>
                    <a:pt x="331161" y="148628"/>
                  </a:cubicBezTo>
                  <a:cubicBezTo>
                    <a:pt x="337639" y="148628"/>
                    <a:pt x="344117" y="148268"/>
                    <a:pt x="350954" y="147188"/>
                  </a:cubicBezTo>
                  <a:cubicBezTo>
                    <a:pt x="359232" y="146108"/>
                    <a:pt x="363910" y="140707"/>
                    <a:pt x="363550" y="134225"/>
                  </a:cubicBezTo>
                  <a:cubicBezTo>
                    <a:pt x="363191" y="127384"/>
                    <a:pt x="358152" y="123784"/>
                    <a:pt x="349515" y="123784"/>
                  </a:cubicBezTo>
                  <a:cubicBezTo>
                    <a:pt x="332240" y="124864"/>
                    <a:pt x="314246" y="125944"/>
                    <a:pt x="295892" y="127024"/>
                  </a:cubicBezTo>
                  <a:cubicBezTo>
                    <a:pt x="266021" y="128824"/>
                    <a:pt x="236151" y="125944"/>
                    <a:pt x="206280" y="124504"/>
                  </a:cubicBezTo>
                  <a:cubicBezTo>
                    <a:pt x="199802" y="123784"/>
                    <a:pt x="194044" y="123784"/>
                    <a:pt x="191165" y="131705"/>
                  </a:cubicBezTo>
                  <a:cubicBezTo>
                    <a:pt x="188286" y="138906"/>
                    <a:pt x="192245" y="145747"/>
                    <a:pt x="201242" y="147188"/>
                  </a:cubicBezTo>
                  <a:cubicBezTo>
                    <a:pt x="209159" y="148268"/>
                    <a:pt x="216717" y="148628"/>
                    <a:pt x="224994" y="148988"/>
                  </a:cubicBezTo>
                  <a:cubicBezTo>
                    <a:pt x="228953" y="148988"/>
                    <a:pt x="230752" y="150428"/>
                    <a:pt x="232192" y="154389"/>
                  </a:cubicBezTo>
                  <a:cubicBezTo>
                    <a:pt x="245868" y="191476"/>
                    <a:pt x="259183" y="228202"/>
                    <a:pt x="272859" y="266009"/>
                  </a:cubicBezTo>
                  <a:cubicBezTo>
                    <a:pt x="273939" y="268889"/>
                    <a:pt x="273939" y="271410"/>
                    <a:pt x="272859" y="274290"/>
                  </a:cubicBezTo>
                  <a:cubicBezTo>
                    <a:pt x="253425" y="332981"/>
                    <a:pt x="233272" y="392031"/>
                    <a:pt x="213478" y="451082"/>
                  </a:cubicBezTo>
                  <a:cubicBezTo>
                    <a:pt x="213478" y="451802"/>
                    <a:pt x="213118" y="452522"/>
                    <a:pt x="212038" y="453242"/>
                  </a:cubicBezTo>
                  <a:cubicBezTo>
                    <a:pt x="208439" y="443880"/>
                    <a:pt x="205560" y="435599"/>
                    <a:pt x="202321" y="426237"/>
                  </a:cubicBezTo>
                  <a:cubicBezTo>
                    <a:pt x="172451" y="336941"/>
                    <a:pt x="142580" y="248006"/>
                    <a:pt x="113069" y="158710"/>
                  </a:cubicBezTo>
                  <a:cubicBezTo>
                    <a:pt x="109111" y="149708"/>
                    <a:pt x="109111" y="149708"/>
                    <a:pt x="119188" y="148628"/>
                  </a:cubicBezTo>
                  <a:cubicBezTo>
                    <a:pt x="125666" y="148628"/>
                    <a:pt x="132863" y="148268"/>
                    <a:pt x="138981" y="147188"/>
                  </a:cubicBezTo>
                  <a:cubicBezTo>
                    <a:pt x="147619" y="146108"/>
                    <a:pt x="152657" y="141787"/>
                    <a:pt x="152657" y="134946"/>
                  </a:cubicBezTo>
                  <a:cubicBezTo>
                    <a:pt x="152297" y="127384"/>
                    <a:pt x="146179" y="123784"/>
                    <a:pt x="137542" y="124504"/>
                  </a:cubicBezTo>
                  <a:cubicBezTo>
                    <a:pt x="111630" y="125944"/>
                    <a:pt x="85358" y="127384"/>
                    <a:pt x="59446" y="127384"/>
                  </a:cubicBezTo>
                  <a:cubicBezTo>
                    <a:pt x="55488" y="127384"/>
                    <a:pt x="51529" y="127744"/>
                    <a:pt x="48290" y="127024"/>
                  </a:cubicBezTo>
                  <a:cubicBezTo>
                    <a:pt x="104522" y="36558"/>
                    <a:pt x="207427" y="-7353"/>
                    <a:pt x="306835" y="100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88" name="Google Shape;288;p29"/>
            <p:cNvSpPr/>
            <p:nvPr/>
          </p:nvSpPr>
          <p:spPr>
            <a:xfrm>
              <a:off x="8284344" y="4917536"/>
              <a:ext cx="817722" cy="819511"/>
            </a:xfrm>
            <a:custGeom>
              <a:rect b="b" l="l" r="r" t="t"/>
              <a:pathLst>
                <a:path extrusionOk="0" h="2018" w="2017">
                  <a:moveTo>
                    <a:pt x="2016" y="1007"/>
                  </a:moveTo>
                  <a:lnTo>
                    <a:pt x="2016" y="1007"/>
                  </a:lnTo>
                  <a:cubicBezTo>
                    <a:pt x="2016" y="1565"/>
                    <a:pt x="1564" y="2017"/>
                    <a:pt x="1006" y="2017"/>
                  </a:cubicBezTo>
                  <a:lnTo>
                    <a:pt x="1006" y="2017"/>
                  </a:lnTo>
                  <a:cubicBezTo>
                    <a:pt x="449" y="2017"/>
                    <a:pt x="0" y="1565"/>
                    <a:pt x="0" y="1007"/>
                  </a:cubicBezTo>
                  <a:lnTo>
                    <a:pt x="0" y="1007"/>
                  </a:lnTo>
                  <a:cubicBezTo>
                    <a:pt x="0" y="450"/>
                    <a:pt x="449" y="0"/>
                    <a:pt x="1006" y="0"/>
                  </a:cubicBezTo>
                  <a:lnTo>
                    <a:pt x="1006" y="0"/>
                  </a:lnTo>
                  <a:cubicBezTo>
                    <a:pt x="1564" y="0"/>
                    <a:pt x="2016" y="450"/>
                    <a:pt x="2016" y="1007"/>
                  </a:cubicBezTo>
                </a:path>
              </a:pathLst>
            </a:custGeom>
            <a:solidFill>
              <a:schemeClr val="accent1">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89" name="Google Shape;289;p29"/>
            <p:cNvSpPr/>
            <p:nvPr/>
          </p:nvSpPr>
          <p:spPr>
            <a:xfrm>
              <a:off x="8475802" y="5055313"/>
              <a:ext cx="434395" cy="545339"/>
            </a:xfrm>
            <a:custGeom>
              <a:rect b="b" l="l" r="r" t="t"/>
              <a:pathLst>
                <a:path extrusionOk="0" h="483828" w="385398">
                  <a:moveTo>
                    <a:pt x="362809" y="177800"/>
                  </a:moveTo>
                  <a:cubicBezTo>
                    <a:pt x="375561" y="177800"/>
                    <a:pt x="385398" y="187485"/>
                    <a:pt x="385398" y="200040"/>
                  </a:cubicBezTo>
                  <a:lnTo>
                    <a:pt x="385398" y="304785"/>
                  </a:lnTo>
                  <a:cubicBezTo>
                    <a:pt x="385398" y="316981"/>
                    <a:pt x="375561" y="326666"/>
                    <a:pt x="362809" y="326666"/>
                  </a:cubicBezTo>
                  <a:cubicBezTo>
                    <a:pt x="351150" y="326666"/>
                    <a:pt x="341312" y="316981"/>
                    <a:pt x="341312" y="304785"/>
                  </a:cubicBezTo>
                  <a:lnTo>
                    <a:pt x="341312" y="200040"/>
                  </a:lnTo>
                  <a:cubicBezTo>
                    <a:pt x="341312" y="187485"/>
                    <a:pt x="351150" y="177800"/>
                    <a:pt x="362809" y="177800"/>
                  </a:cubicBezTo>
                  <a:close/>
                  <a:moveTo>
                    <a:pt x="61912" y="177800"/>
                  </a:moveTo>
                  <a:lnTo>
                    <a:pt x="321903" y="177800"/>
                  </a:lnTo>
                  <a:lnTo>
                    <a:pt x="321903" y="178521"/>
                  </a:lnTo>
                  <a:lnTo>
                    <a:pt x="321903" y="373167"/>
                  </a:lnTo>
                  <a:cubicBezTo>
                    <a:pt x="321903" y="391551"/>
                    <a:pt x="307180" y="406690"/>
                    <a:pt x="288866" y="406690"/>
                  </a:cubicBezTo>
                  <a:lnTo>
                    <a:pt x="254392" y="406690"/>
                  </a:lnTo>
                  <a:lnTo>
                    <a:pt x="254392" y="461840"/>
                  </a:lnTo>
                  <a:cubicBezTo>
                    <a:pt x="254392" y="474456"/>
                    <a:pt x="244337" y="483828"/>
                    <a:pt x="232486" y="483828"/>
                  </a:cubicBezTo>
                  <a:cubicBezTo>
                    <a:pt x="219918" y="483828"/>
                    <a:pt x="210581" y="474456"/>
                    <a:pt x="210581" y="461840"/>
                  </a:cubicBezTo>
                  <a:lnTo>
                    <a:pt x="210581" y="406690"/>
                  </a:lnTo>
                  <a:lnTo>
                    <a:pt x="173953" y="406690"/>
                  </a:lnTo>
                  <a:lnTo>
                    <a:pt x="173953" y="461840"/>
                  </a:lnTo>
                  <a:cubicBezTo>
                    <a:pt x="173953" y="474456"/>
                    <a:pt x="163898" y="483828"/>
                    <a:pt x="151688" y="483828"/>
                  </a:cubicBezTo>
                  <a:cubicBezTo>
                    <a:pt x="139479" y="483828"/>
                    <a:pt x="130142" y="474456"/>
                    <a:pt x="130142" y="461840"/>
                  </a:cubicBezTo>
                  <a:lnTo>
                    <a:pt x="130142" y="406690"/>
                  </a:lnTo>
                  <a:lnTo>
                    <a:pt x="94950" y="406690"/>
                  </a:lnTo>
                  <a:cubicBezTo>
                    <a:pt x="76995" y="406690"/>
                    <a:pt x="61912" y="391551"/>
                    <a:pt x="61912" y="373167"/>
                  </a:cubicBezTo>
                  <a:lnTo>
                    <a:pt x="61912" y="178521"/>
                  </a:lnTo>
                  <a:close/>
                  <a:moveTo>
                    <a:pt x="21683" y="177800"/>
                  </a:moveTo>
                  <a:cubicBezTo>
                    <a:pt x="34331" y="177800"/>
                    <a:pt x="44088" y="187485"/>
                    <a:pt x="44088" y="200040"/>
                  </a:cubicBezTo>
                  <a:lnTo>
                    <a:pt x="44088" y="304785"/>
                  </a:lnTo>
                  <a:cubicBezTo>
                    <a:pt x="44088" y="316981"/>
                    <a:pt x="34331" y="326666"/>
                    <a:pt x="21683" y="326666"/>
                  </a:cubicBezTo>
                  <a:cubicBezTo>
                    <a:pt x="10118" y="326666"/>
                    <a:pt x="0" y="316981"/>
                    <a:pt x="0" y="304785"/>
                  </a:cubicBezTo>
                  <a:lnTo>
                    <a:pt x="0" y="200040"/>
                  </a:lnTo>
                  <a:cubicBezTo>
                    <a:pt x="0" y="187485"/>
                    <a:pt x="10118" y="177800"/>
                    <a:pt x="21683" y="177800"/>
                  </a:cubicBezTo>
                  <a:close/>
                  <a:moveTo>
                    <a:pt x="257122" y="83705"/>
                  </a:moveTo>
                  <a:cubicBezTo>
                    <a:pt x="250644" y="83705"/>
                    <a:pt x="244886" y="89117"/>
                    <a:pt x="244886" y="95972"/>
                  </a:cubicBezTo>
                  <a:cubicBezTo>
                    <a:pt x="244886" y="102466"/>
                    <a:pt x="250644" y="108239"/>
                    <a:pt x="257122" y="108239"/>
                  </a:cubicBezTo>
                  <a:cubicBezTo>
                    <a:pt x="263600" y="108239"/>
                    <a:pt x="268998" y="102466"/>
                    <a:pt x="268998" y="95972"/>
                  </a:cubicBezTo>
                  <a:cubicBezTo>
                    <a:pt x="268998" y="89117"/>
                    <a:pt x="263600" y="83705"/>
                    <a:pt x="257122" y="83705"/>
                  </a:cubicBezTo>
                  <a:close/>
                  <a:moveTo>
                    <a:pt x="126121" y="83705"/>
                  </a:moveTo>
                  <a:cubicBezTo>
                    <a:pt x="119283" y="83705"/>
                    <a:pt x="113525" y="89117"/>
                    <a:pt x="113525" y="95972"/>
                  </a:cubicBezTo>
                  <a:cubicBezTo>
                    <a:pt x="113525" y="102466"/>
                    <a:pt x="119283" y="108239"/>
                    <a:pt x="126121" y="108239"/>
                  </a:cubicBezTo>
                  <a:cubicBezTo>
                    <a:pt x="132599" y="108239"/>
                    <a:pt x="138358" y="102466"/>
                    <a:pt x="138358" y="95972"/>
                  </a:cubicBezTo>
                  <a:cubicBezTo>
                    <a:pt x="138358" y="89117"/>
                    <a:pt x="132599" y="83705"/>
                    <a:pt x="126121" y="83705"/>
                  </a:cubicBezTo>
                  <a:close/>
                  <a:moveTo>
                    <a:pt x="113885" y="0"/>
                  </a:moveTo>
                  <a:lnTo>
                    <a:pt x="136558" y="42213"/>
                  </a:lnTo>
                  <a:cubicBezTo>
                    <a:pt x="153473" y="34276"/>
                    <a:pt x="172187" y="29585"/>
                    <a:pt x="192701" y="29585"/>
                  </a:cubicBezTo>
                  <a:cubicBezTo>
                    <a:pt x="213215" y="29585"/>
                    <a:pt x="233729" y="34276"/>
                    <a:pt x="251004" y="43656"/>
                  </a:cubicBezTo>
                  <a:lnTo>
                    <a:pt x="274757" y="0"/>
                  </a:lnTo>
                  <a:lnTo>
                    <a:pt x="279435" y="2526"/>
                  </a:lnTo>
                  <a:lnTo>
                    <a:pt x="255682" y="45821"/>
                  </a:lnTo>
                  <a:cubicBezTo>
                    <a:pt x="294910" y="68190"/>
                    <a:pt x="321542" y="109682"/>
                    <a:pt x="321902" y="158389"/>
                  </a:cubicBezTo>
                  <a:lnTo>
                    <a:pt x="63500" y="158389"/>
                  </a:lnTo>
                  <a:cubicBezTo>
                    <a:pt x="63500" y="108960"/>
                    <a:pt x="91212" y="66386"/>
                    <a:pt x="131880" y="45099"/>
                  </a:cubicBezTo>
                  <a:lnTo>
                    <a:pt x="109206" y="252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90" name="Google Shape;290;p29"/>
            <p:cNvSpPr/>
            <p:nvPr/>
          </p:nvSpPr>
          <p:spPr>
            <a:xfrm>
              <a:off x="8912398" y="6087755"/>
              <a:ext cx="833248" cy="497253"/>
            </a:xfrm>
            <a:custGeom>
              <a:rect b="b" l="l" r="r" t="t"/>
              <a:pathLst>
                <a:path extrusionOk="0" h="441166" w="739262">
                  <a:moveTo>
                    <a:pt x="102971" y="290409"/>
                  </a:moveTo>
                  <a:cubicBezTo>
                    <a:pt x="112548" y="290611"/>
                    <a:pt x="122525" y="292272"/>
                    <a:pt x="132908" y="295505"/>
                  </a:cubicBezTo>
                  <a:cubicBezTo>
                    <a:pt x="174803" y="308794"/>
                    <a:pt x="198640" y="339682"/>
                    <a:pt x="204418" y="382782"/>
                  </a:cubicBezTo>
                  <a:cubicBezTo>
                    <a:pt x="212364" y="439529"/>
                    <a:pt x="210919" y="439529"/>
                    <a:pt x="154217" y="439529"/>
                  </a:cubicBezTo>
                  <a:lnTo>
                    <a:pt x="103654" y="439529"/>
                  </a:lnTo>
                  <a:cubicBezTo>
                    <a:pt x="76567" y="439529"/>
                    <a:pt x="49480" y="439170"/>
                    <a:pt x="21670" y="439888"/>
                  </a:cubicBezTo>
                  <a:cubicBezTo>
                    <a:pt x="4695" y="440966"/>
                    <a:pt x="0" y="434142"/>
                    <a:pt x="0" y="417261"/>
                  </a:cubicBezTo>
                  <a:cubicBezTo>
                    <a:pt x="0" y="383141"/>
                    <a:pt x="3251" y="351175"/>
                    <a:pt x="27449" y="324956"/>
                  </a:cubicBezTo>
                  <a:cubicBezTo>
                    <a:pt x="49119" y="302329"/>
                    <a:pt x="74242" y="289803"/>
                    <a:pt x="102971" y="290409"/>
                  </a:cubicBezTo>
                  <a:close/>
                  <a:moveTo>
                    <a:pt x="357474" y="275726"/>
                  </a:moveTo>
                  <a:cubicBezTo>
                    <a:pt x="406838" y="281880"/>
                    <a:pt x="451026" y="321101"/>
                    <a:pt x="458064" y="373306"/>
                  </a:cubicBezTo>
                  <a:cubicBezTo>
                    <a:pt x="466364" y="441109"/>
                    <a:pt x="466364" y="441109"/>
                    <a:pt x="399237" y="441109"/>
                  </a:cubicBezTo>
                  <a:lnTo>
                    <a:pt x="343659" y="441109"/>
                  </a:lnTo>
                  <a:lnTo>
                    <a:pt x="252351" y="441109"/>
                  </a:lnTo>
                  <a:cubicBezTo>
                    <a:pt x="243329" y="441109"/>
                    <a:pt x="234306" y="442551"/>
                    <a:pt x="231058" y="431011"/>
                  </a:cubicBezTo>
                  <a:cubicBezTo>
                    <a:pt x="215900" y="374748"/>
                    <a:pt x="253073" y="302257"/>
                    <a:pt x="307569" y="281339"/>
                  </a:cubicBezTo>
                  <a:cubicBezTo>
                    <a:pt x="323990" y="275298"/>
                    <a:pt x="341020" y="273675"/>
                    <a:pt x="357474" y="275726"/>
                  </a:cubicBezTo>
                  <a:close/>
                  <a:moveTo>
                    <a:pt x="603313" y="254669"/>
                  </a:moveTo>
                  <a:cubicBezTo>
                    <a:pt x="624241" y="252876"/>
                    <a:pt x="645528" y="257359"/>
                    <a:pt x="667084" y="268657"/>
                  </a:cubicBezTo>
                  <a:cubicBezTo>
                    <a:pt x="713431" y="293045"/>
                    <a:pt x="737503" y="332496"/>
                    <a:pt x="738580" y="385218"/>
                  </a:cubicBezTo>
                  <a:cubicBezTo>
                    <a:pt x="739658" y="450491"/>
                    <a:pt x="745766" y="438656"/>
                    <a:pt x="685408" y="439015"/>
                  </a:cubicBezTo>
                  <a:cubicBezTo>
                    <a:pt x="661336" y="439373"/>
                    <a:pt x="637265" y="439015"/>
                    <a:pt x="612115" y="439015"/>
                  </a:cubicBezTo>
                  <a:lnTo>
                    <a:pt x="508284" y="439015"/>
                  </a:lnTo>
                  <a:cubicBezTo>
                    <a:pt x="500021" y="439015"/>
                    <a:pt x="490321" y="442243"/>
                    <a:pt x="487446" y="429331"/>
                  </a:cubicBezTo>
                  <a:cubicBezTo>
                    <a:pt x="473075" y="378403"/>
                    <a:pt x="497506" y="308467"/>
                    <a:pt x="541697" y="278340"/>
                  </a:cubicBezTo>
                  <a:cubicBezTo>
                    <a:pt x="561817" y="264532"/>
                    <a:pt x="582385" y="256463"/>
                    <a:pt x="603313" y="254669"/>
                  </a:cubicBezTo>
                  <a:close/>
                  <a:moveTo>
                    <a:pt x="101780" y="83270"/>
                  </a:moveTo>
                  <a:cubicBezTo>
                    <a:pt x="153755" y="82550"/>
                    <a:pt x="194901" y="123617"/>
                    <a:pt x="194901" y="175852"/>
                  </a:cubicBezTo>
                  <a:cubicBezTo>
                    <a:pt x="194901" y="227727"/>
                    <a:pt x="153394" y="269515"/>
                    <a:pt x="101780" y="269154"/>
                  </a:cubicBezTo>
                  <a:cubicBezTo>
                    <a:pt x="50167" y="268074"/>
                    <a:pt x="7937" y="225565"/>
                    <a:pt x="9020" y="174411"/>
                  </a:cubicBezTo>
                  <a:cubicBezTo>
                    <a:pt x="9381" y="124338"/>
                    <a:pt x="50528" y="84711"/>
                    <a:pt x="101780" y="83270"/>
                  </a:cubicBezTo>
                  <a:close/>
                  <a:moveTo>
                    <a:pt x="345281" y="43223"/>
                  </a:moveTo>
                  <a:cubicBezTo>
                    <a:pt x="402849" y="42862"/>
                    <a:pt x="448183" y="87601"/>
                    <a:pt x="448183" y="145328"/>
                  </a:cubicBezTo>
                  <a:cubicBezTo>
                    <a:pt x="448902" y="202333"/>
                    <a:pt x="402849" y="248515"/>
                    <a:pt x="346361" y="248876"/>
                  </a:cubicBezTo>
                  <a:cubicBezTo>
                    <a:pt x="288434" y="248876"/>
                    <a:pt x="242020" y="203416"/>
                    <a:pt x="242020" y="146410"/>
                  </a:cubicBezTo>
                  <a:cubicBezTo>
                    <a:pt x="241300" y="90126"/>
                    <a:pt x="288074" y="43223"/>
                    <a:pt x="345281" y="43223"/>
                  </a:cubicBezTo>
                  <a:close/>
                  <a:moveTo>
                    <a:pt x="612308" y="0"/>
                  </a:moveTo>
                  <a:cubicBezTo>
                    <a:pt x="677149" y="0"/>
                    <a:pt x="728302" y="50792"/>
                    <a:pt x="727942" y="114553"/>
                  </a:cubicBezTo>
                  <a:cubicBezTo>
                    <a:pt x="726861" y="177954"/>
                    <a:pt x="676069" y="228386"/>
                    <a:pt x="613749" y="229106"/>
                  </a:cubicBezTo>
                  <a:cubicBezTo>
                    <a:pt x="549988" y="229827"/>
                    <a:pt x="498475" y="178314"/>
                    <a:pt x="498475" y="114553"/>
                  </a:cubicBezTo>
                  <a:cubicBezTo>
                    <a:pt x="498475" y="50432"/>
                    <a:pt x="548187" y="0"/>
                    <a:pt x="612308"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91" name="Google Shape;291;p29"/>
            <p:cNvSpPr/>
            <p:nvPr/>
          </p:nvSpPr>
          <p:spPr>
            <a:xfrm>
              <a:off x="4124166" y="5239615"/>
              <a:ext cx="1240001" cy="1240001"/>
            </a:xfrm>
            <a:custGeom>
              <a:rect b="b" l="l" r="r" t="t"/>
              <a:pathLst>
                <a:path extrusionOk="0" h="3057" w="3055">
                  <a:moveTo>
                    <a:pt x="3054" y="1528"/>
                  </a:moveTo>
                  <a:lnTo>
                    <a:pt x="3054" y="1528"/>
                  </a:lnTo>
                  <a:cubicBezTo>
                    <a:pt x="3054" y="2372"/>
                    <a:pt x="2371" y="3056"/>
                    <a:pt x="1528" y="3056"/>
                  </a:cubicBezTo>
                  <a:lnTo>
                    <a:pt x="1528" y="3056"/>
                  </a:lnTo>
                  <a:cubicBezTo>
                    <a:pt x="684" y="3056"/>
                    <a:pt x="0" y="2372"/>
                    <a:pt x="0" y="1528"/>
                  </a:cubicBezTo>
                  <a:lnTo>
                    <a:pt x="0" y="1528"/>
                  </a:lnTo>
                  <a:cubicBezTo>
                    <a:pt x="0" y="684"/>
                    <a:pt x="684" y="0"/>
                    <a:pt x="1528" y="0"/>
                  </a:cubicBezTo>
                  <a:lnTo>
                    <a:pt x="1528" y="0"/>
                  </a:lnTo>
                  <a:cubicBezTo>
                    <a:pt x="2371" y="0"/>
                    <a:pt x="3054" y="684"/>
                    <a:pt x="3054" y="1528"/>
                  </a:cubicBezTo>
                </a:path>
              </a:pathLst>
            </a:custGeom>
            <a:solidFill>
              <a:schemeClr val="accent1">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92" name="Google Shape;292;p29"/>
            <p:cNvSpPr/>
            <p:nvPr/>
          </p:nvSpPr>
          <p:spPr>
            <a:xfrm>
              <a:off x="4542868" y="5445386"/>
              <a:ext cx="400809" cy="830247"/>
            </a:xfrm>
            <a:custGeom>
              <a:rect b="b" l="l" r="r" t="t"/>
              <a:pathLst>
                <a:path extrusionOk="0" h="2047" w="987">
                  <a:moveTo>
                    <a:pt x="0" y="591"/>
                  </a:moveTo>
                  <a:lnTo>
                    <a:pt x="214" y="591"/>
                  </a:lnTo>
                  <a:lnTo>
                    <a:pt x="214" y="479"/>
                  </a:lnTo>
                  <a:lnTo>
                    <a:pt x="214" y="479"/>
                  </a:lnTo>
                  <a:cubicBezTo>
                    <a:pt x="214" y="357"/>
                    <a:pt x="228" y="266"/>
                    <a:pt x="253" y="206"/>
                  </a:cubicBezTo>
                  <a:lnTo>
                    <a:pt x="253" y="206"/>
                  </a:lnTo>
                  <a:cubicBezTo>
                    <a:pt x="280" y="145"/>
                    <a:pt x="328" y="96"/>
                    <a:pt x="397" y="58"/>
                  </a:cubicBezTo>
                  <a:lnTo>
                    <a:pt x="397" y="58"/>
                  </a:lnTo>
                  <a:cubicBezTo>
                    <a:pt x="468" y="21"/>
                    <a:pt x="555" y="0"/>
                    <a:pt x="664" y="0"/>
                  </a:cubicBezTo>
                  <a:lnTo>
                    <a:pt x="664" y="0"/>
                  </a:lnTo>
                  <a:cubicBezTo>
                    <a:pt x="773" y="0"/>
                    <a:pt x="880" y="18"/>
                    <a:pt x="986" y="50"/>
                  </a:cubicBezTo>
                  <a:lnTo>
                    <a:pt x="934" y="320"/>
                  </a:lnTo>
                  <a:lnTo>
                    <a:pt x="934" y="320"/>
                  </a:lnTo>
                  <a:cubicBezTo>
                    <a:pt x="873" y="305"/>
                    <a:pt x="814" y="297"/>
                    <a:pt x="756" y="297"/>
                  </a:cubicBezTo>
                  <a:lnTo>
                    <a:pt x="756" y="297"/>
                  </a:lnTo>
                  <a:cubicBezTo>
                    <a:pt x="701" y="297"/>
                    <a:pt x="660" y="310"/>
                    <a:pt x="636" y="336"/>
                  </a:cubicBezTo>
                  <a:lnTo>
                    <a:pt x="636" y="336"/>
                  </a:lnTo>
                  <a:cubicBezTo>
                    <a:pt x="612" y="363"/>
                    <a:pt x="599" y="414"/>
                    <a:pt x="599" y="486"/>
                  </a:cubicBezTo>
                  <a:lnTo>
                    <a:pt x="599" y="591"/>
                  </a:lnTo>
                  <a:lnTo>
                    <a:pt x="888" y="591"/>
                  </a:lnTo>
                  <a:lnTo>
                    <a:pt x="888" y="891"/>
                  </a:lnTo>
                  <a:lnTo>
                    <a:pt x="599" y="891"/>
                  </a:lnTo>
                  <a:lnTo>
                    <a:pt x="599" y="2046"/>
                  </a:lnTo>
                  <a:lnTo>
                    <a:pt x="214" y="2046"/>
                  </a:lnTo>
                  <a:lnTo>
                    <a:pt x="214" y="891"/>
                  </a:lnTo>
                  <a:lnTo>
                    <a:pt x="0" y="891"/>
                  </a:lnTo>
                  <a:lnTo>
                    <a:pt x="0" y="591"/>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93" name="Google Shape;293;p29"/>
            <p:cNvSpPr/>
            <p:nvPr/>
          </p:nvSpPr>
          <p:spPr>
            <a:xfrm>
              <a:off x="7328845" y="6166485"/>
              <a:ext cx="307764" cy="309552"/>
            </a:xfrm>
            <a:custGeom>
              <a:rect b="b" l="l" r="r" t="t"/>
              <a:pathLst>
                <a:path extrusionOk="0" h="763" w="760">
                  <a:moveTo>
                    <a:pt x="759" y="381"/>
                  </a:moveTo>
                  <a:lnTo>
                    <a:pt x="759" y="381"/>
                  </a:lnTo>
                  <a:cubicBezTo>
                    <a:pt x="759" y="591"/>
                    <a:pt x="589" y="762"/>
                    <a:pt x="381" y="762"/>
                  </a:cubicBezTo>
                  <a:lnTo>
                    <a:pt x="381" y="762"/>
                  </a:lnTo>
                  <a:cubicBezTo>
                    <a:pt x="170" y="762"/>
                    <a:pt x="0" y="591"/>
                    <a:pt x="0" y="381"/>
                  </a:cubicBezTo>
                  <a:lnTo>
                    <a:pt x="0" y="381"/>
                  </a:lnTo>
                  <a:cubicBezTo>
                    <a:pt x="0" y="171"/>
                    <a:pt x="170" y="0"/>
                    <a:pt x="381" y="0"/>
                  </a:cubicBezTo>
                  <a:lnTo>
                    <a:pt x="381" y="0"/>
                  </a:lnTo>
                  <a:cubicBezTo>
                    <a:pt x="589" y="0"/>
                    <a:pt x="759" y="171"/>
                    <a:pt x="759" y="381"/>
                  </a:cubicBezTo>
                </a:path>
              </a:pathLst>
            </a:custGeom>
            <a:solidFill>
              <a:schemeClr val="accent2">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94" name="Google Shape;294;p29"/>
            <p:cNvSpPr/>
            <p:nvPr/>
          </p:nvSpPr>
          <p:spPr>
            <a:xfrm>
              <a:off x="7926480" y="5899875"/>
              <a:ext cx="497432" cy="497432"/>
            </a:xfrm>
            <a:custGeom>
              <a:rect b="b" l="l" r="r" t="t"/>
              <a:pathLst>
                <a:path extrusionOk="0" h="1227" w="1227">
                  <a:moveTo>
                    <a:pt x="1226" y="613"/>
                  </a:moveTo>
                  <a:lnTo>
                    <a:pt x="1226" y="613"/>
                  </a:lnTo>
                  <a:cubicBezTo>
                    <a:pt x="1226" y="952"/>
                    <a:pt x="953" y="1226"/>
                    <a:pt x="613" y="1226"/>
                  </a:cubicBezTo>
                  <a:lnTo>
                    <a:pt x="613" y="1226"/>
                  </a:lnTo>
                  <a:cubicBezTo>
                    <a:pt x="275" y="1226"/>
                    <a:pt x="0" y="952"/>
                    <a:pt x="0" y="613"/>
                  </a:cubicBezTo>
                  <a:lnTo>
                    <a:pt x="0" y="613"/>
                  </a:lnTo>
                  <a:cubicBezTo>
                    <a:pt x="0" y="275"/>
                    <a:pt x="275" y="0"/>
                    <a:pt x="613" y="0"/>
                  </a:cubicBezTo>
                  <a:lnTo>
                    <a:pt x="613" y="0"/>
                  </a:lnTo>
                  <a:cubicBezTo>
                    <a:pt x="953" y="0"/>
                    <a:pt x="1226" y="275"/>
                    <a:pt x="1226" y="613"/>
                  </a:cubicBezTo>
                </a:path>
              </a:pathLst>
            </a:custGeom>
            <a:solidFill>
              <a:schemeClr val="accent2">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95" name="Google Shape;295;p29"/>
            <p:cNvSpPr/>
            <p:nvPr/>
          </p:nvSpPr>
          <p:spPr>
            <a:xfrm>
              <a:off x="6357243" y="5520537"/>
              <a:ext cx="474170" cy="474172"/>
            </a:xfrm>
            <a:custGeom>
              <a:rect b="b" l="l" r="r" t="t"/>
              <a:pathLst>
                <a:path extrusionOk="0" h="1168" w="1170">
                  <a:moveTo>
                    <a:pt x="1169" y="584"/>
                  </a:moveTo>
                  <a:lnTo>
                    <a:pt x="1169" y="584"/>
                  </a:lnTo>
                  <a:cubicBezTo>
                    <a:pt x="1169" y="907"/>
                    <a:pt x="907" y="1167"/>
                    <a:pt x="582" y="1167"/>
                  </a:cubicBezTo>
                  <a:lnTo>
                    <a:pt x="582" y="1167"/>
                  </a:lnTo>
                  <a:cubicBezTo>
                    <a:pt x="260" y="1167"/>
                    <a:pt x="0" y="907"/>
                    <a:pt x="0" y="584"/>
                  </a:cubicBezTo>
                  <a:lnTo>
                    <a:pt x="0" y="584"/>
                  </a:lnTo>
                  <a:cubicBezTo>
                    <a:pt x="0" y="261"/>
                    <a:pt x="260" y="0"/>
                    <a:pt x="582" y="0"/>
                  </a:cubicBezTo>
                  <a:lnTo>
                    <a:pt x="582" y="0"/>
                  </a:lnTo>
                  <a:cubicBezTo>
                    <a:pt x="907" y="0"/>
                    <a:pt x="1169" y="261"/>
                    <a:pt x="1169" y="584"/>
                  </a:cubicBezTo>
                </a:path>
              </a:pathLst>
            </a:custGeom>
            <a:solidFill>
              <a:schemeClr val="accent1">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96" name="Google Shape;296;p29"/>
            <p:cNvSpPr/>
            <p:nvPr/>
          </p:nvSpPr>
          <p:spPr>
            <a:xfrm>
              <a:off x="5550255" y="5577795"/>
              <a:ext cx="681734" cy="681734"/>
            </a:xfrm>
            <a:custGeom>
              <a:rect b="b" l="l" r="r" t="t"/>
              <a:pathLst>
                <a:path extrusionOk="0" h="1680" w="1679">
                  <a:moveTo>
                    <a:pt x="1678" y="840"/>
                  </a:moveTo>
                  <a:lnTo>
                    <a:pt x="1678" y="840"/>
                  </a:lnTo>
                  <a:cubicBezTo>
                    <a:pt x="1678" y="1304"/>
                    <a:pt x="1303" y="1679"/>
                    <a:pt x="838" y="1679"/>
                  </a:cubicBezTo>
                  <a:lnTo>
                    <a:pt x="838" y="1679"/>
                  </a:lnTo>
                  <a:cubicBezTo>
                    <a:pt x="374" y="1679"/>
                    <a:pt x="0" y="1304"/>
                    <a:pt x="0" y="840"/>
                  </a:cubicBezTo>
                  <a:lnTo>
                    <a:pt x="0" y="840"/>
                  </a:lnTo>
                  <a:cubicBezTo>
                    <a:pt x="0" y="374"/>
                    <a:pt x="374" y="0"/>
                    <a:pt x="838" y="0"/>
                  </a:cubicBezTo>
                  <a:lnTo>
                    <a:pt x="838" y="0"/>
                  </a:lnTo>
                  <a:cubicBezTo>
                    <a:pt x="1303" y="0"/>
                    <a:pt x="1678" y="374"/>
                    <a:pt x="1678" y="840"/>
                  </a:cubicBezTo>
                </a:path>
              </a:pathLst>
            </a:custGeom>
            <a:solidFill>
              <a:schemeClr val="accent4">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97" name="Google Shape;297;p29"/>
            <p:cNvSpPr/>
            <p:nvPr/>
          </p:nvSpPr>
          <p:spPr>
            <a:xfrm>
              <a:off x="7098022" y="4284114"/>
              <a:ext cx="436595" cy="436595"/>
            </a:xfrm>
            <a:custGeom>
              <a:rect b="b" l="l" r="r" t="t"/>
              <a:pathLst>
                <a:path extrusionOk="0" h="1076" w="1075">
                  <a:moveTo>
                    <a:pt x="1074" y="537"/>
                  </a:moveTo>
                  <a:lnTo>
                    <a:pt x="1074" y="537"/>
                  </a:lnTo>
                  <a:cubicBezTo>
                    <a:pt x="1074" y="833"/>
                    <a:pt x="833" y="1075"/>
                    <a:pt x="538" y="1075"/>
                  </a:cubicBezTo>
                  <a:lnTo>
                    <a:pt x="538" y="1075"/>
                  </a:lnTo>
                  <a:cubicBezTo>
                    <a:pt x="242" y="1075"/>
                    <a:pt x="0" y="833"/>
                    <a:pt x="0" y="537"/>
                  </a:cubicBezTo>
                  <a:lnTo>
                    <a:pt x="0" y="537"/>
                  </a:lnTo>
                  <a:cubicBezTo>
                    <a:pt x="0" y="239"/>
                    <a:pt x="242" y="0"/>
                    <a:pt x="538" y="0"/>
                  </a:cubicBezTo>
                  <a:lnTo>
                    <a:pt x="538" y="0"/>
                  </a:lnTo>
                  <a:cubicBezTo>
                    <a:pt x="833" y="0"/>
                    <a:pt x="1074" y="239"/>
                    <a:pt x="1074" y="537"/>
                  </a:cubicBezTo>
                </a:path>
              </a:pathLst>
            </a:custGeom>
            <a:solidFill>
              <a:schemeClr val="accent4">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98" name="Google Shape;298;p29"/>
            <p:cNvSpPr/>
            <p:nvPr/>
          </p:nvSpPr>
          <p:spPr>
            <a:xfrm>
              <a:off x="4006069" y="4463047"/>
              <a:ext cx="379337" cy="379337"/>
            </a:xfrm>
            <a:custGeom>
              <a:rect b="b" l="l" r="r" t="t"/>
              <a:pathLst>
                <a:path extrusionOk="0" h="937" w="935">
                  <a:moveTo>
                    <a:pt x="934" y="468"/>
                  </a:moveTo>
                  <a:lnTo>
                    <a:pt x="934" y="468"/>
                  </a:lnTo>
                  <a:cubicBezTo>
                    <a:pt x="934" y="727"/>
                    <a:pt x="726" y="936"/>
                    <a:pt x="467" y="936"/>
                  </a:cubicBezTo>
                  <a:lnTo>
                    <a:pt x="467" y="936"/>
                  </a:lnTo>
                  <a:cubicBezTo>
                    <a:pt x="209" y="936"/>
                    <a:pt x="0" y="727"/>
                    <a:pt x="0" y="468"/>
                  </a:cubicBezTo>
                  <a:lnTo>
                    <a:pt x="0" y="468"/>
                  </a:lnTo>
                  <a:cubicBezTo>
                    <a:pt x="0" y="209"/>
                    <a:pt x="209" y="0"/>
                    <a:pt x="467" y="0"/>
                  </a:cubicBezTo>
                  <a:lnTo>
                    <a:pt x="467" y="0"/>
                  </a:lnTo>
                  <a:cubicBezTo>
                    <a:pt x="726" y="0"/>
                    <a:pt x="934" y="209"/>
                    <a:pt x="934" y="468"/>
                  </a:cubicBezTo>
                </a:path>
              </a:pathLst>
            </a:custGeom>
            <a:solidFill>
              <a:schemeClr val="accent6">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299" name="Google Shape;299;p29"/>
            <p:cNvSpPr/>
            <p:nvPr/>
          </p:nvSpPr>
          <p:spPr>
            <a:xfrm>
              <a:off x="3782404" y="6155748"/>
              <a:ext cx="341762" cy="341760"/>
            </a:xfrm>
            <a:custGeom>
              <a:rect b="b" l="l" r="r" t="t"/>
              <a:pathLst>
                <a:path extrusionOk="0" h="842" w="842">
                  <a:moveTo>
                    <a:pt x="841" y="420"/>
                  </a:moveTo>
                  <a:lnTo>
                    <a:pt x="841" y="420"/>
                  </a:lnTo>
                  <a:cubicBezTo>
                    <a:pt x="841" y="655"/>
                    <a:pt x="653" y="841"/>
                    <a:pt x="420" y="841"/>
                  </a:cubicBezTo>
                  <a:lnTo>
                    <a:pt x="420" y="841"/>
                  </a:lnTo>
                  <a:cubicBezTo>
                    <a:pt x="188" y="841"/>
                    <a:pt x="0" y="655"/>
                    <a:pt x="0" y="420"/>
                  </a:cubicBezTo>
                  <a:lnTo>
                    <a:pt x="0" y="420"/>
                  </a:lnTo>
                  <a:cubicBezTo>
                    <a:pt x="0" y="188"/>
                    <a:pt x="188" y="0"/>
                    <a:pt x="420" y="0"/>
                  </a:cubicBezTo>
                  <a:lnTo>
                    <a:pt x="420" y="0"/>
                  </a:lnTo>
                  <a:cubicBezTo>
                    <a:pt x="653" y="0"/>
                    <a:pt x="841" y="188"/>
                    <a:pt x="841" y="420"/>
                  </a:cubicBezTo>
                </a:path>
              </a:pathLst>
            </a:custGeom>
            <a:solidFill>
              <a:schemeClr val="accent6">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00" name="Google Shape;300;p29"/>
            <p:cNvSpPr/>
            <p:nvPr/>
          </p:nvSpPr>
          <p:spPr>
            <a:xfrm>
              <a:off x="3655362" y="4890695"/>
              <a:ext cx="586899" cy="586899"/>
            </a:xfrm>
            <a:custGeom>
              <a:rect b="b" l="l" r="r" t="t"/>
              <a:pathLst>
                <a:path extrusionOk="0" h="1448" w="1448">
                  <a:moveTo>
                    <a:pt x="1447" y="723"/>
                  </a:moveTo>
                  <a:lnTo>
                    <a:pt x="1447" y="723"/>
                  </a:lnTo>
                  <a:cubicBezTo>
                    <a:pt x="1447" y="1123"/>
                    <a:pt x="1123" y="1447"/>
                    <a:pt x="724" y="1447"/>
                  </a:cubicBezTo>
                  <a:lnTo>
                    <a:pt x="724" y="1447"/>
                  </a:lnTo>
                  <a:cubicBezTo>
                    <a:pt x="324" y="1447"/>
                    <a:pt x="0" y="1123"/>
                    <a:pt x="0" y="723"/>
                  </a:cubicBezTo>
                  <a:lnTo>
                    <a:pt x="0" y="723"/>
                  </a:lnTo>
                  <a:cubicBezTo>
                    <a:pt x="0" y="323"/>
                    <a:pt x="324" y="0"/>
                    <a:pt x="724" y="0"/>
                  </a:cubicBezTo>
                  <a:lnTo>
                    <a:pt x="724" y="0"/>
                  </a:lnTo>
                  <a:cubicBezTo>
                    <a:pt x="1123" y="0"/>
                    <a:pt x="1447" y="323"/>
                    <a:pt x="1447" y="723"/>
                  </a:cubicBezTo>
                </a:path>
              </a:pathLst>
            </a:custGeom>
            <a:solidFill>
              <a:schemeClr val="accent1">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01" name="Google Shape;301;p29"/>
            <p:cNvSpPr/>
            <p:nvPr/>
          </p:nvSpPr>
          <p:spPr>
            <a:xfrm>
              <a:off x="6933404" y="4783336"/>
              <a:ext cx="1259685" cy="1259685"/>
            </a:xfrm>
            <a:custGeom>
              <a:rect b="b" l="l" r="r" t="t"/>
              <a:pathLst>
                <a:path extrusionOk="0" h="3104" w="3103">
                  <a:moveTo>
                    <a:pt x="3102" y="1551"/>
                  </a:moveTo>
                  <a:lnTo>
                    <a:pt x="3102" y="1551"/>
                  </a:lnTo>
                  <a:cubicBezTo>
                    <a:pt x="3102" y="2408"/>
                    <a:pt x="2408" y="3103"/>
                    <a:pt x="1552" y="3103"/>
                  </a:cubicBezTo>
                  <a:lnTo>
                    <a:pt x="1552" y="3103"/>
                  </a:lnTo>
                  <a:cubicBezTo>
                    <a:pt x="694" y="3103"/>
                    <a:pt x="0" y="2408"/>
                    <a:pt x="0" y="1551"/>
                  </a:cubicBezTo>
                  <a:lnTo>
                    <a:pt x="0" y="1551"/>
                  </a:lnTo>
                  <a:cubicBezTo>
                    <a:pt x="0" y="695"/>
                    <a:pt x="694" y="0"/>
                    <a:pt x="1552" y="0"/>
                  </a:cubicBezTo>
                  <a:lnTo>
                    <a:pt x="1552" y="0"/>
                  </a:lnTo>
                  <a:cubicBezTo>
                    <a:pt x="2408" y="0"/>
                    <a:pt x="3102" y="695"/>
                    <a:pt x="3102" y="1551"/>
                  </a:cubicBezTo>
                </a:path>
              </a:pathLst>
            </a:custGeom>
            <a:solidFill>
              <a:schemeClr val="accent6">
                <a:alpha val="7411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02" name="Google Shape;302;p29"/>
            <p:cNvSpPr/>
            <p:nvPr/>
          </p:nvSpPr>
          <p:spPr>
            <a:xfrm>
              <a:off x="7210749" y="5123308"/>
              <a:ext cx="715730" cy="581531"/>
            </a:xfrm>
            <a:custGeom>
              <a:rect b="b" l="l" r="r" t="t"/>
              <a:pathLst>
                <a:path extrusionOk="0" h="1433" w="1762">
                  <a:moveTo>
                    <a:pt x="1761" y="171"/>
                  </a:moveTo>
                  <a:lnTo>
                    <a:pt x="1761" y="171"/>
                  </a:lnTo>
                  <a:cubicBezTo>
                    <a:pt x="1697" y="199"/>
                    <a:pt x="1627" y="218"/>
                    <a:pt x="1554" y="227"/>
                  </a:cubicBezTo>
                  <a:lnTo>
                    <a:pt x="1554" y="227"/>
                  </a:lnTo>
                  <a:cubicBezTo>
                    <a:pt x="1627" y="181"/>
                    <a:pt x="1686" y="110"/>
                    <a:pt x="1713" y="26"/>
                  </a:cubicBezTo>
                  <a:lnTo>
                    <a:pt x="1713" y="26"/>
                  </a:lnTo>
                  <a:cubicBezTo>
                    <a:pt x="1643" y="67"/>
                    <a:pt x="1566" y="98"/>
                    <a:pt x="1484" y="114"/>
                  </a:cubicBezTo>
                  <a:lnTo>
                    <a:pt x="1484" y="114"/>
                  </a:lnTo>
                  <a:cubicBezTo>
                    <a:pt x="1417" y="43"/>
                    <a:pt x="1323" y="0"/>
                    <a:pt x="1219" y="0"/>
                  </a:cubicBezTo>
                  <a:lnTo>
                    <a:pt x="1219" y="0"/>
                  </a:lnTo>
                  <a:cubicBezTo>
                    <a:pt x="1020" y="0"/>
                    <a:pt x="857" y="161"/>
                    <a:pt x="857" y="361"/>
                  </a:cubicBezTo>
                  <a:lnTo>
                    <a:pt x="857" y="361"/>
                  </a:lnTo>
                  <a:cubicBezTo>
                    <a:pt x="857" y="389"/>
                    <a:pt x="861" y="418"/>
                    <a:pt x="867" y="444"/>
                  </a:cubicBezTo>
                  <a:lnTo>
                    <a:pt x="867" y="444"/>
                  </a:lnTo>
                  <a:cubicBezTo>
                    <a:pt x="566" y="430"/>
                    <a:pt x="301" y="285"/>
                    <a:pt x="122" y="66"/>
                  </a:cubicBezTo>
                  <a:lnTo>
                    <a:pt x="122" y="66"/>
                  </a:lnTo>
                  <a:cubicBezTo>
                    <a:pt x="91" y="120"/>
                    <a:pt x="74" y="181"/>
                    <a:pt x="74" y="247"/>
                  </a:cubicBezTo>
                  <a:lnTo>
                    <a:pt x="74" y="247"/>
                  </a:lnTo>
                  <a:cubicBezTo>
                    <a:pt x="74" y="373"/>
                    <a:pt x="137" y="485"/>
                    <a:pt x="235" y="549"/>
                  </a:cubicBezTo>
                  <a:lnTo>
                    <a:pt x="235" y="549"/>
                  </a:lnTo>
                  <a:cubicBezTo>
                    <a:pt x="174" y="548"/>
                    <a:pt x="119" y="530"/>
                    <a:pt x="71" y="503"/>
                  </a:cubicBezTo>
                  <a:lnTo>
                    <a:pt x="71" y="507"/>
                  </a:lnTo>
                  <a:lnTo>
                    <a:pt x="71" y="507"/>
                  </a:lnTo>
                  <a:cubicBezTo>
                    <a:pt x="71" y="683"/>
                    <a:pt x="195" y="829"/>
                    <a:pt x="361" y="863"/>
                  </a:cubicBezTo>
                  <a:lnTo>
                    <a:pt x="361" y="863"/>
                  </a:lnTo>
                  <a:cubicBezTo>
                    <a:pt x="330" y="871"/>
                    <a:pt x="298" y="875"/>
                    <a:pt x="266" y="875"/>
                  </a:cubicBezTo>
                  <a:lnTo>
                    <a:pt x="266" y="875"/>
                  </a:lnTo>
                  <a:cubicBezTo>
                    <a:pt x="241" y="875"/>
                    <a:pt x="220" y="874"/>
                    <a:pt x="197" y="868"/>
                  </a:cubicBezTo>
                  <a:lnTo>
                    <a:pt x="197" y="868"/>
                  </a:lnTo>
                  <a:cubicBezTo>
                    <a:pt x="243" y="1012"/>
                    <a:pt x="376" y="1116"/>
                    <a:pt x="535" y="1120"/>
                  </a:cubicBezTo>
                  <a:lnTo>
                    <a:pt x="535" y="1120"/>
                  </a:lnTo>
                  <a:cubicBezTo>
                    <a:pt x="411" y="1217"/>
                    <a:pt x="255" y="1275"/>
                    <a:pt x="86" y="1275"/>
                  </a:cubicBezTo>
                  <a:lnTo>
                    <a:pt x="86" y="1275"/>
                  </a:lnTo>
                  <a:cubicBezTo>
                    <a:pt x="56" y="1275"/>
                    <a:pt x="28" y="1273"/>
                    <a:pt x="0" y="1269"/>
                  </a:cubicBezTo>
                  <a:lnTo>
                    <a:pt x="0" y="1269"/>
                  </a:lnTo>
                  <a:cubicBezTo>
                    <a:pt x="160" y="1373"/>
                    <a:pt x="349" y="1432"/>
                    <a:pt x="553" y="1432"/>
                  </a:cubicBezTo>
                  <a:lnTo>
                    <a:pt x="553" y="1432"/>
                  </a:lnTo>
                  <a:cubicBezTo>
                    <a:pt x="1218" y="1432"/>
                    <a:pt x="1583" y="882"/>
                    <a:pt x="1583" y="404"/>
                  </a:cubicBezTo>
                  <a:lnTo>
                    <a:pt x="1583" y="404"/>
                  </a:lnTo>
                  <a:cubicBezTo>
                    <a:pt x="1583" y="388"/>
                    <a:pt x="1582" y="372"/>
                    <a:pt x="1580" y="357"/>
                  </a:cubicBezTo>
                  <a:lnTo>
                    <a:pt x="1580" y="357"/>
                  </a:lnTo>
                  <a:cubicBezTo>
                    <a:pt x="1651" y="306"/>
                    <a:pt x="1713" y="242"/>
                    <a:pt x="1761" y="1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xygen"/>
                <a:ea typeface="Oxygen"/>
                <a:cs typeface="Oxygen"/>
                <a:sym typeface="Oxygen"/>
              </a:endParaRPr>
            </a:p>
          </p:txBody>
        </p:sp>
        <p:sp>
          <p:nvSpPr>
            <p:cNvPr id="303" name="Google Shape;303;p29"/>
            <p:cNvSpPr/>
            <p:nvPr/>
          </p:nvSpPr>
          <p:spPr>
            <a:xfrm>
              <a:off x="2143382" y="6640653"/>
              <a:ext cx="389668" cy="217346"/>
            </a:xfrm>
            <a:custGeom>
              <a:rect b="b" l="l" r="r" t="t"/>
              <a:pathLst>
                <a:path extrusionOk="0" h="217346" w="389668">
                  <a:moveTo>
                    <a:pt x="0" y="103025"/>
                  </a:moveTo>
                  <a:lnTo>
                    <a:pt x="71164" y="103025"/>
                  </a:lnTo>
                  <a:lnTo>
                    <a:pt x="71164" y="217346"/>
                  </a:lnTo>
                  <a:lnTo>
                    <a:pt x="0" y="217346"/>
                  </a:lnTo>
                  <a:close/>
                  <a:moveTo>
                    <a:pt x="299101" y="96624"/>
                  </a:moveTo>
                  <a:cubicBezTo>
                    <a:pt x="314940" y="96624"/>
                    <a:pt x="329155" y="99051"/>
                    <a:pt x="342150" y="103907"/>
                  </a:cubicBezTo>
                  <a:cubicBezTo>
                    <a:pt x="355146" y="109977"/>
                    <a:pt x="364894" y="117665"/>
                    <a:pt x="371392" y="126162"/>
                  </a:cubicBezTo>
                  <a:cubicBezTo>
                    <a:pt x="377890" y="135064"/>
                    <a:pt x="382358" y="145179"/>
                    <a:pt x="386013" y="156105"/>
                  </a:cubicBezTo>
                  <a:cubicBezTo>
                    <a:pt x="388043" y="167030"/>
                    <a:pt x="389668" y="183215"/>
                    <a:pt x="389668" y="203852"/>
                  </a:cubicBezTo>
                  <a:lnTo>
                    <a:pt x="389668" y="217346"/>
                  </a:lnTo>
                  <a:lnTo>
                    <a:pt x="317651" y="217346"/>
                  </a:lnTo>
                  <a:lnTo>
                    <a:pt x="317022" y="198136"/>
                  </a:lnTo>
                  <a:cubicBezTo>
                    <a:pt x="316260" y="188779"/>
                    <a:pt x="315144" y="182001"/>
                    <a:pt x="313722" y="177955"/>
                  </a:cubicBezTo>
                  <a:cubicBezTo>
                    <a:pt x="310472" y="169053"/>
                    <a:pt x="305193" y="162579"/>
                    <a:pt x="299101" y="157723"/>
                  </a:cubicBezTo>
                  <a:cubicBezTo>
                    <a:pt x="291790" y="152867"/>
                    <a:pt x="283668" y="150844"/>
                    <a:pt x="273515" y="150844"/>
                  </a:cubicBezTo>
                  <a:cubicBezTo>
                    <a:pt x="261330" y="150844"/>
                    <a:pt x="249959" y="154081"/>
                    <a:pt x="240212" y="160556"/>
                  </a:cubicBezTo>
                  <a:cubicBezTo>
                    <a:pt x="230871" y="167030"/>
                    <a:pt x="223967" y="176337"/>
                    <a:pt x="219906" y="187667"/>
                  </a:cubicBezTo>
                  <a:cubicBezTo>
                    <a:pt x="218282" y="193331"/>
                    <a:pt x="216962" y="201323"/>
                    <a:pt x="216048" y="211641"/>
                  </a:cubicBezTo>
                  <a:lnTo>
                    <a:pt x="215834" y="217346"/>
                  </a:lnTo>
                  <a:lnTo>
                    <a:pt x="143147" y="217346"/>
                  </a:lnTo>
                  <a:lnTo>
                    <a:pt x="143147" y="101884"/>
                  </a:lnTo>
                  <a:lnTo>
                    <a:pt x="209753" y="101884"/>
                  </a:lnTo>
                  <a:lnTo>
                    <a:pt x="209753" y="141538"/>
                  </a:lnTo>
                  <a:cubicBezTo>
                    <a:pt x="233308" y="111191"/>
                    <a:pt x="262549" y="96624"/>
                    <a:pt x="299101" y="96624"/>
                  </a:cubicBezTo>
                  <a:close/>
                  <a:moveTo>
                    <a:pt x="0" y="0"/>
                  </a:moveTo>
                  <a:lnTo>
                    <a:pt x="71164" y="0"/>
                  </a:lnTo>
                  <a:lnTo>
                    <a:pt x="71164" y="66519"/>
                  </a:lnTo>
                  <a:lnTo>
                    <a:pt x="0" y="6651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4" name="Google Shape;304;p29"/>
            <p:cNvSpPr/>
            <p:nvPr/>
          </p:nvSpPr>
          <p:spPr>
            <a:xfrm>
              <a:off x="6226620" y="6501087"/>
              <a:ext cx="815526" cy="356913"/>
            </a:xfrm>
            <a:custGeom>
              <a:rect b="b" l="l" r="r" t="t"/>
              <a:pathLst>
                <a:path extrusionOk="0" h="356913" w="815526">
                  <a:moveTo>
                    <a:pt x="407966" y="203983"/>
                  </a:moveTo>
                  <a:cubicBezTo>
                    <a:pt x="491911" y="203983"/>
                    <a:pt x="564451" y="255080"/>
                    <a:pt x="595474" y="328191"/>
                  </a:cubicBezTo>
                  <a:lnTo>
                    <a:pt x="604418" y="356913"/>
                  </a:lnTo>
                  <a:lnTo>
                    <a:pt x="524096" y="356913"/>
                  </a:lnTo>
                  <a:lnTo>
                    <a:pt x="497589" y="317583"/>
                  </a:lnTo>
                  <a:cubicBezTo>
                    <a:pt x="474575" y="294519"/>
                    <a:pt x="442842" y="280224"/>
                    <a:pt x="407966" y="280224"/>
                  </a:cubicBezTo>
                  <a:cubicBezTo>
                    <a:pt x="372685" y="280224"/>
                    <a:pt x="340749" y="294519"/>
                    <a:pt x="317634" y="317583"/>
                  </a:cubicBezTo>
                  <a:lnTo>
                    <a:pt x="291042" y="356913"/>
                  </a:lnTo>
                  <a:lnTo>
                    <a:pt x="211084" y="356913"/>
                  </a:lnTo>
                  <a:lnTo>
                    <a:pt x="220002" y="328191"/>
                  </a:lnTo>
                  <a:cubicBezTo>
                    <a:pt x="250949" y="255080"/>
                    <a:pt x="323413" y="203983"/>
                    <a:pt x="407966" y="203983"/>
                  </a:cubicBezTo>
                  <a:close/>
                  <a:moveTo>
                    <a:pt x="626954" y="161040"/>
                  </a:moveTo>
                  <a:cubicBezTo>
                    <a:pt x="642157" y="161040"/>
                    <a:pt x="654484" y="173276"/>
                    <a:pt x="654484" y="188775"/>
                  </a:cubicBezTo>
                  <a:cubicBezTo>
                    <a:pt x="654484" y="203458"/>
                    <a:pt x="642157" y="216101"/>
                    <a:pt x="626954" y="216101"/>
                  </a:cubicBezTo>
                  <a:cubicBezTo>
                    <a:pt x="611752" y="216101"/>
                    <a:pt x="599425" y="203458"/>
                    <a:pt x="599425" y="188775"/>
                  </a:cubicBezTo>
                  <a:cubicBezTo>
                    <a:pt x="599425" y="173276"/>
                    <a:pt x="611752" y="161040"/>
                    <a:pt x="626954" y="161040"/>
                  </a:cubicBezTo>
                  <a:close/>
                  <a:moveTo>
                    <a:pt x="255055" y="0"/>
                  </a:moveTo>
                  <a:lnTo>
                    <a:pt x="560876" y="0"/>
                  </a:lnTo>
                  <a:cubicBezTo>
                    <a:pt x="701807" y="0"/>
                    <a:pt x="815526" y="114417"/>
                    <a:pt x="815526" y="254801"/>
                  </a:cubicBezTo>
                  <a:lnTo>
                    <a:pt x="815526" y="356913"/>
                  </a:lnTo>
                  <a:lnTo>
                    <a:pt x="739578" y="356913"/>
                  </a:lnTo>
                  <a:lnTo>
                    <a:pt x="739578" y="254801"/>
                  </a:lnTo>
                  <a:cubicBezTo>
                    <a:pt x="739578" y="156613"/>
                    <a:pt x="658757" y="76684"/>
                    <a:pt x="560876" y="76684"/>
                  </a:cubicBezTo>
                  <a:lnTo>
                    <a:pt x="255055" y="76684"/>
                  </a:lnTo>
                  <a:cubicBezTo>
                    <a:pt x="156363" y="76684"/>
                    <a:pt x="76355" y="156613"/>
                    <a:pt x="76355" y="254801"/>
                  </a:cubicBezTo>
                  <a:lnTo>
                    <a:pt x="76355" y="356913"/>
                  </a:lnTo>
                  <a:lnTo>
                    <a:pt x="0" y="356913"/>
                  </a:lnTo>
                  <a:lnTo>
                    <a:pt x="0" y="254801"/>
                  </a:lnTo>
                  <a:cubicBezTo>
                    <a:pt x="0" y="114417"/>
                    <a:pt x="114125" y="0"/>
                    <a:pt x="255055"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5" name="Google Shape;305;p29"/>
            <p:cNvSpPr/>
            <p:nvPr/>
          </p:nvSpPr>
          <p:spPr>
            <a:xfrm>
              <a:off x="7896062" y="6808851"/>
              <a:ext cx="493447" cy="49148"/>
            </a:xfrm>
            <a:custGeom>
              <a:rect b="b" l="l" r="r" t="t"/>
              <a:pathLst>
                <a:path extrusionOk="0" h="49148" w="493447">
                  <a:moveTo>
                    <a:pt x="354287" y="8947"/>
                  </a:moveTo>
                  <a:lnTo>
                    <a:pt x="493447" y="8947"/>
                  </a:lnTo>
                  <a:lnTo>
                    <a:pt x="493447" y="49148"/>
                  </a:lnTo>
                  <a:lnTo>
                    <a:pt x="354287" y="49148"/>
                  </a:lnTo>
                  <a:close/>
                  <a:moveTo>
                    <a:pt x="0" y="0"/>
                  </a:moveTo>
                  <a:lnTo>
                    <a:pt x="130809" y="0"/>
                  </a:lnTo>
                  <a:cubicBezTo>
                    <a:pt x="156322" y="0"/>
                    <a:pt x="175356" y="812"/>
                    <a:pt x="188315" y="3246"/>
                  </a:cubicBezTo>
                  <a:cubicBezTo>
                    <a:pt x="200870" y="4869"/>
                    <a:pt x="212614" y="9739"/>
                    <a:pt x="222334" y="16637"/>
                  </a:cubicBezTo>
                  <a:cubicBezTo>
                    <a:pt x="232458" y="23941"/>
                    <a:pt x="241368" y="32461"/>
                    <a:pt x="247848" y="43416"/>
                  </a:cubicBezTo>
                  <a:lnTo>
                    <a:pt x="249264" y="49148"/>
                  </a:lnTo>
                  <a:lnTo>
                    <a:pt x="0" y="4914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6" name="Google Shape;306;p29"/>
            <p:cNvSpPr/>
            <p:nvPr/>
          </p:nvSpPr>
          <p:spPr>
            <a:xfrm>
              <a:off x="8715574" y="5720942"/>
              <a:ext cx="1227071" cy="1137058"/>
            </a:xfrm>
            <a:custGeom>
              <a:rect b="b" l="l" r="r" t="t"/>
              <a:pathLst>
                <a:path extrusionOk="0" h="1137058" w="1227071">
                  <a:moveTo>
                    <a:pt x="613333" y="0"/>
                  </a:moveTo>
                  <a:cubicBezTo>
                    <a:pt x="952045" y="0"/>
                    <a:pt x="1227071" y="275117"/>
                    <a:pt x="1227071" y="614347"/>
                  </a:cubicBezTo>
                  <a:cubicBezTo>
                    <a:pt x="1227071" y="826112"/>
                    <a:pt x="1119639" y="1012516"/>
                    <a:pt x="956372" y="1122540"/>
                  </a:cubicBezTo>
                  <a:lnTo>
                    <a:pt x="929556" y="1137058"/>
                  </a:lnTo>
                  <a:lnTo>
                    <a:pt x="297045" y="1137058"/>
                  </a:lnTo>
                  <a:lnTo>
                    <a:pt x="270244" y="1122540"/>
                  </a:lnTo>
                  <a:cubicBezTo>
                    <a:pt x="107115" y="1012516"/>
                    <a:pt x="0" y="826112"/>
                    <a:pt x="0" y="614347"/>
                  </a:cubicBezTo>
                  <a:cubicBezTo>
                    <a:pt x="0" y="275117"/>
                    <a:pt x="274215" y="0"/>
                    <a:pt x="613333" y="0"/>
                  </a:cubicBezTo>
                  <a:close/>
                </a:path>
              </a:pathLst>
            </a:custGeom>
            <a:solidFill>
              <a:schemeClr val="accent6">
                <a:alpha val="7411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7" name="Google Shape;307;p29"/>
            <p:cNvSpPr/>
            <p:nvPr/>
          </p:nvSpPr>
          <p:spPr>
            <a:xfrm>
              <a:off x="5850761" y="6111015"/>
              <a:ext cx="1558309" cy="746985"/>
            </a:xfrm>
            <a:custGeom>
              <a:rect b="b" l="l" r="r" t="t"/>
              <a:pathLst>
                <a:path extrusionOk="0" h="746985" w="1558309">
                  <a:moveTo>
                    <a:pt x="783826" y="670296"/>
                  </a:moveTo>
                  <a:cubicBezTo>
                    <a:pt x="818702" y="670296"/>
                    <a:pt x="850435" y="684591"/>
                    <a:pt x="873449" y="707655"/>
                  </a:cubicBezTo>
                  <a:lnTo>
                    <a:pt x="899956" y="746985"/>
                  </a:lnTo>
                  <a:lnTo>
                    <a:pt x="666902" y="746985"/>
                  </a:lnTo>
                  <a:lnTo>
                    <a:pt x="693494" y="707655"/>
                  </a:lnTo>
                  <a:cubicBezTo>
                    <a:pt x="716609" y="684591"/>
                    <a:pt x="748545" y="670296"/>
                    <a:pt x="783826" y="670296"/>
                  </a:cubicBezTo>
                  <a:close/>
                  <a:moveTo>
                    <a:pt x="1002814" y="551112"/>
                  </a:moveTo>
                  <a:cubicBezTo>
                    <a:pt x="987612" y="551112"/>
                    <a:pt x="975285" y="563348"/>
                    <a:pt x="975285" y="578847"/>
                  </a:cubicBezTo>
                  <a:cubicBezTo>
                    <a:pt x="975285" y="593530"/>
                    <a:pt x="987612" y="606173"/>
                    <a:pt x="1002814" y="606173"/>
                  </a:cubicBezTo>
                  <a:cubicBezTo>
                    <a:pt x="1018017" y="606173"/>
                    <a:pt x="1030344" y="593530"/>
                    <a:pt x="1030344" y="578847"/>
                  </a:cubicBezTo>
                  <a:cubicBezTo>
                    <a:pt x="1030344" y="563348"/>
                    <a:pt x="1018017" y="551112"/>
                    <a:pt x="1002814" y="551112"/>
                  </a:cubicBezTo>
                  <a:close/>
                  <a:moveTo>
                    <a:pt x="630916" y="466756"/>
                  </a:moveTo>
                  <a:lnTo>
                    <a:pt x="936737" y="466756"/>
                  </a:lnTo>
                  <a:cubicBezTo>
                    <a:pt x="1034618" y="466756"/>
                    <a:pt x="1115439" y="546685"/>
                    <a:pt x="1115439" y="644873"/>
                  </a:cubicBezTo>
                  <a:lnTo>
                    <a:pt x="1115439" y="746985"/>
                  </a:lnTo>
                  <a:lnTo>
                    <a:pt x="980279" y="746985"/>
                  </a:lnTo>
                  <a:lnTo>
                    <a:pt x="971335" y="718263"/>
                  </a:lnTo>
                  <a:cubicBezTo>
                    <a:pt x="940312" y="645152"/>
                    <a:pt x="867772" y="594055"/>
                    <a:pt x="783827" y="594055"/>
                  </a:cubicBezTo>
                  <a:cubicBezTo>
                    <a:pt x="699274" y="594055"/>
                    <a:pt x="626810" y="645152"/>
                    <a:pt x="595863" y="718263"/>
                  </a:cubicBezTo>
                  <a:lnTo>
                    <a:pt x="586945" y="746985"/>
                  </a:lnTo>
                  <a:lnTo>
                    <a:pt x="452216" y="746985"/>
                  </a:lnTo>
                  <a:lnTo>
                    <a:pt x="452216" y="644873"/>
                  </a:lnTo>
                  <a:cubicBezTo>
                    <a:pt x="452216" y="546685"/>
                    <a:pt x="532224" y="466756"/>
                    <a:pt x="630916" y="466756"/>
                  </a:cubicBezTo>
                  <a:close/>
                  <a:moveTo>
                    <a:pt x="779355" y="0"/>
                  </a:moveTo>
                  <a:cubicBezTo>
                    <a:pt x="1184076" y="0"/>
                    <a:pt x="1516049" y="306567"/>
                    <a:pt x="1555965" y="700469"/>
                  </a:cubicBezTo>
                  <a:lnTo>
                    <a:pt x="1558309" y="746985"/>
                  </a:lnTo>
                  <a:lnTo>
                    <a:pt x="1191387" y="746985"/>
                  </a:lnTo>
                  <a:lnTo>
                    <a:pt x="1191387" y="644873"/>
                  </a:lnTo>
                  <a:cubicBezTo>
                    <a:pt x="1191387" y="504489"/>
                    <a:pt x="1077668" y="390072"/>
                    <a:pt x="936737" y="390072"/>
                  </a:cubicBezTo>
                  <a:lnTo>
                    <a:pt x="630916" y="390072"/>
                  </a:lnTo>
                  <a:cubicBezTo>
                    <a:pt x="489986" y="390072"/>
                    <a:pt x="375861" y="504489"/>
                    <a:pt x="375861" y="644873"/>
                  </a:cubicBezTo>
                  <a:lnTo>
                    <a:pt x="375861" y="746985"/>
                  </a:lnTo>
                  <a:lnTo>
                    <a:pt x="0" y="746985"/>
                  </a:lnTo>
                  <a:lnTo>
                    <a:pt x="2348" y="700469"/>
                  </a:lnTo>
                  <a:cubicBezTo>
                    <a:pt x="42352" y="306567"/>
                    <a:pt x="375015" y="0"/>
                    <a:pt x="779355" y="0"/>
                  </a:cubicBezTo>
                  <a:close/>
                </a:path>
              </a:pathLst>
            </a:custGeom>
            <a:solidFill>
              <a:schemeClr val="accent2">
                <a:alpha val="7411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8" name="Google Shape;308;p29"/>
            <p:cNvSpPr/>
            <p:nvPr/>
          </p:nvSpPr>
          <p:spPr>
            <a:xfrm>
              <a:off x="5104715" y="6425935"/>
              <a:ext cx="659854" cy="432065"/>
            </a:xfrm>
            <a:custGeom>
              <a:rect b="b" l="l" r="r" t="t"/>
              <a:pathLst>
                <a:path extrusionOk="0" h="432065" w="659854">
                  <a:moveTo>
                    <a:pt x="330130" y="0"/>
                  </a:moveTo>
                  <a:cubicBezTo>
                    <a:pt x="512859" y="0"/>
                    <a:pt x="659854" y="146905"/>
                    <a:pt x="659854" y="330334"/>
                  </a:cubicBezTo>
                  <a:cubicBezTo>
                    <a:pt x="659854" y="353060"/>
                    <a:pt x="657557" y="375253"/>
                    <a:pt x="653181" y="396691"/>
                  </a:cubicBezTo>
                  <a:lnTo>
                    <a:pt x="642225" y="432065"/>
                  </a:lnTo>
                  <a:lnTo>
                    <a:pt x="17713" y="432065"/>
                  </a:lnTo>
                  <a:lnTo>
                    <a:pt x="6707" y="396691"/>
                  </a:lnTo>
                  <a:cubicBezTo>
                    <a:pt x="2310" y="375253"/>
                    <a:pt x="0" y="353060"/>
                    <a:pt x="0" y="330334"/>
                  </a:cubicBezTo>
                  <a:cubicBezTo>
                    <a:pt x="0" y="146905"/>
                    <a:pt x="147808" y="0"/>
                    <a:pt x="330130" y="0"/>
                  </a:cubicBezTo>
                  <a:close/>
                </a:path>
              </a:pathLst>
            </a:custGeom>
            <a:solidFill>
              <a:schemeClr val="accent2">
                <a:alpha val="7411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9" name="Google Shape;309;p29"/>
            <p:cNvSpPr/>
            <p:nvPr/>
          </p:nvSpPr>
          <p:spPr>
            <a:xfrm>
              <a:off x="7695444" y="6493930"/>
              <a:ext cx="930472" cy="364070"/>
            </a:xfrm>
            <a:custGeom>
              <a:rect b="b" l="l" r="r" t="t"/>
              <a:pathLst>
                <a:path extrusionOk="0" h="364070" w="930472">
                  <a:moveTo>
                    <a:pt x="465438" y="0"/>
                  </a:moveTo>
                  <a:cubicBezTo>
                    <a:pt x="664640" y="0"/>
                    <a:pt x="835557" y="120941"/>
                    <a:pt x="908566" y="293509"/>
                  </a:cubicBezTo>
                  <a:lnTo>
                    <a:pt x="930472" y="364070"/>
                  </a:lnTo>
                  <a:lnTo>
                    <a:pt x="694065" y="364070"/>
                  </a:lnTo>
                  <a:lnTo>
                    <a:pt x="694065" y="323869"/>
                  </a:lnTo>
                  <a:lnTo>
                    <a:pt x="554905" y="323869"/>
                  </a:lnTo>
                  <a:lnTo>
                    <a:pt x="554905" y="364070"/>
                  </a:lnTo>
                  <a:lnTo>
                    <a:pt x="449882" y="364070"/>
                  </a:lnTo>
                  <a:lnTo>
                    <a:pt x="448466" y="358338"/>
                  </a:lnTo>
                  <a:cubicBezTo>
                    <a:pt x="441986" y="347383"/>
                    <a:pt x="433076" y="338863"/>
                    <a:pt x="422952" y="331559"/>
                  </a:cubicBezTo>
                  <a:cubicBezTo>
                    <a:pt x="413232" y="324661"/>
                    <a:pt x="401488" y="319791"/>
                    <a:pt x="388933" y="318168"/>
                  </a:cubicBezTo>
                  <a:cubicBezTo>
                    <a:pt x="375974" y="315734"/>
                    <a:pt x="356940" y="314922"/>
                    <a:pt x="331427" y="314922"/>
                  </a:cubicBezTo>
                  <a:lnTo>
                    <a:pt x="200618" y="314922"/>
                  </a:lnTo>
                  <a:lnTo>
                    <a:pt x="200618" y="364070"/>
                  </a:lnTo>
                  <a:lnTo>
                    <a:pt x="0" y="364070"/>
                  </a:lnTo>
                  <a:lnTo>
                    <a:pt x="21909" y="293509"/>
                  </a:lnTo>
                  <a:cubicBezTo>
                    <a:pt x="94938" y="120941"/>
                    <a:pt x="265932" y="0"/>
                    <a:pt x="465438" y="0"/>
                  </a:cubicBezTo>
                  <a:close/>
                </a:path>
              </a:pathLst>
            </a:custGeom>
            <a:solidFill>
              <a:schemeClr val="accent3">
                <a:alpha val="7411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0" name="Google Shape;310;p29"/>
            <p:cNvSpPr/>
            <p:nvPr/>
          </p:nvSpPr>
          <p:spPr>
            <a:xfrm>
              <a:off x="3638351" y="6572661"/>
              <a:ext cx="1305827" cy="285339"/>
            </a:xfrm>
            <a:custGeom>
              <a:rect b="b" l="l" r="r" t="t"/>
              <a:pathLst>
                <a:path extrusionOk="0" h="285339" w="1305827">
                  <a:moveTo>
                    <a:pt x="652913" y="0"/>
                  </a:moveTo>
                  <a:cubicBezTo>
                    <a:pt x="900632" y="0"/>
                    <a:pt x="1124918" y="100472"/>
                    <a:pt x="1287274" y="262851"/>
                  </a:cubicBezTo>
                  <a:lnTo>
                    <a:pt x="1305827" y="285339"/>
                  </a:lnTo>
                  <a:lnTo>
                    <a:pt x="0" y="285339"/>
                  </a:lnTo>
                  <a:lnTo>
                    <a:pt x="18553" y="262851"/>
                  </a:lnTo>
                  <a:cubicBezTo>
                    <a:pt x="180909" y="100472"/>
                    <a:pt x="405195" y="0"/>
                    <a:pt x="652913" y="0"/>
                  </a:cubicBezTo>
                  <a:close/>
                </a:path>
              </a:pathLst>
            </a:custGeom>
            <a:solidFill>
              <a:schemeClr val="accent1">
                <a:alpha val="7411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1" name="Google Shape;311;p29"/>
            <p:cNvSpPr/>
            <p:nvPr/>
          </p:nvSpPr>
          <p:spPr>
            <a:xfrm>
              <a:off x="3061308" y="6612025"/>
              <a:ext cx="445135" cy="245975"/>
            </a:xfrm>
            <a:custGeom>
              <a:rect b="b" l="l" r="r" t="t"/>
              <a:pathLst>
                <a:path extrusionOk="0" h="245975" w="445135">
                  <a:moveTo>
                    <a:pt x="223176" y="0"/>
                  </a:moveTo>
                  <a:cubicBezTo>
                    <a:pt x="345315" y="0"/>
                    <a:pt x="445135" y="99640"/>
                    <a:pt x="445135" y="222772"/>
                  </a:cubicBezTo>
                  <a:lnTo>
                    <a:pt x="442796" y="245975"/>
                  </a:lnTo>
                  <a:lnTo>
                    <a:pt x="2332" y="245975"/>
                  </a:lnTo>
                  <a:lnTo>
                    <a:pt x="0" y="222772"/>
                  </a:lnTo>
                  <a:cubicBezTo>
                    <a:pt x="0" y="99640"/>
                    <a:pt x="99415" y="0"/>
                    <a:pt x="223176" y="0"/>
                  </a:cubicBezTo>
                  <a:close/>
                </a:path>
              </a:pathLst>
            </a:custGeom>
            <a:solidFill>
              <a:schemeClr val="accent1">
                <a:alpha val="7411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2" name="Google Shape;312;p29"/>
            <p:cNvSpPr/>
            <p:nvPr/>
          </p:nvSpPr>
          <p:spPr>
            <a:xfrm>
              <a:off x="1889299" y="6377625"/>
              <a:ext cx="897835" cy="480375"/>
            </a:xfrm>
            <a:custGeom>
              <a:rect b="b" l="l" r="r" t="t"/>
              <a:pathLst>
                <a:path extrusionOk="0" h="480375" w="897835">
                  <a:moveTo>
                    <a:pt x="527598" y="413873"/>
                  </a:moveTo>
                  <a:cubicBezTo>
                    <a:pt x="537751" y="413873"/>
                    <a:pt x="545873" y="415896"/>
                    <a:pt x="553184" y="420752"/>
                  </a:cubicBezTo>
                  <a:cubicBezTo>
                    <a:pt x="559276" y="425608"/>
                    <a:pt x="564555" y="432082"/>
                    <a:pt x="567805" y="440984"/>
                  </a:cubicBezTo>
                  <a:cubicBezTo>
                    <a:pt x="569227" y="445030"/>
                    <a:pt x="570343" y="451808"/>
                    <a:pt x="571105" y="461165"/>
                  </a:cubicBezTo>
                  <a:lnTo>
                    <a:pt x="571734" y="480375"/>
                  </a:lnTo>
                  <a:lnTo>
                    <a:pt x="469917" y="480375"/>
                  </a:lnTo>
                  <a:lnTo>
                    <a:pt x="470131" y="474670"/>
                  </a:lnTo>
                  <a:cubicBezTo>
                    <a:pt x="471045" y="464352"/>
                    <a:pt x="472365" y="456360"/>
                    <a:pt x="473989" y="450696"/>
                  </a:cubicBezTo>
                  <a:cubicBezTo>
                    <a:pt x="478050" y="439366"/>
                    <a:pt x="484954" y="430059"/>
                    <a:pt x="494295" y="423585"/>
                  </a:cubicBezTo>
                  <a:cubicBezTo>
                    <a:pt x="504042" y="417110"/>
                    <a:pt x="515413" y="413873"/>
                    <a:pt x="527598" y="413873"/>
                  </a:cubicBezTo>
                  <a:close/>
                  <a:moveTo>
                    <a:pt x="254084" y="263029"/>
                  </a:moveTo>
                  <a:lnTo>
                    <a:pt x="254084" y="329548"/>
                  </a:lnTo>
                  <a:lnTo>
                    <a:pt x="325248" y="329548"/>
                  </a:lnTo>
                  <a:lnTo>
                    <a:pt x="325248" y="263029"/>
                  </a:lnTo>
                  <a:close/>
                  <a:moveTo>
                    <a:pt x="448715" y="0"/>
                  </a:moveTo>
                  <a:cubicBezTo>
                    <a:pt x="696827" y="0"/>
                    <a:pt x="897835" y="201008"/>
                    <a:pt x="897835" y="449121"/>
                  </a:cubicBezTo>
                  <a:lnTo>
                    <a:pt x="894685" y="480375"/>
                  </a:lnTo>
                  <a:lnTo>
                    <a:pt x="643751" y="480375"/>
                  </a:lnTo>
                  <a:lnTo>
                    <a:pt x="643751" y="466881"/>
                  </a:lnTo>
                  <a:cubicBezTo>
                    <a:pt x="643751" y="446244"/>
                    <a:pt x="642126" y="430059"/>
                    <a:pt x="640096" y="419134"/>
                  </a:cubicBezTo>
                  <a:cubicBezTo>
                    <a:pt x="636441" y="408208"/>
                    <a:pt x="631973" y="398093"/>
                    <a:pt x="625475" y="389191"/>
                  </a:cubicBezTo>
                  <a:cubicBezTo>
                    <a:pt x="618977" y="380694"/>
                    <a:pt x="609229" y="373006"/>
                    <a:pt x="596233" y="366936"/>
                  </a:cubicBezTo>
                  <a:cubicBezTo>
                    <a:pt x="583238" y="362080"/>
                    <a:pt x="569023" y="359653"/>
                    <a:pt x="553184" y="359653"/>
                  </a:cubicBezTo>
                  <a:cubicBezTo>
                    <a:pt x="516632" y="359653"/>
                    <a:pt x="487391" y="374220"/>
                    <a:pt x="463836" y="404567"/>
                  </a:cubicBezTo>
                  <a:lnTo>
                    <a:pt x="463836" y="364913"/>
                  </a:lnTo>
                  <a:lnTo>
                    <a:pt x="397230" y="364913"/>
                  </a:lnTo>
                  <a:lnTo>
                    <a:pt x="397230" y="480375"/>
                  </a:lnTo>
                  <a:lnTo>
                    <a:pt x="325248" y="480375"/>
                  </a:lnTo>
                  <a:lnTo>
                    <a:pt x="325248" y="366054"/>
                  </a:lnTo>
                  <a:lnTo>
                    <a:pt x="254084" y="366054"/>
                  </a:lnTo>
                  <a:lnTo>
                    <a:pt x="254084" y="480375"/>
                  </a:lnTo>
                  <a:lnTo>
                    <a:pt x="3144" y="480375"/>
                  </a:lnTo>
                  <a:lnTo>
                    <a:pt x="0" y="449121"/>
                  </a:lnTo>
                  <a:cubicBezTo>
                    <a:pt x="0" y="201008"/>
                    <a:pt x="200602" y="0"/>
                    <a:pt x="448715" y="0"/>
                  </a:cubicBezTo>
                  <a:close/>
                </a:path>
              </a:pathLst>
            </a:custGeom>
            <a:solidFill>
              <a:schemeClr val="accent3">
                <a:alpha val="7411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3" name="Shape 313"/>
        <p:cNvGrpSpPr/>
        <p:nvPr/>
      </p:nvGrpSpPr>
      <p:grpSpPr>
        <a:xfrm>
          <a:off x="0" y="0"/>
          <a:ext cx="0" cy="0"/>
          <a:chOff x="0" y="0"/>
          <a:chExt cx="0" cy="0"/>
        </a:xfrm>
      </p:grpSpPr>
      <p:sp>
        <p:nvSpPr>
          <p:cNvPr id="314" name="Google Shape;314;p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Oxygen"/>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5" name="Google Shape;315;p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6" name="Google Shape;31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7" name="Google Shape;31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8" name="Google Shape;31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B"/>
                </a:solidFill>
                <a:latin typeface="Oxygen"/>
                <a:ea typeface="Oxygen"/>
                <a:cs typeface="Oxygen"/>
                <a:sym typeface="Oxyge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B"/>
                </a:solidFill>
                <a:latin typeface="Oxygen"/>
                <a:ea typeface="Oxygen"/>
                <a:cs typeface="Oxygen"/>
                <a:sym typeface="Oxyge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B"/>
                </a:solidFill>
                <a:latin typeface="Oxygen"/>
                <a:ea typeface="Oxygen"/>
                <a:cs typeface="Oxygen"/>
                <a:sym typeface="Oxyge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B"/>
                </a:solidFill>
                <a:latin typeface="Oxygen"/>
                <a:ea typeface="Oxygen"/>
                <a:cs typeface="Oxygen"/>
                <a:sym typeface="Oxyge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B"/>
                </a:solidFill>
                <a:latin typeface="Oxygen"/>
                <a:ea typeface="Oxygen"/>
                <a:cs typeface="Oxygen"/>
                <a:sym typeface="Oxyge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B"/>
                </a:solidFill>
                <a:latin typeface="Oxygen"/>
                <a:ea typeface="Oxygen"/>
                <a:cs typeface="Oxygen"/>
                <a:sym typeface="Oxyge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B"/>
                </a:solidFill>
                <a:latin typeface="Oxygen"/>
                <a:ea typeface="Oxygen"/>
                <a:cs typeface="Oxygen"/>
                <a:sym typeface="Oxyge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B"/>
                </a:solidFill>
                <a:latin typeface="Oxygen"/>
                <a:ea typeface="Oxygen"/>
                <a:cs typeface="Oxygen"/>
                <a:sym typeface="Oxyge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B"/>
                </a:solidFill>
                <a:latin typeface="Oxygen"/>
                <a:ea typeface="Oxygen"/>
                <a:cs typeface="Oxygen"/>
                <a:sym typeface="Oxyge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ative Break Picture">
  <p:cSld name="Creative Break Picture">
    <p:spTree>
      <p:nvGrpSpPr>
        <p:cNvPr id="319" name="Shape 319"/>
        <p:cNvGrpSpPr/>
        <p:nvPr/>
      </p:nvGrpSpPr>
      <p:grpSpPr>
        <a:xfrm>
          <a:off x="0" y="0"/>
          <a:ext cx="0" cy="0"/>
          <a:chOff x="0" y="0"/>
          <a:chExt cx="0" cy="0"/>
        </a:xfrm>
      </p:grpSpPr>
      <p:sp>
        <p:nvSpPr>
          <p:cNvPr id="320" name="Google Shape;320;p31"/>
          <p:cNvSpPr/>
          <p:nvPr>
            <p:ph idx="2" type="pic"/>
          </p:nvPr>
        </p:nvSpPr>
        <p:spPr>
          <a:xfrm>
            <a:off x="6096000" y="0"/>
            <a:ext cx="6096000" cy="6858000"/>
          </a:xfrm>
          <a:prstGeom prst="rect">
            <a:avLst/>
          </a:prstGeom>
          <a:solidFill>
            <a:srgbClr val="F2F2F2"/>
          </a:solidFill>
          <a:ln>
            <a:noFill/>
          </a:ln>
        </p:spPr>
      </p:sp>
    </p:spTree>
  </p:cSld>
  <p:clrMapOvr>
    <a:masterClrMapping/>
  </p:clrMapOvr>
  <p:extLst>
    <p:ext uri="{DCECCB84-F9BA-43D5-87BE-67443E8EF086}">
      <p15:sldGuideLst>
        <p15:guide id="1" pos="3840">
          <p15:clr>
            <a:srgbClr val="FBAE40"/>
          </p15:clr>
        </p15:guide>
        <p15:guide id="2"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Oxygen"/>
              <a:buNone/>
              <a:defRPr b="0" i="0" sz="4400" u="none" cap="none" strike="noStrike">
                <a:solidFill>
                  <a:schemeClr val="dk1"/>
                </a:solidFill>
                <a:latin typeface="Oxygen"/>
                <a:ea typeface="Oxygen"/>
                <a:cs typeface="Oxygen"/>
                <a:sym typeface="Oxyge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xygen"/>
                <a:ea typeface="Oxygen"/>
                <a:cs typeface="Oxygen"/>
                <a:sym typeface="Oxyge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xygen"/>
                <a:ea typeface="Oxygen"/>
                <a:cs typeface="Oxygen"/>
                <a:sym typeface="Oxyge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xygen"/>
                <a:ea typeface="Oxygen"/>
                <a:cs typeface="Oxygen"/>
                <a:sym typeface="Oxyge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xygen"/>
                <a:ea typeface="Oxygen"/>
                <a:cs typeface="Oxygen"/>
                <a:sym typeface="Oxyge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xygen"/>
                <a:ea typeface="Oxygen"/>
                <a:cs typeface="Oxygen"/>
                <a:sym typeface="Oxyge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B"/>
                </a:solidFill>
                <a:latin typeface="Oxygen"/>
                <a:ea typeface="Oxygen"/>
                <a:cs typeface="Oxygen"/>
                <a:sym typeface="Oxyge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B"/>
                </a:solidFill>
                <a:latin typeface="Oxygen"/>
                <a:ea typeface="Oxygen"/>
                <a:cs typeface="Oxygen"/>
                <a:sym typeface="Oxyge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B"/>
                </a:solidFill>
                <a:latin typeface="Oxygen"/>
                <a:ea typeface="Oxygen"/>
                <a:cs typeface="Oxygen"/>
                <a:sym typeface="Oxyge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B"/>
                </a:solidFill>
                <a:latin typeface="Oxygen"/>
                <a:ea typeface="Oxygen"/>
                <a:cs typeface="Oxygen"/>
                <a:sym typeface="Oxyge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B"/>
                </a:solidFill>
                <a:latin typeface="Oxygen"/>
                <a:ea typeface="Oxygen"/>
                <a:cs typeface="Oxygen"/>
                <a:sym typeface="Oxyge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B"/>
                </a:solidFill>
                <a:latin typeface="Oxygen"/>
                <a:ea typeface="Oxygen"/>
                <a:cs typeface="Oxygen"/>
                <a:sym typeface="Oxyge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B"/>
                </a:solidFill>
                <a:latin typeface="Oxygen"/>
                <a:ea typeface="Oxygen"/>
                <a:cs typeface="Oxygen"/>
                <a:sym typeface="Oxyge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B"/>
                </a:solidFill>
                <a:latin typeface="Oxygen"/>
                <a:ea typeface="Oxygen"/>
                <a:cs typeface="Oxygen"/>
                <a:sym typeface="Oxyge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B"/>
                </a:solidFill>
                <a:latin typeface="Oxygen"/>
                <a:ea typeface="Oxygen"/>
                <a:cs typeface="Oxygen"/>
                <a:sym typeface="Oxyge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B"/>
                </a:solidFill>
                <a:latin typeface="Oxygen"/>
                <a:ea typeface="Oxygen"/>
                <a:cs typeface="Oxygen"/>
                <a:sym typeface="Oxyge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B"/>
                </a:solidFill>
                <a:latin typeface="Oxygen"/>
                <a:ea typeface="Oxygen"/>
                <a:cs typeface="Oxygen"/>
                <a:sym typeface="Oxyge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colab.research.google.com/drive/1y2vkXPFgSQJRRKK4KoG39xWSOYEctiYy?authuser=1" TargetMode="External"/><Relationship Id="rId4" Type="http://schemas.openxmlformats.org/officeDocument/2006/relationships/hyperlink" Target="https://public.tableau.com/app/profile/priyank5368/viz/AmazonSalesDataAnalysis_16756655574030/Dashboard1"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drive.google.com/file/d/1V3da6PHRd0zIG8QDo6diqztUr79E0Eo4/view"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rive.google.com/file/d/10sofXyF6NjwN6ngLyFfiPI-CUDpeqaN_/vie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s://colab.research.google.com/drive/11nxNvsysbtiW61EO9i34JNzIRca805K7?authuser=1" TargetMode="External"/><Relationship Id="rId4" Type="http://schemas.openxmlformats.org/officeDocument/2006/relationships/hyperlink" Target="https://public.tableau.com/app/profile/priyank5368/viz/FDIForeignDirectInvestment/Dashboard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2"/>
          <p:cNvSpPr/>
          <p:nvPr/>
        </p:nvSpPr>
        <p:spPr>
          <a:xfrm rot="5400000">
            <a:off x="9878829" y="3215937"/>
            <a:ext cx="3316690" cy="483502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3" name="Google Shape;393;p12"/>
          <p:cNvSpPr/>
          <p:nvPr/>
        </p:nvSpPr>
        <p:spPr>
          <a:xfrm>
            <a:off x="10747201" y="4961641"/>
            <a:ext cx="1444799" cy="134361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4" name="Google Shape;394;p12"/>
          <p:cNvSpPr/>
          <p:nvPr/>
        </p:nvSpPr>
        <p:spPr>
          <a:xfrm rot="2476041">
            <a:off x="-1505993" y="-2254131"/>
            <a:ext cx="4024137" cy="710553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5" name="Google Shape;395;p12"/>
          <p:cNvSpPr/>
          <p:nvPr/>
        </p:nvSpPr>
        <p:spPr>
          <a:xfrm rot="3140551">
            <a:off x="-2192543" y="-2808187"/>
            <a:ext cx="4024137" cy="710553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396" name="Google Shape;396;p12"/>
          <p:cNvGrpSpPr/>
          <p:nvPr/>
        </p:nvGrpSpPr>
        <p:grpSpPr>
          <a:xfrm>
            <a:off x="4339213" y="1760194"/>
            <a:ext cx="4193700" cy="1668480"/>
            <a:chOff x="4394013" y="2502069"/>
            <a:chExt cx="4193700" cy="1668480"/>
          </a:xfrm>
        </p:grpSpPr>
        <p:sp>
          <p:nvSpPr>
            <p:cNvPr id="397" name="Google Shape;397;p12"/>
            <p:cNvSpPr txBox="1"/>
            <p:nvPr/>
          </p:nvSpPr>
          <p:spPr>
            <a:xfrm>
              <a:off x="4394013" y="2502069"/>
              <a:ext cx="41937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Fira Sans Medium"/>
                  <a:ea typeface="Fira Sans Medium"/>
                  <a:cs typeface="Fira Sans Medium"/>
                  <a:sym typeface="Fira Sans Medium"/>
                </a:rPr>
                <a:t>Amazon Sales Data Analysis</a:t>
              </a:r>
              <a:endParaRPr b="0" i="0" sz="3600" u="none" cap="none" strike="noStrike">
                <a:solidFill>
                  <a:schemeClr val="dk1"/>
                </a:solidFill>
                <a:latin typeface="Fira Sans Medium"/>
                <a:ea typeface="Fira Sans Medium"/>
                <a:cs typeface="Fira Sans Medium"/>
                <a:sym typeface="Fira Sans Medium"/>
              </a:endParaRPr>
            </a:p>
          </p:txBody>
        </p:sp>
        <p:grpSp>
          <p:nvGrpSpPr>
            <p:cNvPr id="398" name="Google Shape;398;p12"/>
            <p:cNvGrpSpPr/>
            <p:nvPr/>
          </p:nvGrpSpPr>
          <p:grpSpPr>
            <a:xfrm>
              <a:off x="5492467" y="3636290"/>
              <a:ext cx="2153615" cy="534259"/>
              <a:chOff x="5367147" y="3384235"/>
              <a:chExt cx="4107445" cy="1229403"/>
            </a:xfrm>
          </p:grpSpPr>
          <p:sp>
            <p:nvSpPr>
              <p:cNvPr id="399" name="Google Shape;399;p12"/>
              <p:cNvSpPr/>
              <p:nvPr/>
            </p:nvSpPr>
            <p:spPr>
              <a:xfrm rot="-210641">
                <a:off x="5389567" y="3651581"/>
                <a:ext cx="3764094" cy="847606"/>
              </a:xfrm>
              <a:custGeom>
                <a:rect b="b" l="l" r="r" t="t"/>
                <a:pathLst>
                  <a:path extrusionOk="0" h="1039050" w="4609853">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0" name="Google Shape;400;p12"/>
              <p:cNvSpPr/>
              <p:nvPr/>
            </p:nvSpPr>
            <p:spPr>
              <a:xfrm>
                <a:off x="8702336" y="3384235"/>
                <a:ext cx="772256" cy="919255"/>
              </a:xfrm>
              <a:custGeom>
                <a:rect b="b" l="l" r="r" t="t"/>
                <a:pathLst>
                  <a:path extrusionOk="0" h="933254" w="947553">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
        <p:nvSpPr>
          <p:cNvPr id="401" name="Google Shape;401;p12"/>
          <p:cNvSpPr/>
          <p:nvPr/>
        </p:nvSpPr>
        <p:spPr>
          <a:xfrm rot="8901965">
            <a:off x="2258794" y="555042"/>
            <a:ext cx="1370251" cy="1274286"/>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2" name="Google Shape;402;p12"/>
          <p:cNvSpPr txBox="1"/>
          <p:nvPr/>
        </p:nvSpPr>
        <p:spPr>
          <a:xfrm>
            <a:off x="4293299" y="5379505"/>
            <a:ext cx="3605400" cy="507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dk1"/>
                </a:solidFill>
                <a:latin typeface="Fira Sans Medium"/>
                <a:ea typeface="Fira Sans Medium"/>
                <a:cs typeface="Fira Sans Medium"/>
                <a:sym typeface="Fira Sans Medium"/>
              </a:rPr>
              <a:t>By: Priyank Goswami</a:t>
            </a:r>
            <a:endParaRPr b="0" i="0" sz="1300" u="none" cap="none" strike="noStrike">
              <a:solidFill>
                <a:schemeClr val="dk1"/>
              </a:solidFill>
              <a:latin typeface="Fira Sans Medium"/>
              <a:ea typeface="Fira Sans Medium"/>
              <a:cs typeface="Fira Sans Medium"/>
              <a:sym typeface="Fira Sans Medium"/>
            </a:endParaRPr>
          </a:p>
        </p:txBody>
      </p:sp>
      <p:sp>
        <p:nvSpPr>
          <p:cNvPr id="403" name="Google Shape;403;p12"/>
          <p:cNvSpPr/>
          <p:nvPr/>
        </p:nvSpPr>
        <p:spPr>
          <a:xfrm>
            <a:off x="5100456" y="5839882"/>
            <a:ext cx="1970712" cy="368863"/>
          </a:xfrm>
          <a:custGeom>
            <a:rect b="b" l="l" r="r" t="t"/>
            <a:pathLst>
              <a:path extrusionOk="0" h="1039050" w="4609853">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4" name="Google Shape;404;p12"/>
          <p:cNvSpPr/>
          <p:nvPr/>
        </p:nvSpPr>
        <p:spPr>
          <a:xfrm>
            <a:off x="6857313" y="5804587"/>
            <a:ext cx="405079" cy="331305"/>
          </a:xfrm>
          <a:custGeom>
            <a:rect b="b" l="l" r="r" t="t"/>
            <a:pathLst>
              <a:path extrusionOk="0" h="933254" w="947553">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1f18bfa598d_0_113"/>
          <p:cNvSpPr/>
          <p:nvPr/>
        </p:nvSpPr>
        <p:spPr>
          <a:xfrm rot="5400000">
            <a:off x="9880704" y="3214062"/>
            <a:ext cx="3312939" cy="483502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8" name="Google Shape;508;g1f18bfa598d_0_113"/>
          <p:cNvSpPr/>
          <p:nvPr/>
        </p:nvSpPr>
        <p:spPr>
          <a:xfrm>
            <a:off x="10747201" y="4961641"/>
            <a:ext cx="1444799" cy="134361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509" name="Google Shape;509;g1f18bfa598d_0_113"/>
          <p:cNvGrpSpPr/>
          <p:nvPr/>
        </p:nvGrpSpPr>
        <p:grpSpPr>
          <a:xfrm>
            <a:off x="-4170261" y="-3061639"/>
            <a:ext cx="8584346" cy="8314401"/>
            <a:chOff x="-3350601" y="-3018096"/>
            <a:chExt cx="8584346" cy="8314401"/>
          </a:xfrm>
        </p:grpSpPr>
        <p:sp>
          <p:nvSpPr>
            <p:cNvPr id="510" name="Google Shape;510;g1f18bfa598d_0_113"/>
            <p:cNvSpPr/>
            <p:nvPr/>
          </p:nvSpPr>
          <p:spPr>
            <a:xfrm rot="2476638">
              <a:off x="-634632" y="-2253807"/>
              <a:ext cx="4024696" cy="710530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1" name="Google Shape;511;g1f18bfa598d_0_113"/>
            <p:cNvSpPr/>
            <p:nvPr/>
          </p:nvSpPr>
          <p:spPr>
            <a:xfrm rot="3140703">
              <a:off x="-1320747" y="-2807206"/>
              <a:ext cx="4025111" cy="710601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2" name="Google Shape;512;g1f18bfa598d_0_113"/>
            <p:cNvSpPr/>
            <p:nvPr/>
          </p:nvSpPr>
          <p:spPr>
            <a:xfrm rot="8901769">
              <a:off x="3130455" y="555051"/>
              <a:ext cx="1370323" cy="127435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513" name="Google Shape;513;g1f18bfa598d_0_113"/>
          <p:cNvPicPr preferRelativeResize="0"/>
          <p:nvPr/>
        </p:nvPicPr>
        <p:blipFill rotWithShape="1">
          <a:blip r:embed="rId3">
            <a:alphaModFix/>
          </a:blip>
          <a:srcRect b="0" l="0" r="0" t="0"/>
          <a:stretch/>
        </p:blipFill>
        <p:spPr>
          <a:xfrm>
            <a:off x="2743200" y="1797800"/>
            <a:ext cx="7540899" cy="43007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g1f18bfa598d_0_122"/>
          <p:cNvSpPr/>
          <p:nvPr/>
        </p:nvSpPr>
        <p:spPr>
          <a:xfrm rot="5400000">
            <a:off x="9880704" y="3214062"/>
            <a:ext cx="3312939" cy="483502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9" name="Google Shape;519;g1f18bfa598d_0_122"/>
          <p:cNvSpPr/>
          <p:nvPr/>
        </p:nvSpPr>
        <p:spPr>
          <a:xfrm>
            <a:off x="10747201" y="4961641"/>
            <a:ext cx="1444799" cy="134361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520" name="Google Shape;520;g1f18bfa598d_0_122"/>
          <p:cNvGrpSpPr/>
          <p:nvPr/>
        </p:nvGrpSpPr>
        <p:grpSpPr>
          <a:xfrm>
            <a:off x="-4170261" y="-3061639"/>
            <a:ext cx="8584346" cy="8314401"/>
            <a:chOff x="-3350601" y="-3018096"/>
            <a:chExt cx="8584346" cy="8314401"/>
          </a:xfrm>
        </p:grpSpPr>
        <p:sp>
          <p:nvSpPr>
            <p:cNvPr id="521" name="Google Shape;521;g1f18bfa598d_0_122"/>
            <p:cNvSpPr/>
            <p:nvPr/>
          </p:nvSpPr>
          <p:spPr>
            <a:xfrm rot="2476638">
              <a:off x="-634632" y="-2253807"/>
              <a:ext cx="4024696" cy="710530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2" name="Google Shape;522;g1f18bfa598d_0_122"/>
            <p:cNvSpPr/>
            <p:nvPr/>
          </p:nvSpPr>
          <p:spPr>
            <a:xfrm rot="3140703">
              <a:off x="-1320747" y="-2807206"/>
              <a:ext cx="4025111" cy="710601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3" name="Google Shape;523;g1f18bfa598d_0_122"/>
            <p:cNvSpPr/>
            <p:nvPr/>
          </p:nvSpPr>
          <p:spPr>
            <a:xfrm rot="8901769">
              <a:off x="3130455" y="555051"/>
              <a:ext cx="1370323" cy="127435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524" name="Google Shape;524;g1f18bfa598d_0_122"/>
          <p:cNvPicPr preferRelativeResize="0"/>
          <p:nvPr/>
        </p:nvPicPr>
        <p:blipFill rotWithShape="1">
          <a:blip r:embed="rId3">
            <a:alphaModFix/>
          </a:blip>
          <a:srcRect b="0" l="0" r="0" t="0"/>
          <a:stretch/>
        </p:blipFill>
        <p:spPr>
          <a:xfrm>
            <a:off x="7186375" y="243575"/>
            <a:ext cx="4376975" cy="3498225"/>
          </a:xfrm>
          <a:prstGeom prst="rect">
            <a:avLst/>
          </a:prstGeom>
          <a:noFill/>
          <a:ln>
            <a:noFill/>
          </a:ln>
        </p:spPr>
      </p:pic>
      <p:pic>
        <p:nvPicPr>
          <p:cNvPr id="525" name="Google Shape;525;g1f18bfa598d_0_122"/>
          <p:cNvPicPr preferRelativeResize="0"/>
          <p:nvPr/>
        </p:nvPicPr>
        <p:blipFill rotWithShape="1">
          <a:blip r:embed="rId4">
            <a:alphaModFix/>
          </a:blip>
          <a:srcRect b="0" l="0" r="0" t="0"/>
          <a:stretch/>
        </p:blipFill>
        <p:spPr>
          <a:xfrm>
            <a:off x="1610525" y="2869450"/>
            <a:ext cx="5840926" cy="3846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1f18bfa598d_0_131"/>
          <p:cNvSpPr/>
          <p:nvPr/>
        </p:nvSpPr>
        <p:spPr>
          <a:xfrm rot="5400000">
            <a:off x="9880704" y="3214062"/>
            <a:ext cx="3312939" cy="483502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1" name="Google Shape;531;g1f18bfa598d_0_131"/>
          <p:cNvSpPr/>
          <p:nvPr/>
        </p:nvSpPr>
        <p:spPr>
          <a:xfrm>
            <a:off x="10747201" y="4961641"/>
            <a:ext cx="1444799" cy="134361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532" name="Google Shape;532;g1f18bfa598d_0_131"/>
          <p:cNvGrpSpPr/>
          <p:nvPr/>
        </p:nvGrpSpPr>
        <p:grpSpPr>
          <a:xfrm>
            <a:off x="-4170261" y="-3061639"/>
            <a:ext cx="8584346" cy="8314401"/>
            <a:chOff x="-3350601" y="-3018096"/>
            <a:chExt cx="8584346" cy="8314401"/>
          </a:xfrm>
        </p:grpSpPr>
        <p:sp>
          <p:nvSpPr>
            <p:cNvPr id="533" name="Google Shape;533;g1f18bfa598d_0_131"/>
            <p:cNvSpPr/>
            <p:nvPr/>
          </p:nvSpPr>
          <p:spPr>
            <a:xfrm rot="2476638">
              <a:off x="-634632" y="-2253807"/>
              <a:ext cx="4024696" cy="710530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4" name="Google Shape;534;g1f18bfa598d_0_131"/>
            <p:cNvSpPr/>
            <p:nvPr/>
          </p:nvSpPr>
          <p:spPr>
            <a:xfrm rot="3140703">
              <a:off x="-1320747" y="-2807206"/>
              <a:ext cx="4025111" cy="710601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5" name="Google Shape;535;g1f18bfa598d_0_131"/>
            <p:cNvSpPr/>
            <p:nvPr/>
          </p:nvSpPr>
          <p:spPr>
            <a:xfrm rot="8901769">
              <a:off x="3130455" y="555051"/>
              <a:ext cx="1370323" cy="127435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536" name="Google Shape;536;g1f18bfa598d_0_131"/>
          <p:cNvPicPr preferRelativeResize="0"/>
          <p:nvPr/>
        </p:nvPicPr>
        <p:blipFill rotWithShape="1">
          <a:blip r:embed="rId3">
            <a:alphaModFix/>
          </a:blip>
          <a:srcRect b="0" l="0" r="-17965" t="0"/>
          <a:stretch/>
        </p:blipFill>
        <p:spPr>
          <a:xfrm>
            <a:off x="2507825" y="1846275"/>
            <a:ext cx="9255400" cy="4462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g1f18bfa598d_0_140"/>
          <p:cNvSpPr/>
          <p:nvPr/>
        </p:nvSpPr>
        <p:spPr>
          <a:xfrm rot="5400000">
            <a:off x="9880704" y="3214062"/>
            <a:ext cx="3312939" cy="483502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2" name="Google Shape;542;g1f18bfa598d_0_140"/>
          <p:cNvSpPr/>
          <p:nvPr/>
        </p:nvSpPr>
        <p:spPr>
          <a:xfrm>
            <a:off x="10747201" y="4961641"/>
            <a:ext cx="1444799" cy="134361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543" name="Google Shape;543;g1f18bfa598d_0_140"/>
          <p:cNvGrpSpPr/>
          <p:nvPr/>
        </p:nvGrpSpPr>
        <p:grpSpPr>
          <a:xfrm>
            <a:off x="-4170261" y="-3061639"/>
            <a:ext cx="8584346" cy="8314401"/>
            <a:chOff x="-3350601" y="-3018096"/>
            <a:chExt cx="8584346" cy="8314401"/>
          </a:xfrm>
        </p:grpSpPr>
        <p:sp>
          <p:nvSpPr>
            <p:cNvPr id="544" name="Google Shape;544;g1f18bfa598d_0_140"/>
            <p:cNvSpPr/>
            <p:nvPr/>
          </p:nvSpPr>
          <p:spPr>
            <a:xfrm rot="2476638">
              <a:off x="-634632" y="-2253807"/>
              <a:ext cx="4024696" cy="710530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5" name="Google Shape;545;g1f18bfa598d_0_140"/>
            <p:cNvSpPr/>
            <p:nvPr/>
          </p:nvSpPr>
          <p:spPr>
            <a:xfrm rot="3140703">
              <a:off x="-1320747" y="-2807206"/>
              <a:ext cx="4025111" cy="710601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6" name="Google Shape;546;g1f18bfa598d_0_140"/>
            <p:cNvSpPr/>
            <p:nvPr/>
          </p:nvSpPr>
          <p:spPr>
            <a:xfrm rot="8901769">
              <a:off x="3130455" y="555051"/>
              <a:ext cx="1370323" cy="127435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547" name="Google Shape;547;g1f18bfa598d_0_140"/>
          <p:cNvPicPr preferRelativeResize="0"/>
          <p:nvPr/>
        </p:nvPicPr>
        <p:blipFill rotWithShape="1">
          <a:blip r:embed="rId3">
            <a:alphaModFix/>
          </a:blip>
          <a:srcRect b="0" l="0" r="0" t="0"/>
          <a:stretch/>
        </p:blipFill>
        <p:spPr>
          <a:xfrm>
            <a:off x="2645700" y="1815550"/>
            <a:ext cx="7511824" cy="4576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g1f18bfa598d_0_153"/>
          <p:cNvSpPr/>
          <p:nvPr/>
        </p:nvSpPr>
        <p:spPr>
          <a:xfrm rot="5400000">
            <a:off x="9880704" y="3214062"/>
            <a:ext cx="3312939" cy="483502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3" name="Google Shape;553;g1f18bfa598d_0_153"/>
          <p:cNvSpPr/>
          <p:nvPr/>
        </p:nvSpPr>
        <p:spPr>
          <a:xfrm>
            <a:off x="10747201" y="4961641"/>
            <a:ext cx="1444799" cy="134361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554" name="Google Shape;554;g1f18bfa598d_0_153"/>
          <p:cNvGrpSpPr/>
          <p:nvPr/>
        </p:nvGrpSpPr>
        <p:grpSpPr>
          <a:xfrm>
            <a:off x="-4170261" y="-3061639"/>
            <a:ext cx="8584346" cy="8314401"/>
            <a:chOff x="-3350601" y="-3018096"/>
            <a:chExt cx="8584346" cy="8314401"/>
          </a:xfrm>
        </p:grpSpPr>
        <p:sp>
          <p:nvSpPr>
            <p:cNvPr id="555" name="Google Shape;555;g1f18bfa598d_0_153"/>
            <p:cNvSpPr/>
            <p:nvPr/>
          </p:nvSpPr>
          <p:spPr>
            <a:xfrm rot="2476638">
              <a:off x="-634632" y="-2253807"/>
              <a:ext cx="4024696" cy="710530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6" name="Google Shape;556;g1f18bfa598d_0_153"/>
            <p:cNvSpPr/>
            <p:nvPr/>
          </p:nvSpPr>
          <p:spPr>
            <a:xfrm rot="3140703">
              <a:off x="-1320747" y="-2807206"/>
              <a:ext cx="4025111" cy="710601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7" name="Google Shape;557;g1f18bfa598d_0_153"/>
            <p:cNvSpPr/>
            <p:nvPr/>
          </p:nvSpPr>
          <p:spPr>
            <a:xfrm rot="8901769">
              <a:off x="3130455" y="555051"/>
              <a:ext cx="1370323" cy="127435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558" name="Google Shape;558;g1f18bfa598d_0_153"/>
          <p:cNvPicPr preferRelativeResize="0"/>
          <p:nvPr/>
        </p:nvPicPr>
        <p:blipFill rotWithShape="1">
          <a:blip r:embed="rId3">
            <a:alphaModFix/>
          </a:blip>
          <a:srcRect b="0" l="0" r="0" t="0"/>
          <a:stretch/>
        </p:blipFill>
        <p:spPr>
          <a:xfrm>
            <a:off x="2536875" y="1862700"/>
            <a:ext cx="7221250" cy="4547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g1f18bfa598d_0_162"/>
          <p:cNvSpPr/>
          <p:nvPr/>
        </p:nvSpPr>
        <p:spPr>
          <a:xfrm rot="5400000">
            <a:off x="9880704" y="3214062"/>
            <a:ext cx="3312939" cy="483502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4" name="Google Shape;564;g1f18bfa598d_0_162"/>
          <p:cNvSpPr/>
          <p:nvPr/>
        </p:nvSpPr>
        <p:spPr>
          <a:xfrm>
            <a:off x="10747201" y="4961641"/>
            <a:ext cx="1444799" cy="134361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565" name="Google Shape;565;g1f18bfa598d_0_162"/>
          <p:cNvGrpSpPr/>
          <p:nvPr/>
        </p:nvGrpSpPr>
        <p:grpSpPr>
          <a:xfrm>
            <a:off x="-4170261" y="-3061639"/>
            <a:ext cx="8584346" cy="8314401"/>
            <a:chOff x="-3350601" y="-3018096"/>
            <a:chExt cx="8584346" cy="8314401"/>
          </a:xfrm>
        </p:grpSpPr>
        <p:sp>
          <p:nvSpPr>
            <p:cNvPr id="566" name="Google Shape;566;g1f18bfa598d_0_162"/>
            <p:cNvSpPr/>
            <p:nvPr/>
          </p:nvSpPr>
          <p:spPr>
            <a:xfrm rot="2476638">
              <a:off x="-634632" y="-2253807"/>
              <a:ext cx="4024696" cy="710530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7" name="Google Shape;567;g1f18bfa598d_0_162"/>
            <p:cNvSpPr/>
            <p:nvPr/>
          </p:nvSpPr>
          <p:spPr>
            <a:xfrm rot="3140703">
              <a:off x="-1320747" y="-2807206"/>
              <a:ext cx="4025111" cy="710601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8" name="Google Shape;568;g1f18bfa598d_0_162"/>
            <p:cNvSpPr/>
            <p:nvPr/>
          </p:nvSpPr>
          <p:spPr>
            <a:xfrm rot="8901769">
              <a:off x="3130455" y="555051"/>
              <a:ext cx="1370323" cy="127435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569" name="Google Shape;569;g1f18bfa598d_0_162"/>
          <p:cNvPicPr preferRelativeResize="0"/>
          <p:nvPr/>
        </p:nvPicPr>
        <p:blipFill rotWithShape="1">
          <a:blip r:embed="rId3">
            <a:alphaModFix/>
          </a:blip>
          <a:srcRect b="0" l="0" r="0" t="0"/>
          <a:stretch/>
        </p:blipFill>
        <p:spPr>
          <a:xfrm>
            <a:off x="2478750" y="1891750"/>
            <a:ext cx="7669201" cy="4475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g1f18bfa598d_0_180"/>
          <p:cNvSpPr/>
          <p:nvPr/>
        </p:nvSpPr>
        <p:spPr>
          <a:xfrm rot="5400000">
            <a:off x="9880704" y="3214062"/>
            <a:ext cx="3312939" cy="483502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5" name="Google Shape;575;g1f18bfa598d_0_180"/>
          <p:cNvSpPr/>
          <p:nvPr/>
        </p:nvSpPr>
        <p:spPr>
          <a:xfrm>
            <a:off x="10747201" y="4961641"/>
            <a:ext cx="1444799" cy="134361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576" name="Google Shape;576;g1f18bfa598d_0_180"/>
          <p:cNvGrpSpPr/>
          <p:nvPr/>
        </p:nvGrpSpPr>
        <p:grpSpPr>
          <a:xfrm>
            <a:off x="-4170261" y="-3061639"/>
            <a:ext cx="8584346" cy="8314401"/>
            <a:chOff x="-3350601" y="-3018096"/>
            <a:chExt cx="8584346" cy="8314401"/>
          </a:xfrm>
        </p:grpSpPr>
        <p:sp>
          <p:nvSpPr>
            <p:cNvPr id="577" name="Google Shape;577;g1f18bfa598d_0_180"/>
            <p:cNvSpPr/>
            <p:nvPr/>
          </p:nvSpPr>
          <p:spPr>
            <a:xfrm rot="2476638">
              <a:off x="-634632" y="-2253807"/>
              <a:ext cx="4024696" cy="710530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8" name="Google Shape;578;g1f18bfa598d_0_180"/>
            <p:cNvSpPr/>
            <p:nvPr/>
          </p:nvSpPr>
          <p:spPr>
            <a:xfrm rot="3140703">
              <a:off x="-1320747" y="-2807206"/>
              <a:ext cx="4025111" cy="710601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9" name="Google Shape;579;g1f18bfa598d_0_180"/>
            <p:cNvSpPr/>
            <p:nvPr/>
          </p:nvSpPr>
          <p:spPr>
            <a:xfrm rot="8901769">
              <a:off x="3130455" y="555051"/>
              <a:ext cx="1370323" cy="127435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580" name="Google Shape;580;g1f18bfa598d_0_180"/>
          <p:cNvPicPr preferRelativeResize="0"/>
          <p:nvPr/>
        </p:nvPicPr>
        <p:blipFill rotWithShape="1">
          <a:blip r:embed="rId3">
            <a:alphaModFix/>
          </a:blip>
          <a:srcRect b="0" l="0" r="0" t="0"/>
          <a:stretch/>
        </p:blipFill>
        <p:spPr>
          <a:xfrm>
            <a:off x="2812950" y="1775525"/>
            <a:ext cx="6700250" cy="48383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g1f18bfa598d_0_72"/>
          <p:cNvSpPr/>
          <p:nvPr/>
        </p:nvSpPr>
        <p:spPr>
          <a:xfrm rot="5400000">
            <a:off x="9880704" y="3214062"/>
            <a:ext cx="3312939" cy="483502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6" name="Google Shape;586;g1f18bfa598d_0_72"/>
          <p:cNvSpPr/>
          <p:nvPr/>
        </p:nvSpPr>
        <p:spPr>
          <a:xfrm>
            <a:off x="10747201" y="4961641"/>
            <a:ext cx="1444799" cy="134361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587" name="Google Shape;587;g1f18bfa598d_0_72"/>
          <p:cNvGrpSpPr/>
          <p:nvPr/>
        </p:nvGrpSpPr>
        <p:grpSpPr>
          <a:xfrm>
            <a:off x="-4170261" y="-3061639"/>
            <a:ext cx="8584346" cy="8314401"/>
            <a:chOff x="-3350601" y="-3018096"/>
            <a:chExt cx="8584346" cy="8314401"/>
          </a:xfrm>
        </p:grpSpPr>
        <p:sp>
          <p:nvSpPr>
            <p:cNvPr id="588" name="Google Shape;588;g1f18bfa598d_0_72"/>
            <p:cNvSpPr/>
            <p:nvPr/>
          </p:nvSpPr>
          <p:spPr>
            <a:xfrm rot="2476638">
              <a:off x="-634632" y="-2253807"/>
              <a:ext cx="4024696" cy="710530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9" name="Google Shape;589;g1f18bfa598d_0_72"/>
            <p:cNvSpPr/>
            <p:nvPr/>
          </p:nvSpPr>
          <p:spPr>
            <a:xfrm rot="3140703">
              <a:off x="-1320747" y="-2807206"/>
              <a:ext cx="4025111" cy="710601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0" name="Google Shape;590;g1f18bfa598d_0_72"/>
            <p:cNvSpPr/>
            <p:nvPr/>
          </p:nvSpPr>
          <p:spPr>
            <a:xfrm rot="8901769">
              <a:off x="3130455" y="555051"/>
              <a:ext cx="1370323" cy="127435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91" name="Google Shape;591;g1f18bfa598d_0_72"/>
          <p:cNvSpPr txBox="1"/>
          <p:nvPr/>
        </p:nvSpPr>
        <p:spPr>
          <a:xfrm>
            <a:off x="2337150" y="2807100"/>
            <a:ext cx="7517700" cy="1277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100"/>
              <a:buFont typeface="Arial"/>
              <a:buNone/>
            </a:pPr>
            <a:r>
              <a:rPr b="1" i="0" lang="en-US" sz="7100" u="none" cap="none" strike="noStrike">
                <a:solidFill>
                  <a:srgbClr val="FF9900"/>
                </a:solidFill>
                <a:latin typeface="Arial"/>
                <a:ea typeface="Arial"/>
                <a:cs typeface="Arial"/>
                <a:sym typeface="Arial"/>
              </a:rPr>
              <a:t>Week - 2</a:t>
            </a:r>
            <a:endParaRPr b="1" i="0" sz="7100" u="none" cap="none" strike="noStrike">
              <a:solidFill>
                <a:srgbClr val="FF99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pic>
        <p:nvPicPr>
          <p:cNvPr id="596" name="Google Shape;596;g1f18bfa598d_0_200"/>
          <p:cNvPicPr preferRelativeResize="0"/>
          <p:nvPr/>
        </p:nvPicPr>
        <p:blipFill rotWithShape="1">
          <a:blip r:embed="rId3">
            <a:alphaModFix/>
          </a:blip>
          <a:srcRect b="0" l="0" r="0" t="0"/>
          <a:stretch/>
        </p:blipFill>
        <p:spPr>
          <a:xfrm>
            <a:off x="0" y="0"/>
            <a:ext cx="12192001"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pic>
        <p:nvPicPr>
          <p:cNvPr id="601" name="Google Shape;601;g1f18bfa598d_0_212"/>
          <p:cNvPicPr preferRelativeResize="0"/>
          <p:nvPr/>
        </p:nvPicPr>
        <p:blipFill rotWithShape="1">
          <a:blip r:embed="rId3">
            <a:alphaModFix/>
          </a:blip>
          <a:srcRect b="0" l="0" r="0" t="0"/>
          <a:stretch/>
        </p:blipFill>
        <p:spPr>
          <a:xfrm>
            <a:off x="0" y="0"/>
            <a:ext cx="12192000" cy="68584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1f18bfa598d_0_237"/>
          <p:cNvSpPr/>
          <p:nvPr/>
        </p:nvSpPr>
        <p:spPr>
          <a:xfrm rot="5400000">
            <a:off x="9880704" y="3214062"/>
            <a:ext cx="3312939" cy="483502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0" name="Google Shape;410;g1f18bfa598d_0_237"/>
          <p:cNvSpPr/>
          <p:nvPr/>
        </p:nvSpPr>
        <p:spPr>
          <a:xfrm>
            <a:off x="10747201" y="4961641"/>
            <a:ext cx="1444799" cy="134361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1" name="Google Shape;411;g1f18bfa598d_0_237"/>
          <p:cNvSpPr/>
          <p:nvPr/>
        </p:nvSpPr>
        <p:spPr>
          <a:xfrm rot="2476638">
            <a:off x="-1506535" y="-2253935"/>
            <a:ext cx="4024696" cy="710530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2" name="Google Shape;412;g1f18bfa598d_0_237"/>
          <p:cNvSpPr/>
          <p:nvPr/>
        </p:nvSpPr>
        <p:spPr>
          <a:xfrm rot="3140703">
            <a:off x="-2192797" y="-2807586"/>
            <a:ext cx="4025111" cy="710601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3" name="Google Shape;413;g1f18bfa598d_0_237"/>
          <p:cNvSpPr/>
          <p:nvPr/>
        </p:nvSpPr>
        <p:spPr>
          <a:xfrm rot="8901769">
            <a:off x="2258699" y="555051"/>
            <a:ext cx="1370323" cy="127435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4" name="Google Shape;414;g1f18bfa598d_0_237"/>
          <p:cNvSpPr txBox="1"/>
          <p:nvPr/>
        </p:nvSpPr>
        <p:spPr>
          <a:xfrm>
            <a:off x="2337150" y="2807100"/>
            <a:ext cx="7517700" cy="1277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100"/>
              <a:buFont typeface="Arial"/>
              <a:buNone/>
            </a:pPr>
            <a:r>
              <a:rPr b="1" i="0" lang="en-US" sz="7100" u="none" cap="none" strike="noStrike">
                <a:solidFill>
                  <a:srgbClr val="FF9900"/>
                </a:solidFill>
                <a:latin typeface="Arial"/>
                <a:ea typeface="Arial"/>
                <a:cs typeface="Arial"/>
                <a:sym typeface="Arial"/>
              </a:rPr>
              <a:t>Week - 1</a:t>
            </a:r>
            <a:endParaRPr b="1" i="0" sz="7100" u="none" cap="none" strike="noStrike">
              <a:solidFill>
                <a:srgbClr val="FF99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g1f18bfa598d_0_12"/>
          <p:cNvSpPr/>
          <p:nvPr/>
        </p:nvSpPr>
        <p:spPr>
          <a:xfrm rot="5400000">
            <a:off x="9880704" y="3214062"/>
            <a:ext cx="3312939" cy="483502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7" name="Google Shape;607;g1f18bfa598d_0_12"/>
          <p:cNvSpPr/>
          <p:nvPr/>
        </p:nvSpPr>
        <p:spPr>
          <a:xfrm>
            <a:off x="10747201" y="4961641"/>
            <a:ext cx="1444799" cy="134361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608" name="Google Shape;608;g1f18bfa598d_0_12"/>
          <p:cNvGrpSpPr/>
          <p:nvPr/>
        </p:nvGrpSpPr>
        <p:grpSpPr>
          <a:xfrm>
            <a:off x="-4170261" y="-3061639"/>
            <a:ext cx="8584346" cy="8314401"/>
            <a:chOff x="-3350601" y="-3018096"/>
            <a:chExt cx="8584346" cy="8314401"/>
          </a:xfrm>
        </p:grpSpPr>
        <p:sp>
          <p:nvSpPr>
            <p:cNvPr id="609" name="Google Shape;609;g1f18bfa598d_0_12"/>
            <p:cNvSpPr/>
            <p:nvPr/>
          </p:nvSpPr>
          <p:spPr>
            <a:xfrm rot="2476638">
              <a:off x="-634632" y="-2253807"/>
              <a:ext cx="4024696" cy="710530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0" name="Google Shape;610;g1f18bfa598d_0_12"/>
            <p:cNvSpPr/>
            <p:nvPr/>
          </p:nvSpPr>
          <p:spPr>
            <a:xfrm rot="3140703">
              <a:off x="-1320747" y="-2807206"/>
              <a:ext cx="4025111" cy="710601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1" name="Google Shape;611;g1f18bfa598d_0_12"/>
            <p:cNvSpPr/>
            <p:nvPr/>
          </p:nvSpPr>
          <p:spPr>
            <a:xfrm rot="8901769">
              <a:off x="3130455" y="555051"/>
              <a:ext cx="1370323" cy="127435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12" name="Google Shape;612;g1f18bfa598d_0_12"/>
          <p:cNvSpPr txBox="1"/>
          <p:nvPr/>
        </p:nvSpPr>
        <p:spPr>
          <a:xfrm>
            <a:off x="2682175" y="2618600"/>
            <a:ext cx="7511700" cy="286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i="0" lang="en-US" sz="2900" u="none" cap="none" strike="noStrike">
                <a:solidFill>
                  <a:schemeClr val="dk1"/>
                </a:solidFill>
                <a:latin typeface="Arial"/>
                <a:ea typeface="Arial"/>
                <a:cs typeface="Arial"/>
                <a:sym typeface="Arial"/>
              </a:rPr>
              <a:t>we need to focus on 5 lowest profitable items to increase the profit for distribution and for reduce cost of the items we need to open more warehouses. These will help us to improve the method of distribution and also reduce cost.</a:t>
            </a:r>
            <a:endParaRPr b="1" i="0" sz="2900" u="none" cap="none" strike="noStrike">
              <a:solidFill>
                <a:schemeClr val="dk1"/>
              </a:solidFill>
              <a:latin typeface="Arial"/>
              <a:ea typeface="Arial"/>
              <a:cs typeface="Arial"/>
              <a:sym typeface="Arial"/>
            </a:endParaRPr>
          </a:p>
        </p:txBody>
      </p:sp>
      <p:sp>
        <p:nvSpPr>
          <p:cNvPr id="613" name="Google Shape;613;g1f18bfa598d_0_12"/>
          <p:cNvSpPr txBox="1"/>
          <p:nvPr/>
        </p:nvSpPr>
        <p:spPr>
          <a:xfrm>
            <a:off x="4170575" y="777875"/>
            <a:ext cx="4568100" cy="815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100"/>
              <a:buFont typeface="Arial"/>
              <a:buNone/>
            </a:pPr>
            <a:r>
              <a:rPr b="1" i="0" lang="en-US" sz="4100" u="none" cap="none" strike="noStrike">
                <a:solidFill>
                  <a:srgbClr val="FF9900"/>
                </a:solidFill>
                <a:latin typeface="Arial"/>
                <a:ea typeface="Arial"/>
                <a:cs typeface="Arial"/>
                <a:sym typeface="Arial"/>
              </a:rPr>
              <a:t>Conclusion</a:t>
            </a:r>
            <a:endParaRPr b="0" i="0" sz="4300" u="none" cap="none" strike="noStrike">
              <a:solidFill>
                <a:srgbClr val="FF99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g1f18bfa598d_0_223"/>
          <p:cNvSpPr/>
          <p:nvPr/>
        </p:nvSpPr>
        <p:spPr>
          <a:xfrm rot="5400000">
            <a:off x="9880704" y="3214062"/>
            <a:ext cx="3312939" cy="483502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9" name="Google Shape;619;g1f18bfa598d_0_223"/>
          <p:cNvSpPr/>
          <p:nvPr/>
        </p:nvSpPr>
        <p:spPr>
          <a:xfrm>
            <a:off x="10747201" y="4961641"/>
            <a:ext cx="1444799" cy="134361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620" name="Google Shape;620;g1f18bfa598d_0_223"/>
          <p:cNvGrpSpPr/>
          <p:nvPr/>
        </p:nvGrpSpPr>
        <p:grpSpPr>
          <a:xfrm>
            <a:off x="-4170261" y="-3061639"/>
            <a:ext cx="8584346" cy="8314401"/>
            <a:chOff x="-3350601" y="-3018096"/>
            <a:chExt cx="8584346" cy="8314401"/>
          </a:xfrm>
        </p:grpSpPr>
        <p:sp>
          <p:nvSpPr>
            <p:cNvPr id="621" name="Google Shape;621;g1f18bfa598d_0_223"/>
            <p:cNvSpPr/>
            <p:nvPr/>
          </p:nvSpPr>
          <p:spPr>
            <a:xfrm rot="2476638">
              <a:off x="-634632" y="-2253807"/>
              <a:ext cx="4024696" cy="710530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2" name="Google Shape;622;g1f18bfa598d_0_223"/>
            <p:cNvSpPr/>
            <p:nvPr/>
          </p:nvSpPr>
          <p:spPr>
            <a:xfrm rot="3140703">
              <a:off x="-1320747" y="-2807206"/>
              <a:ext cx="4025111" cy="710601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3" name="Google Shape;623;g1f18bfa598d_0_223"/>
            <p:cNvSpPr/>
            <p:nvPr/>
          </p:nvSpPr>
          <p:spPr>
            <a:xfrm rot="8901769">
              <a:off x="3130455" y="555051"/>
              <a:ext cx="1370323" cy="127435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24" name="Google Shape;624;g1f18bfa598d_0_223"/>
          <p:cNvSpPr/>
          <p:nvPr/>
        </p:nvSpPr>
        <p:spPr>
          <a:xfrm>
            <a:off x="4722700" y="3279688"/>
            <a:ext cx="2385599" cy="498744"/>
          </a:xfrm>
          <a:custGeom>
            <a:rect b="b" l="l" r="r" t="t"/>
            <a:pathLst>
              <a:path extrusionOk="0" h="1039050" w="4609853">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5" name="Google Shape;625;g1f18bfa598d_0_223"/>
          <p:cNvSpPr/>
          <p:nvPr/>
        </p:nvSpPr>
        <p:spPr>
          <a:xfrm>
            <a:off x="6849967" y="3231963"/>
            <a:ext cx="490359" cy="447962"/>
          </a:xfrm>
          <a:custGeom>
            <a:rect b="b" l="l" r="r" t="t"/>
            <a:pathLst>
              <a:path extrusionOk="0" h="933254" w="947553">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6" name="Google Shape;626;g1f18bfa598d_0_223"/>
          <p:cNvSpPr txBox="1"/>
          <p:nvPr/>
        </p:nvSpPr>
        <p:spPr>
          <a:xfrm>
            <a:off x="3228500" y="2347600"/>
            <a:ext cx="6448200" cy="1123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100"/>
              <a:buFont typeface="Arial"/>
              <a:buNone/>
            </a:pPr>
            <a:r>
              <a:rPr b="1" i="0" lang="en-US" sz="6100" u="none" cap="none" strike="noStrike">
                <a:solidFill>
                  <a:srgbClr val="000000"/>
                </a:solidFill>
                <a:latin typeface="Oxygen"/>
                <a:ea typeface="Oxygen"/>
                <a:cs typeface="Oxygen"/>
                <a:sym typeface="Oxygen"/>
              </a:rPr>
              <a:t>Thank You</a:t>
            </a:r>
            <a:endParaRPr b="1" i="0" sz="6100" u="none" cap="none" strike="noStrike">
              <a:solidFill>
                <a:srgbClr val="000000"/>
              </a:solidFill>
              <a:latin typeface="Oxygen"/>
              <a:ea typeface="Oxygen"/>
              <a:cs typeface="Oxygen"/>
              <a:sym typeface="Oxygen"/>
            </a:endParaRPr>
          </a:p>
        </p:txBody>
      </p:sp>
      <p:sp>
        <p:nvSpPr>
          <p:cNvPr id="627" name="Google Shape;627;g1f18bfa598d_0_223"/>
          <p:cNvSpPr txBox="1"/>
          <p:nvPr/>
        </p:nvSpPr>
        <p:spPr>
          <a:xfrm>
            <a:off x="4091550" y="4916275"/>
            <a:ext cx="8369100" cy="120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Python Notebook : </a:t>
            </a:r>
            <a:r>
              <a:rPr b="1" i="0" lang="en-US" sz="2200" u="sng" cap="none" strike="noStrike">
                <a:solidFill>
                  <a:schemeClr val="hlink"/>
                </a:solidFill>
                <a:latin typeface="Arial"/>
                <a:ea typeface="Arial"/>
                <a:cs typeface="Arial"/>
                <a:sym typeface="Arial"/>
                <a:hlinkClick r:id="rId3"/>
              </a:rPr>
              <a:t>Click Here </a:t>
            </a:r>
            <a:endParaRPr b="1"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Tableau Dashboard : </a:t>
            </a:r>
            <a:r>
              <a:rPr b="1" i="0" lang="en-US" sz="2200" u="sng" cap="none" strike="noStrike">
                <a:solidFill>
                  <a:schemeClr val="hlink"/>
                </a:solidFill>
                <a:latin typeface="Arial"/>
                <a:ea typeface="Arial"/>
                <a:cs typeface="Arial"/>
                <a:sym typeface="Arial"/>
                <a:hlinkClick r:id="rId4"/>
              </a:rPr>
              <a:t>click Here</a:t>
            </a:r>
            <a:endParaRPr b="1" i="0" sz="22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g2118e6bcc18_1_57"/>
          <p:cNvSpPr/>
          <p:nvPr/>
        </p:nvSpPr>
        <p:spPr>
          <a:xfrm>
            <a:off x="-266700" y="-3654044"/>
            <a:ext cx="12725400" cy="5687700"/>
          </a:xfrm>
          <a:prstGeom prst="ellipse">
            <a:avLst/>
          </a:prstGeom>
          <a:solidFill>
            <a:srgbClr val="6AA8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3" name="Google Shape;633;g2118e6bcc18_1_57"/>
          <p:cNvSpPr txBox="1"/>
          <p:nvPr/>
        </p:nvSpPr>
        <p:spPr>
          <a:xfrm>
            <a:off x="1285400" y="3034375"/>
            <a:ext cx="9778500" cy="1123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100"/>
              <a:buFont typeface="Arial"/>
              <a:buNone/>
            </a:pPr>
            <a:r>
              <a:rPr b="1" lang="en-US" sz="6100">
                <a:latin typeface="Oxygen"/>
                <a:ea typeface="Oxygen"/>
                <a:cs typeface="Oxygen"/>
                <a:sym typeface="Oxygen"/>
              </a:rPr>
              <a:t>Foreign Direct Investment</a:t>
            </a:r>
            <a:endParaRPr b="1" i="0" sz="6100" u="none" cap="none" strike="noStrike">
              <a:solidFill>
                <a:srgbClr val="000000"/>
              </a:solidFill>
              <a:latin typeface="Oxygen"/>
              <a:ea typeface="Oxygen"/>
              <a:cs typeface="Oxygen"/>
              <a:sym typeface="Oxygen"/>
            </a:endParaRPr>
          </a:p>
        </p:txBody>
      </p:sp>
      <p:sp>
        <p:nvSpPr>
          <p:cNvPr id="634" name="Google Shape;634;g2118e6bcc18_1_57"/>
          <p:cNvSpPr txBox="1"/>
          <p:nvPr/>
        </p:nvSpPr>
        <p:spPr>
          <a:xfrm>
            <a:off x="4293299" y="5379505"/>
            <a:ext cx="3605400" cy="507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dk1"/>
                </a:solidFill>
                <a:latin typeface="Fira Sans Medium"/>
                <a:ea typeface="Fira Sans Medium"/>
                <a:cs typeface="Fira Sans Medium"/>
                <a:sym typeface="Fira Sans Medium"/>
              </a:rPr>
              <a:t>By: Priyank Goswami</a:t>
            </a:r>
            <a:endParaRPr b="0" i="0" sz="1300" u="none" cap="none" strike="noStrike">
              <a:solidFill>
                <a:schemeClr val="dk1"/>
              </a:solidFill>
              <a:latin typeface="Fira Sans Medium"/>
              <a:ea typeface="Fira Sans Medium"/>
              <a:cs typeface="Fira Sans Medium"/>
              <a:sym typeface="Fira Sans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g2118e6bcc18_0_5"/>
          <p:cNvSpPr/>
          <p:nvPr/>
        </p:nvSpPr>
        <p:spPr>
          <a:xfrm rot="5400000">
            <a:off x="9880704" y="3214062"/>
            <a:ext cx="3312939" cy="483502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6AA8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0" name="Google Shape;640;g2118e6bcc18_0_5"/>
          <p:cNvSpPr/>
          <p:nvPr/>
        </p:nvSpPr>
        <p:spPr>
          <a:xfrm>
            <a:off x="10747201" y="4961641"/>
            <a:ext cx="1444799" cy="134361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641" name="Google Shape;641;g2118e6bcc18_0_5"/>
          <p:cNvGrpSpPr/>
          <p:nvPr/>
        </p:nvGrpSpPr>
        <p:grpSpPr>
          <a:xfrm>
            <a:off x="-4169676" y="-3061639"/>
            <a:ext cx="8583760" cy="8314656"/>
            <a:chOff x="-3350016" y="-3018096"/>
            <a:chExt cx="8583760" cy="8314656"/>
          </a:xfrm>
        </p:grpSpPr>
        <p:sp>
          <p:nvSpPr>
            <p:cNvPr id="642" name="Google Shape;642;g2118e6bcc18_0_5"/>
            <p:cNvSpPr/>
            <p:nvPr/>
          </p:nvSpPr>
          <p:spPr>
            <a:xfrm rot="2476638">
              <a:off x="-634486" y="-2253679"/>
              <a:ext cx="4024696" cy="710530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6AA8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3" name="Google Shape;643;g2118e6bcc18_0_5"/>
            <p:cNvSpPr/>
            <p:nvPr/>
          </p:nvSpPr>
          <p:spPr>
            <a:xfrm rot="3140703">
              <a:off x="-1320454" y="-2806826"/>
              <a:ext cx="4025111" cy="710601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93C4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4" name="Google Shape;644;g2118e6bcc18_0_5"/>
            <p:cNvSpPr/>
            <p:nvPr/>
          </p:nvSpPr>
          <p:spPr>
            <a:xfrm rot="8901769">
              <a:off x="3130454" y="555051"/>
              <a:ext cx="1370323" cy="127435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45" name="Google Shape;645;g2118e6bcc18_0_5"/>
          <p:cNvSpPr txBox="1"/>
          <p:nvPr/>
        </p:nvSpPr>
        <p:spPr>
          <a:xfrm>
            <a:off x="2337150" y="2807100"/>
            <a:ext cx="7517700" cy="1277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100"/>
              <a:buFont typeface="Arial"/>
              <a:buNone/>
            </a:pPr>
            <a:r>
              <a:rPr b="1" i="0" lang="en-US" sz="7100" u="none" cap="none" strike="noStrike">
                <a:solidFill>
                  <a:schemeClr val="dk1"/>
                </a:solidFill>
                <a:latin typeface="Arial"/>
                <a:ea typeface="Arial"/>
                <a:cs typeface="Arial"/>
                <a:sym typeface="Arial"/>
              </a:rPr>
              <a:t>Week - </a:t>
            </a:r>
            <a:r>
              <a:rPr b="1" lang="en-US" sz="7100">
                <a:solidFill>
                  <a:schemeClr val="dk1"/>
                </a:solidFill>
              </a:rPr>
              <a:t>3</a:t>
            </a:r>
            <a:endParaRPr b="1" i="0" sz="71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graphicFrame>
        <p:nvGraphicFramePr>
          <p:cNvPr id="650" name="Google Shape;650;g2118e6bcc18_0_34"/>
          <p:cNvGraphicFramePr/>
          <p:nvPr/>
        </p:nvGraphicFramePr>
        <p:xfrm>
          <a:off x="2753550" y="3075175"/>
          <a:ext cx="3000000" cy="3000000"/>
        </p:xfrm>
        <a:graphic>
          <a:graphicData uri="http://schemas.openxmlformats.org/drawingml/2006/table">
            <a:tbl>
              <a:tblPr>
                <a:noFill/>
                <a:tableStyleId>{04D5FC20-FC55-4C55-959A-2E16495607D4}</a:tableStyleId>
              </a:tblPr>
              <a:tblGrid>
                <a:gridCol w="3077200"/>
                <a:gridCol w="4360600"/>
              </a:tblGrid>
              <a:tr h="381000">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chemeClr val="lt1"/>
                          </a:solidFill>
                        </a:rPr>
                        <a:t>Project Title</a:t>
                      </a:r>
                      <a:endParaRPr b="1" sz="1900" u="none" cap="none" strike="noStrike">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lt1"/>
                          </a:solidFill>
                        </a:rPr>
                        <a:t>Analyzing Amazon Sales Data</a:t>
                      </a:r>
                      <a:endParaRPr sz="1800" u="none" cap="none" strike="noStrike">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AA84F"/>
                    </a:solidFill>
                  </a:tcPr>
                </a:tc>
              </a:tr>
              <a:tr h="381000">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chemeClr val="lt1"/>
                          </a:solidFill>
                        </a:rPr>
                        <a:t>Technologies</a:t>
                      </a:r>
                      <a:endParaRPr b="1" sz="1900" u="none" cap="none" strike="noStrike">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3192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lt1"/>
                          </a:solidFill>
                        </a:rPr>
                        <a:t>Data Science</a:t>
                      </a:r>
                      <a:endParaRPr sz="1800" u="none" cap="none" strike="noStrike">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31921"/>
                    </a:solidFill>
                  </a:tcPr>
                </a:tc>
              </a:tr>
              <a:tr h="381000">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chemeClr val="lt1"/>
                          </a:solidFill>
                        </a:rPr>
                        <a:t>Domain</a:t>
                      </a:r>
                      <a:endParaRPr b="1" sz="1900" u="none" cap="none" strike="noStrike">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3192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rPr>
                        <a:t>Finance</a:t>
                      </a:r>
                      <a:endParaRPr sz="1800" u="none" cap="none" strike="noStrike">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31921"/>
                    </a:solidFill>
                  </a:tcPr>
                </a:tc>
              </a:tr>
              <a:tr h="381000">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chemeClr val="lt1"/>
                          </a:solidFill>
                        </a:rPr>
                        <a:t>Project Difficulties Level</a:t>
                      </a:r>
                      <a:endParaRPr b="1" sz="1900" u="none" cap="none" strike="noStrike">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3192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lt1"/>
                          </a:solidFill>
                        </a:rPr>
                        <a:t>Intermediate</a:t>
                      </a:r>
                      <a:endParaRPr sz="1800" u="none" cap="none" strike="noStrike">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31921"/>
                    </a:solidFill>
                  </a:tcPr>
                </a:tc>
              </a:tr>
            </a:tbl>
          </a:graphicData>
        </a:graphic>
      </p:graphicFrame>
      <p:sp>
        <p:nvSpPr>
          <p:cNvPr id="651" name="Google Shape;651;g2118e6bcc18_0_34"/>
          <p:cNvSpPr txBox="1"/>
          <p:nvPr/>
        </p:nvSpPr>
        <p:spPr>
          <a:xfrm>
            <a:off x="2763575" y="5598175"/>
            <a:ext cx="7437900" cy="492600"/>
          </a:xfrm>
          <a:prstGeom prst="rect">
            <a:avLst/>
          </a:prstGeom>
          <a:solidFill>
            <a:srgbClr val="13192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Oxygen"/>
                <a:ea typeface="Oxygen"/>
                <a:cs typeface="Oxygen"/>
                <a:sym typeface="Oxygen"/>
              </a:rPr>
              <a:t>Dataset : </a:t>
            </a:r>
            <a:r>
              <a:rPr b="0" i="0" lang="en-US" sz="2000" u="sng" cap="none" strike="noStrike">
                <a:solidFill>
                  <a:schemeClr val="lt1"/>
                </a:solidFill>
                <a:latin typeface="Oxygen"/>
                <a:ea typeface="Oxygen"/>
                <a:cs typeface="Oxygen"/>
                <a:sym typeface="Oxygen"/>
                <a:hlinkClick r:id="rId3">
                  <a:extLst>
                    <a:ext uri="{A12FA001-AC4F-418D-AE19-62706E023703}">
                      <ahyp:hlinkClr val="tx"/>
                    </a:ext>
                  </a:extLst>
                </a:hlinkClick>
              </a:rPr>
              <a:t>Download Dataset</a:t>
            </a:r>
            <a:endParaRPr b="0" i="0" sz="2000" u="none" cap="none" strike="noStrike">
              <a:solidFill>
                <a:schemeClr val="lt1"/>
              </a:solidFill>
              <a:latin typeface="Oxygen"/>
              <a:ea typeface="Oxygen"/>
              <a:cs typeface="Oxygen"/>
              <a:sym typeface="Oxygen"/>
            </a:endParaRPr>
          </a:p>
        </p:txBody>
      </p:sp>
      <p:sp>
        <p:nvSpPr>
          <p:cNvPr id="652" name="Google Shape;652;g2118e6bcc18_0_34"/>
          <p:cNvSpPr/>
          <p:nvPr/>
        </p:nvSpPr>
        <p:spPr>
          <a:xfrm>
            <a:off x="-266700" y="-3654044"/>
            <a:ext cx="12725400" cy="5687700"/>
          </a:xfrm>
          <a:prstGeom prst="ellipse">
            <a:avLst/>
          </a:prstGeom>
          <a:solidFill>
            <a:srgbClr val="6AA8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g2118e6bcc18_1_0"/>
          <p:cNvSpPr/>
          <p:nvPr/>
        </p:nvSpPr>
        <p:spPr>
          <a:xfrm>
            <a:off x="-266700" y="-3262994"/>
            <a:ext cx="12725400" cy="5687700"/>
          </a:xfrm>
          <a:prstGeom prst="ellipse">
            <a:avLst/>
          </a:prstGeom>
          <a:solidFill>
            <a:srgbClr val="6AA8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8" name="Google Shape;658;g2118e6bcc18_1_0"/>
          <p:cNvSpPr txBox="1"/>
          <p:nvPr/>
        </p:nvSpPr>
        <p:spPr>
          <a:xfrm>
            <a:off x="699050" y="2915475"/>
            <a:ext cx="10553100" cy="403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Problem Statement:</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lang="en-US" sz="1800">
                <a:latin typeface="Lexend"/>
                <a:ea typeface="Lexend"/>
                <a:cs typeface="Lexend"/>
                <a:sym typeface="Lexend"/>
              </a:rPr>
              <a:t>Investment is a game of understanding historic data of investment objects under different events but it is still a game of chances to minimize the risk we apply analytics to find the equilibrium investment. </a:t>
            </a:r>
            <a:endParaRPr sz="1800">
              <a:latin typeface="Lexend"/>
              <a:ea typeface="Lexend"/>
              <a:cs typeface="Lexend"/>
              <a:sym typeface="Lexend"/>
            </a:endParaRPr>
          </a:p>
          <a:p>
            <a:pPr indent="0" lvl="0" marL="0" marR="0" rtl="0" algn="l">
              <a:lnSpc>
                <a:spcPct val="100000"/>
              </a:lnSpc>
              <a:spcBef>
                <a:spcPts val="0"/>
              </a:spcBef>
              <a:spcAft>
                <a:spcPts val="0"/>
              </a:spcAft>
              <a:buClr>
                <a:srgbClr val="000000"/>
              </a:buClr>
              <a:buSzPts val="1800"/>
              <a:buFont typeface="Arial"/>
              <a:buNone/>
            </a:pPr>
            <a:r>
              <a:t/>
            </a:r>
            <a:endParaRPr sz="1800">
              <a:latin typeface="Lexend"/>
              <a:ea typeface="Lexend"/>
              <a:cs typeface="Lexend"/>
              <a:sym typeface="Lexend"/>
            </a:endParaRPr>
          </a:p>
          <a:p>
            <a:pPr indent="0" lvl="0" marL="0" marR="0" rtl="0" algn="l">
              <a:lnSpc>
                <a:spcPct val="100000"/>
              </a:lnSpc>
              <a:spcBef>
                <a:spcPts val="0"/>
              </a:spcBef>
              <a:spcAft>
                <a:spcPts val="0"/>
              </a:spcAft>
              <a:buClr>
                <a:srgbClr val="000000"/>
              </a:buClr>
              <a:buSzPts val="1800"/>
              <a:buFont typeface="Arial"/>
              <a:buNone/>
            </a:pPr>
            <a:r>
              <a:rPr lang="en-US" sz="1800">
                <a:latin typeface="Lexend"/>
                <a:ea typeface="Lexend"/>
                <a:cs typeface="Lexend"/>
                <a:sym typeface="Lexend"/>
              </a:rPr>
              <a:t>To understand the Foreign direct investment in India for the last 17 years from 2000-01 to 2016-17. This dataset contains sector and financial year-wise data of FDI in India Sector-wise investment analysis Year-wise investment analysis. </a:t>
            </a:r>
            <a:endParaRPr sz="1800">
              <a:latin typeface="Lexend"/>
              <a:ea typeface="Lexend"/>
              <a:cs typeface="Lexend"/>
              <a:sym typeface="Lexend"/>
            </a:endParaRPr>
          </a:p>
          <a:p>
            <a:pPr indent="0" lvl="0" marL="0" marR="0" rtl="0" algn="l">
              <a:lnSpc>
                <a:spcPct val="100000"/>
              </a:lnSpc>
              <a:spcBef>
                <a:spcPts val="0"/>
              </a:spcBef>
              <a:spcAft>
                <a:spcPts val="0"/>
              </a:spcAft>
              <a:buClr>
                <a:srgbClr val="000000"/>
              </a:buClr>
              <a:buSzPts val="1800"/>
              <a:buFont typeface="Arial"/>
              <a:buNone/>
            </a:pPr>
            <a:r>
              <a:t/>
            </a:r>
            <a:endParaRPr sz="1800">
              <a:latin typeface="Lexend"/>
              <a:ea typeface="Lexend"/>
              <a:cs typeface="Lexend"/>
              <a:sym typeface="Lexend"/>
            </a:endParaRPr>
          </a:p>
          <a:p>
            <a:pPr indent="0" lvl="0" marL="0" marR="0" rtl="0" algn="l">
              <a:lnSpc>
                <a:spcPct val="100000"/>
              </a:lnSpc>
              <a:spcBef>
                <a:spcPts val="0"/>
              </a:spcBef>
              <a:spcAft>
                <a:spcPts val="0"/>
              </a:spcAft>
              <a:buClr>
                <a:srgbClr val="000000"/>
              </a:buClr>
              <a:buSzPts val="1800"/>
              <a:buFont typeface="Arial"/>
              <a:buNone/>
            </a:pPr>
            <a:r>
              <a:rPr lang="en-US" sz="1800">
                <a:latin typeface="Lexend"/>
                <a:ea typeface="Lexend"/>
                <a:cs typeface="Lexend"/>
                <a:sym typeface="Lexend"/>
              </a:rPr>
              <a:t>Find key metrics and factors and show the meaningful relationships between attributes. Do your own research and come up with your findings</a:t>
            </a:r>
            <a:endParaRPr b="0" i="0" sz="18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xygen"/>
              <a:ea typeface="Oxygen"/>
              <a:cs typeface="Oxygen"/>
              <a:sym typeface="Oxyge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g2118e6bcc18_0_23"/>
          <p:cNvSpPr/>
          <p:nvPr/>
        </p:nvSpPr>
        <p:spPr>
          <a:xfrm rot="5400000">
            <a:off x="9880704" y="3214062"/>
            <a:ext cx="3312939" cy="483502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6AA8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64" name="Google Shape;664;g2118e6bcc18_0_23"/>
          <p:cNvSpPr/>
          <p:nvPr/>
        </p:nvSpPr>
        <p:spPr>
          <a:xfrm>
            <a:off x="10747201" y="4961641"/>
            <a:ext cx="1444799" cy="134361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665" name="Google Shape;665;g2118e6bcc18_0_23"/>
          <p:cNvGrpSpPr/>
          <p:nvPr/>
        </p:nvGrpSpPr>
        <p:grpSpPr>
          <a:xfrm>
            <a:off x="-4169676" y="-3061639"/>
            <a:ext cx="8583760" cy="8314656"/>
            <a:chOff x="-3350016" y="-3018096"/>
            <a:chExt cx="8583760" cy="8314656"/>
          </a:xfrm>
        </p:grpSpPr>
        <p:sp>
          <p:nvSpPr>
            <p:cNvPr id="666" name="Google Shape;666;g2118e6bcc18_0_23"/>
            <p:cNvSpPr/>
            <p:nvPr/>
          </p:nvSpPr>
          <p:spPr>
            <a:xfrm rot="2476638">
              <a:off x="-634486" y="-2253679"/>
              <a:ext cx="4024696" cy="710530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6AA8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7" name="Google Shape;667;g2118e6bcc18_0_23"/>
            <p:cNvSpPr/>
            <p:nvPr/>
          </p:nvSpPr>
          <p:spPr>
            <a:xfrm rot="3140703">
              <a:off x="-1320454" y="-2806826"/>
              <a:ext cx="4025111" cy="710601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93C4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8" name="Google Shape;668;g2118e6bcc18_0_23"/>
            <p:cNvSpPr/>
            <p:nvPr/>
          </p:nvSpPr>
          <p:spPr>
            <a:xfrm rot="8901769">
              <a:off x="3130454" y="555051"/>
              <a:ext cx="1370323" cy="127435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669" name="Google Shape;669;g2118e6bcc18_0_23"/>
          <p:cNvPicPr preferRelativeResize="0"/>
          <p:nvPr/>
        </p:nvPicPr>
        <p:blipFill>
          <a:blip r:embed="rId3">
            <a:alphaModFix/>
          </a:blip>
          <a:stretch>
            <a:fillRect/>
          </a:stretch>
        </p:blipFill>
        <p:spPr>
          <a:xfrm>
            <a:off x="2656675" y="1786800"/>
            <a:ext cx="7453377" cy="4518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g2118e6bcc18_1_34"/>
          <p:cNvSpPr/>
          <p:nvPr/>
        </p:nvSpPr>
        <p:spPr>
          <a:xfrm rot="5400000">
            <a:off x="9880704" y="3214062"/>
            <a:ext cx="3312939" cy="483502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6AA8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5" name="Google Shape;675;g2118e6bcc18_1_34"/>
          <p:cNvSpPr/>
          <p:nvPr/>
        </p:nvSpPr>
        <p:spPr>
          <a:xfrm>
            <a:off x="10747201" y="4961641"/>
            <a:ext cx="1444799" cy="134361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676" name="Google Shape;676;g2118e6bcc18_1_34"/>
          <p:cNvGrpSpPr/>
          <p:nvPr/>
        </p:nvGrpSpPr>
        <p:grpSpPr>
          <a:xfrm>
            <a:off x="-4169676" y="-3061639"/>
            <a:ext cx="8583760" cy="8314656"/>
            <a:chOff x="-3350016" y="-3018096"/>
            <a:chExt cx="8583760" cy="8314656"/>
          </a:xfrm>
        </p:grpSpPr>
        <p:sp>
          <p:nvSpPr>
            <p:cNvPr id="677" name="Google Shape;677;g2118e6bcc18_1_34"/>
            <p:cNvSpPr/>
            <p:nvPr/>
          </p:nvSpPr>
          <p:spPr>
            <a:xfrm rot="2476638">
              <a:off x="-634486" y="-2253679"/>
              <a:ext cx="4024696" cy="710530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6AA8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8" name="Google Shape;678;g2118e6bcc18_1_34"/>
            <p:cNvSpPr/>
            <p:nvPr/>
          </p:nvSpPr>
          <p:spPr>
            <a:xfrm rot="3140703">
              <a:off x="-1320454" y="-2806826"/>
              <a:ext cx="4025111" cy="710601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93C4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9" name="Google Shape;679;g2118e6bcc18_1_34"/>
            <p:cNvSpPr/>
            <p:nvPr/>
          </p:nvSpPr>
          <p:spPr>
            <a:xfrm rot="8901769">
              <a:off x="3130454" y="555051"/>
              <a:ext cx="1370323" cy="127435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680" name="Google Shape;680;g2118e6bcc18_1_34"/>
          <p:cNvPicPr preferRelativeResize="0"/>
          <p:nvPr/>
        </p:nvPicPr>
        <p:blipFill>
          <a:blip r:embed="rId3">
            <a:alphaModFix/>
          </a:blip>
          <a:stretch>
            <a:fillRect/>
          </a:stretch>
        </p:blipFill>
        <p:spPr>
          <a:xfrm>
            <a:off x="2393025" y="1921825"/>
            <a:ext cx="7190749" cy="4735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g2118e6bcc18_1_45"/>
          <p:cNvSpPr/>
          <p:nvPr/>
        </p:nvSpPr>
        <p:spPr>
          <a:xfrm rot="5400000">
            <a:off x="9880704" y="3214062"/>
            <a:ext cx="3312939" cy="483502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6AA8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86" name="Google Shape;686;g2118e6bcc18_1_45"/>
          <p:cNvSpPr/>
          <p:nvPr/>
        </p:nvSpPr>
        <p:spPr>
          <a:xfrm>
            <a:off x="10747201" y="4961641"/>
            <a:ext cx="1444799" cy="134361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687" name="Google Shape;687;g2118e6bcc18_1_45"/>
          <p:cNvGrpSpPr/>
          <p:nvPr/>
        </p:nvGrpSpPr>
        <p:grpSpPr>
          <a:xfrm>
            <a:off x="-4169676" y="-3061639"/>
            <a:ext cx="8583760" cy="8314656"/>
            <a:chOff x="-3350016" y="-3018096"/>
            <a:chExt cx="8583760" cy="8314656"/>
          </a:xfrm>
        </p:grpSpPr>
        <p:sp>
          <p:nvSpPr>
            <p:cNvPr id="688" name="Google Shape;688;g2118e6bcc18_1_45"/>
            <p:cNvSpPr/>
            <p:nvPr/>
          </p:nvSpPr>
          <p:spPr>
            <a:xfrm rot="2476638">
              <a:off x="-634486" y="-2253679"/>
              <a:ext cx="4024696" cy="710530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6AA8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9" name="Google Shape;689;g2118e6bcc18_1_45"/>
            <p:cNvSpPr/>
            <p:nvPr/>
          </p:nvSpPr>
          <p:spPr>
            <a:xfrm rot="3140703">
              <a:off x="-1320454" y="-2806826"/>
              <a:ext cx="4025111" cy="710601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93C4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0" name="Google Shape;690;g2118e6bcc18_1_45"/>
            <p:cNvSpPr/>
            <p:nvPr/>
          </p:nvSpPr>
          <p:spPr>
            <a:xfrm rot="8901769">
              <a:off x="3130454" y="555051"/>
              <a:ext cx="1370323" cy="127435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691" name="Google Shape;691;g2118e6bcc18_1_45"/>
          <p:cNvPicPr preferRelativeResize="0"/>
          <p:nvPr/>
        </p:nvPicPr>
        <p:blipFill>
          <a:blip r:embed="rId3">
            <a:alphaModFix/>
          </a:blip>
          <a:stretch>
            <a:fillRect/>
          </a:stretch>
        </p:blipFill>
        <p:spPr>
          <a:xfrm>
            <a:off x="2596450" y="1750675"/>
            <a:ext cx="7815498" cy="45545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g2118e6bcc18_1_65"/>
          <p:cNvSpPr/>
          <p:nvPr/>
        </p:nvSpPr>
        <p:spPr>
          <a:xfrm rot="5400000">
            <a:off x="9880704" y="3214062"/>
            <a:ext cx="3312939" cy="483502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6AA8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7" name="Google Shape;697;g2118e6bcc18_1_65"/>
          <p:cNvSpPr/>
          <p:nvPr/>
        </p:nvSpPr>
        <p:spPr>
          <a:xfrm>
            <a:off x="10747201" y="4961641"/>
            <a:ext cx="1444799" cy="134361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698" name="Google Shape;698;g2118e6bcc18_1_65"/>
          <p:cNvGrpSpPr/>
          <p:nvPr/>
        </p:nvGrpSpPr>
        <p:grpSpPr>
          <a:xfrm>
            <a:off x="-4169676" y="-3061639"/>
            <a:ext cx="8583760" cy="8314656"/>
            <a:chOff x="-3350016" y="-3018096"/>
            <a:chExt cx="8583760" cy="8314656"/>
          </a:xfrm>
        </p:grpSpPr>
        <p:sp>
          <p:nvSpPr>
            <p:cNvPr id="699" name="Google Shape;699;g2118e6bcc18_1_65"/>
            <p:cNvSpPr/>
            <p:nvPr/>
          </p:nvSpPr>
          <p:spPr>
            <a:xfrm rot="2476638">
              <a:off x="-634486" y="-2253679"/>
              <a:ext cx="4024696" cy="710530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6AA8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0" name="Google Shape;700;g2118e6bcc18_1_65"/>
            <p:cNvSpPr/>
            <p:nvPr/>
          </p:nvSpPr>
          <p:spPr>
            <a:xfrm rot="3140703">
              <a:off x="-1320454" y="-2806826"/>
              <a:ext cx="4025111" cy="710601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93C4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1" name="Google Shape;701;g2118e6bcc18_1_65"/>
            <p:cNvSpPr/>
            <p:nvPr/>
          </p:nvSpPr>
          <p:spPr>
            <a:xfrm rot="8901769">
              <a:off x="3130454" y="555051"/>
              <a:ext cx="1370323" cy="127435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702" name="Google Shape;702;g2118e6bcc18_1_65"/>
          <p:cNvSpPr txBox="1"/>
          <p:nvPr/>
        </p:nvSpPr>
        <p:spPr>
          <a:xfrm>
            <a:off x="2337150" y="2807100"/>
            <a:ext cx="7517700" cy="1277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100"/>
              <a:buFont typeface="Arial"/>
              <a:buNone/>
            </a:pPr>
            <a:r>
              <a:rPr b="1" i="0" lang="en-US" sz="7100" u="none" cap="none" strike="noStrike">
                <a:solidFill>
                  <a:schemeClr val="dk1"/>
                </a:solidFill>
                <a:latin typeface="Arial"/>
                <a:ea typeface="Arial"/>
                <a:cs typeface="Arial"/>
                <a:sym typeface="Arial"/>
              </a:rPr>
              <a:t>Week - </a:t>
            </a:r>
            <a:r>
              <a:rPr b="1" lang="en-US" sz="7100">
                <a:solidFill>
                  <a:schemeClr val="dk1"/>
                </a:solidFill>
              </a:rPr>
              <a:t>4</a:t>
            </a:r>
            <a:endParaRPr b="1" i="0" sz="71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graphicFrame>
        <p:nvGraphicFramePr>
          <p:cNvPr id="419" name="Google Shape;419;p21"/>
          <p:cNvGraphicFramePr/>
          <p:nvPr/>
        </p:nvGraphicFramePr>
        <p:xfrm>
          <a:off x="2753550" y="3075175"/>
          <a:ext cx="3000000" cy="3000000"/>
        </p:xfrm>
        <a:graphic>
          <a:graphicData uri="http://schemas.openxmlformats.org/drawingml/2006/table">
            <a:tbl>
              <a:tblPr>
                <a:noFill/>
                <a:tableStyleId>{04D5FC20-FC55-4C55-959A-2E16495607D4}</a:tableStyleId>
              </a:tblPr>
              <a:tblGrid>
                <a:gridCol w="3077200"/>
                <a:gridCol w="4360600"/>
              </a:tblGrid>
              <a:tr h="381000">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chemeClr val="lt1"/>
                          </a:solidFill>
                        </a:rPr>
                        <a:t>Project Title</a:t>
                      </a:r>
                      <a:endParaRPr b="1" sz="1900" u="none" cap="none" strike="noStrike">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9900"/>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lt1"/>
                          </a:solidFill>
                        </a:rPr>
                        <a:t>Analyzing Amazon Sales Data</a:t>
                      </a:r>
                      <a:endParaRPr sz="1800" u="none" cap="none" strike="noStrike">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9900"/>
                    </a:solidFill>
                  </a:tcPr>
                </a:tc>
              </a:tr>
              <a:tr h="381000">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chemeClr val="lt1"/>
                          </a:solidFill>
                        </a:rPr>
                        <a:t>Technologies</a:t>
                      </a:r>
                      <a:endParaRPr b="1" sz="1900" u="none" cap="none" strike="noStrike">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3192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lt1"/>
                          </a:solidFill>
                        </a:rPr>
                        <a:t>Data Science</a:t>
                      </a:r>
                      <a:endParaRPr sz="1800" u="none" cap="none" strike="noStrike">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31921"/>
                    </a:solidFill>
                  </a:tcPr>
                </a:tc>
              </a:tr>
              <a:tr h="381000">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chemeClr val="lt1"/>
                          </a:solidFill>
                        </a:rPr>
                        <a:t>Domain</a:t>
                      </a:r>
                      <a:endParaRPr b="1" sz="1900" u="none" cap="none" strike="noStrike">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3192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lt1"/>
                          </a:solidFill>
                        </a:rPr>
                        <a:t>E-Commerce</a:t>
                      </a:r>
                      <a:endParaRPr sz="1800" u="none" cap="none" strike="noStrike">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31921"/>
                    </a:solidFill>
                  </a:tcPr>
                </a:tc>
              </a:tr>
              <a:tr h="381000">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chemeClr val="lt1"/>
                          </a:solidFill>
                        </a:rPr>
                        <a:t>Project Difficulties Level</a:t>
                      </a:r>
                      <a:endParaRPr b="1" sz="1900" u="none" cap="none" strike="noStrike">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3192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lt1"/>
                          </a:solidFill>
                        </a:rPr>
                        <a:t>Advanced</a:t>
                      </a:r>
                      <a:endParaRPr sz="1800" u="none" cap="none" strike="noStrike">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31921"/>
                    </a:solidFill>
                  </a:tcPr>
                </a:tc>
              </a:tr>
            </a:tbl>
          </a:graphicData>
        </a:graphic>
      </p:graphicFrame>
      <p:sp>
        <p:nvSpPr>
          <p:cNvPr id="420" name="Google Shape;420;p21"/>
          <p:cNvSpPr txBox="1"/>
          <p:nvPr/>
        </p:nvSpPr>
        <p:spPr>
          <a:xfrm>
            <a:off x="2763575" y="5598175"/>
            <a:ext cx="7437900" cy="492600"/>
          </a:xfrm>
          <a:prstGeom prst="rect">
            <a:avLst/>
          </a:prstGeom>
          <a:solidFill>
            <a:srgbClr val="13192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Oxygen"/>
                <a:ea typeface="Oxygen"/>
                <a:cs typeface="Oxygen"/>
                <a:sym typeface="Oxygen"/>
              </a:rPr>
              <a:t>Dataset : </a:t>
            </a:r>
            <a:r>
              <a:rPr b="0" i="0" lang="en-US" sz="2000" u="sng" cap="none" strike="noStrike">
                <a:solidFill>
                  <a:schemeClr val="lt1"/>
                </a:solidFill>
                <a:latin typeface="Oxygen"/>
                <a:ea typeface="Oxygen"/>
                <a:cs typeface="Oxygen"/>
                <a:sym typeface="Oxygen"/>
                <a:hlinkClick r:id="rId3">
                  <a:extLst>
                    <a:ext uri="{A12FA001-AC4F-418D-AE19-62706E023703}">
                      <ahyp:hlinkClr val="tx"/>
                    </a:ext>
                  </a:extLst>
                </a:hlinkClick>
              </a:rPr>
              <a:t>Download Dataset</a:t>
            </a:r>
            <a:endParaRPr b="0" i="0" sz="2000" u="none" cap="none" strike="noStrike">
              <a:solidFill>
                <a:schemeClr val="lt1"/>
              </a:solidFill>
              <a:latin typeface="Oxygen"/>
              <a:ea typeface="Oxygen"/>
              <a:cs typeface="Oxygen"/>
              <a:sym typeface="Oxygen"/>
            </a:endParaRPr>
          </a:p>
        </p:txBody>
      </p:sp>
      <p:sp>
        <p:nvSpPr>
          <p:cNvPr id="421" name="Google Shape;421;p21"/>
          <p:cNvSpPr/>
          <p:nvPr/>
        </p:nvSpPr>
        <p:spPr>
          <a:xfrm>
            <a:off x="-266700" y="-3654044"/>
            <a:ext cx="12725400" cy="5687700"/>
          </a:xfrm>
          <a:prstGeom prst="ellipse">
            <a:avLst/>
          </a:prstGeom>
          <a:solidFill>
            <a:srgbClr val="1319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422" name="Google Shape;422;p21"/>
          <p:cNvGrpSpPr/>
          <p:nvPr/>
        </p:nvGrpSpPr>
        <p:grpSpPr>
          <a:xfrm>
            <a:off x="940822" y="617188"/>
            <a:ext cx="10310363" cy="1824639"/>
            <a:chOff x="3311855" y="3736152"/>
            <a:chExt cx="4122991" cy="928050"/>
          </a:xfrm>
        </p:grpSpPr>
        <p:sp>
          <p:nvSpPr>
            <p:cNvPr id="423" name="Google Shape;423;p21"/>
            <p:cNvSpPr/>
            <p:nvPr/>
          </p:nvSpPr>
          <p:spPr>
            <a:xfrm>
              <a:off x="3311855" y="3817376"/>
              <a:ext cx="3757030" cy="846826"/>
            </a:xfrm>
            <a:custGeom>
              <a:rect b="b" l="l" r="r" t="t"/>
              <a:pathLst>
                <a:path extrusionOk="0" h="1039050" w="4609853">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4" name="Google Shape;424;p21"/>
            <p:cNvSpPr/>
            <p:nvPr/>
          </p:nvSpPr>
          <p:spPr>
            <a:xfrm>
              <a:off x="6662590" y="3736152"/>
              <a:ext cx="772256" cy="760602"/>
            </a:xfrm>
            <a:custGeom>
              <a:rect b="b" l="l" r="r" t="t"/>
              <a:pathLst>
                <a:path extrusionOk="0" h="933254" w="947553">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pic>
        <p:nvPicPr>
          <p:cNvPr id="707" name="Google Shape;707;g2118e6bcc18_1_75"/>
          <p:cNvPicPr preferRelativeResize="0"/>
          <p:nvPr/>
        </p:nvPicPr>
        <p:blipFill>
          <a:blip r:embed="rId3">
            <a:alphaModFix/>
          </a:blip>
          <a:stretch>
            <a:fillRect/>
          </a:stretch>
        </p:blipFill>
        <p:spPr>
          <a:xfrm>
            <a:off x="119150" y="152400"/>
            <a:ext cx="11943376" cy="65531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g2118e6bcc18_1_10"/>
          <p:cNvSpPr/>
          <p:nvPr/>
        </p:nvSpPr>
        <p:spPr>
          <a:xfrm rot="5400000">
            <a:off x="9880704" y="3214062"/>
            <a:ext cx="3312939" cy="483502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6AA8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13" name="Google Shape;713;g2118e6bcc18_1_10"/>
          <p:cNvSpPr/>
          <p:nvPr/>
        </p:nvSpPr>
        <p:spPr>
          <a:xfrm>
            <a:off x="10747201" y="4961641"/>
            <a:ext cx="1444799" cy="134361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714" name="Google Shape;714;g2118e6bcc18_1_10"/>
          <p:cNvGrpSpPr/>
          <p:nvPr/>
        </p:nvGrpSpPr>
        <p:grpSpPr>
          <a:xfrm>
            <a:off x="-4169676" y="-3061639"/>
            <a:ext cx="8583760" cy="8314656"/>
            <a:chOff x="-3350016" y="-3018096"/>
            <a:chExt cx="8583760" cy="8314656"/>
          </a:xfrm>
        </p:grpSpPr>
        <p:sp>
          <p:nvSpPr>
            <p:cNvPr id="715" name="Google Shape;715;g2118e6bcc18_1_10"/>
            <p:cNvSpPr/>
            <p:nvPr/>
          </p:nvSpPr>
          <p:spPr>
            <a:xfrm rot="2476638">
              <a:off x="-634486" y="-2253679"/>
              <a:ext cx="4024696" cy="710530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6AA8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6" name="Google Shape;716;g2118e6bcc18_1_10"/>
            <p:cNvSpPr/>
            <p:nvPr/>
          </p:nvSpPr>
          <p:spPr>
            <a:xfrm rot="3140703">
              <a:off x="-1320454" y="-2806826"/>
              <a:ext cx="4025111" cy="710601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93C4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7" name="Google Shape;717;g2118e6bcc18_1_10"/>
            <p:cNvSpPr/>
            <p:nvPr/>
          </p:nvSpPr>
          <p:spPr>
            <a:xfrm rot="8901769">
              <a:off x="3130454" y="555051"/>
              <a:ext cx="1370323" cy="127435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718" name="Google Shape;718;g2118e6bcc18_1_10"/>
          <p:cNvSpPr txBox="1"/>
          <p:nvPr/>
        </p:nvSpPr>
        <p:spPr>
          <a:xfrm>
            <a:off x="3228500" y="2347600"/>
            <a:ext cx="6448200" cy="1123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100"/>
              <a:buFont typeface="Arial"/>
              <a:buNone/>
            </a:pPr>
            <a:r>
              <a:rPr b="1" i="0" lang="en-US" sz="6100" u="none" cap="none" strike="noStrike">
                <a:solidFill>
                  <a:srgbClr val="000000"/>
                </a:solidFill>
                <a:latin typeface="Oxygen"/>
                <a:ea typeface="Oxygen"/>
                <a:cs typeface="Oxygen"/>
                <a:sym typeface="Oxygen"/>
              </a:rPr>
              <a:t>Thank You</a:t>
            </a:r>
            <a:endParaRPr b="1" i="0" sz="6100" u="none" cap="none" strike="noStrike">
              <a:solidFill>
                <a:srgbClr val="000000"/>
              </a:solidFill>
              <a:latin typeface="Oxygen"/>
              <a:ea typeface="Oxygen"/>
              <a:cs typeface="Oxygen"/>
              <a:sym typeface="Oxygen"/>
            </a:endParaRPr>
          </a:p>
        </p:txBody>
      </p:sp>
      <p:sp>
        <p:nvSpPr>
          <p:cNvPr id="719" name="Google Shape;719;g2118e6bcc18_1_10"/>
          <p:cNvSpPr txBox="1"/>
          <p:nvPr/>
        </p:nvSpPr>
        <p:spPr>
          <a:xfrm>
            <a:off x="4091550" y="4916275"/>
            <a:ext cx="8369100" cy="120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Python Notebook : </a:t>
            </a:r>
            <a:r>
              <a:rPr b="1" i="0" lang="en-US" sz="2200" u="sng" cap="none" strike="noStrike">
                <a:solidFill>
                  <a:schemeClr val="hlink"/>
                </a:solidFill>
                <a:latin typeface="Arial"/>
                <a:ea typeface="Arial"/>
                <a:cs typeface="Arial"/>
                <a:sym typeface="Arial"/>
                <a:hlinkClick r:id="rId3"/>
              </a:rPr>
              <a:t>Click Here </a:t>
            </a:r>
            <a:endParaRPr b="1"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Tableau Dashboard : </a:t>
            </a:r>
            <a:r>
              <a:rPr b="1" i="0" lang="en-US" sz="2200" u="sng" cap="none" strike="noStrike">
                <a:solidFill>
                  <a:schemeClr val="hlink"/>
                </a:solidFill>
                <a:latin typeface="Arial"/>
                <a:ea typeface="Arial"/>
                <a:cs typeface="Arial"/>
                <a:sym typeface="Arial"/>
                <a:hlinkClick r:id="rId4"/>
              </a:rPr>
              <a:t>click Here</a:t>
            </a:r>
            <a:endParaRPr b="1" i="0" sz="22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14"/>
          <p:cNvSpPr/>
          <p:nvPr/>
        </p:nvSpPr>
        <p:spPr>
          <a:xfrm>
            <a:off x="-266700" y="-3262994"/>
            <a:ext cx="12725400" cy="5687787"/>
          </a:xfrm>
          <a:prstGeom prst="ellipse">
            <a:avLst/>
          </a:prstGeom>
          <a:solidFill>
            <a:srgbClr val="1319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430" name="Google Shape;430;p14"/>
          <p:cNvGrpSpPr/>
          <p:nvPr/>
        </p:nvGrpSpPr>
        <p:grpSpPr>
          <a:xfrm>
            <a:off x="939830" y="1031216"/>
            <a:ext cx="10312340" cy="1826284"/>
            <a:chOff x="3311855" y="3736152"/>
            <a:chExt cx="4123771" cy="928902"/>
          </a:xfrm>
        </p:grpSpPr>
        <p:sp>
          <p:nvSpPr>
            <p:cNvPr id="431" name="Google Shape;431;p14"/>
            <p:cNvSpPr/>
            <p:nvPr/>
          </p:nvSpPr>
          <p:spPr>
            <a:xfrm>
              <a:off x="3311855" y="3817376"/>
              <a:ext cx="3760826" cy="847678"/>
            </a:xfrm>
            <a:custGeom>
              <a:rect b="b" l="l" r="r" t="t"/>
              <a:pathLst>
                <a:path extrusionOk="0" h="1039050" w="4609853">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2" name="Google Shape;432;p14"/>
            <p:cNvSpPr/>
            <p:nvPr/>
          </p:nvSpPr>
          <p:spPr>
            <a:xfrm>
              <a:off x="6662590" y="3736152"/>
              <a:ext cx="773036" cy="761368"/>
            </a:xfrm>
            <a:custGeom>
              <a:rect b="b" l="l" r="r" t="t"/>
              <a:pathLst>
                <a:path extrusionOk="0" h="933254" w="947553">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33" name="Google Shape;433;p14"/>
          <p:cNvSpPr txBox="1"/>
          <p:nvPr/>
        </p:nvSpPr>
        <p:spPr>
          <a:xfrm>
            <a:off x="699050" y="3372675"/>
            <a:ext cx="10553100" cy="357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Problem Statement:</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Lexend"/>
                <a:ea typeface="Lexend"/>
                <a:cs typeface="Lexend"/>
                <a:sym typeface="Lexend"/>
              </a:rPr>
              <a:t>Sales management has gained importance to meet increasing competition and the</a:t>
            </a:r>
            <a:endParaRPr b="0" i="0" sz="18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Lexend"/>
                <a:ea typeface="Lexend"/>
                <a:cs typeface="Lexend"/>
                <a:sym typeface="Lexend"/>
              </a:rPr>
              <a:t>need for improved methods of distribution to reduce cost and to increase profits. Sales</a:t>
            </a:r>
            <a:endParaRPr b="0" i="0" sz="18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Lexend"/>
                <a:ea typeface="Lexend"/>
                <a:cs typeface="Lexend"/>
                <a:sym typeface="Lexend"/>
              </a:rPr>
              <a:t>management today is the most important function in a commercial and business</a:t>
            </a:r>
            <a:endParaRPr b="0" i="0" sz="18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Lexend"/>
                <a:ea typeface="Lexend"/>
                <a:cs typeface="Lexend"/>
                <a:sym typeface="Lexend"/>
              </a:rPr>
              <a:t>enterprise.</a:t>
            </a:r>
            <a:endParaRPr b="0" i="0" sz="18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Oxygen"/>
                <a:ea typeface="Oxygen"/>
                <a:cs typeface="Oxygen"/>
                <a:sym typeface="Oxygen"/>
              </a:rPr>
              <a:t>Do ETL: Extract:</a:t>
            </a:r>
            <a:endParaRPr b="1" i="0" sz="2400" u="none" cap="none" strike="noStrike">
              <a:solidFill>
                <a:srgbClr val="000000"/>
              </a:solidFill>
              <a:latin typeface="Oxygen"/>
              <a:ea typeface="Oxygen"/>
              <a:cs typeface="Oxygen"/>
              <a:sym typeface="Oxyge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Lexend"/>
                <a:ea typeface="Lexend"/>
                <a:cs typeface="Lexend"/>
                <a:sym typeface="Lexend"/>
              </a:rPr>
              <a:t>Transform-Load some Amazon dataset and find for me</a:t>
            </a:r>
            <a:endParaRPr b="0" i="0" sz="18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Lexend"/>
                <a:ea typeface="Lexend"/>
                <a:cs typeface="Lexend"/>
                <a:sym typeface="Lexend"/>
              </a:rPr>
              <a:t>Sales-trend -&gt; month-wise, year-wise, yearly_month-wise</a:t>
            </a:r>
            <a:endParaRPr b="0" i="0" sz="18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Lexend"/>
                <a:ea typeface="Lexend"/>
                <a:cs typeface="Lexend"/>
                <a:sym typeface="Lexend"/>
              </a:rPr>
              <a:t>Find key metrics and factors and show the meaningful relationships between</a:t>
            </a:r>
            <a:endParaRPr b="0" i="0" sz="18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Lexend"/>
                <a:ea typeface="Lexend"/>
                <a:cs typeface="Lexend"/>
                <a:sym typeface="Lexend"/>
              </a:rPr>
              <a:t>attributes. Do your own research and come up with your findings.</a:t>
            </a:r>
            <a:endParaRPr b="0" i="0" sz="18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xygen"/>
              <a:ea typeface="Oxygen"/>
              <a:cs typeface="Oxygen"/>
              <a:sym typeface="Oxyge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2055ea7865e_1_13"/>
          <p:cNvSpPr/>
          <p:nvPr/>
        </p:nvSpPr>
        <p:spPr>
          <a:xfrm rot="5400000">
            <a:off x="9880704" y="3214062"/>
            <a:ext cx="3312939" cy="483502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9" name="Google Shape;439;g2055ea7865e_1_13"/>
          <p:cNvSpPr/>
          <p:nvPr/>
        </p:nvSpPr>
        <p:spPr>
          <a:xfrm>
            <a:off x="10747201" y="4961641"/>
            <a:ext cx="1444799" cy="134361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440" name="Google Shape;440;g2055ea7865e_1_13"/>
          <p:cNvGrpSpPr/>
          <p:nvPr/>
        </p:nvGrpSpPr>
        <p:grpSpPr>
          <a:xfrm>
            <a:off x="-4170554" y="-3062019"/>
            <a:ext cx="8584493" cy="8314653"/>
            <a:chOff x="-3350894" y="-3018476"/>
            <a:chExt cx="8584493" cy="8314653"/>
          </a:xfrm>
        </p:grpSpPr>
        <p:sp>
          <p:nvSpPr>
            <p:cNvPr id="441" name="Google Shape;441;g2055ea7865e_1_13"/>
            <p:cNvSpPr/>
            <p:nvPr/>
          </p:nvSpPr>
          <p:spPr>
            <a:xfrm rot="2476638">
              <a:off x="-634778" y="-2253935"/>
              <a:ext cx="4024696" cy="710530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2" name="Google Shape;442;g2055ea7865e_1_13"/>
            <p:cNvSpPr/>
            <p:nvPr/>
          </p:nvSpPr>
          <p:spPr>
            <a:xfrm rot="3140703">
              <a:off x="-1321040" y="-2807586"/>
              <a:ext cx="4025111" cy="710601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3" name="Google Shape;443;g2055ea7865e_1_13"/>
            <p:cNvSpPr/>
            <p:nvPr/>
          </p:nvSpPr>
          <p:spPr>
            <a:xfrm rot="8901769">
              <a:off x="3130456" y="555051"/>
              <a:ext cx="1370323" cy="127435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44" name="Google Shape;444;g2055ea7865e_1_13"/>
          <p:cNvSpPr txBox="1"/>
          <p:nvPr/>
        </p:nvSpPr>
        <p:spPr>
          <a:xfrm>
            <a:off x="5549350" y="639425"/>
            <a:ext cx="39093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sng" cap="none" strike="noStrike">
                <a:solidFill>
                  <a:srgbClr val="000000"/>
                </a:solidFill>
                <a:latin typeface="Oxygen"/>
                <a:ea typeface="Oxygen"/>
                <a:cs typeface="Oxygen"/>
                <a:sym typeface="Oxygen"/>
              </a:rPr>
              <a:t>Architecture</a:t>
            </a:r>
            <a:endParaRPr b="1" i="0" sz="2800" u="sng" cap="none" strike="noStrike">
              <a:solidFill>
                <a:srgbClr val="000000"/>
              </a:solidFill>
              <a:latin typeface="Oxygen"/>
              <a:ea typeface="Oxygen"/>
              <a:cs typeface="Oxygen"/>
              <a:sym typeface="Oxygen"/>
            </a:endParaRPr>
          </a:p>
        </p:txBody>
      </p:sp>
      <p:sp>
        <p:nvSpPr>
          <p:cNvPr id="445" name="Google Shape;445;g2055ea7865e_1_13"/>
          <p:cNvSpPr txBox="1"/>
          <p:nvPr/>
        </p:nvSpPr>
        <p:spPr>
          <a:xfrm>
            <a:off x="3404075" y="1862238"/>
            <a:ext cx="2716800" cy="538800"/>
          </a:xfrm>
          <a:prstGeom prst="rect">
            <a:avLst/>
          </a:prstGeom>
          <a:solidFill>
            <a:srgbClr val="FF9900"/>
          </a:solidFill>
          <a:ln cap="flat" cmpd="sng" w="9525">
            <a:solidFill>
              <a:srgbClr val="13192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chemeClr val="lt1"/>
                </a:solidFill>
                <a:latin typeface="Oxygen"/>
                <a:ea typeface="Oxygen"/>
                <a:cs typeface="Oxygen"/>
                <a:sym typeface="Oxygen"/>
              </a:rPr>
              <a:t>Real World</a:t>
            </a:r>
            <a:endParaRPr b="0" i="0" sz="2300" u="none" cap="none" strike="noStrike">
              <a:solidFill>
                <a:schemeClr val="lt1"/>
              </a:solidFill>
              <a:latin typeface="Oxygen"/>
              <a:ea typeface="Oxygen"/>
              <a:cs typeface="Oxygen"/>
              <a:sym typeface="Oxygen"/>
            </a:endParaRPr>
          </a:p>
        </p:txBody>
      </p:sp>
      <p:sp>
        <p:nvSpPr>
          <p:cNvPr id="446" name="Google Shape;446;g2055ea7865e_1_13"/>
          <p:cNvSpPr txBox="1"/>
          <p:nvPr/>
        </p:nvSpPr>
        <p:spPr>
          <a:xfrm>
            <a:off x="7733500" y="1685250"/>
            <a:ext cx="2716800" cy="892800"/>
          </a:xfrm>
          <a:prstGeom prst="rect">
            <a:avLst/>
          </a:prstGeom>
          <a:solidFill>
            <a:srgbClr val="FF9900"/>
          </a:solidFill>
          <a:ln cap="flat" cmpd="sng" w="9525">
            <a:solidFill>
              <a:srgbClr val="13192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chemeClr val="lt1"/>
                </a:solidFill>
                <a:latin typeface="Oxygen"/>
                <a:ea typeface="Oxygen"/>
                <a:cs typeface="Oxygen"/>
                <a:sym typeface="Oxygen"/>
              </a:rPr>
              <a:t>Data Pre-processing</a:t>
            </a:r>
            <a:endParaRPr b="0" i="0" sz="2300" u="none" cap="none" strike="noStrike">
              <a:solidFill>
                <a:schemeClr val="lt1"/>
              </a:solidFill>
              <a:latin typeface="Oxygen"/>
              <a:ea typeface="Oxygen"/>
              <a:cs typeface="Oxygen"/>
              <a:sym typeface="Oxygen"/>
            </a:endParaRPr>
          </a:p>
        </p:txBody>
      </p:sp>
      <p:sp>
        <p:nvSpPr>
          <p:cNvPr id="447" name="Google Shape;447;g2055ea7865e_1_13"/>
          <p:cNvSpPr txBox="1"/>
          <p:nvPr/>
        </p:nvSpPr>
        <p:spPr>
          <a:xfrm>
            <a:off x="8030400" y="3373325"/>
            <a:ext cx="2716800" cy="538800"/>
          </a:xfrm>
          <a:prstGeom prst="rect">
            <a:avLst/>
          </a:prstGeom>
          <a:solidFill>
            <a:srgbClr val="FF9900"/>
          </a:solidFill>
          <a:ln cap="flat" cmpd="sng" w="9525">
            <a:solidFill>
              <a:srgbClr val="13192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chemeClr val="lt1"/>
                </a:solidFill>
                <a:latin typeface="Oxygen"/>
                <a:ea typeface="Oxygen"/>
                <a:cs typeface="Oxygen"/>
                <a:sym typeface="Oxygen"/>
              </a:rPr>
              <a:t>Data Cleaning</a:t>
            </a:r>
            <a:endParaRPr b="0" i="0" sz="2300" u="none" cap="none" strike="noStrike">
              <a:solidFill>
                <a:schemeClr val="lt1"/>
              </a:solidFill>
              <a:latin typeface="Oxygen"/>
              <a:ea typeface="Oxygen"/>
              <a:cs typeface="Oxygen"/>
              <a:sym typeface="Oxygen"/>
            </a:endParaRPr>
          </a:p>
        </p:txBody>
      </p:sp>
      <p:sp>
        <p:nvSpPr>
          <p:cNvPr id="448" name="Google Shape;448;g2055ea7865e_1_13"/>
          <p:cNvSpPr txBox="1"/>
          <p:nvPr/>
        </p:nvSpPr>
        <p:spPr>
          <a:xfrm>
            <a:off x="7918575" y="4805697"/>
            <a:ext cx="2716800" cy="892800"/>
          </a:xfrm>
          <a:prstGeom prst="rect">
            <a:avLst/>
          </a:prstGeom>
          <a:solidFill>
            <a:srgbClr val="FF9900"/>
          </a:solidFill>
          <a:ln cap="flat" cmpd="sng" w="9525">
            <a:solidFill>
              <a:srgbClr val="13192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chemeClr val="lt1"/>
                </a:solidFill>
                <a:latin typeface="Oxygen"/>
                <a:ea typeface="Oxygen"/>
                <a:cs typeface="Oxygen"/>
                <a:sym typeface="Oxygen"/>
              </a:rPr>
              <a:t>Exploratory Data Analysis(EDA)</a:t>
            </a:r>
            <a:endParaRPr b="0" i="0" sz="2300" u="none" cap="none" strike="noStrike">
              <a:solidFill>
                <a:schemeClr val="lt1"/>
              </a:solidFill>
              <a:latin typeface="Oxygen"/>
              <a:ea typeface="Oxygen"/>
              <a:cs typeface="Oxygen"/>
              <a:sym typeface="Oxygen"/>
            </a:endParaRPr>
          </a:p>
        </p:txBody>
      </p:sp>
      <p:sp>
        <p:nvSpPr>
          <p:cNvPr id="449" name="Google Shape;449;g2055ea7865e_1_13"/>
          <p:cNvSpPr txBox="1"/>
          <p:nvPr/>
        </p:nvSpPr>
        <p:spPr>
          <a:xfrm>
            <a:off x="4294525" y="6218550"/>
            <a:ext cx="2716800" cy="538800"/>
          </a:xfrm>
          <a:prstGeom prst="rect">
            <a:avLst/>
          </a:prstGeom>
          <a:solidFill>
            <a:srgbClr val="FF9900"/>
          </a:solidFill>
          <a:ln cap="flat" cmpd="sng" w="9525">
            <a:solidFill>
              <a:srgbClr val="13192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chemeClr val="lt1"/>
                </a:solidFill>
                <a:latin typeface="Oxygen"/>
                <a:ea typeface="Oxygen"/>
                <a:cs typeface="Oxygen"/>
                <a:sym typeface="Oxygen"/>
              </a:rPr>
              <a:t>Reporting</a:t>
            </a:r>
            <a:endParaRPr b="0" i="0" sz="2300" u="none" cap="none" strike="noStrike">
              <a:solidFill>
                <a:schemeClr val="lt1"/>
              </a:solidFill>
              <a:latin typeface="Oxygen"/>
              <a:ea typeface="Oxygen"/>
              <a:cs typeface="Oxygen"/>
              <a:sym typeface="Oxygen"/>
            </a:endParaRPr>
          </a:p>
        </p:txBody>
      </p:sp>
      <p:sp>
        <p:nvSpPr>
          <p:cNvPr id="450" name="Google Shape;450;g2055ea7865e_1_13"/>
          <p:cNvSpPr txBox="1"/>
          <p:nvPr/>
        </p:nvSpPr>
        <p:spPr>
          <a:xfrm>
            <a:off x="1061025" y="4805700"/>
            <a:ext cx="2716800" cy="892800"/>
          </a:xfrm>
          <a:prstGeom prst="rect">
            <a:avLst/>
          </a:prstGeom>
          <a:solidFill>
            <a:srgbClr val="FF9900"/>
          </a:solidFill>
          <a:ln cap="flat" cmpd="sng" w="9525">
            <a:solidFill>
              <a:srgbClr val="13192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chemeClr val="lt1"/>
                </a:solidFill>
                <a:latin typeface="Oxygen"/>
                <a:ea typeface="Oxygen"/>
                <a:cs typeface="Oxygen"/>
                <a:sym typeface="Oxygen"/>
              </a:rPr>
              <a:t>Model Deployment</a:t>
            </a:r>
            <a:endParaRPr b="0" i="0" sz="2300" u="none" cap="none" strike="noStrike">
              <a:solidFill>
                <a:schemeClr val="lt1"/>
              </a:solidFill>
              <a:latin typeface="Oxygen"/>
              <a:ea typeface="Oxygen"/>
              <a:cs typeface="Oxygen"/>
              <a:sym typeface="Oxygen"/>
            </a:endParaRPr>
          </a:p>
        </p:txBody>
      </p:sp>
      <p:sp>
        <p:nvSpPr>
          <p:cNvPr id="451" name="Google Shape;451;g2055ea7865e_1_13"/>
          <p:cNvSpPr txBox="1"/>
          <p:nvPr/>
        </p:nvSpPr>
        <p:spPr>
          <a:xfrm>
            <a:off x="4413800" y="4982700"/>
            <a:ext cx="2716800" cy="538800"/>
          </a:xfrm>
          <a:prstGeom prst="rect">
            <a:avLst/>
          </a:prstGeom>
          <a:solidFill>
            <a:srgbClr val="FF9900"/>
          </a:solidFill>
          <a:ln cap="flat" cmpd="sng" w="9525">
            <a:solidFill>
              <a:srgbClr val="13192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chemeClr val="lt1"/>
                </a:solidFill>
                <a:latin typeface="Oxygen"/>
                <a:ea typeface="Oxygen"/>
                <a:cs typeface="Oxygen"/>
                <a:sym typeface="Oxygen"/>
              </a:rPr>
              <a:t>Model Building</a:t>
            </a:r>
            <a:endParaRPr b="0" i="0" sz="2300" u="none" cap="none" strike="noStrike">
              <a:solidFill>
                <a:schemeClr val="lt1"/>
              </a:solidFill>
              <a:latin typeface="Oxygen"/>
              <a:ea typeface="Oxygen"/>
              <a:cs typeface="Oxygen"/>
              <a:sym typeface="Oxygen"/>
            </a:endParaRPr>
          </a:p>
        </p:txBody>
      </p:sp>
      <p:cxnSp>
        <p:nvCxnSpPr>
          <p:cNvPr id="452" name="Google Shape;452;g2055ea7865e_1_13"/>
          <p:cNvCxnSpPr/>
          <p:nvPr/>
        </p:nvCxnSpPr>
        <p:spPr>
          <a:xfrm>
            <a:off x="6193000" y="2123400"/>
            <a:ext cx="1540500" cy="16500"/>
          </a:xfrm>
          <a:prstGeom prst="straightConnector1">
            <a:avLst/>
          </a:prstGeom>
          <a:noFill/>
          <a:ln cap="flat" cmpd="sng" w="76200">
            <a:solidFill>
              <a:srgbClr val="131921"/>
            </a:solidFill>
            <a:prstDash val="solid"/>
            <a:round/>
            <a:headEnd len="sm" w="sm" type="none"/>
            <a:tailEnd len="med" w="med" type="triangle"/>
          </a:ln>
        </p:spPr>
      </p:cxnSp>
      <p:cxnSp>
        <p:nvCxnSpPr>
          <p:cNvPr id="453" name="Google Shape;453;g2055ea7865e_1_13"/>
          <p:cNvCxnSpPr/>
          <p:nvPr/>
        </p:nvCxnSpPr>
        <p:spPr>
          <a:xfrm rot="10800000">
            <a:off x="7151838" y="5252100"/>
            <a:ext cx="745500" cy="0"/>
          </a:xfrm>
          <a:prstGeom prst="straightConnector1">
            <a:avLst/>
          </a:prstGeom>
          <a:noFill/>
          <a:ln cap="flat" cmpd="sng" w="76200">
            <a:solidFill>
              <a:srgbClr val="131921"/>
            </a:solidFill>
            <a:prstDash val="solid"/>
            <a:round/>
            <a:headEnd len="sm" w="sm" type="none"/>
            <a:tailEnd len="med" w="med" type="triangle"/>
          </a:ln>
        </p:spPr>
      </p:cxnSp>
      <p:cxnSp>
        <p:nvCxnSpPr>
          <p:cNvPr id="454" name="Google Shape;454;g2055ea7865e_1_13"/>
          <p:cNvCxnSpPr/>
          <p:nvPr/>
        </p:nvCxnSpPr>
        <p:spPr>
          <a:xfrm rot="10800000">
            <a:off x="3668288" y="5252750"/>
            <a:ext cx="745500" cy="0"/>
          </a:xfrm>
          <a:prstGeom prst="straightConnector1">
            <a:avLst/>
          </a:prstGeom>
          <a:noFill/>
          <a:ln cap="flat" cmpd="sng" w="76200">
            <a:solidFill>
              <a:srgbClr val="131921"/>
            </a:solidFill>
            <a:prstDash val="solid"/>
            <a:round/>
            <a:headEnd len="sm" w="sm" type="none"/>
            <a:tailEnd len="med" w="med" type="triangle"/>
          </a:ln>
        </p:spPr>
      </p:cxnSp>
      <p:cxnSp>
        <p:nvCxnSpPr>
          <p:cNvPr id="455" name="Google Shape;455;g2055ea7865e_1_13"/>
          <p:cNvCxnSpPr>
            <a:stCxn id="448" idx="2"/>
            <a:endCxn id="449" idx="3"/>
          </p:cNvCxnSpPr>
          <p:nvPr/>
        </p:nvCxnSpPr>
        <p:spPr>
          <a:xfrm rot="5400000">
            <a:off x="7749375" y="4960497"/>
            <a:ext cx="789600" cy="2265600"/>
          </a:xfrm>
          <a:prstGeom prst="curvedConnector2">
            <a:avLst/>
          </a:prstGeom>
          <a:noFill/>
          <a:ln cap="flat" cmpd="sng" w="76200">
            <a:solidFill>
              <a:srgbClr val="131921"/>
            </a:solidFill>
            <a:prstDash val="solid"/>
            <a:round/>
            <a:headEnd len="sm" w="sm" type="none"/>
            <a:tailEnd len="sm" w="sm" type="none"/>
          </a:ln>
        </p:spPr>
      </p:cxnSp>
      <p:cxnSp>
        <p:nvCxnSpPr>
          <p:cNvPr id="456" name="Google Shape;456;g2055ea7865e_1_13"/>
          <p:cNvCxnSpPr/>
          <p:nvPr/>
        </p:nvCxnSpPr>
        <p:spPr>
          <a:xfrm>
            <a:off x="9264813" y="4014063"/>
            <a:ext cx="24300" cy="689700"/>
          </a:xfrm>
          <a:prstGeom prst="straightConnector1">
            <a:avLst/>
          </a:prstGeom>
          <a:noFill/>
          <a:ln cap="flat" cmpd="sng" w="76200">
            <a:solidFill>
              <a:srgbClr val="131921"/>
            </a:solidFill>
            <a:prstDash val="solid"/>
            <a:round/>
            <a:headEnd len="sm" w="sm" type="none"/>
            <a:tailEnd len="med" w="med" type="triangle"/>
          </a:ln>
        </p:spPr>
      </p:cxnSp>
      <p:cxnSp>
        <p:nvCxnSpPr>
          <p:cNvPr id="457" name="Google Shape;457;g2055ea7865e_1_13"/>
          <p:cNvCxnSpPr/>
          <p:nvPr/>
        </p:nvCxnSpPr>
        <p:spPr>
          <a:xfrm>
            <a:off x="9264813" y="2685500"/>
            <a:ext cx="24300" cy="689700"/>
          </a:xfrm>
          <a:prstGeom prst="straightConnector1">
            <a:avLst/>
          </a:prstGeom>
          <a:noFill/>
          <a:ln cap="flat" cmpd="sng" w="76200">
            <a:solidFill>
              <a:srgbClr val="131921"/>
            </a:solidFill>
            <a:prstDash val="solid"/>
            <a:round/>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g2055ea7865e_1_49"/>
          <p:cNvSpPr/>
          <p:nvPr/>
        </p:nvSpPr>
        <p:spPr>
          <a:xfrm rot="5400000">
            <a:off x="9880704" y="3214062"/>
            <a:ext cx="3312939" cy="483502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3" name="Google Shape;463;g2055ea7865e_1_49"/>
          <p:cNvSpPr/>
          <p:nvPr/>
        </p:nvSpPr>
        <p:spPr>
          <a:xfrm>
            <a:off x="10747201" y="4961641"/>
            <a:ext cx="1444799" cy="134361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464" name="Google Shape;464;g2055ea7865e_1_49"/>
          <p:cNvGrpSpPr/>
          <p:nvPr/>
        </p:nvGrpSpPr>
        <p:grpSpPr>
          <a:xfrm>
            <a:off x="-4170554" y="-3062019"/>
            <a:ext cx="8584493" cy="8314653"/>
            <a:chOff x="-3350894" y="-3018476"/>
            <a:chExt cx="8584493" cy="8314653"/>
          </a:xfrm>
        </p:grpSpPr>
        <p:sp>
          <p:nvSpPr>
            <p:cNvPr id="465" name="Google Shape;465;g2055ea7865e_1_49"/>
            <p:cNvSpPr/>
            <p:nvPr/>
          </p:nvSpPr>
          <p:spPr>
            <a:xfrm rot="2476638">
              <a:off x="-634778" y="-2253935"/>
              <a:ext cx="4024696" cy="710530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6" name="Google Shape;466;g2055ea7865e_1_49"/>
            <p:cNvSpPr/>
            <p:nvPr/>
          </p:nvSpPr>
          <p:spPr>
            <a:xfrm rot="3140703">
              <a:off x="-1321040" y="-2807586"/>
              <a:ext cx="4025111" cy="710601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7" name="Google Shape;467;g2055ea7865e_1_49"/>
            <p:cNvSpPr/>
            <p:nvPr/>
          </p:nvSpPr>
          <p:spPr>
            <a:xfrm rot="8901769">
              <a:off x="3130456" y="555051"/>
              <a:ext cx="1370323" cy="127435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68" name="Google Shape;468;g2055ea7865e_1_49"/>
          <p:cNvSpPr txBox="1"/>
          <p:nvPr/>
        </p:nvSpPr>
        <p:spPr>
          <a:xfrm>
            <a:off x="2600725" y="1252350"/>
            <a:ext cx="7901700" cy="53028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2500"/>
              <a:buFont typeface="Arial"/>
              <a:buNone/>
            </a:pPr>
            <a:r>
              <a:rPr b="1" i="0" lang="en-US" sz="2500" u="sng" cap="none" strike="noStrike">
                <a:solidFill>
                  <a:srgbClr val="000000"/>
                </a:solidFill>
                <a:latin typeface="Oxygen"/>
                <a:ea typeface="Oxygen"/>
                <a:cs typeface="Oxygen"/>
                <a:sym typeface="Oxygen"/>
              </a:rPr>
              <a:t>Architecture Description</a:t>
            </a:r>
            <a:endParaRPr b="1" i="0" sz="2500" u="sng" cap="none" strike="noStrike">
              <a:solidFill>
                <a:srgbClr val="000000"/>
              </a:solidFill>
              <a:latin typeface="Oxygen"/>
              <a:ea typeface="Oxygen"/>
              <a:cs typeface="Oxygen"/>
              <a:sym typeface="Oxygen"/>
            </a:endParaRPr>
          </a:p>
          <a:p>
            <a:pPr indent="0" lvl="0" marL="0" marR="0" rtl="0" algn="ctr">
              <a:lnSpc>
                <a:spcPct val="115000"/>
              </a:lnSpc>
              <a:spcBef>
                <a:spcPts val="0"/>
              </a:spcBef>
              <a:spcAft>
                <a:spcPts val="0"/>
              </a:spcAft>
              <a:buClr>
                <a:srgbClr val="000000"/>
              </a:buClr>
              <a:buSzPts val="2500"/>
              <a:buFont typeface="Arial"/>
              <a:buNone/>
            </a:pPr>
            <a:r>
              <a:t/>
            </a:r>
            <a:endParaRPr b="1" i="0" sz="2500" u="sng" cap="none" strike="noStrike">
              <a:solidFill>
                <a:srgbClr val="000000"/>
              </a:solidFill>
              <a:latin typeface="Oxygen"/>
              <a:ea typeface="Oxygen"/>
              <a:cs typeface="Oxygen"/>
              <a:sym typeface="Oxygen"/>
            </a:endParaRPr>
          </a:p>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rgbClr val="000000"/>
                </a:solidFill>
                <a:latin typeface="Oxygen"/>
                <a:ea typeface="Oxygen"/>
                <a:cs typeface="Oxygen"/>
                <a:sym typeface="Oxygen"/>
              </a:rPr>
              <a:t> 1.</a:t>
            </a:r>
            <a:r>
              <a:rPr b="1" i="0" lang="en-US" sz="2200" u="none" cap="none" strike="noStrike">
                <a:solidFill>
                  <a:srgbClr val="000000"/>
                </a:solidFill>
                <a:latin typeface="Oxygen"/>
                <a:ea typeface="Oxygen"/>
                <a:cs typeface="Oxygen"/>
                <a:sym typeface="Oxygen"/>
              </a:rPr>
              <a:t> Raw Data Collection : </a:t>
            </a:r>
            <a:r>
              <a:rPr b="0" i="0" lang="en-US" sz="2200" u="none" cap="none" strike="noStrike">
                <a:solidFill>
                  <a:srgbClr val="000000"/>
                </a:solidFill>
                <a:latin typeface="Oxygen"/>
                <a:ea typeface="Oxygen"/>
                <a:cs typeface="Oxygen"/>
                <a:sym typeface="Oxygen"/>
              </a:rPr>
              <a:t>The Dataset Provided by                      CollegeRanker Plateform. </a:t>
            </a:r>
            <a:endParaRPr b="0" i="0" sz="2200" u="none" cap="none" strike="noStrike">
              <a:solidFill>
                <a:srgbClr val="000000"/>
              </a:solidFill>
              <a:latin typeface="Oxygen"/>
              <a:ea typeface="Oxygen"/>
              <a:cs typeface="Oxygen"/>
              <a:sym typeface="Oxygen"/>
            </a:endParaRPr>
          </a:p>
          <a:p>
            <a:pPr indent="0" lvl="0" marL="0" marR="0" rtl="0" algn="l">
              <a:lnSpc>
                <a:spcPct val="115000"/>
              </a:lnSpc>
              <a:spcBef>
                <a:spcPts val="0"/>
              </a:spcBef>
              <a:spcAft>
                <a:spcPts val="0"/>
              </a:spcAft>
              <a:buClr>
                <a:srgbClr val="000000"/>
              </a:buClr>
              <a:buSzPts val="2200"/>
              <a:buFont typeface="Arial"/>
              <a:buNone/>
            </a:pPr>
            <a:r>
              <a:t/>
            </a:r>
            <a:endParaRPr b="0" i="0" sz="2200" u="none" cap="none" strike="noStrike">
              <a:solidFill>
                <a:srgbClr val="000000"/>
              </a:solidFill>
              <a:latin typeface="Oxygen"/>
              <a:ea typeface="Oxygen"/>
              <a:cs typeface="Oxygen"/>
              <a:sym typeface="Oxygen"/>
            </a:endParaRPr>
          </a:p>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rgbClr val="000000"/>
                </a:solidFill>
                <a:latin typeface="Oxygen"/>
                <a:ea typeface="Oxygen"/>
                <a:cs typeface="Oxygen"/>
                <a:sym typeface="Oxygen"/>
              </a:rPr>
              <a:t>2.</a:t>
            </a:r>
            <a:r>
              <a:rPr b="1" i="0" lang="en-US" sz="2200" u="none" cap="none" strike="noStrike">
                <a:solidFill>
                  <a:srgbClr val="000000"/>
                </a:solidFill>
                <a:latin typeface="Oxygen"/>
                <a:ea typeface="Oxygen"/>
                <a:cs typeface="Oxygen"/>
                <a:sym typeface="Oxygen"/>
              </a:rPr>
              <a:t> Data Pre-Processing :</a:t>
            </a:r>
            <a:r>
              <a:rPr b="0" i="0" lang="en-US" sz="2200" u="none" cap="none" strike="noStrike">
                <a:solidFill>
                  <a:srgbClr val="000000"/>
                </a:solidFill>
                <a:latin typeface="Oxygen"/>
                <a:ea typeface="Oxygen"/>
                <a:cs typeface="Oxygen"/>
                <a:sym typeface="Oxygen"/>
              </a:rPr>
              <a:t> Before building any model, it is crucial to perform data pre-processing to feed the correct data to the model to learn and predict. Model performance depends on the quality of data fed to the model to train. </a:t>
            </a:r>
            <a:endParaRPr b="0" i="0" sz="2200" u="none" cap="none" strike="noStrike">
              <a:solidFill>
                <a:srgbClr val="000000"/>
              </a:solidFill>
              <a:latin typeface="Oxygen"/>
              <a:ea typeface="Oxygen"/>
              <a:cs typeface="Oxygen"/>
              <a:sym typeface="Oxygen"/>
            </a:endParaRPr>
          </a:p>
          <a:p>
            <a:pPr indent="0" lvl="0" marL="0" marR="0" rtl="0" algn="l">
              <a:lnSpc>
                <a:spcPct val="115000"/>
              </a:lnSpc>
              <a:spcBef>
                <a:spcPts val="0"/>
              </a:spcBef>
              <a:spcAft>
                <a:spcPts val="0"/>
              </a:spcAft>
              <a:buClr>
                <a:srgbClr val="000000"/>
              </a:buClr>
              <a:buSzPts val="2200"/>
              <a:buFont typeface="Arial"/>
              <a:buNone/>
            </a:pPr>
            <a:r>
              <a:t/>
            </a:r>
            <a:endParaRPr b="0" i="0" sz="2200" u="none" cap="none" strike="noStrike">
              <a:solidFill>
                <a:srgbClr val="000000"/>
              </a:solidFill>
              <a:latin typeface="Oxygen"/>
              <a:ea typeface="Oxygen"/>
              <a:cs typeface="Oxygen"/>
              <a:sym typeface="Oxygen"/>
            </a:endParaRPr>
          </a:p>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rgbClr val="000000"/>
                </a:solidFill>
                <a:latin typeface="Oxygen"/>
                <a:ea typeface="Oxygen"/>
                <a:cs typeface="Oxygen"/>
                <a:sym typeface="Oxygen"/>
              </a:rPr>
              <a:t> 3. </a:t>
            </a:r>
            <a:r>
              <a:rPr b="1" i="0" lang="en-US" sz="2200" u="none" cap="none" strike="noStrike">
                <a:solidFill>
                  <a:srgbClr val="000000"/>
                </a:solidFill>
                <a:latin typeface="Oxygen"/>
                <a:ea typeface="Oxygen"/>
                <a:cs typeface="Oxygen"/>
                <a:sym typeface="Oxygen"/>
              </a:rPr>
              <a:t>Data Cleaning : </a:t>
            </a:r>
            <a:r>
              <a:rPr b="0" i="0" lang="en-US" sz="2200" u="none" cap="none" strike="noStrike">
                <a:solidFill>
                  <a:srgbClr val="000000"/>
                </a:solidFill>
                <a:latin typeface="Oxygen"/>
                <a:ea typeface="Oxygen"/>
                <a:cs typeface="Oxygen"/>
                <a:sym typeface="Oxygen"/>
              </a:rPr>
              <a:t>is the process of fixing or removing incorrect, corrupted, incorrectly formatted, duplicate, or incomplete data within a dataset. </a:t>
            </a:r>
            <a:endParaRPr b="0" i="0" sz="2200" u="none" cap="none" strike="noStrike">
              <a:solidFill>
                <a:srgbClr val="000000"/>
              </a:solidFill>
              <a:latin typeface="Oxygen"/>
              <a:ea typeface="Oxygen"/>
              <a:cs typeface="Oxygen"/>
              <a:sym typeface="Oxyge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2055ea7865e_1_93"/>
          <p:cNvSpPr/>
          <p:nvPr/>
        </p:nvSpPr>
        <p:spPr>
          <a:xfrm rot="5400000">
            <a:off x="9880704" y="3214062"/>
            <a:ext cx="3312939" cy="483502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4" name="Google Shape;474;g2055ea7865e_1_93"/>
          <p:cNvSpPr/>
          <p:nvPr/>
        </p:nvSpPr>
        <p:spPr>
          <a:xfrm>
            <a:off x="10747201" y="4961641"/>
            <a:ext cx="1444799" cy="134361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475" name="Google Shape;475;g2055ea7865e_1_93"/>
          <p:cNvGrpSpPr/>
          <p:nvPr/>
        </p:nvGrpSpPr>
        <p:grpSpPr>
          <a:xfrm>
            <a:off x="-4170554" y="-3062019"/>
            <a:ext cx="8584493" cy="8314653"/>
            <a:chOff x="-3350894" y="-3018476"/>
            <a:chExt cx="8584493" cy="8314653"/>
          </a:xfrm>
        </p:grpSpPr>
        <p:sp>
          <p:nvSpPr>
            <p:cNvPr id="476" name="Google Shape;476;g2055ea7865e_1_93"/>
            <p:cNvSpPr/>
            <p:nvPr/>
          </p:nvSpPr>
          <p:spPr>
            <a:xfrm rot="2476638">
              <a:off x="-634778" y="-2253935"/>
              <a:ext cx="4024696" cy="710530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7" name="Google Shape;477;g2055ea7865e_1_93"/>
            <p:cNvSpPr/>
            <p:nvPr/>
          </p:nvSpPr>
          <p:spPr>
            <a:xfrm rot="3140703">
              <a:off x="-1321040" y="-2807586"/>
              <a:ext cx="4025111" cy="710601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8" name="Google Shape;478;g2055ea7865e_1_93"/>
            <p:cNvSpPr/>
            <p:nvPr/>
          </p:nvSpPr>
          <p:spPr>
            <a:xfrm rot="8901769">
              <a:off x="3130456" y="555051"/>
              <a:ext cx="1370323" cy="127435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79" name="Google Shape;479;g2055ea7865e_1_93"/>
          <p:cNvSpPr txBox="1"/>
          <p:nvPr/>
        </p:nvSpPr>
        <p:spPr>
          <a:xfrm>
            <a:off x="2451450" y="1900200"/>
            <a:ext cx="7868700" cy="4302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300"/>
              <a:buFont typeface="Arial"/>
              <a:buNone/>
            </a:pPr>
            <a:r>
              <a:rPr b="1" i="0" lang="en-US" sz="2300" u="none" cap="none" strike="noStrike">
                <a:solidFill>
                  <a:srgbClr val="000000"/>
                </a:solidFill>
                <a:latin typeface="Oxygen"/>
                <a:ea typeface="Oxygen"/>
                <a:cs typeface="Oxygen"/>
                <a:sym typeface="Oxygen"/>
              </a:rPr>
              <a:t>4.</a:t>
            </a:r>
            <a:r>
              <a:rPr b="1" i="0" lang="en-US" sz="2100" u="none" cap="none" strike="noStrike">
                <a:solidFill>
                  <a:srgbClr val="000000"/>
                </a:solidFill>
                <a:latin typeface="Oxygen"/>
                <a:ea typeface="Oxygen"/>
                <a:cs typeface="Oxygen"/>
                <a:sym typeface="Oxygen"/>
              </a:rPr>
              <a:t> </a:t>
            </a:r>
            <a:r>
              <a:rPr b="1" i="0" lang="en-US" sz="2200" u="none" cap="none" strike="noStrike">
                <a:solidFill>
                  <a:srgbClr val="000000"/>
                </a:solidFill>
                <a:latin typeface="Oxygen"/>
                <a:ea typeface="Oxygen"/>
                <a:cs typeface="Oxygen"/>
                <a:sym typeface="Oxygen"/>
              </a:rPr>
              <a:t>Exploratory Data Analysis (EDA) :</a:t>
            </a:r>
            <a:r>
              <a:rPr b="1" i="0" lang="en-US" sz="2100" u="none" cap="none" strike="noStrike">
                <a:solidFill>
                  <a:srgbClr val="000000"/>
                </a:solidFill>
                <a:latin typeface="Oxygen"/>
                <a:ea typeface="Oxygen"/>
                <a:cs typeface="Oxygen"/>
                <a:sym typeface="Oxygen"/>
              </a:rPr>
              <a:t>  </a:t>
            </a:r>
            <a:r>
              <a:rPr b="0" i="0" lang="en-US" sz="2100" u="none" cap="none" strike="noStrike">
                <a:solidFill>
                  <a:srgbClr val="000000"/>
                </a:solidFill>
                <a:latin typeface="Oxygen"/>
                <a:ea typeface="Oxygen"/>
                <a:cs typeface="Oxygen"/>
                <a:sym typeface="Oxygen"/>
              </a:rPr>
              <a:t>refers </a:t>
            </a:r>
            <a:r>
              <a:rPr b="0" i="0" lang="en-US" sz="2100" u="none" cap="none" strike="noStrike">
                <a:solidFill>
                  <a:schemeClr val="dk1"/>
                </a:solidFill>
                <a:highlight>
                  <a:schemeClr val="lt1"/>
                </a:highlight>
                <a:latin typeface="Arial"/>
                <a:ea typeface="Arial"/>
                <a:cs typeface="Arial"/>
                <a:sym typeface="Arial"/>
              </a:rPr>
              <a:t>to analyze and investigate data sets and summarize their main characteristics, often employing data visualization methods.</a:t>
            </a:r>
            <a:endParaRPr b="0" i="0" sz="2100" u="none" cap="none" strike="noStrike">
              <a:solidFill>
                <a:schemeClr val="dk1"/>
              </a:solidFill>
              <a:highlight>
                <a:schemeClr val="lt1"/>
              </a:highlight>
              <a:latin typeface="Oxygen"/>
              <a:ea typeface="Oxygen"/>
              <a:cs typeface="Oxygen"/>
              <a:sym typeface="Oxygen"/>
            </a:endParaRPr>
          </a:p>
          <a:p>
            <a:pPr indent="0" lvl="0" marL="0" marR="0" rtl="0" algn="l">
              <a:lnSpc>
                <a:spcPct val="115000"/>
              </a:lnSpc>
              <a:spcBef>
                <a:spcPts val="0"/>
              </a:spcBef>
              <a:spcAft>
                <a:spcPts val="0"/>
              </a:spcAft>
              <a:buClr>
                <a:srgbClr val="000000"/>
              </a:buClr>
              <a:buSzPts val="2100"/>
              <a:buFont typeface="Arial"/>
              <a:buNone/>
            </a:pPr>
            <a:r>
              <a:rPr b="0" i="0" lang="en-US" sz="2100" u="none" cap="none" strike="noStrike">
                <a:solidFill>
                  <a:srgbClr val="000000"/>
                </a:solidFill>
                <a:latin typeface="Oxygen"/>
                <a:ea typeface="Oxygen"/>
                <a:cs typeface="Oxygen"/>
                <a:sym typeface="Oxygen"/>
              </a:rPr>
              <a:t> </a:t>
            </a:r>
            <a:endParaRPr b="0" i="0" sz="2100" u="none" cap="none" strike="noStrike">
              <a:solidFill>
                <a:srgbClr val="000000"/>
              </a:solidFill>
              <a:latin typeface="Oxygen"/>
              <a:ea typeface="Oxygen"/>
              <a:cs typeface="Oxygen"/>
              <a:sym typeface="Oxygen"/>
            </a:endParaRPr>
          </a:p>
          <a:p>
            <a:pPr indent="0" lvl="0" marL="0" marR="0" rtl="0" algn="l">
              <a:lnSpc>
                <a:spcPct val="115000"/>
              </a:lnSpc>
              <a:spcBef>
                <a:spcPts val="0"/>
              </a:spcBef>
              <a:spcAft>
                <a:spcPts val="0"/>
              </a:spcAft>
              <a:buClr>
                <a:srgbClr val="000000"/>
              </a:buClr>
              <a:buSzPts val="2100"/>
              <a:buFont typeface="Arial"/>
              <a:buNone/>
            </a:pPr>
            <a:r>
              <a:rPr b="1" i="0" lang="en-US" sz="2100" u="none" cap="none" strike="noStrike">
                <a:solidFill>
                  <a:srgbClr val="000000"/>
                </a:solidFill>
                <a:latin typeface="Oxygen"/>
                <a:ea typeface="Oxygen"/>
                <a:cs typeface="Oxygen"/>
                <a:sym typeface="Oxygen"/>
              </a:rPr>
              <a:t>5. </a:t>
            </a:r>
            <a:r>
              <a:rPr b="1" i="0" lang="en-US" sz="2300" u="none" cap="none" strike="noStrike">
                <a:solidFill>
                  <a:srgbClr val="000000"/>
                </a:solidFill>
                <a:latin typeface="Oxygen"/>
                <a:ea typeface="Oxygen"/>
                <a:cs typeface="Oxygen"/>
                <a:sym typeface="Oxygen"/>
              </a:rPr>
              <a:t>Reporting </a:t>
            </a:r>
            <a:r>
              <a:rPr b="1" i="0" lang="en-US" sz="2100" u="none" cap="none" strike="noStrike">
                <a:solidFill>
                  <a:srgbClr val="000000"/>
                </a:solidFill>
                <a:latin typeface="Oxygen"/>
                <a:ea typeface="Oxygen"/>
                <a:cs typeface="Oxygen"/>
                <a:sym typeface="Oxygen"/>
              </a:rPr>
              <a:t>: </a:t>
            </a:r>
            <a:r>
              <a:rPr b="0" i="0" lang="en-US" sz="2100" u="none" cap="none" strike="noStrike">
                <a:solidFill>
                  <a:schemeClr val="dk1"/>
                </a:solidFill>
                <a:highlight>
                  <a:schemeClr val="lt1"/>
                </a:highlight>
                <a:latin typeface="Arial"/>
                <a:ea typeface="Arial"/>
                <a:cs typeface="Arial"/>
                <a:sym typeface="Arial"/>
              </a:rPr>
              <a:t>is the process of collecting and formatting raw data and translating it into a digestible format to assess the ongoing performance of your organization. Your data reports can answer basic questions about the state of your business.</a:t>
            </a:r>
            <a:endParaRPr b="0" i="0" sz="2100" u="none" cap="none" strike="noStrike">
              <a:solidFill>
                <a:schemeClr val="dk1"/>
              </a:solidFill>
              <a:highlight>
                <a:schemeClr val="lt1"/>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2100"/>
              <a:buFont typeface="Arial"/>
              <a:buNone/>
            </a:pPr>
            <a:r>
              <a:t/>
            </a:r>
            <a:endParaRPr b="0" i="0" sz="2100" u="none" cap="none" strike="noStrike">
              <a:solidFill>
                <a:schemeClr val="dk1"/>
              </a:solidFill>
              <a:highlight>
                <a:schemeClr val="lt1"/>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Arial"/>
              <a:buNone/>
            </a:pPr>
            <a:r>
              <a:rPr b="1" i="0" lang="en-US" sz="2400" u="none" cap="none" strike="noStrike">
                <a:solidFill>
                  <a:schemeClr val="dk1"/>
                </a:solidFill>
                <a:highlight>
                  <a:schemeClr val="lt1"/>
                </a:highlight>
                <a:latin typeface="Arial"/>
                <a:ea typeface="Arial"/>
                <a:cs typeface="Arial"/>
                <a:sym typeface="Arial"/>
              </a:rPr>
              <a:t>6.  Dashboard : </a:t>
            </a:r>
            <a:r>
              <a:rPr b="0" i="0" lang="en-US" sz="2200" u="none" cap="none" strike="noStrike">
                <a:solidFill>
                  <a:schemeClr val="dk1"/>
                </a:solidFill>
                <a:highlight>
                  <a:schemeClr val="lt1"/>
                </a:highlight>
                <a:latin typeface="Arial"/>
                <a:ea typeface="Arial"/>
                <a:cs typeface="Arial"/>
                <a:sym typeface="Arial"/>
              </a:rPr>
              <a:t>create using </a:t>
            </a:r>
            <a:r>
              <a:rPr b="1" i="0" lang="en-US" sz="2200" u="none" cap="none" strike="noStrike">
                <a:solidFill>
                  <a:schemeClr val="dk1"/>
                </a:solidFill>
                <a:highlight>
                  <a:schemeClr val="lt1"/>
                </a:highlight>
                <a:latin typeface="Arial"/>
                <a:ea typeface="Arial"/>
                <a:cs typeface="Arial"/>
                <a:sym typeface="Arial"/>
              </a:rPr>
              <a:t>PowerBi </a:t>
            </a:r>
            <a:r>
              <a:rPr b="0" i="0" lang="en-US" sz="2200" u="none" cap="none" strike="noStrike">
                <a:solidFill>
                  <a:schemeClr val="dk1"/>
                </a:solidFill>
                <a:highlight>
                  <a:schemeClr val="lt1"/>
                </a:highlight>
                <a:latin typeface="Arial"/>
                <a:ea typeface="Arial"/>
                <a:cs typeface="Arial"/>
                <a:sym typeface="Arial"/>
              </a:rPr>
              <a:t>Or </a:t>
            </a:r>
            <a:r>
              <a:rPr b="1" i="0" lang="en-US" sz="2200" u="none" cap="none" strike="noStrike">
                <a:solidFill>
                  <a:schemeClr val="dk1"/>
                </a:solidFill>
                <a:highlight>
                  <a:schemeClr val="lt1"/>
                </a:highlight>
                <a:latin typeface="Arial"/>
                <a:ea typeface="Arial"/>
                <a:cs typeface="Arial"/>
                <a:sym typeface="Arial"/>
              </a:rPr>
              <a:t>Tableau</a:t>
            </a:r>
            <a:r>
              <a:rPr b="0" i="0" lang="en-US" sz="2200" u="none" cap="none" strike="noStrike">
                <a:solidFill>
                  <a:schemeClr val="dk1"/>
                </a:solidFill>
                <a:highlight>
                  <a:schemeClr val="lt1"/>
                </a:highlight>
                <a:latin typeface="Arial"/>
                <a:ea typeface="Arial"/>
                <a:cs typeface="Arial"/>
                <a:sym typeface="Arial"/>
              </a:rPr>
              <a:t>.</a:t>
            </a:r>
            <a:endParaRPr b="0" i="0" sz="2200" u="none" cap="none" strike="noStrike">
              <a:solidFill>
                <a:schemeClr val="dk1"/>
              </a:solidFill>
              <a:highlight>
                <a:schemeClr val="lt1"/>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Oxygen"/>
              <a:ea typeface="Oxygen"/>
              <a:cs typeface="Oxygen"/>
              <a:sym typeface="Oxyge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g1f18bfa598d_0_81"/>
          <p:cNvSpPr/>
          <p:nvPr/>
        </p:nvSpPr>
        <p:spPr>
          <a:xfrm rot="5400000">
            <a:off x="9880704" y="3214062"/>
            <a:ext cx="3312939" cy="483502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5" name="Google Shape;485;g1f18bfa598d_0_81"/>
          <p:cNvSpPr/>
          <p:nvPr/>
        </p:nvSpPr>
        <p:spPr>
          <a:xfrm>
            <a:off x="10747201" y="4961641"/>
            <a:ext cx="1444799" cy="134361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486" name="Google Shape;486;g1f18bfa598d_0_81"/>
          <p:cNvGrpSpPr/>
          <p:nvPr/>
        </p:nvGrpSpPr>
        <p:grpSpPr>
          <a:xfrm>
            <a:off x="-4170261" y="-3061639"/>
            <a:ext cx="8584346" cy="8314401"/>
            <a:chOff x="-3350601" y="-3018096"/>
            <a:chExt cx="8584346" cy="8314401"/>
          </a:xfrm>
        </p:grpSpPr>
        <p:sp>
          <p:nvSpPr>
            <p:cNvPr id="487" name="Google Shape;487;g1f18bfa598d_0_81"/>
            <p:cNvSpPr/>
            <p:nvPr/>
          </p:nvSpPr>
          <p:spPr>
            <a:xfrm rot="2476638">
              <a:off x="-634632" y="-2253807"/>
              <a:ext cx="4024696" cy="710530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8" name="Google Shape;488;g1f18bfa598d_0_81"/>
            <p:cNvSpPr/>
            <p:nvPr/>
          </p:nvSpPr>
          <p:spPr>
            <a:xfrm rot="3140703">
              <a:off x="-1320747" y="-2807206"/>
              <a:ext cx="4025111" cy="710601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9" name="Google Shape;489;g1f18bfa598d_0_81"/>
            <p:cNvSpPr/>
            <p:nvPr/>
          </p:nvSpPr>
          <p:spPr>
            <a:xfrm rot="8901769">
              <a:off x="3130455" y="555051"/>
              <a:ext cx="1370323" cy="127435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90" name="Google Shape;490;g1f18bfa598d_0_81"/>
          <p:cNvSpPr txBox="1"/>
          <p:nvPr/>
        </p:nvSpPr>
        <p:spPr>
          <a:xfrm>
            <a:off x="2337150" y="657050"/>
            <a:ext cx="75177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131921"/>
                </a:solidFill>
                <a:latin typeface="Arial"/>
                <a:ea typeface="Arial"/>
                <a:cs typeface="Arial"/>
                <a:sym typeface="Arial"/>
              </a:rPr>
              <a:t>Python Graphs</a:t>
            </a:r>
            <a:endParaRPr b="1" i="0" sz="3000" u="none" cap="none" strike="noStrike">
              <a:solidFill>
                <a:srgbClr val="131921"/>
              </a:solidFill>
              <a:latin typeface="Arial"/>
              <a:ea typeface="Arial"/>
              <a:cs typeface="Arial"/>
              <a:sym typeface="Arial"/>
            </a:endParaRPr>
          </a:p>
        </p:txBody>
      </p:sp>
      <p:pic>
        <p:nvPicPr>
          <p:cNvPr id="491" name="Google Shape;491;g1f18bfa598d_0_81"/>
          <p:cNvPicPr preferRelativeResize="0"/>
          <p:nvPr/>
        </p:nvPicPr>
        <p:blipFill rotWithShape="1">
          <a:blip r:embed="rId3">
            <a:alphaModFix/>
          </a:blip>
          <a:srcRect b="0" l="0" r="0" t="0"/>
          <a:stretch/>
        </p:blipFill>
        <p:spPr>
          <a:xfrm>
            <a:off x="2653125" y="1760750"/>
            <a:ext cx="6314150" cy="4838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1f18bfa598d_0_90"/>
          <p:cNvSpPr/>
          <p:nvPr/>
        </p:nvSpPr>
        <p:spPr>
          <a:xfrm rot="5400000">
            <a:off x="9880704" y="3214062"/>
            <a:ext cx="3312939" cy="483502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7" name="Google Shape;497;g1f18bfa598d_0_90"/>
          <p:cNvSpPr/>
          <p:nvPr/>
        </p:nvSpPr>
        <p:spPr>
          <a:xfrm>
            <a:off x="10747201" y="4961641"/>
            <a:ext cx="1444799" cy="134361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498" name="Google Shape;498;g1f18bfa598d_0_90"/>
          <p:cNvGrpSpPr/>
          <p:nvPr/>
        </p:nvGrpSpPr>
        <p:grpSpPr>
          <a:xfrm>
            <a:off x="-4170261" y="-3061639"/>
            <a:ext cx="8584346" cy="8314401"/>
            <a:chOff x="-3350601" y="-3018096"/>
            <a:chExt cx="8584346" cy="8314401"/>
          </a:xfrm>
        </p:grpSpPr>
        <p:sp>
          <p:nvSpPr>
            <p:cNvPr id="499" name="Google Shape;499;g1f18bfa598d_0_90"/>
            <p:cNvSpPr/>
            <p:nvPr/>
          </p:nvSpPr>
          <p:spPr>
            <a:xfrm rot="2476638">
              <a:off x="-634632" y="-2253807"/>
              <a:ext cx="4024696" cy="710530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0" name="Google Shape;500;g1f18bfa598d_0_90"/>
            <p:cNvSpPr/>
            <p:nvPr/>
          </p:nvSpPr>
          <p:spPr>
            <a:xfrm rot="3140703">
              <a:off x="-1320747" y="-2807206"/>
              <a:ext cx="4025111" cy="710601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1" name="Google Shape;501;g1f18bfa598d_0_90"/>
            <p:cNvSpPr/>
            <p:nvPr/>
          </p:nvSpPr>
          <p:spPr>
            <a:xfrm rot="8901769">
              <a:off x="3130455" y="555051"/>
              <a:ext cx="1370323" cy="127435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502" name="Google Shape;502;g1f18bfa598d_0_90"/>
          <p:cNvPicPr preferRelativeResize="0"/>
          <p:nvPr/>
        </p:nvPicPr>
        <p:blipFill rotWithShape="1">
          <a:blip r:embed="rId3">
            <a:alphaModFix/>
          </a:blip>
          <a:srcRect b="0" l="0" r="0" t="0"/>
          <a:stretch/>
        </p:blipFill>
        <p:spPr>
          <a:xfrm>
            <a:off x="2525575" y="1928575"/>
            <a:ext cx="7624850" cy="4438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PTIFY - Jake - Light">
      <a:dk1>
        <a:srgbClr val="060F2A"/>
      </a:dk1>
      <a:lt1>
        <a:srgbClr val="FFFFFF"/>
      </a:lt1>
      <a:dk2>
        <a:srgbClr val="0F2569"/>
      </a:dk2>
      <a:lt2>
        <a:srgbClr val="FFFFFF"/>
      </a:lt2>
      <a:accent1>
        <a:srgbClr val="1351BB"/>
      </a:accent1>
      <a:accent2>
        <a:srgbClr val="4A9AF9"/>
      </a:accent2>
      <a:accent3>
        <a:srgbClr val="82B2F9"/>
      </a:accent3>
      <a:accent4>
        <a:srgbClr val="237DF3"/>
      </a:accent4>
      <a:accent5>
        <a:srgbClr val="193852"/>
      </a:accent5>
      <a:accent6>
        <a:srgbClr val="152F86"/>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2018-12-21T22:04:22Z</dcterms:created>
  <dc:creator>Jetfabrik Design</dc:creator>
</cp:coreProperties>
</file>