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  <p:embeddedFont>
      <p:font typeface="Raleway Medium" pitchFamily="2" charset="0"/>
      <p:regular r:id="rId23"/>
      <p:bold r:id="rId24"/>
      <p:italic r:id="rId25"/>
      <p:boldItalic r:id="rId26"/>
    </p:embeddedFont>
    <p:embeddedFont>
      <p:font typeface="Raleway SemiBold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40">
          <p15:clr>
            <a:srgbClr val="A4A3A4"/>
          </p15:clr>
        </p15:guide>
        <p15:guide id="3" orient="horz" pos="1417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shank jain" initials="sj" lastIdx="2" clrIdx="0">
    <p:extLst>
      <p:ext uri="{19B8F6BF-5375-455C-9EA6-DF929625EA0E}">
        <p15:presenceInfo xmlns:p15="http://schemas.microsoft.com/office/powerpoint/2012/main" userId="shashank ja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00" y="56"/>
      </p:cViewPr>
      <p:guideLst>
        <p:guide orient="horz" pos="1620"/>
        <p:guide pos="340"/>
        <p:guide orient="horz" pos="14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4T21:49:28.796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  <p:cm authorId="1" dt="2022-05-24T21:49:40.404" idx="2">
    <p:pos x="146" y="146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13231256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13231256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076a75782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076a75782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88252dc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f88252dc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88252dc4_0_1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f88252dc4_0_1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076a7578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076a7578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88252dc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f88252dc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88252dc4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88252dc4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076a75782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076a75782_1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5bbf6be1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5bbf6be1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076a75782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076a75782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076a75782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076a75782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75b1022ab_1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75b1022ab_1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1">
  <p:cSld name="SECTION_HEADER_2">
    <p:bg>
      <p:bgPr>
        <a:solidFill>
          <a:srgbClr val="43434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2" name="Google Shape;8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" name="Google Shape;86;p12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" name="Google Shape;87;p12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2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2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TITLE_AND_BODY_1_2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13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" name="Google Shape;94;p13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3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3"/>
          <p:cNvSpPr txBox="1">
            <a:spLocks noGrp="1"/>
          </p:cNvSpPr>
          <p:nvPr>
            <p:ph type="body" idx="1"/>
          </p:nvPr>
        </p:nvSpPr>
        <p:spPr>
          <a:xfrm>
            <a:off x="729450" y="1068650"/>
            <a:ext cx="76887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alt1">
  <p:cSld name="TITLE_1"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4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21799" b="23591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2" name="Google Shape;102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p14">
            <a:hlinkClick r:id="rId3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8" name="Google Shape;108;p14">
            <a:hlinkClick r:id="rId3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4">
            <a:hlinkClick r:id="rId3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>
            <a:hlinkClick r:id="rId3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3"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0" y="63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1264800" y="0"/>
            <a:ext cx="7879200" cy="5143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2577075" y="188"/>
            <a:ext cx="5143500" cy="5143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2577075" y="125"/>
            <a:ext cx="5143500" cy="5143500"/>
          </a:xfrm>
          <a:prstGeom prst="flowChartDelay">
            <a:avLst/>
          </a:prstGeom>
          <a:solidFill>
            <a:srgbClr val="FFFFFF">
              <a:alpha val="1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1264808" y="188"/>
            <a:ext cx="5143500" cy="5143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1264808" y="125"/>
            <a:ext cx="5143500" cy="5143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0" y="0"/>
            <a:ext cx="5143500" cy="5143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7650" y="526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7800" y="6161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7800" y="1417600"/>
            <a:ext cx="3774300" cy="16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2"/>
          </p:nvPr>
        </p:nvSpPr>
        <p:spPr>
          <a:xfrm>
            <a:off x="4641900" y="3086050"/>
            <a:ext cx="3774300" cy="17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1225" y="1184600"/>
            <a:ext cx="38934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" name="Google Shape;49;p6"/>
          <p:cNvSpPr txBox="1"/>
          <p:nvPr/>
        </p:nvSpPr>
        <p:spPr>
          <a:xfrm>
            <a:off x="879425" y="620950"/>
            <a:ext cx="6477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850600" y="753950"/>
            <a:ext cx="8991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Google Shape;51;p6"/>
          <p:cNvSpPr txBox="1">
            <a:spLocks noGrp="1"/>
          </p:cNvSpPr>
          <p:nvPr>
            <p:ph type="title" idx="2"/>
          </p:nvPr>
        </p:nvSpPr>
        <p:spPr>
          <a:xfrm>
            <a:off x="905900" y="672900"/>
            <a:ext cx="736200" cy="4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3"/>
          </p:nvPr>
        </p:nvSpPr>
        <p:spPr>
          <a:xfrm>
            <a:off x="5146750" y="76475"/>
            <a:ext cx="3821700" cy="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5" name="Google Shape;55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2" name="Google Shape;62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0" name="Google Shape;7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9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Raleway SemiBold"/>
              <a:buChar char="●"/>
              <a:defRPr sz="1300">
                <a:solidFill>
                  <a:schemeClr val="accent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aleway Medium"/>
              <a:buChar char="○"/>
              <a:defRPr sz="11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aleway"/>
              <a:buChar char="■"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Talkify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 idx="2"/>
          </p:nvPr>
        </p:nvSpPr>
        <p:spPr>
          <a:xfrm>
            <a:off x="905900" y="672900"/>
            <a:ext cx="3214500" cy="4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Future Scope</a:t>
            </a:r>
            <a:br>
              <a:rPr lang="en-GB" dirty="0"/>
            </a:b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7DF733-535B-6755-79FA-448166BD4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407" y="1476462"/>
            <a:ext cx="6929306" cy="33472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Members</a:t>
            </a:r>
            <a:endParaRPr/>
          </a:p>
        </p:txBody>
      </p:sp>
      <p:sp>
        <p:nvSpPr>
          <p:cNvPr id="188" name="Google Shape;188;p26"/>
          <p:cNvSpPr txBox="1"/>
          <p:nvPr/>
        </p:nvSpPr>
        <p:spPr>
          <a:xfrm>
            <a:off x="5629988" y="2317482"/>
            <a:ext cx="16077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3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Piyush Sharma</a:t>
            </a:r>
            <a:endParaRPr sz="13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3436746" y="2317475"/>
            <a:ext cx="16077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3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Anmol Pandey</a:t>
            </a:r>
            <a:endParaRPr sz="13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1148379" y="3071015"/>
            <a:ext cx="16347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300" dirty="0" err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Shantnu</a:t>
            </a:r>
            <a:r>
              <a:rPr lang="en-GB" sz="13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Maheshwari</a:t>
            </a:r>
            <a:endParaRPr sz="13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1148379" y="2317475"/>
            <a:ext cx="17349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3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Shashank Jain</a:t>
            </a:r>
            <a:endParaRPr sz="13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" name="Google Shape;191;p26">
            <a:extLst>
              <a:ext uri="{FF2B5EF4-FFF2-40B4-BE49-F238E27FC236}">
                <a16:creationId xmlns:a16="http://schemas.microsoft.com/office/drawing/2014/main" id="{41A27D76-A09C-DD78-0F52-4DFA5960B796}"/>
              </a:ext>
            </a:extLst>
          </p:cNvPr>
          <p:cNvSpPr txBox="1"/>
          <p:nvPr/>
        </p:nvSpPr>
        <p:spPr>
          <a:xfrm>
            <a:off x="3436746" y="2964151"/>
            <a:ext cx="17349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3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Ankit</a:t>
            </a:r>
            <a:endParaRPr sz="13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 idx="2"/>
          </p:nvPr>
        </p:nvSpPr>
        <p:spPr>
          <a:xfrm>
            <a:off x="905900" y="672900"/>
            <a:ext cx="7646700" cy="4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Work Flow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1118A-73D0-129E-6461-E7FE934B2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269" y="1417740"/>
            <a:ext cx="5897461" cy="36072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/>
        </p:nvSpPr>
        <p:spPr>
          <a:xfrm>
            <a:off x="963775" y="619550"/>
            <a:ext cx="24621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>
                <a:latin typeface="Raleway"/>
                <a:ea typeface="Raleway"/>
                <a:cs typeface="Raleway"/>
                <a:sym typeface="Raleway"/>
              </a:rPr>
              <a:t>Sign in</a:t>
            </a:r>
            <a:endParaRPr sz="2600" b="1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2DEDD2-D65A-7935-BC41-98394B6B1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32" y="1268750"/>
            <a:ext cx="7701094" cy="3874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 idx="2"/>
          </p:nvPr>
        </p:nvSpPr>
        <p:spPr>
          <a:xfrm>
            <a:off x="722525" y="640150"/>
            <a:ext cx="2136600" cy="4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dirty="0"/>
              <a:t>  </a:t>
            </a:r>
            <a:r>
              <a:rPr lang="en-GB" dirty="0"/>
              <a:t>Sign Up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2368F-BADC-462A-EA5A-BF45FCF33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40" y="1342239"/>
            <a:ext cx="7776594" cy="3372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727800" y="6161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Home Page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65E944-1C50-23A8-B9CC-E427D2AAA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42" y="1593908"/>
            <a:ext cx="7499758" cy="33891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 idx="2"/>
          </p:nvPr>
        </p:nvSpPr>
        <p:spPr>
          <a:xfrm>
            <a:off x="905900" y="672900"/>
            <a:ext cx="3703200" cy="4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Profile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B35662-5204-EDE9-CF86-38948DABC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91" y="1607431"/>
            <a:ext cx="6778305" cy="28631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 idx="2"/>
          </p:nvPr>
        </p:nvSpPr>
        <p:spPr>
          <a:xfrm>
            <a:off x="905900" y="672900"/>
            <a:ext cx="3821700" cy="4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Chat Box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F9EB60-ED58-9AD7-4043-BEC897D0A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25" y="1610686"/>
            <a:ext cx="8485060" cy="34227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727800" y="6161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Image Sharing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A494AC-A334-B1CA-D030-20894206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32" y="1400961"/>
            <a:ext cx="7432646" cy="34143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 idx="2"/>
          </p:nvPr>
        </p:nvSpPr>
        <p:spPr>
          <a:xfrm>
            <a:off x="838899" y="656122"/>
            <a:ext cx="7010400" cy="4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Image Sharing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7766A-AFA9-F094-F9D8-372A4D1A8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99" y="1484850"/>
            <a:ext cx="7608816" cy="34059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On-screen Show (16:9)</PresentationFormat>
  <Paragraphs>17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Wingdings</vt:lpstr>
      <vt:lpstr>Raleway</vt:lpstr>
      <vt:lpstr>Arial</vt:lpstr>
      <vt:lpstr>Lato</vt:lpstr>
      <vt:lpstr>Raleway SemiBold</vt:lpstr>
      <vt:lpstr>Raleway Medium</vt:lpstr>
      <vt:lpstr>Streamline</vt:lpstr>
      <vt:lpstr>Talkify</vt:lpstr>
      <vt:lpstr>Work Flow</vt:lpstr>
      <vt:lpstr>PowerPoint Presentation</vt:lpstr>
      <vt:lpstr>  Sign Up</vt:lpstr>
      <vt:lpstr>Home Page</vt:lpstr>
      <vt:lpstr>Profile</vt:lpstr>
      <vt:lpstr>Chat Box</vt:lpstr>
      <vt:lpstr>Image Sharing</vt:lpstr>
      <vt:lpstr>Image Sharing</vt:lpstr>
      <vt:lpstr>Future Scope </vt:lpstr>
      <vt:lpstr>Members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Talkify</dc:title>
  <dc:creator>Anmol Pandey</dc:creator>
  <cp:lastModifiedBy>shashank jain</cp:lastModifiedBy>
  <cp:revision>2</cp:revision>
  <dcterms:modified xsi:type="dcterms:W3CDTF">2022-05-24T17:00:40Z</dcterms:modified>
</cp:coreProperties>
</file>