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327" r:id="rId6"/>
    <p:sldId id="330" r:id="rId7"/>
    <p:sldId id="331" r:id="rId8"/>
    <p:sldId id="332" r:id="rId9"/>
    <p:sldId id="333" r:id="rId10"/>
    <p:sldId id="334" r:id="rId11"/>
    <p:sldId id="336" r:id="rId12"/>
    <p:sldId id="337" r:id="rId13"/>
    <p:sldId id="335" r:id="rId14"/>
    <p:sldId id="338" r:id="rId15"/>
    <p:sldId id="339" r:id="rId16"/>
    <p:sldId id="264" r:id="rId17"/>
    <p:sldId id="340" r:id="rId18"/>
    <p:sldId id="329" r:id="rId19"/>
    <p:sldId id="273" r:id="rId20"/>
    <p:sldId id="351" r:id="rId21"/>
    <p:sldId id="341" r:id="rId22"/>
    <p:sldId id="342" r:id="rId23"/>
    <p:sldId id="346" r:id="rId24"/>
    <p:sldId id="343" r:id="rId25"/>
    <p:sldId id="344" r:id="rId26"/>
    <p:sldId id="345" r:id="rId27"/>
    <p:sldId id="347" r:id="rId28"/>
    <p:sldId id="350" r:id="rId29"/>
    <p:sldId id="348" r:id="rId30"/>
    <p:sldId id="349" r:id="rId31"/>
    <p:sldId id="265" r:id="rId32"/>
    <p:sldId id="303" r:id="rId33"/>
  </p:sldIdLst>
  <p:sldSz cx="9144000" cy="5143500" type="screen16x9"/>
  <p:notesSz cx="6858000" cy="9144000"/>
  <p:embeddedFontLst>
    <p:embeddedFont>
      <p:font typeface="Assistant" pitchFamily="2" charset="-79"/>
      <p:regular r:id="rId35"/>
      <p:bold r:id="rId36"/>
    </p:embeddedFont>
    <p:embeddedFont>
      <p:font typeface="Gudea" panose="020B0604020202020204" charset="0"/>
      <p:regular r:id="rId37"/>
      <p:bold r:id="rId38"/>
      <p: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862E13-A8D5-4DB0-949F-B46DDF96D284}">
  <a:tblStyle styleId="{D7862E13-A8D5-4DB0-949F-B46DDF96D2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0" autoAdjust="0"/>
    <p:restoredTop sz="82174" autoAdjust="0"/>
  </p:normalViewPr>
  <p:slideViewPr>
    <p:cSldViewPr snapToGrid="0">
      <p:cViewPr varScale="1">
        <p:scale>
          <a:sx n="168" d="100"/>
          <a:sy n="168" d="100"/>
        </p:scale>
        <p:origin x="178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64934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73932c381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73932c381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13C9C42E-6310-7349-FDB6-D94DB801C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7A54ED37-4560-849D-375A-495C8950EA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7D304D7E-3360-2C02-62F6-0C64967471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9661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A9EF6B16-2990-92D5-0C15-4569D6B4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9BF6803E-4E53-BEBD-032A-544E6D972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E5B0D08-DAE5-6E30-BC69-9A103E6A98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036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3B0EC980-427E-71AC-FFF1-5115DF99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7D307025-F602-068A-4539-858116FB3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0F58F112-B423-A99B-CCB4-5F7E2EBEE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5102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7CF925FA-A245-1AC9-36B9-6FB5F628B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E7613667-A9BB-DA8B-FCA9-275459EB30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A589B96C-05A5-CEDD-C309-6192F901BF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731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0">
          <a:extLst>
            <a:ext uri="{FF2B5EF4-FFF2-40B4-BE49-F238E27FC236}">
              <a16:creationId xmlns:a16="http://schemas.microsoft.com/office/drawing/2014/main" id="{88ECCB41-7FCC-237F-EB8D-877E9436A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db0f9523dd_0_471:notes">
            <a:extLst>
              <a:ext uri="{FF2B5EF4-FFF2-40B4-BE49-F238E27FC236}">
                <a16:creationId xmlns:a16="http://schemas.microsoft.com/office/drawing/2014/main" id="{53A40D1A-4441-FBC2-01C9-D79D9001B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db0f9523dd_0_471:notes">
            <a:extLst>
              <a:ext uri="{FF2B5EF4-FFF2-40B4-BE49-F238E27FC236}">
                <a16:creationId xmlns:a16="http://schemas.microsoft.com/office/drawing/2014/main" id="{B4C65F0D-18CE-1DB9-9C60-C7D361B55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8547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EB6583FC-6AE6-CB1D-1E2A-8A8950B5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F98208DF-15D2-5103-354D-7377083B8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598A196B-281F-1594-56DC-018BF6212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7901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>
          <a:extLst>
            <a:ext uri="{FF2B5EF4-FFF2-40B4-BE49-F238E27FC236}">
              <a16:creationId xmlns:a16="http://schemas.microsoft.com/office/drawing/2014/main" id="{DF22A79E-143F-0713-CBCD-82919F8F5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a355f518e_0_3:notes">
            <a:extLst>
              <a:ext uri="{FF2B5EF4-FFF2-40B4-BE49-F238E27FC236}">
                <a16:creationId xmlns:a16="http://schemas.microsoft.com/office/drawing/2014/main" id="{1645139E-F41C-30C4-BAD2-6E62F5AD96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a355f518e_0_3:notes">
            <a:extLst>
              <a:ext uri="{FF2B5EF4-FFF2-40B4-BE49-F238E27FC236}">
                <a16:creationId xmlns:a16="http://schemas.microsoft.com/office/drawing/2014/main" id="{D8DFDCD5-8EAB-FAF3-3F71-2131819501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793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030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d0c7d16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d0c7d16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476D99C6-BEE7-73ED-C7BB-365E492D0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9CC6D0-944A-5DD6-5BA4-0496F2E174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C2A2950-9A54-0CFB-3558-C38E592971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10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69A2F849-C456-ABAD-BF3A-BA588FB52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2D5FA9C4-9022-8BFE-810D-1F17095F9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85A8789A-3BF4-A545-A4AC-0F06A1546B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87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9C13EBC3-50AB-95A9-8FBA-05C410099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8A6A4C50-933E-5D4E-2380-300FA7509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6A1AFD7-1E4F-77F6-B581-81C3DE5E6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120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826FCE3F-4D68-5C52-38DF-75682A93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34CE2FE-B068-765C-2141-8DEFB2F776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380F0FAC-9820-FDF4-92E1-97BE4D9DED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345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162D3154-DDBB-B985-09EC-B502E1A93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AF42FFA6-53F5-CCE6-13DF-431518F2C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21FD503-5A9B-61DB-8636-597257308E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299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E8B67F68-F86D-4760-82D7-5586669EA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DFCC0E6D-FD24-6EBC-B5D3-B0735EA603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9DF389DC-8619-D7D8-5940-10AA61363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6705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3732071A-5C13-CB77-7D98-65DFC9FC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6E6F7787-5788-0CBE-0E02-7D0D2364A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61372697-A298-405A-F838-AF24E9F93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936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56BBB63A-DF66-E9FE-E19C-BB77F79C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1557FCBE-AE11-1452-7103-0D490EF41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77A6ED19-70F2-586B-23D3-06CC589A6D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7992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C5347F8F-2DE6-8071-BDB8-DD24014F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7FF72719-D933-DE09-C58C-148175853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40AE4ABF-8391-AAF9-A2D3-0678D87610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40706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A2393A18-0571-4C7A-8118-287FDE93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E38BB1A1-F450-2B0C-9F5E-277D477C0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A65BA1E7-21CA-D796-41E7-862930B2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69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>
          <a:extLst>
            <a:ext uri="{FF2B5EF4-FFF2-40B4-BE49-F238E27FC236}">
              <a16:creationId xmlns:a16="http://schemas.microsoft.com/office/drawing/2014/main" id="{0AE50923-D70F-A1C3-8EF9-C8F7B6811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e013acee29_0_272:notes">
            <a:extLst>
              <a:ext uri="{FF2B5EF4-FFF2-40B4-BE49-F238E27FC236}">
                <a16:creationId xmlns:a16="http://schemas.microsoft.com/office/drawing/2014/main" id="{C1B7D549-EEA3-193B-508D-CAD6F48A5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e013acee29_0_272:notes">
            <a:extLst>
              <a:ext uri="{FF2B5EF4-FFF2-40B4-BE49-F238E27FC236}">
                <a16:creationId xmlns:a16="http://schemas.microsoft.com/office/drawing/2014/main" id="{590870E9-678A-9035-6849-FBFDABDA3B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77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013acee2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013acee2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db0f9523dd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db0f9523dd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db0f9523d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db0f9523d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fr-FR" sz="1100" dirty="0"/>
              <a:t>Au sein de cette institution , j'ai eu l'opportunité d'intégrer la </a:t>
            </a:r>
            <a:r>
              <a:rPr lang="fr-FR" sz="1100" b="1" dirty="0"/>
              <a:t>Direction Télécom et Réseaux</a:t>
            </a:r>
            <a:r>
              <a:rPr lang="fr-FR" sz="1100" dirty="0"/>
              <a:t>, département qui gère les systèmes d'information et les infrastructures technologiques essentielles au fonctionnement de l'entreprise.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80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4B08017F-B2EF-DCAC-9A18-31E145A9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4A6497D5-3BA3-172F-F459-A21CA3DA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782DC6DD-03F5-2E4B-0104-35E970BEE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95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C711B8E9-4EBC-2142-0D72-712F852E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E054EA02-FCE2-A99D-2EA8-14F143DF2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64F85C36-294A-B1DE-C9FE-61FF17936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798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>
          <a:extLst>
            <a:ext uri="{FF2B5EF4-FFF2-40B4-BE49-F238E27FC236}">
              <a16:creationId xmlns:a16="http://schemas.microsoft.com/office/drawing/2014/main" id="{00884781-28E5-BBFF-9BE6-881B67A5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e013acee29_0_392:notes">
            <a:extLst>
              <a:ext uri="{FF2B5EF4-FFF2-40B4-BE49-F238E27FC236}">
                <a16:creationId xmlns:a16="http://schemas.microsoft.com/office/drawing/2014/main" id="{086B66BA-CF38-5B21-7836-6F93574F2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e013acee29_0_392:notes">
            <a:extLst>
              <a:ext uri="{FF2B5EF4-FFF2-40B4-BE49-F238E27FC236}">
                <a16:creationId xmlns:a16="http://schemas.microsoft.com/office/drawing/2014/main" id="{FE8474BC-A67F-AFC1-5300-4ECB41EB5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8361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0ACCFEAA-72FC-43A1-5BDE-D22952AD4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dd0c7d16c6_0_62:notes">
            <a:extLst>
              <a:ext uri="{FF2B5EF4-FFF2-40B4-BE49-F238E27FC236}">
                <a16:creationId xmlns:a16="http://schemas.microsoft.com/office/drawing/2014/main" id="{553BBA8A-430E-FC47-2131-29A3AB6D9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dd0c7d16c6_0_62:notes">
            <a:extLst>
              <a:ext uri="{FF2B5EF4-FFF2-40B4-BE49-F238E27FC236}">
                <a16:creationId xmlns:a16="http://schemas.microsoft.com/office/drawing/2014/main" id="{86E84C0B-2D74-112B-6676-8B87A1B2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41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04983" y="31155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939667" y="-25515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125775" y="3409253"/>
            <a:ext cx="4892400" cy="46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619803" flipH="1">
            <a:off x="2627776" y="-2544189"/>
            <a:ext cx="8328326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00024" y="2800336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477943" flipH="1">
            <a:off x="-584890" y="-1104344"/>
            <a:ext cx="3689827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233330" flipH="1">
            <a:off x="6135587" y="3760304"/>
            <a:ext cx="3689827" cy="240341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322628">
            <a:off x="5830786" y="-1154595"/>
            <a:ext cx="3689827" cy="2403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" flipH="1">
            <a:off x="-1714323" y="3018197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615817" y="33060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2514483" y="-258963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" flipH="1">
            <a:off x="6372738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950887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6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81183" y="340131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882517" y="-2684889"/>
            <a:ext cx="8328325" cy="4399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2007450" y="1126583"/>
            <a:ext cx="5129100" cy="132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2007450" y="2715850"/>
            <a:ext cx="5129100" cy="1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5979663" y="39741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06237" y="-1082797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 idx="2"/>
          </p:nvPr>
        </p:nvSpPr>
        <p:spPr>
          <a:xfrm>
            <a:off x="1106675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3"/>
          </p:nvPr>
        </p:nvSpPr>
        <p:spPr>
          <a:xfrm>
            <a:off x="4724400" y="1408375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106663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4724388" y="2094775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5"/>
          </p:nvPr>
        </p:nvSpPr>
        <p:spPr>
          <a:xfrm>
            <a:off x="1106675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6"/>
          </p:nvPr>
        </p:nvSpPr>
        <p:spPr>
          <a:xfrm>
            <a:off x="4724400" y="3039813"/>
            <a:ext cx="2245500" cy="68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106688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4724392" y="3726213"/>
            <a:ext cx="224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3580800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3580800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185575" y="1408363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7185575" y="304220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">
            <a:off x="-950887" y="-1176822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0799995">
            <a:off x="6372738" y="3953753"/>
            <a:ext cx="3689825" cy="240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799995" flipH="1">
            <a:off x="-824537" y="3877553"/>
            <a:ext cx="3689825" cy="2403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487517" flipH="1">
            <a:off x="6296534" y="-960496"/>
            <a:ext cx="3689828" cy="240342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60195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title" idx="2"/>
          </p:nvPr>
        </p:nvSpPr>
        <p:spPr>
          <a:xfrm>
            <a:off x="3369747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72000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3"/>
          </p:nvPr>
        </p:nvSpPr>
        <p:spPr>
          <a:xfrm>
            <a:off x="3369741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4"/>
          </p:nvPr>
        </p:nvSpPr>
        <p:spPr>
          <a:xfrm>
            <a:off x="720000" y="1516417"/>
            <a:ext cx="2404500" cy="4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subTitle" idx="5"/>
          </p:nvPr>
        </p:nvSpPr>
        <p:spPr>
          <a:xfrm>
            <a:off x="6019500" y="2066879"/>
            <a:ext cx="2404500" cy="88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6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1333" y="3314461"/>
            <a:ext cx="8328325" cy="43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91617" flipH="1">
            <a:off x="-537369" y="-1084697"/>
            <a:ext cx="3689821" cy="240342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0"/>
          <p:cNvSpPr/>
          <p:nvPr/>
        </p:nvSpPr>
        <p:spPr>
          <a:xfrm>
            <a:off x="359650" y="281400"/>
            <a:ext cx="8424600" cy="4585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956250" y="1468382"/>
            <a:ext cx="3218400" cy="10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subTitle" idx="1"/>
          </p:nvPr>
        </p:nvSpPr>
        <p:spPr>
          <a:xfrm>
            <a:off x="956250" y="2810020"/>
            <a:ext cx="3218400" cy="9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8" r:id="rId5"/>
    <p:sldLayoutId id="2147483659" r:id="rId6"/>
    <p:sldLayoutId id="2147483663" r:id="rId7"/>
    <p:sldLayoutId id="2147483670" r:id="rId8"/>
    <p:sldLayoutId id="2147483676" r:id="rId9"/>
    <p:sldLayoutId id="2147483678" r:id="rId10"/>
    <p:sldLayoutId id="2147483679" r:id="rId11"/>
    <p:sldLayoutId id="214748368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8"/>
          <p:cNvSpPr txBox="1">
            <a:spLocks noGrp="1"/>
          </p:cNvSpPr>
          <p:nvPr>
            <p:ph type="ctrTitle"/>
          </p:nvPr>
        </p:nvSpPr>
        <p:spPr>
          <a:xfrm>
            <a:off x="1096325" y="1370926"/>
            <a:ext cx="6951300" cy="1874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Stage de perfectionnement</a:t>
            </a:r>
            <a:endParaRPr sz="4800" dirty="0"/>
          </a:p>
        </p:txBody>
      </p:sp>
      <p:sp>
        <p:nvSpPr>
          <p:cNvPr id="270" name="Google Shape;270;p38"/>
          <p:cNvSpPr txBox="1">
            <a:spLocks noGrp="1"/>
          </p:cNvSpPr>
          <p:nvPr>
            <p:ph type="subTitle" idx="1"/>
          </p:nvPr>
        </p:nvSpPr>
        <p:spPr>
          <a:xfrm>
            <a:off x="2125775" y="3475928"/>
            <a:ext cx="4892400" cy="4602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Elaboré par </a:t>
            </a:r>
            <a:r>
              <a:rPr lang="en" sz="1400" b="1" dirty="0"/>
              <a:t>LAGHOAUNEM Sofien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Encadré par </a:t>
            </a:r>
            <a:r>
              <a:rPr lang="fr-FR" sz="1400" dirty="0"/>
              <a:t> </a:t>
            </a:r>
            <a:r>
              <a:rPr lang="fr-FR" sz="1400" b="1" dirty="0"/>
              <a:t>M. BOUAZIZ Ramzi </a:t>
            </a:r>
            <a:endParaRPr sz="1400" b="1" dirty="0"/>
          </a:p>
        </p:txBody>
      </p:sp>
      <p:cxnSp>
        <p:nvCxnSpPr>
          <p:cNvPr id="271" name="Google Shape;271;p38"/>
          <p:cNvCxnSpPr/>
          <p:nvPr/>
        </p:nvCxnSpPr>
        <p:spPr>
          <a:xfrm>
            <a:off x="3464200" y="3245332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5" name="Google Shape;448;p40">
            <a:extLst>
              <a:ext uri="{FF2B5EF4-FFF2-40B4-BE49-F238E27FC236}">
                <a16:creationId xmlns:a16="http://schemas.microsoft.com/office/drawing/2014/main" id="{1F18F817-8ED1-4F0D-A167-56B890745F7E}"/>
              </a:ext>
            </a:extLst>
          </p:cNvPr>
          <p:cNvSpPr/>
          <p:nvPr/>
        </p:nvSpPr>
        <p:spPr>
          <a:xfrm flipH="1">
            <a:off x="7018175" y="2409903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A3E1AFD4-4292-4425-A0DC-5D0F1E1A92E2}"/>
              </a:ext>
            </a:extLst>
          </p:cNvPr>
          <p:cNvSpPr/>
          <p:nvPr/>
        </p:nvSpPr>
        <p:spPr>
          <a:xfrm flipH="1">
            <a:off x="5968754" y="3139678"/>
            <a:ext cx="1342368" cy="122945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4B83A9D-016E-4512-B27F-0F9D91CBD77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77" y="2416478"/>
            <a:ext cx="1153163" cy="13379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3" descr="A logo with a bird and text&#10;&#10;AI-generated content may be incorrect.">
            <a:extLst>
              <a:ext uri="{FF2B5EF4-FFF2-40B4-BE49-F238E27FC236}">
                <a16:creationId xmlns:a16="http://schemas.microsoft.com/office/drawing/2014/main" id="{91D71525-8C50-FC1E-96F9-765B6254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02" y="3206666"/>
            <a:ext cx="1028700" cy="1028700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518A1C-BBD4-3344-1586-19E7566AFD68}"/>
              </a:ext>
            </a:extLst>
          </p:cNvPr>
          <p:cNvSpPr txBox="1"/>
          <p:nvPr/>
        </p:nvSpPr>
        <p:spPr>
          <a:xfrm>
            <a:off x="376238" y="4543401"/>
            <a:ext cx="6486524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fr-FR" dirty="0"/>
              <a:t>Année Universitaire 2024/2025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C3850B11-3608-E2FC-61FD-21E15A190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573EE6A-8026-9C0A-40B3-588D7E5D0E9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AB2B77D-ED0C-4851-A74C-CDD153563B55}"/>
              </a:ext>
            </a:extLst>
          </p:cNvPr>
          <p:cNvSpPr txBox="1">
            <a:spLocks/>
          </p:cNvSpPr>
          <p:nvPr/>
        </p:nvSpPr>
        <p:spPr>
          <a:xfrm>
            <a:off x="8195582" y="436443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5</a:t>
            </a:r>
          </a:p>
        </p:txBody>
      </p:sp>
      <p:grpSp>
        <p:nvGrpSpPr>
          <p:cNvPr id="1172" name="Graphic 1170">
            <a:extLst>
              <a:ext uri="{FF2B5EF4-FFF2-40B4-BE49-F238E27FC236}">
                <a16:creationId xmlns:a16="http://schemas.microsoft.com/office/drawing/2014/main" id="{D2467FEE-1BF7-3AE4-08B1-65A2BC8B70CF}"/>
              </a:ext>
            </a:extLst>
          </p:cNvPr>
          <p:cNvGrpSpPr/>
          <p:nvPr/>
        </p:nvGrpSpPr>
        <p:grpSpPr>
          <a:xfrm>
            <a:off x="1334002" y="998622"/>
            <a:ext cx="6782268" cy="3397110"/>
            <a:chOff x="1334002" y="998622"/>
            <a:chExt cx="6782268" cy="3397110"/>
          </a:xfrm>
        </p:grpSpPr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B4B52C6D-424A-1AAD-555F-17628DA53FE8}"/>
                </a:ext>
              </a:extLst>
            </p:cNvPr>
            <p:cNvSpPr txBox="1"/>
            <p:nvPr/>
          </p:nvSpPr>
          <p:spPr>
            <a:xfrm>
              <a:off x="1534199" y="2000983"/>
              <a:ext cx="1060764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 et Accès</a:t>
              </a: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5860FD16-9F4D-44B7-12F6-0D38AF0C6992}"/>
                </a:ext>
              </a:extLst>
            </p:cNvPr>
            <p:cNvSpPr txBox="1"/>
            <p:nvPr/>
          </p:nvSpPr>
          <p:spPr>
            <a:xfrm>
              <a:off x="5565259" y="1254213"/>
              <a:ext cx="953842" cy="226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le Statut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B34A0782-B512-DE80-ABC4-82B5459E70DB}"/>
                </a:ext>
              </a:extLst>
            </p:cNvPr>
            <p:cNvSpPr txBox="1"/>
            <p:nvPr/>
          </p:nvSpPr>
          <p:spPr>
            <a:xfrm>
              <a:off x="1679090" y="2241437"/>
              <a:ext cx="897567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Authentification et </a:t>
              </a:r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B9D33063-FF5A-D1DF-DCF7-267B907193B5}"/>
                </a:ext>
              </a:extLst>
            </p:cNvPr>
            <p:cNvSpPr txBox="1"/>
            <p:nvPr/>
          </p:nvSpPr>
          <p:spPr>
            <a:xfrm>
              <a:off x="1560472" y="2398161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récupération de mot de </a:t>
              </a:r>
            </a:p>
          </p:txBody>
        </p:sp>
        <p:sp>
          <p:nvSpPr>
            <p:cNvPr id="1177" name="TextBox 1176">
              <a:extLst>
                <a:ext uri="{FF2B5EF4-FFF2-40B4-BE49-F238E27FC236}">
                  <a16:creationId xmlns:a16="http://schemas.microsoft.com/office/drawing/2014/main" id="{8BBC06FB-A2B3-EB83-053B-14AD423A68A0}"/>
                </a:ext>
              </a:extLst>
            </p:cNvPr>
            <p:cNvSpPr txBox="1"/>
            <p:nvPr/>
          </p:nvSpPr>
          <p:spPr>
            <a:xfrm>
              <a:off x="2118832" y="2535307"/>
              <a:ext cx="40797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passe</a:t>
              </a:r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147CD3B3-8EBA-8584-01B9-7045335F274D}"/>
                </a:ext>
              </a:extLst>
            </p:cNvPr>
            <p:cNvSpPr txBox="1"/>
            <p:nvPr/>
          </p:nvSpPr>
          <p:spPr>
            <a:xfrm>
              <a:off x="5483661" y="1472744"/>
              <a:ext cx="111703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suivent le </a:t>
              </a:r>
            </a:p>
          </p:txBody>
        </p:sp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AF4E4FC2-87F5-939C-A805-345BDE6CDD77}"/>
                </a:ext>
              </a:extLst>
            </p:cNvPr>
            <p:cNvSpPr txBox="1"/>
            <p:nvPr/>
          </p:nvSpPr>
          <p:spPr>
            <a:xfrm>
              <a:off x="5523053" y="1624677"/>
              <a:ext cx="107764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statut via un tableau de </a:t>
              </a:r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C4691E91-76E0-05C7-8BB4-38BD89D1737A}"/>
                </a:ext>
              </a:extLst>
            </p:cNvPr>
            <p:cNvSpPr txBox="1"/>
            <p:nvPr/>
          </p:nvSpPr>
          <p:spPr>
            <a:xfrm>
              <a:off x="6061876" y="1778411"/>
              <a:ext cx="35170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bord</a:t>
              </a:r>
            </a:p>
          </p:txBody>
        </p:sp>
        <p:sp>
          <p:nvSpPr>
            <p:cNvPr id="1181" name="TextBox 1180">
              <a:extLst>
                <a:ext uri="{FF2B5EF4-FFF2-40B4-BE49-F238E27FC236}">
                  <a16:creationId xmlns:a16="http://schemas.microsoft.com/office/drawing/2014/main" id="{E36818FE-E72F-5582-AEA5-C514C5EFE6A0}"/>
                </a:ext>
              </a:extLst>
            </p:cNvPr>
            <p:cNvSpPr txBox="1"/>
            <p:nvPr/>
          </p:nvSpPr>
          <p:spPr>
            <a:xfrm>
              <a:off x="5261375" y="4070002"/>
              <a:ext cx="976352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documents sont </a:t>
              </a:r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FE94473A-8EFD-A6C2-F167-F9EB7310BD1A}"/>
                </a:ext>
              </a:extLst>
            </p:cNvPr>
            <p:cNvSpPr txBox="1"/>
            <p:nvPr/>
          </p:nvSpPr>
          <p:spPr>
            <a:xfrm>
              <a:off x="5137520" y="4202998"/>
              <a:ext cx="1162058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gérés par tous les acteurs</a:t>
              </a: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B3F79C21-D881-212F-EEB3-4F69866322ED}"/>
                </a:ext>
              </a:extLst>
            </p:cNvPr>
            <p:cNvSpPr txBox="1"/>
            <p:nvPr/>
          </p:nvSpPr>
          <p:spPr>
            <a:xfrm>
              <a:off x="1334002" y="3503475"/>
              <a:ext cx="230543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DE8431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Utilisateurs 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02F3FCC4-005B-D880-D775-94C4AACED4BC}"/>
                </a:ext>
              </a:extLst>
            </p:cNvPr>
            <p:cNvSpPr txBox="1"/>
            <p:nvPr/>
          </p:nvSpPr>
          <p:spPr>
            <a:xfrm>
              <a:off x="5804419" y="2612938"/>
              <a:ext cx="23118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Révision par l'Encadrant 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E40F10FE-C878-AF0D-5D5D-5F990531F4B1}"/>
                </a:ext>
              </a:extLst>
            </p:cNvPr>
            <p:cNvSpPr txBox="1"/>
            <p:nvPr/>
          </p:nvSpPr>
          <p:spPr>
            <a:xfrm>
              <a:off x="5960582" y="3161933"/>
              <a:ext cx="1847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fr-FR" sz="1500" b="1" spc="0" baseline="0" dirty="0">
                <a:ln/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C4F980F1-A29D-B2A1-E866-8BE985B8CEA6}"/>
                </a:ext>
              </a:extLst>
            </p:cNvPr>
            <p:cNvSpPr txBox="1"/>
            <p:nvPr/>
          </p:nvSpPr>
          <p:spPr>
            <a:xfrm>
              <a:off x="1716366" y="3745598"/>
              <a:ext cx="108327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Création et gestion des 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3BF68104-23C5-CDE4-3025-DD1B8AD47550}"/>
                </a:ext>
              </a:extLst>
            </p:cNvPr>
            <p:cNvSpPr txBox="1"/>
            <p:nvPr/>
          </p:nvSpPr>
          <p:spPr>
            <a:xfrm>
              <a:off x="1865252" y="3886997"/>
              <a:ext cx="959469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comptes utilisateurs</a:t>
              </a:r>
            </a:p>
          </p:txBody>
        </p:sp>
        <p:sp>
          <p:nvSpPr>
            <p:cNvPr id="1189" name="TextBox 1188">
              <a:extLst>
                <a:ext uri="{FF2B5EF4-FFF2-40B4-BE49-F238E27FC236}">
                  <a16:creationId xmlns:a16="http://schemas.microsoft.com/office/drawing/2014/main" id="{E493C850-1B5A-EEE1-02F7-3F3D3C7115B1}"/>
                </a:ext>
              </a:extLst>
            </p:cNvPr>
            <p:cNvSpPr txBox="1"/>
            <p:nvPr/>
          </p:nvSpPr>
          <p:spPr>
            <a:xfrm>
              <a:off x="2396963" y="1215257"/>
              <a:ext cx="1190195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stagiaires soumettent </a:t>
              </a:r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304D032-9CBF-D368-747D-1DE4644A5975}"/>
                </a:ext>
              </a:extLst>
            </p:cNvPr>
            <p:cNvSpPr txBox="1"/>
            <p:nvPr/>
          </p:nvSpPr>
          <p:spPr>
            <a:xfrm>
              <a:off x="2511109" y="1366013"/>
              <a:ext cx="1043881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des demandes en ligne</a:t>
              </a:r>
            </a:p>
          </p:txBody>
        </p:sp>
        <p:sp>
          <p:nvSpPr>
            <p:cNvPr id="1191" name="TextBox 1190">
              <a:extLst>
                <a:ext uri="{FF2B5EF4-FFF2-40B4-BE49-F238E27FC236}">
                  <a16:creationId xmlns:a16="http://schemas.microsoft.com/office/drawing/2014/main" id="{EA327FB9-C07A-5E52-2F6F-99E5BC8D1A88}"/>
                </a:ext>
              </a:extLst>
            </p:cNvPr>
            <p:cNvSpPr txBox="1"/>
            <p:nvPr/>
          </p:nvSpPr>
          <p:spPr>
            <a:xfrm>
              <a:off x="6002787" y="2871593"/>
              <a:ext cx="1195823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Les encadrants révisent et 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A01005C2-F63F-2671-6FB3-B82D2B0EDEE0}"/>
                </a:ext>
              </a:extLst>
            </p:cNvPr>
            <p:cNvSpPr txBox="1"/>
            <p:nvPr/>
          </p:nvSpPr>
          <p:spPr>
            <a:xfrm>
              <a:off x="6061876" y="3043756"/>
              <a:ext cx="1055136" cy="192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approuvent ou rejettent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B7DCB5F6-337C-5C7B-E0AB-62456436839C}"/>
                </a:ext>
              </a:extLst>
            </p:cNvPr>
            <p:cNvSpPr txBox="1"/>
            <p:nvPr/>
          </p:nvSpPr>
          <p:spPr>
            <a:xfrm>
              <a:off x="4976693" y="3841965"/>
              <a:ext cx="229582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Documents </a:t>
              </a: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4E99B062-7FC9-7D48-5DE7-CAF8F5AA4E7F}"/>
                </a:ext>
              </a:extLst>
            </p:cNvPr>
            <p:cNvSpPr txBox="1"/>
            <p:nvPr/>
          </p:nvSpPr>
          <p:spPr>
            <a:xfrm>
              <a:off x="2127873" y="998622"/>
              <a:ext cx="23791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une Demande </a:t>
              </a:r>
            </a:p>
          </p:txBody>
        </p:sp>
        <p:grpSp>
          <p:nvGrpSpPr>
            <p:cNvPr id="1204" name="Graphic 1170">
              <a:extLst>
                <a:ext uri="{FF2B5EF4-FFF2-40B4-BE49-F238E27FC236}">
                  <a16:creationId xmlns:a16="http://schemas.microsoft.com/office/drawing/2014/main" id="{699F482D-11D0-F09D-CDF5-C6B7DF956E26}"/>
                </a:ext>
              </a:extLst>
            </p:cNvPr>
            <p:cNvGrpSpPr/>
            <p:nvPr/>
          </p:nvGrpSpPr>
          <p:grpSpPr>
            <a:xfrm>
              <a:off x="3304115" y="1749617"/>
              <a:ext cx="842965" cy="982053"/>
              <a:chOff x="3304115" y="1749617"/>
              <a:chExt cx="842965" cy="982053"/>
            </a:xfrm>
            <a:noFill/>
          </p:grpSpPr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21A8EFF7-6811-092B-D47F-4066D5657605}"/>
                  </a:ext>
                </a:extLst>
              </p:cNvPr>
              <p:cNvSpPr/>
              <p:nvPr/>
            </p:nvSpPr>
            <p:spPr>
              <a:xfrm>
                <a:off x="3304115" y="1817420"/>
                <a:ext cx="742824" cy="742826"/>
              </a:xfrm>
              <a:custGeom>
                <a:avLst/>
                <a:gdLst>
                  <a:gd name="connsiteX0" fmla="*/ 237 w 742824"/>
                  <a:gd name="connsiteY0" fmla="*/ 371713 h 742826"/>
                  <a:gd name="connsiteX1" fmla="*/ 371649 w 742824"/>
                  <a:gd name="connsiteY1" fmla="*/ 743128 h 742826"/>
                  <a:gd name="connsiteX2" fmla="*/ 743062 w 742824"/>
                  <a:gd name="connsiteY2" fmla="*/ 371713 h 742826"/>
                  <a:gd name="connsiteX3" fmla="*/ 371649 w 742824"/>
                  <a:gd name="connsiteY3" fmla="*/ 301 h 742826"/>
                  <a:gd name="connsiteX4" fmla="*/ 237 w 742824"/>
                  <a:gd name="connsiteY4" fmla="*/ 371713 h 742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6">
                    <a:moveTo>
                      <a:pt x="237" y="371713"/>
                    </a:moveTo>
                    <a:cubicBezTo>
                      <a:pt x="237" y="576842"/>
                      <a:pt x="166524" y="743128"/>
                      <a:pt x="371649" y="743128"/>
                    </a:cubicBezTo>
                    <a:cubicBezTo>
                      <a:pt x="576776" y="743128"/>
                      <a:pt x="743062" y="576842"/>
                      <a:pt x="743062" y="371713"/>
                    </a:cubicBezTo>
                    <a:cubicBezTo>
                      <a:pt x="743062" y="166588"/>
                      <a:pt x="576776" y="301"/>
                      <a:pt x="371649" y="301"/>
                    </a:cubicBezTo>
                    <a:cubicBezTo>
                      <a:pt x="166524" y="301"/>
                      <a:pt x="237" y="166588"/>
                      <a:pt x="237" y="371713"/>
                    </a:cubicBezTo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70B753B1-9D16-E8A4-9275-39DDE0ED7A6B}"/>
                  </a:ext>
                </a:extLst>
              </p:cNvPr>
              <p:cNvSpPr/>
              <p:nvPr/>
            </p:nvSpPr>
            <p:spPr>
              <a:xfrm>
                <a:off x="3469005" y="1749617"/>
                <a:ext cx="678076" cy="982053"/>
              </a:xfrm>
              <a:custGeom>
                <a:avLst/>
                <a:gdLst>
                  <a:gd name="connsiteX0" fmla="*/ 584014 w 678076"/>
                  <a:gd name="connsiteY0" fmla="*/ 244402 h 982053"/>
                  <a:gd name="connsiteX1" fmla="*/ 612117 w 678076"/>
                  <a:gd name="connsiteY1" fmla="*/ 292435 h 982053"/>
                  <a:gd name="connsiteX2" fmla="*/ 678313 w 678076"/>
                  <a:gd name="connsiteY2" fmla="*/ 57331 h 982053"/>
                  <a:gd name="connsiteX3" fmla="*/ 441183 w 678076"/>
                  <a:gd name="connsiteY3" fmla="*/ 301 h 982053"/>
                  <a:gd name="connsiteX4" fmla="*/ 475708 w 678076"/>
                  <a:gd name="connsiteY4" fmla="*/ 59305 h 982053"/>
                  <a:gd name="connsiteX5" fmla="*/ 395398 w 678076"/>
                  <a:gd name="connsiteY5" fmla="*/ 119510 h 982053"/>
                  <a:gd name="connsiteX6" fmla="*/ 540772 w 678076"/>
                  <a:gd name="connsiteY6" fmla="*/ 276911 h 982053"/>
                  <a:gd name="connsiteX7" fmla="*/ 584014 w 678076"/>
                  <a:gd name="connsiteY7" fmla="*/ 244402 h 982053"/>
                  <a:gd name="connsiteX8" fmla="*/ 226571 w 678076"/>
                  <a:gd name="connsiteY8" fmla="*/ 810408 h 982053"/>
                  <a:gd name="connsiteX9" fmla="*/ 206755 w 678076"/>
                  <a:gd name="connsiteY9" fmla="*/ 810931 h 982053"/>
                  <a:gd name="connsiteX10" fmla="*/ 18400 w 678076"/>
                  <a:gd name="connsiteY10" fmla="*/ 759693 h 982053"/>
                  <a:gd name="connsiteX11" fmla="*/ 521 w 678076"/>
                  <a:gd name="connsiteY11" fmla="*/ 982355 h 982053"/>
                  <a:gd name="connsiteX12" fmla="*/ 115762 w 678076"/>
                  <a:gd name="connsiteY12" fmla="*/ 861010 h 982053"/>
                  <a:gd name="connsiteX13" fmla="*/ 214091 w 678076"/>
                  <a:gd name="connsiteY13" fmla="*/ 961865 h 982053"/>
                  <a:gd name="connsiteX14" fmla="*/ 226571 w 678076"/>
                  <a:gd name="connsiteY14" fmla="*/ 810408 h 982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78076" h="982053">
                    <a:moveTo>
                      <a:pt x="584014" y="244402"/>
                    </a:moveTo>
                    <a:lnTo>
                      <a:pt x="612117" y="292435"/>
                    </a:lnTo>
                    <a:lnTo>
                      <a:pt x="678313" y="57331"/>
                    </a:lnTo>
                    <a:lnTo>
                      <a:pt x="441183" y="301"/>
                    </a:lnTo>
                    <a:lnTo>
                      <a:pt x="475708" y="59305"/>
                    </a:lnTo>
                    <a:cubicBezTo>
                      <a:pt x="447964" y="78166"/>
                      <a:pt x="421172" y="98261"/>
                      <a:pt x="395398" y="119510"/>
                    </a:cubicBezTo>
                    <a:cubicBezTo>
                      <a:pt x="457970" y="156477"/>
                      <a:pt x="508763" y="211274"/>
                      <a:pt x="540772" y="276911"/>
                    </a:cubicBezTo>
                    <a:cubicBezTo>
                      <a:pt x="554824" y="265646"/>
                      <a:pt x="569247" y="254803"/>
                      <a:pt x="584014" y="244402"/>
                    </a:cubicBezTo>
                    <a:close/>
                    <a:moveTo>
                      <a:pt x="226571" y="810408"/>
                    </a:moveTo>
                    <a:cubicBezTo>
                      <a:pt x="220009" y="810757"/>
                      <a:pt x="213403" y="810931"/>
                      <a:pt x="206755" y="810931"/>
                    </a:cubicBezTo>
                    <a:cubicBezTo>
                      <a:pt x="138009" y="810931"/>
                      <a:pt x="73624" y="792254"/>
                      <a:pt x="18400" y="759693"/>
                    </a:cubicBezTo>
                    <a:cubicBezTo>
                      <a:pt x="4852" y="832844"/>
                      <a:pt x="-1194" y="907448"/>
                      <a:pt x="521" y="982355"/>
                    </a:cubicBezTo>
                    <a:lnTo>
                      <a:pt x="115762" y="861010"/>
                    </a:lnTo>
                    <a:lnTo>
                      <a:pt x="214091" y="961865"/>
                    </a:lnTo>
                    <a:cubicBezTo>
                      <a:pt x="213836" y="910959"/>
                      <a:pt x="218038" y="860290"/>
                      <a:pt x="226571" y="810408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5575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0" name="Graphic 1170">
              <a:extLst>
                <a:ext uri="{FF2B5EF4-FFF2-40B4-BE49-F238E27FC236}">
                  <a16:creationId xmlns:a16="http://schemas.microsoft.com/office/drawing/2014/main" id="{8DD35B98-D5D2-06F3-6751-4EECDFD8E6E9}"/>
                </a:ext>
              </a:extLst>
            </p:cNvPr>
            <p:cNvGrpSpPr/>
            <p:nvPr/>
          </p:nvGrpSpPr>
          <p:grpSpPr>
            <a:xfrm>
              <a:off x="3302787" y="2610326"/>
              <a:ext cx="814974" cy="1038902"/>
              <a:chOff x="3302787" y="2610326"/>
              <a:chExt cx="814974" cy="1038902"/>
            </a:xfrm>
            <a:noFill/>
          </p:grpSpPr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E8281426-5C10-6CB4-ED1B-E2AE065A18CE}"/>
                  </a:ext>
                </a:extLst>
              </p:cNvPr>
              <p:cNvSpPr/>
              <p:nvPr/>
            </p:nvSpPr>
            <p:spPr>
              <a:xfrm>
                <a:off x="3302787" y="2854703"/>
                <a:ext cx="742824" cy="742825"/>
              </a:xfrm>
              <a:custGeom>
                <a:avLst/>
                <a:gdLst>
                  <a:gd name="connsiteX0" fmla="*/ 236 w 742824"/>
                  <a:gd name="connsiteY0" fmla="*/ 371867 h 742825"/>
                  <a:gd name="connsiteX1" fmla="*/ 371649 w 742824"/>
                  <a:gd name="connsiteY1" fmla="*/ 743279 h 742825"/>
                  <a:gd name="connsiteX2" fmla="*/ 743061 w 742824"/>
                  <a:gd name="connsiteY2" fmla="*/ 371867 h 742825"/>
                  <a:gd name="connsiteX3" fmla="*/ 371649 w 742824"/>
                  <a:gd name="connsiteY3" fmla="*/ 454 h 742825"/>
                  <a:gd name="connsiteX4" fmla="*/ 236 w 742824"/>
                  <a:gd name="connsiteY4" fmla="*/ 371867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5">
                    <a:moveTo>
                      <a:pt x="236" y="371867"/>
                    </a:moveTo>
                    <a:cubicBezTo>
                      <a:pt x="236" y="576994"/>
                      <a:pt x="166523" y="743279"/>
                      <a:pt x="371649" y="743279"/>
                    </a:cubicBezTo>
                    <a:cubicBezTo>
                      <a:pt x="576776" y="743279"/>
                      <a:pt x="743061" y="576994"/>
                      <a:pt x="743061" y="371867"/>
                    </a:cubicBezTo>
                    <a:cubicBezTo>
                      <a:pt x="743061" y="166741"/>
                      <a:pt x="576776" y="454"/>
                      <a:pt x="371649" y="454"/>
                    </a:cubicBezTo>
                    <a:cubicBezTo>
                      <a:pt x="166523" y="454"/>
                      <a:pt x="236" y="166741"/>
                      <a:pt x="236" y="371867"/>
                    </a:cubicBezTo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2F0272C9-9D3D-CB63-69BE-CCF19C288E2B}"/>
                  </a:ext>
                </a:extLst>
              </p:cNvPr>
              <p:cNvSpPr/>
              <p:nvPr/>
            </p:nvSpPr>
            <p:spPr>
              <a:xfrm>
                <a:off x="3416579" y="2610326"/>
                <a:ext cx="701183" cy="1038902"/>
              </a:xfrm>
              <a:custGeom>
                <a:avLst/>
                <a:gdLst>
                  <a:gd name="connsiteX0" fmla="*/ 270077 w 701183"/>
                  <a:gd name="connsiteY0" fmla="*/ 175733 h 1038902"/>
                  <a:gd name="connsiteX1" fmla="*/ 338700 w 701183"/>
                  <a:gd name="connsiteY1" fmla="*/ 175335 h 1038902"/>
                  <a:gd name="connsiteX2" fmla="*/ 168192 w 701183"/>
                  <a:gd name="connsiteY2" fmla="*/ 454 h 1038902"/>
                  <a:gd name="connsiteX3" fmla="*/ 236 w 701183"/>
                  <a:gd name="connsiteY3" fmla="*/ 177302 h 1038902"/>
                  <a:gd name="connsiteX4" fmla="*/ 55620 w 701183"/>
                  <a:gd name="connsiteY4" fmla="*/ 176980 h 1038902"/>
                  <a:gd name="connsiteX5" fmla="*/ 70922 w 701183"/>
                  <a:gd name="connsiteY5" fmla="*/ 295233 h 1038902"/>
                  <a:gd name="connsiteX6" fmla="*/ 257856 w 701183"/>
                  <a:gd name="connsiteY6" fmla="*/ 244831 h 1038902"/>
                  <a:gd name="connsiteX7" fmla="*/ 279244 w 701183"/>
                  <a:gd name="connsiteY7" fmla="*/ 245437 h 1038902"/>
                  <a:gd name="connsiteX8" fmla="*/ 270077 w 701183"/>
                  <a:gd name="connsiteY8" fmla="*/ 175733 h 1038902"/>
                  <a:gd name="connsiteX9" fmla="*/ 592714 w 701183"/>
                  <a:gd name="connsiteY9" fmla="*/ 777122 h 1038902"/>
                  <a:gd name="connsiteX10" fmla="*/ 448207 w 701183"/>
                  <a:gd name="connsiteY10" fmla="*/ 935237 h 1038902"/>
                  <a:gd name="connsiteX11" fmla="*/ 598893 w 701183"/>
                  <a:gd name="connsiteY11" fmla="*/ 1039357 h 1038902"/>
                  <a:gd name="connsiteX12" fmla="*/ 555888 w 701183"/>
                  <a:gd name="connsiteY12" fmla="*/ 886627 h 1038902"/>
                  <a:gd name="connsiteX13" fmla="*/ 701420 w 701183"/>
                  <a:gd name="connsiteY13" fmla="*/ 851630 h 1038902"/>
                  <a:gd name="connsiteX14" fmla="*/ 592714 w 701183"/>
                  <a:gd name="connsiteY14" fmla="*/ 777122 h 103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01183" h="1038902">
                    <a:moveTo>
                      <a:pt x="270077" y="175733"/>
                    </a:moveTo>
                    <a:lnTo>
                      <a:pt x="338700" y="175335"/>
                    </a:lnTo>
                    <a:lnTo>
                      <a:pt x="168192" y="454"/>
                    </a:lnTo>
                    <a:lnTo>
                      <a:pt x="236" y="177302"/>
                    </a:lnTo>
                    <a:lnTo>
                      <a:pt x="55620" y="176980"/>
                    </a:lnTo>
                    <a:cubicBezTo>
                      <a:pt x="58559" y="216746"/>
                      <a:pt x="63677" y="256221"/>
                      <a:pt x="70922" y="295233"/>
                    </a:cubicBezTo>
                    <a:cubicBezTo>
                      <a:pt x="125828" y="263190"/>
                      <a:pt x="189698" y="244831"/>
                      <a:pt x="257856" y="244831"/>
                    </a:cubicBezTo>
                    <a:cubicBezTo>
                      <a:pt x="265034" y="244831"/>
                      <a:pt x="272166" y="245035"/>
                      <a:pt x="279244" y="245437"/>
                    </a:cubicBezTo>
                    <a:cubicBezTo>
                      <a:pt x="275260" y="222376"/>
                      <a:pt x="272198" y="199124"/>
                      <a:pt x="270077" y="175733"/>
                    </a:cubicBezTo>
                    <a:close/>
                    <a:moveTo>
                      <a:pt x="592714" y="777122"/>
                    </a:moveTo>
                    <a:cubicBezTo>
                      <a:pt x="561037" y="842924"/>
                      <a:pt x="510542" y="897955"/>
                      <a:pt x="448207" y="935237"/>
                    </a:cubicBezTo>
                    <a:cubicBezTo>
                      <a:pt x="495280" y="974010"/>
                      <a:pt x="545669" y="1008867"/>
                      <a:pt x="598893" y="1039357"/>
                    </a:cubicBezTo>
                    <a:lnTo>
                      <a:pt x="555888" y="886627"/>
                    </a:lnTo>
                    <a:lnTo>
                      <a:pt x="701420" y="851630"/>
                    </a:lnTo>
                    <a:cubicBezTo>
                      <a:pt x="663254" y="829514"/>
                      <a:pt x="626924" y="804590"/>
                      <a:pt x="592714" y="777122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DE8431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1213" name="Graphic 1170">
              <a:extLst>
                <a:ext uri="{FF2B5EF4-FFF2-40B4-BE49-F238E27FC236}">
                  <a16:creationId xmlns:a16="http://schemas.microsoft.com/office/drawing/2014/main" id="{4BEF45B1-2861-3124-5F9A-7B08FD3CC578}"/>
                </a:ext>
              </a:extLst>
            </p:cNvPr>
            <p:cNvGrpSpPr/>
            <p:nvPr/>
          </p:nvGrpSpPr>
          <p:grpSpPr>
            <a:xfrm>
              <a:off x="3972236" y="3314574"/>
              <a:ext cx="1131603" cy="742824"/>
              <a:chOff x="3972236" y="3314574"/>
              <a:chExt cx="1131603" cy="742824"/>
            </a:xfrm>
            <a:noFill/>
          </p:grpSpPr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269671FF-457F-7528-D9DF-1BCDBD116D37}"/>
                  </a:ext>
                </a:extLst>
              </p:cNvPr>
              <p:cNvSpPr/>
              <p:nvPr/>
            </p:nvSpPr>
            <p:spPr>
              <a:xfrm>
                <a:off x="4183705" y="3314574"/>
                <a:ext cx="742824" cy="742824"/>
              </a:xfrm>
              <a:custGeom>
                <a:avLst/>
                <a:gdLst>
                  <a:gd name="connsiteX0" fmla="*/ 355 w 742824"/>
                  <a:gd name="connsiteY0" fmla="*/ 371991 h 742824"/>
                  <a:gd name="connsiteX1" fmla="*/ 371767 w 742824"/>
                  <a:gd name="connsiteY1" fmla="*/ 743404 h 742824"/>
                  <a:gd name="connsiteX2" fmla="*/ 743180 w 742824"/>
                  <a:gd name="connsiteY2" fmla="*/ 371991 h 742824"/>
                  <a:gd name="connsiteX3" fmla="*/ 371767 w 742824"/>
                  <a:gd name="connsiteY3" fmla="*/ 579 h 742824"/>
                  <a:gd name="connsiteX4" fmla="*/ 355 w 742824"/>
                  <a:gd name="connsiteY4" fmla="*/ 371991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4" h="742824">
                    <a:moveTo>
                      <a:pt x="355" y="371991"/>
                    </a:moveTo>
                    <a:cubicBezTo>
                      <a:pt x="355" y="577118"/>
                      <a:pt x="166642" y="743404"/>
                      <a:pt x="371767" y="743404"/>
                    </a:cubicBezTo>
                    <a:cubicBezTo>
                      <a:pt x="576894" y="743404"/>
                      <a:pt x="743180" y="577118"/>
                      <a:pt x="743180" y="371991"/>
                    </a:cubicBezTo>
                    <a:cubicBezTo>
                      <a:pt x="743180" y="166866"/>
                      <a:pt x="576894" y="579"/>
                      <a:pt x="371767" y="579"/>
                    </a:cubicBezTo>
                    <a:cubicBezTo>
                      <a:pt x="166642" y="579"/>
                      <a:pt x="355" y="166866"/>
                      <a:pt x="355" y="371991"/>
                    </a:cubicBezTo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2C82AABB-8973-82D6-EE3E-B2C4BFF5E3F0}"/>
                  </a:ext>
                </a:extLst>
              </p:cNvPr>
              <p:cNvSpPr/>
              <p:nvPr/>
            </p:nvSpPr>
            <p:spPr>
              <a:xfrm>
                <a:off x="3972236" y="3439469"/>
                <a:ext cx="1131603" cy="292133"/>
              </a:xfrm>
              <a:custGeom>
                <a:avLst/>
                <a:gdLst>
                  <a:gd name="connsiteX0" fmla="*/ 952263 w 1131603"/>
                  <a:gd name="connsiteY0" fmla="*/ 289403 h 292133"/>
                  <a:gd name="connsiteX1" fmla="*/ 954644 w 1131603"/>
                  <a:gd name="connsiteY1" fmla="*/ 247097 h 292133"/>
                  <a:gd name="connsiteX2" fmla="*/ 912736 w 1131603"/>
                  <a:gd name="connsiteY2" fmla="*/ 75544 h 292133"/>
                  <a:gd name="connsiteX3" fmla="*/ 1023749 w 1131603"/>
                  <a:gd name="connsiteY3" fmla="*/ 20764 h 292133"/>
                  <a:gd name="connsiteX4" fmla="*/ 981971 w 1131603"/>
                  <a:gd name="connsiteY4" fmla="*/ 169138 h 292133"/>
                  <a:gd name="connsiteX5" fmla="*/ 1131959 w 1131603"/>
                  <a:gd name="connsiteY5" fmla="*/ 205209 h 292133"/>
                  <a:gd name="connsiteX6" fmla="*/ 952263 w 1131603"/>
                  <a:gd name="connsiteY6" fmla="*/ 289403 h 292133"/>
                  <a:gd name="connsiteX7" fmla="*/ 214202 w 1131603"/>
                  <a:gd name="connsiteY7" fmla="*/ 289403 h 292133"/>
                  <a:gd name="connsiteX8" fmla="*/ 97714 w 1131603"/>
                  <a:gd name="connsiteY8" fmla="*/ 239456 h 292133"/>
                  <a:gd name="connsiteX9" fmla="*/ 66552 w 1131603"/>
                  <a:gd name="connsiteY9" fmla="*/ 292713 h 292133"/>
                  <a:gd name="connsiteX10" fmla="*/ 355 w 1131603"/>
                  <a:gd name="connsiteY10" fmla="*/ 57609 h 292133"/>
                  <a:gd name="connsiteX11" fmla="*/ 237488 w 1131603"/>
                  <a:gd name="connsiteY11" fmla="*/ 579 h 292133"/>
                  <a:gd name="connsiteX12" fmla="*/ 206004 w 1131603"/>
                  <a:gd name="connsiteY12" fmla="*/ 54386 h 292133"/>
                  <a:gd name="connsiteX13" fmla="*/ 253727 w 1131603"/>
                  <a:gd name="connsiteY13" fmla="*/ 75544 h 292133"/>
                  <a:gd name="connsiteX14" fmla="*/ 211819 w 1131603"/>
                  <a:gd name="connsiteY14" fmla="*/ 247097 h 292133"/>
                  <a:gd name="connsiteX15" fmla="*/ 214202 w 1131603"/>
                  <a:gd name="connsiteY15" fmla="*/ 289403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1603" h="292133">
                    <a:moveTo>
                      <a:pt x="952263" y="289403"/>
                    </a:moveTo>
                    <a:cubicBezTo>
                      <a:pt x="953833" y="275519"/>
                      <a:pt x="954644" y="261402"/>
                      <a:pt x="954644" y="247097"/>
                    </a:cubicBezTo>
                    <a:cubicBezTo>
                      <a:pt x="954644" y="185210"/>
                      <a:pt x="939506" y="126860"/>
                      <a:pt x="912736" y="75544"/>
                    </a:cubicBezTo>
                    <a:cubicBezTo>
                      <a:pt x="950890" y="59979"/>
                      <a:pt x="987992" y="41687"/>
                      <a:pt x="1023749" y="20764"/>
                    </a:cubicBezTo>
                    <a:lnTo>
                      <a:pt x="981971" y="169138"/>
                    </a:lnTo>
                    <a:lnTo>
                      <a:pt x="1131959" y="205209"/>
                    </a:lnTo>
                    <a:cubicBezTo>
                      <a:pt x="1074582" y="238801"/>
                      <a:pt x="1014418" y="266949"/>
                      <a:pt x="952263" y="289403"/>
                    </a:cubicBezTo>
                    <a:close/>
                    <a:moveTo>
                      <a:pt x="214202" y="289403"/>
                    </a:moveTo>
                    <a:cubicBezTo>
                      <a:pt x="174543" y="275076"/>
                      <a:pt x="135644" y="258412"/>
                      <a:pt x="97714" y="239456"/>
                    </a:cubicBezTo>
                    <a:lnTo>
                      <a:pt x="66552" y="292713"/>
                    </a:lnTo>
                    <a:lnTo>
                      <a:pt x="355" y="57609"/>
                    </a:lnTo>
                    <a:lnTo>
                      <a:pt x="237488" y="579"/>
                    </a:lnTo>
                    <a:lnTo>
                      <a:pt x="206004" y="54386"/>
                    </a:lnTo>
                    <a:cubicBezTo>
                      <a:pt x="221721" y="61925"/>
                      <a:pt x="237636" y="68979"/>
                      <a:pt x="253727" y="75544"/>
                    </a:cubicBezTo>
                    <a:cubicBezTo>
                      <a:pt x="226955" y="126859"/>
                      <a:pt x="211819" y="185210"/>
                      <a:pt x="211819" y="247097"/>
                    </a:cubicBezTo>
                    <a:cubicBezTo>
                      <a:pt x="211819" y="261402"/>
                      <a:pt x="212628" y="275519"/>
                      <a:pt x="214202" y="28940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E0CB1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2" name="Graphic 1170">
              <a:extLst>
                <a:ext uri="{FF2B5EF4-FFF2-40B4-BE49-F238E27FC236}">
                  <a16:creationId xmlns:a16="http://schemas.microsoft.com/office/drawing/2014/main" id="{42223E57-C9E2-4725-81D7-6446B34C4ABA}"/>
                </a:ext>
              </a:extLst>
            </p:cNvPr>
            <p:cNvGrpSpPr/>
            <p:nvPr/>
          </p:nvGrpSpPr>
          <p:grpSpPr>
            <a:xfrm>
              <a:off x="4953857" y="2704698"/>
              <a:ext cx="850562" cy="960360"/>
              <a:chOff x="4953857" y="2704698"/>
              <a:chExt cx="850562" cy="960360"/>
            </a:xfrm>
            <a:noFill/>
          </p:grpSpPr>
          <p:sp>
            <p:nvSpPr>
              <p:cNvPr id="8193" name="Freeform: Shape 8192">
                <a:extLst>
                  <a:ext uri="{FF2B5EF4-FFF2-40B4-BE49-F238E27FC236}">
                    <a16:creationId xmlns:a16="http://schemas.microsoft.com/office/drawing/2014/main" id="{286E47F1-DF49-E06B-D945-4210E1C1157F}"/>
                  </a:ext>
                </a:extLst>
              </p:cNvPr>
              <p:cNvSpPr/>
              <p:nvPr/>
            </p:nvSpPr>
            <p:spPr>
              <a:xfrm>
                <a:off x="5061592" y="2854701"/>
                <a:ext cx="742827" cy="742822"/>
              </a:xfrm>
              <a:custGeom>
                <a:avLst/>
                <a:gdLst>
                  <a:gd name="connsiteX0" fmla="*/ 530 w 742827"/>
                  <a:gd name="connsiteY0" fmla="*/ 371880 h 742822"/>
                  <a:gd name="connsiteX1" fmla="*/ 371942 w 742827"/>
                  <a:gd name="connsiteY1" fmla="*/ 743293 h 742822"/>
                  <a:gd name="connsiteX2" fmla="*/ 743358 w 742827"/>
                  <a:gd name="connsiteY2" fmla="*/ 371880 h 742822"/>
                  <a:gd name="connsiteX3" fmla="*/ 371942 w 742827"/>
                  <a:gd name="connsiteY3" fmla="*/ 471 h 742822"/>
                  <a:gd name="connsiteX4" fmla="*/ 530 w 742827"/>
                  <a:gd name="connsiteY4" fmla="*/ 371880 h 742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7" h="742822">
                    <a:moveTo>
                      <a:pt x="530" y="371880"/>
                    </a:moveTo>
                    <a:cubicBezTo>
                      <a:pt x="530" y="577007"/>
                      <a:pt x="166817" y="743293"/>
                      <a:pt x="371942" y="743293"/>
                    </a:cubicBezTo>
                    <a:cubicBezTo>
                      <a:pt x="577066" y="743293"/>
                      <a:pt x="743358" y="577007"/>
                      <a:pt x="743358" y="371880"/>
                    </a:cubicBezTo>
                    <a:cubicBezTo>
                      <a:pt x="743358" y="166758"/>
                      <a:pt x="577066" y="471"/>
                      <a:pt x="371942" y="471"/>
                    </a:cubicBezTo>
                    <a:cubicBezTo>
                      <a:pt x="166817" y="471"/>
                      <a:pt x="530" y="166758"/>
                      <a:pt x="530" y="371880"/>
                    </a:cubicBezTo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5" name="Freeform: Shape 8194">
                <a:extLst>
                  <a:ext uri="{FF2B5EF4-FFF2-40B4-BE49-F238E27FC236}">
                    <a16:creationId xmlns:a16="http://schemas.microsoft.com/office/drawing/2014/main" id="{7D53D12D-1775-36D7-8F15-877275C77E99}"/>
                  </a:ext>
                </a:extLst>
              </p:cNvPr>
              <p:cNvSpPr/>
              <p:nvPr/>
            </p:nvSpPr>
            <p:spPr>
              <a:xfrm>
                <a:off x="4953857" y="2704698"/>
                <a:ext cx="687357" cy="960360"/>
              </a:xfrm>
              <a:custGeom>
                <a:avLst/>
                <a:gdLst>
                  <a:gd name="connsiteX0" fmla="*/ 578768 w 687357"/>
                  <a:gd name="connsiteY0" fmla="*/ 112387 h 960360"/>
                  <a:gd name="connsiteX1" fmla="*/ 474046 w 687357"/>
                  <a:gd name="connsiteY1" fmla="*/ 2118 h 960360"/>
                  <a:gd name="connsiteX2" fmla="*/ 461340 w 687357"/>
                  <a:gd name="connsiteY2" fmla="*/ 150918 h 960360"/>
                  <a:gd name="connsiteX3" fmla="*/ 479673 w 687357"/>
                  <a:gd name="connsiteY3" fmla="*/ 150473 h 960360"/>
                  <a:gd name="connsiteX4" fmla="*/ 669337 w 687357"/>
                  <a:gd name="connsiteY4" fmla="*/ 202482 h 960360"/>
                  <a:gd name="connsiteX5" fmla="*/ 687885 w 687357"/>
                  <a:gd name="connsiteY5" fmla="*/ 471 h 960360"/>
                  <a:gd name="connsiteX6" fmla="*/ 578768 w 687357"/>
                  <a:gd name="connsiteY6" fmla="*/ 112387 h 960360"/>
                  <a:gd name="connsiteX7" fmla="*/ 291078 w 687357"/>
                  <a:gd name="connsiteY7" fmla="*/ 841923 h 960360"/>
                  <a:gd name="connsiteX8" fmla="*/ 145664 w 687357"/>
                  <a:gd name="connsiteY8" fmla="*/ 684511 h 960360"/>
                  <a:gd name="connsiteX9" fmla="*/ 97083 w 687357"/>
                  <a:gd name="connsiteY9" fmla="*/ 720572 h 960360"/>
                  <a:gd name="connsiteX10" fmla="*/ 66727 w 687357"/>
                  <a:gd name="connsiteY10" fmla="*/ 668692 h 960360"/>
                  <a:gd name="connsiteX11" fmla="*/ 530 w 687357"/>
                  <a:gd name="connsiteY11" fmla="*/ 903796 h 960360"/>
                  <a:gd name="connsiteX12" fmla="*/ 237663 w 687357"/>
                  <a:gd name="connsiteY12" fmla="*/ 960831 h 960360"/>
                  <a:gd name="connsiteX13" fmla="*/ 205321 w 687357"/>
                  <a:gd name="connsiteY13" fmla="*/ 905552 h 960360"/>
                  <a:gd name="connsiteX14" fmla="*/ 291078 w 687357"/>
                  <a:gd name="connsiteY14" fmla="*/ 841923 h 960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7357" h="960360">
                    <a:moveTo>
                      <a:pt x="578768" y="112387"/>
                    </a:moveTo>
                    <a:lnTo>
                      <a:pt x="474046" y="2118"/>
                    </a:lnTo>
                    <a:cubicBezTo>
                      <a:pt x="474073" y="52132"/>
                      <a:pt x="469798" y="101911"/>
                      <a:pt x="461340" y="150918"/>
                    </a:cubicBezTo>
                    <a:cubicBezTo>
                      <a:pt x="467414" y="150623"/>
                      <a:pt x="473526" y="150473"/>
                      <a:pt x="479673" y="150473"/>
                    </a:cubicBezTo>
                    <a:cubicBezTo>
                      <a:pt x="548960" y="150473"/>
                      <a:pt x="613822" y="169447"/>
                      <a:pt x="669337" y="202482"/>
                    </a:cubicBezTo>
                    <a:cubicBezTo>
                      <a:pt x="681774" y="136067"/>
                      <a:pt x="688020" y="68440"/>
                      <a:pt x="687885" y="471"/>
                    </a:cubicBezTo>
                    <a:lnTo>
                      <a:pt x="578768" y="112387"/>
                    </a:lnTo>
                    <a:close/>
                    <a:moveTo>
                      <a:pt x="291078" y="841923"/>
                    </a:moveTo>
                    <a:cubicBezTo>
                      <a:pt x="228488" y="804956"/>
                      <a:pt x="177685" y="750155"/>
                      <a:pt x="145664" y="684511"/>
                    </a:cubicBezTo>
                    <a:cubicBezTo>
                      <a:pt x="129918" y="697072"/>
                      <a:pt x="113717" y="709098"/>
                      <a:pt x="97083" y="720572"/>
                    </a:cubicBezTo>
                    <a:lnTo>
                      <a:pt x="66727" y="668692"/>
                    </a:lnTo>
                    <a:lnTo>
                      <a:pt x="530" y="903796"/>
                    </a:lnTo>
                    <a:lnTo>
                      <a:pt x="237663" y="960831"/>
                    </a:lnTo>
                    <a:lnTo>
                      <a:pt x="205321" y="905552"/>
                    </a:lnTo>
                    <a:cubicBezTo>
                      <a:pt x="235004" y="885715"/>
                      <a:pt x="263618" y="864472"/>
                      <a:pt x="291078" y="841923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92BD3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6" name="Graphic 1170">
              <a:extLst>
                <a:ext uri="{FF2B5EF4-FFF2-40B4-BE49-F238E27FC236}">
                  <a16:creationId xmlns:a16="http://schemas.microsoft.com/office/drawing/2014/main" id="{8725887C-5037-689E-7EBA-D0924B584EB8}"/>
                </a:ext>
              </a:extLst>
            </p:cNvPr>
            <p:cNvGrpSpPr/>
            <p:nvPr/>
          </p:nvGrpSpPr>
          <p:grpSpPr>
            <a:xfrm>
              <a:off x="4976693" y="1766510"/>
              <a:ext cx="829037" cy="1050106"/>
              <a:chOff x="4976693" y="1766510"/>
              <a:chExt cx="829037" cy="1050106"/>
            </a:xfrm>
            <a:noFill/>
          </p:grpSpPr>
          <p:sp>
            <p:nvSpPr>
              <p:cNvPr id="8197" name="Freeform: Shape 8196">
                <a:extLst>
                  <a:ext uri="{FF2B5EF4-FFF2-40B4-BE49-F238E27FC236}">
                    <a16:creationId xmlns:a16="http://schemas.microsoft.com/office/drawing/2014/main" id="{2BF73733-A0EB-8314-8727-39FC061CA986}"/>
                  </a:ext>
                </a:extLst>
              </p:cNvPr>
              <p:cNvSpPr/>
              <p:nvPr/>
            </p:nvSpPr>
            <p:spPr>
              <a:xfrm>
                <a:off x="5062907" y="1817421"/>
                <a:ext cx="742823" cy="742825"/>
              </a:xfrm>
              <a:custGeom>
                <a:avLst/>
                <a:gdLst>
                  <a:gd name="connsiteX0" fmla="*/ 534 w 742823"/>
                  <a:gd name="connsiteY0" fmla="*/ 371716 h 742825"/>
                  <a:gd name="connsiteX1" fmla="*/ 371946 w 742823"/>
                  <a:gd name="connsiteY1" fmla="*/ 743129 h 742825"/>
                  <a:gd name="connsiteX2" fmla="*/ 743357 w 742823"/>
                  <a:gd name="connsiteY2" fmla="*/ 371716 h 742825"/>
                  <a:gd name="connsiteX3" fmla="*/ 371946 w 742823"/>
                  <a:gd name="connsiteY3" fmla="*/ 304 h 742825"/>
                  <a:gd name="connsiteX4" fmla="*/ 534 w 742823"/>
                  <a:gd name="connsiteY4" fmla="*/ 371716 h 74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3" h="742825">
                    <a:moveTo>
                      <a:pt x="534" y="371716"/>
                    </a:moveTo>
                    <a:cubicBezTo>
                      <a:pt x="534" y="576844"/>
                      <a:pt x="166821" y="743129"/>
                      <a:pt x="371946" y="743129"/>
                    </a:cubicBezTo>
                    <a:cubicBezTo>
                      <a:pt x="577071" y="743129"/>
                      <a:pt x="743357" y="576844"/>
                      <a:pt x="743357" y="371716"/>
                    </a:cubicBezTo>
                    <a:cubicBezTo>
                      <a:pt x="743357" y="166591"/>
                      <a:pt x="577071" y="304"/>
                      <a:pt x="371946" y="304"/>
                    </a:cubicBezTo>
                    <a:cubicBezTo>
                      <a:pt x="166821" y="304"/>
                      <a:pt x="534" y="166591"/>
                      <a:pt x="534" y="371716"/>
                    </a:cubicBezTo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198" name="Freeform: Shape 8197">
                <a:extLst>
                  <a:ext uri="{FF2B5EF4-FFF2-40B4-BE49-F238E27FC236}">
                    <a16:creationId xmlns:a16="http://schemas.microsoft.com/office/drawing/2014/main" id="{24770C72-5ADC-3DB2-9B22-7AD7AA8802EA}"/>
                  </a:ext>
                </a:extLst>
              </p:cNvPr>
              <p:cNvSpPr/>
              <p:nvPr/>
            </p:nvSpPr>
            <p:spPr>
              <a:xfrm>
                <a:off x="4976693" y="1766510"/>
                <a:ext cx="725903" cy="1050106"/>
              </a:xfrm>
              <a:custGeom>
                <a:avLst/>
                <a:gdLst>
                  <a:gd name="connsiteX0" fmla="*/ 124246 w 725903"/>
                  <a:gd name="connsiteY0" fmla="*/ 259810 h 1050106"/>
                  <a:gd name="connsiteX1" fmla="*/ 534 w 725903"/>
                  <a:gd name="connsiteY1" fmla="*/ 176997 h 1050106"/>
                  <a:gd name="connsiteX2" fmla="*/ 161359 w 725903"/>
                  <a:gd name="connsiteY2" fmla="*/ 138319 h 1050106"/>
                  <a:gd name="connsiteX3" fmla="*/ 122500 w 725903"/>
                  <a:gd name="connsiteY3" fmla="*/ 304 h 1050106"/>
                  <a:gd name="connsiteX4" fmla="*/ 269733 w 725903"/>
                  <a:gd name="connsiteY4" fmla="*/ 102494 h 1050106"/>
                  <a:gd name="connsiteX5" fmla="*/ 124246 w 725903"/>
                  <a:gd name="connsiteY5" fmla="*/ 259810 h 1050106"/>
                  <a:gd name="connsiteX6" fmla="*/ 438718 w 725903"/>
                  <a:gd name="connsiteY6" fmla="*/ 793540 h 1050106"/>
                  <a:gd name="connsiteX7" fmla="*/ 448652 w 725903"/>
                  <a:gd name="connsiteY7" fmla="*/ 873917 h 1050106"/>
                  <a:gd name="connsiteX8" fmla="*/ 387973 w 725903"/>
                  <a:gd name="connsiteY8" fmla="*/ 873562 h 1050106"/>
                  <a:gd name="connsiteX9" fmla="*/ 555931 w 725903"/>
                  <a:gd name="connsiteY9" fmla="*/ 1050411 h 1050106"/>
                  <a:gd name="connsiteX10" fmla="*/ 726437 w 725903"/>
                  <a:gd name="connsiteY10" fmla="*/ 875532 h 1050106"/>
                  <a:gd name="connsiteX11" fmla="*/ 663078 w 725903"/>
                  <a:gd name="connsiteY11" fmla="*/ 875166 h 1050106"/>
                  <a:gd name="connsiteX12" fmla="*/ 646848 w 725903"/>
                  <a:gd name="connsiteY12" fmla="*/ 742611 h 1050106"/>
                  <a:gd name="connsiteX13" fmla="*/ 458163 w 725903"/>
                  <a:gd name="connsiteY13" fmla="*/ 794041 h 1050106"/>
                  <a:gd name="connsiteX14" fmla="*/ 438718 w 725903"/>
                  <a:gd name="connsiteY14" fmla="*/ 793540 h 1050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25903" h="1050106">
                    <a:moveTo>
                      <a:pt x="124246" y="259810"/>
                    </a:moveTo>
                    <a:cubicBezTo>
                      <a:pt x="85569" y="228830"/>
                      <a:pt x="44198" y="201104"/>
                      <a:pt x="534" y="176997"/>
                    </a:cubicBezTo>
                    <a:lnTo>
                      <a:pt x="161359" y="138319"/>
                    </a:lnTo>
                    <a:lnTo>
                      <a:pt x="122500" y="304"/>
                    </a:lnTo>
                    <a:cubicBezTo>
                      <a:pt x="174453" y="30336"/>
                      <a:pt x="223682" y="64537"/>
                      <a:pt x="269733" y="102494"/>
                    </a:cubicBezTo>
                    <a:cubicBezTo>
                      <a:pt x="207128" y="139423"/>
                      <a:pt x="156301" y="194192"/>
                      <a:pt x="124246" y="259810"/>
                    </a:cubicBezTo>
                    <a:close/>
                    <a:moveTo>
                      <a:pt x="438718" y="793540"/>
                    </a:moveTo>
                    <a:cubicBezTo>
                      <a:pt x="443263" y="820107"/>
                      <a:pt x="446583" y="846927"/>
                      <a:pt x="448652" y="873917"/>
                    </a:cubicBezTo>
                    <a:lnTo>
                      <a:pt x="387973" y="873562"/>
                    </a:lnTo>
                    <a:lnTo>
                      <a:pt x="555931" y="1050411"/>
                    </a:lnTo>
                    <a:lnTo>
                      <a:pt x="726437" y="875532"/>
                    </a:lnTo>
                    <a:lnTo>
                      <a:pt x="663078" y="875166"/>
                    </a:lnTo>
                    <a:cubicBezTo>
                      <a:pt x="660382" y="830557"/>
                      <a:pt x="654946" y="786297"/>
                      <a:pt x="646848" y="742611"/>
                    </a:cubicBezTo>
                    <a:cubicBezTo>
                      <a:pt x="591553" y="775284"/>
                      <a:pt x="527045" y="794041"/>
                      <a:pt x="458163" y="794041"/>
                    </a:cubicBezTo>
                    <a:cubicBezTo>
                      <a:pt x="451640" y="794041"/>
                      <a:pt x="445157" y="793872"/>
                      <a:pt x="438718" y="793540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3CC583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8199" name="Graphic 1170">
              <a:extLst>
                <a:ext uri="{FF2B5EF4-FFF2-40B4-BE49-F238E27FC236}">
                  <a16:creationId xmlns:a16="http://schemas.microsoft.com/office/drawing/2014/main" id="{36B9EAB6-6847-5382-992E-30BD97434D67}"/>
                </a:ext>
              </a:extLst>
            </p:cNvPr>
            <p:cNvGrpSpPr/>
            <p:nvPr/>
          </p:nvGrpSpPr>
          <p:grpSpPr>
            <a:xfrm>
              <a:off x="4002416" y="1356218"/>
              <a:ext cx="1135104" cy="742824"/>
              <a:chOff x="4002416" y="1356218"/>
              <a:chExt cx="1135104" cy="742824"/>
            </a:xfrm>
            <a:noFill/>
          </p:grpSpPr>
          <p:sp>
            <p:nvSpPr>
              <p:cNvPr id="8200" name="Freeform: Shape 8199">
                <a:extLst>
                  <a:ext uri="{FF2B5EF4-FFF2-40B4-BE49-F238E27FC236}">
                    <a16:creationId xmlns:a16="http://schemas.microsoft.com/office/drawing/2014/main" id="{B67E5F6A-2265-FE73-9181-C7983F851636}"/>
                  </a:ext>
                </a:extLst>
              </p:cNvPr>
              <p:cNvSpPr/>
              <p:nvPr/>
            </p:nvSpPr>
            <p:spPr>
              <a:xfrm>
                <a:off x="4183693" y="1356218"/>
                <a:ext cx="742825" cy="742824"/>
              </a:xfrm>
              <a:custGeom>
                <a:avLst/>
                <a:gdLst>
                  <a:gd name="connsiteX0" fmla="*/ 361 w 742825"/>
                  <a:gd name="connsiteY0" fmla="*/ 371643 h 742824"/>
                  <a:gd name="connsiteX1" fmla="*/ 371774 w 742825"/>
                  <a:gd name="connsiteY1" fmla="*/ 743056 h 742824"/>
                  <a:gd name="connsiteX2" fmla="*/ 743186 w 742825"/>
                  <a:gd name="connsiteY2" fmla="*/ 371643 h 742824"/>
                  <a:gd name="connsiteX3" fmla="*/ 371774 w 742825"/>
                  <a:gd name="connsiteY3" fmla="*/ 231 h 742824"/>
                  <a:gd name="connsiteX4" fmla="*/ 361 w 742825"/>
                  <a:gd name="connsiteY4" fmla="*/ 371643 h 742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825" h="742824">
                    <a:moveTo>
                      <a:pt x="361" y="371643"/>
                    </a:moveTo>
                    <a:cubicBezTo>
                      <a:pt x="361" y="576770"/>
                      <a:pt x="166648" y="743056"/>
                      <a:pt x="371774" y="743056"/>
                    </a:cubicBezTo>
                    <a:cubicBezTo>
                      <a:pt x="576900" y="743056"/>
                      <a:pt x="743186" y="576770"/>
                      <a:pt x="743186" y="371643"/>
                    </a:cubicBezTo>
                    <a:cubicBezTo>
                      <a:pt x="743186" y="166518"/>
                      <a:pt x="576900" y="231"/>
                      <a:pt x="371774" y="231"/>
                    </a:cubicBezTo>
                    <a:cubicBezTo>
                      <a:pt x="166648" y="231"/>
                      <a:pt x="361" y="166518"/>
                      <a:pt x="361" y="371643"/>
                    </a:cubicBezTo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8201" name="Freeform: Shape 8200">
                <a:extLst>
                  <a:ext uri="{FF2B5EF4-FFF2-40B4-BE49-F238E27FC236}">
                    <a16:creationId xmlns:a16="http://schemas.microsoft.com/office/drawing/2014/main" id="{8E55B0FA-7FD7-EB20-108D-AF132EC071CE}"/>
                  </a:ext>
                </a:extLst>
              </p:cNvPr>
              <p:cNvSpPr/>
              <p:nvPr/>
            </p:nvSpPr>
            <p:spPr>
              <a:xfrm>
                <a:off x="4002416" y="1669419"/>
                <a:ext cx="1135104" cy="292133"/>
              </a:xfrm>
              <a:custGeom>
                <a:avLst/>
                <a:gdLst>
                  <a:gd name="connsiteX0" fmla="*/ 882561 w 1135104"/>
                  <a:gd name="connsiteY0" fmla="*/ 229996 h 292133"/>
                  <a:gd name="connsiteX1" fmla="*/ 924469 w 1135104"/>
                  <a:gd name="connsiteY1" fmla="*/ 58443 h 292133"/>
                  <a:gd name="connsiteX2" fmla="*/ 922083 w 1135104"/>
                  <a:gd name="connsiteY2" fmla="*/ 16136 h 292133"/>
                  <a:gd name="connsiteX3" fmla="*/ 1032499 w 1135104"/>
                  <a:gd name="connsiteY3" fmla="*/ 63072 h 292133"/>
                  <a:gd name="connsiteX4" fmla="*/ 1069269 w 1135104"/>
                  <a:gd name="connsiteY4" fmla="*/ 231 h 292133"/>
                  <a:gd name="connsiteX5" fmla="*/ 1135465 w 1135104"/>
                  <a:gd name="connsiteY5" fmla="*/ 235336 h 292133"/>
                  <a:gd name="connsiteX6" fmla="*/ 898335 w 1135104"/>
                  <a:gd name="connsiteY6" fmla="*/ 292365 h 292133"/>
                  <a:gd name="connsiteX7" fmla="*/ 924148 w 1135104"/>
                  <a:gd name="connsiteY7" fmla="*/ 248240 h 292133"/>
                  <a:gd name="connsiteX8" fmla="*/ 882561 w 1135104"/>
                  <a:gd name="connsiteY8" fmla="*/ 229996 h 292133"/>
                  <a:gd name="connsiteX9" fmla="*/ 223549 w 1135104"/>
                  <a:gd name="connsiteY9" fmla="*/ 229996 h 292133"/>
                  <a:gd name="connsiteX10" fmla="*/ 101745 w 1135104"/>
                  <a:gd name="connsiteY10" fmla="*/ 291194 h 292133"/>
                  <a:gd name="connsiteX11" fmla="*/ 145032 w 1135104"/>
                  <a:gd name="connsiteY11" fmla="*/ 137458 h 292133"/>
                  <a:gd name="connsiteX12" fmla="*/ 361 w 1135104"/>
                  <a:gd name="connsiteY12" fmla="*/ 102665 h 292133"/>
                  <a:gd name="connsiteX13" fmla="*/ 184025 w 1135104"/>
                  <a:gd name="connsiteY13" fmla="*/ 16137 h 292133"/>
                  <a:gd name="connsiteX14" fmla="*/ 181642 w 1135104"/>
                  <a:gd name="connsiteY14" fmla="*/ 58443 h 292133"/>
                  <a:gd name="connsiteX15" fmla="*/ 223549 w 1135104"/>
                  <a:gd name="connsiteY15" fmla="*/ 229996 h 29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35104" h="292133">
                    <a:moveTo>
                      <a:pt x="882561" y="229996"/>
                    </a:moveTo>
                    <a:cubicBezTo>
                      <a:pt x="909331" y="178681"/>
                      <a:pt x="924469" y="120329"/>
                      <a:pt x="924469" y="58443"/>
                    </a:cubicBezTo>
                    <a:cubicBezTo>
                      <a:pt x="924469" y="44138"/>
                      <a:pt x="923659" y="30021"/>
                      <a:pt x="922083" y="16136"/>
                    </a:cubicBezTo>
                    <a:cubicBezTo>
                      <a:pt x="959629" y="29700"/>
                      <a:pt x="996495" y="45358"/>
                      <a:pt x="1032499" y="63072"/>
                    </a:cubicBezTo>
                    <a:lnTo>
                      <a:pt x="1069269" y="231"/>
                    </a:lnTo>
                    <a:lnTo>
                      <a:pt x="1135465" y="235336"/>
                    </a:lnTo>
                    <a:lnTo>
                      <a:pt x="898335" y="292365"/>
                    </a:lnTo>
                    <a:lnTo>
                      <a:pt x="924148" y="248240"/>
                    </a:lnTo>
                    <a:cubicBezTo>
                      <a:pt x="910428" y="241791"/>
                      <a:pt x="896562" y="235708"/>
                      <a:pt x="882561" y="229996"/>
                    </a:cubicBezTo>
                    <a:close/>
                    <a:moveTo>
                      <a:pt x="223549" y="229996"/>
                    </a:moveTo>
                    <a:cubicBezTo>
                      <a:pt x="181544" y="247131"/>
                      <a:pt x="140810" y="267576"/>
                      <a:pt x="101745" y="291194"/>
                    </a:cubicBezTo>
                    <a:lnTo>
                      <a:pt x="145032" y="137458"/>
                    </a:lnTo>
                    <a:lnTo>
                      <a:pt x="361" y="102665"/>
                    </a:lnTo>
                    <a:cubicBezTo>
                      <a:pt x="58931" y="68041"/>
                      <a:pt x="120435" y="39109"/>
                      <a:pt x="184025" y="16137"/>
                    </a:cubicBezTo>
                    <a:cubicBezTo>
                      <a:pt x="182450" y="30021"/>
                      <a:pt x="181642" y="44138"/>
                      <a:pt x="181642" y="58443"/>
                    </a:cubicBezTo>
                    <a:cubicBezTo>
                      <a:pt x="181642" y="120329"/>
                      <a:pt x="196778" y="178681"/>
                      <a:pt x="223549" y="229996"/>
                    </a:cubicBezTo>
                    <a:close/>
                  </a:path>
                </a:pathLst>
              </a:custGeom>
              <a:noFill/>
              <a:ln w="11240" cap="rnd">
                <a:solidFill>
                  <a:srgbClr val="1EABD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865351B3-F70E-807B-C6AF-6962F819FB4E}"/>
                </a:ext>
              </a:extLst>
            </p:cNvPr>
            <p:cNvSpPr/>
            <p:nvPr/>
          </p:nvSpPr>
          <p:spPr>
            <a:xfrm>
              <a:off x="3517267" y="2025182"/>
              <a:ext cx="316544" cy="316544"/>
            </a:xfrm>
            <a:custGeom>
              <a:avLst/>
              <a:gdLst>
                <a:gd name="connsiteX0" fmla="*/ 204268 w 316544"/>
                <a:gd name="connsiteY0" fmla="*/ 211378 h 316544"/>
                <a:gd name="connsiteX1" fmla="*/ 295714 w 316544"/>
                <a:gd name="connsiteY1" fmla="*/ 211378 h 316544"/>
                <a:gd name="connsiteX2" fmla="*/ 316817 w 316544"/>
                <a:gd name="connsiteY2" fmla="*/ 232481 h 316544"/>
                <a:gd name="connsiteX3" fmla="*/ 316817 w 316544"/>
                <a:gd name="connsiteY3" fmla="*/ 295790 h 316544"/>
                <a:gd name="connsiteX4" fmla="*/ 295714 w 316544"/>
                <a:gd name="connsiteY4" fmla="*/ 316893 h 316544"/>
                <a:gd name="connsiteX5" fmla="*/ 204268 w 316544"/>
                <a:gd name="connsiteY5" fmla="*/ 316893 h 316544"/>
                <a:gd name="connsiteX6" fmla="*/ 183165 w 316544"/>
                <a:gd name="connsiteY6" fmla="*/ 295790 h 316544"/>
                <a:gd name="connsiteX7" fmla="*/ 183165 w 316544"/>
                <a:gd name="connsiteY7" fmla="*/ 232481 h 316544"/>
                <a:gd name="connsiteX8" fmla="*/ 204268 w 316544"/>
                <a:gd name="connsiteY8" fmla="*/ 211378 h 316544"/>
                <a:gd name="connsiteX9" fmla="*/ 200751 w 316544"/>
                <a:gd name="connsiteY9" fmla="*/ 211673 h 316544"/>
                <a:gd name="connsiteX10" fmla="*/ 200751 w 316544"/>
                <a:gd name="connsiteY10" fmla="*/ 190275 h 316544"/>
                <a:gd name="connsiteX11" fmla="*/ 249991 w 316544"/>
                <a:gd name="connsiteY11" fmla="*/ 141035 h 316544"/>
                <a:gd name="connsiteX12" fmla="*/ 299232 w 316544"/>
                <a:gd name="connsiteY12" fmla="*/ 190275 h 316544"/>
                <a:gd name="connsiteX13" fmla="*/ 299232 w 316544"/>
                <a:gd name="connsiteY13" fmla="*/ 211673 h 316544"/>
                <a:gd name="connsiteX14" fmla="*/ 228888 w 316544"/>
                <a:gd name="connsiteY14" fmla="*/ 264135 h 316544"/>
                <a:gd name="connsiteX15" fmla="*/ 242957 w 316544"/>
                <a:gd name="connsiteY15" fmla="*/ 278204 h 316544"/>
                <a:gd name="connsiteX16" fmla="*/ 271094 w 316544"/>
                <a:gd name="connsiteY16" fmla="*/ 250067 h 316544"/>
                <a:gd name="connsiteX17" fmla="*/ 140959 w 316544"/>
                <a:gd name="connsiteY17" fmla="*/ 253584 h 316544"/>
                <a:gd name="connsiteX18" fmla="*/ 10824 w 316544"/>
                <a:gd name="connsiteY18" fmla="*/ 253584 h 316544"/>
                <a:gd name="connsiteX19" fmla="*/ 273 w 316544"/>
                <a:gd name="connsiteY19" fmla="*/ 243032 h 316544"/>
                <a:gd name="connsiteX20" fmla="*/ 273 w 316544"/>
                <a:gd name="connsiteY20" fmla="*/ 10899 h 316544"/>
                <a:gd name="connsiteX21" fmla="*/ 10824 w 316544"/>
                <a:gd name="connsiteY21" fmla="*/ 348 h 316544"/>
                <a:gd name="connsiteX22" fmla="*/ 200751 w 316544"/>
                <a:gd name="connsiteY22" fmla="*/ 348 h 316544"/>
                <a:gd name="connsiteX23" fmla="*/ 211303 w 316544"/>
                <a:gd name="connsiteY23" fmla="*/ 10899 h 316544"/>
                <a:gd name="connsiteX24" fmla="*/ 211303 w 316544"/>
                <a:gd name="connsiteY24" fmla="*/ 102346 h 316544"/>
                <a:gd name="connsiteX25" fmla="*/ 147994 w 316544"/>
                <a:gd name="connsiteY25" fmla="*/ 190275 h 316544"/>
                <a:gd name="connsiteX26" fmla="*/ 273 w 316544"/>
                <a:gd name="connsiteY26" fmla="*/ 190275 h 316544"/>
                <a:gd name="connsiteX27" fmla="*/ 68857 w 316544"/>
                <a:gd name="connsiteY27" fmla="*/ 79484 h 316544"/>
                <a:gd name="connsiteX28" fmla="*/ 105788 w 316544"/>
                <a:gd name="connsiteY28" fmla="*/ 116414 h 316544"/>
                <a:gd name="connsiteX29" fmla="*/ 142718 w 316544"/>
                <a:gd name="connsiteY29" fmla="*/ 79484 h 316544"/>
                <a:gd name="connsiteX30" fmla="*/ 105788 w 316544"/>
                <a:gd name="connsiteY30" fmla="*/ 42554 h 316544"/>
                <a:gd name="connsiteX31" fmla="*/ 68857 w 316544"/>
                <a:gd name="connsiteY31" fmla="*/ 79484 h 316544"/>
                <a:gd name="connsiteX32" fmla="*/ 42479 w 316544"/>
                <a:gd name="connsiteY32" fmla="*/ 190275 h 316544"/>
                <a:gd name="connsiteX33" fmla="*/ 90223 w 316544"/>
                <a:gd name="connsiteY33" fmla="*/ 128880 h 316544"/>
                <a:gd name="connsiteX34" fmla="*/ 161457 w 316544"/>
                <a:gd name="connsiteY34" fmla="*/ 160098 h 31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16544" h="316544">
                  <a:moveTo>
                    <a:pt x="204268" y="211378"/>
                  </a:moveTo>
                  <a:lnTo>
                    <a:pt x="295714" y="211378"/>
                  </a:lnTo>
                  <a:cubicBezTo>
                    <a:pt x="295714" y="211378"/>
                    <a:pt x="316817" y="211378"/>
                    <a:pt x="316817" y="232481"/>
                  </a:cubicBezTo>
                  <a:lnTo>
                    <a:pt x="316817" y="295790"/>
                  </a:lnTo>
                  <a:cubicBezTo>
                    <a:pt x="316817" y="295790"/>
                    <a:pt x="316817" y="316893"/>
                    <a:pt x="295714" y="316893"/>
                  </a:cubicBezTo>
                  <a:lnTo>
                    <a:pt x="204268" y="316893"/>
                  </a:lnTo>
                  <a:cubicBezTo>
                    <a:pt x="204268" y="316893"/>
                    <a:pt x="183165" y="316893"/>
                    <a:pt x="183165" y="295790"/>
                  </a:cubicBezTo>
                  <a:lnTo>
                    <a:pt x="183165" y="232481"/>
                  </a:lnTo>
                  <a:cubicBezTo>
                    <a:pt x="183165" y="232481"/>
                    <a:pt x="183165" y="211378"/>
                    <a:pt x="204268" y="211378"/>
                  </a:cubicBezTo>
                  <a:moveTo>
                    <a:pt x="200751" y="211673"/>
                  </a:moveTo>
                  <a:lnTo>
                    <a:pt x="200751" y="190275"/>
                  </a:lnTo>
                  <a:cubicBezTo>
                    <a:pt x="200751" y="163080"/>
                    <a:pt x="222797" y="141035"/>
                    <a:pt x="249991" y="141035"/>
                  </a:cubicBezTo>
                  <a:cubicBezTo>
                    <a:pt x="277186" y="141035"/>
                    <a:pt x="299232" y="163080"/>
                    <a:pt x="299232" y="190275"/>
                  </a:cubicBezTo>
                  <a:lnTo>
                    <a:pt x="299232" y="211673"/>
                  </a:lnTo>
                  <a:moveTo>
                    <a:pt x="228888" y="264135"/>
                  </a:moveTo>
                  <a:lnTo>
                    <a:pt x="242957" y="278204"/>
                  </a:lnTo>
                  <a:lnTo>
                    <a:pt x="271094" y="250067"/>
                  </a:lnTo>
                  <a:moveTo>
                    <a:pt x="140959" y="253584"/>
                  </a:moveTo>
                  <a:lnTo>
                    <a:pt x="10824" y="253584"/>
                  </a:lnTo>
                  <a:cubicBezTo>
                    <a:pt x="4997" y="253584"/>
                    <a:pt x="273" y="248860"/>
                    <a:pt x="273" y="243032"/>
                  </a:cubicBezTo>
                  <a:lnTo>
                    <a:pt x="273" y="10899"/>
                  </a:lnTo>
                  <a:cubicBezTo>
                    <a:pt x="273" y="5072"/>
                    <a:pt x="4997" y="348"/>
                    <a:pt x="10824" y="348"/>
                  </a:cubicBezTo>
                  <a:lnTo>
                    <a:pt x="200751" y="348"/>
                  </a:lnTo>
                  <a:cubicBezTo>
                    <a:pt x="206578" y="348"/>
                    <a:pt x="211303" y="5072"/>
                    <a:pt x="211303" y="10899"/>
                  </a:cubicBezTo>
                  <a:lnTo>
                    <a:pt x="211303" y="102346"/>
                  </a:lnTo>
                  <a:moveTo>
                    <a:pt x="147994" y="190275"/>
                  </a:moveTo>
                  <a:lnTo>
                    <a:pt x="273" y="190275"/>
                  </a:lnTo>
                  <a:moveTo>
                    <a:pt x="68857" y="79484"/>
                  </a:moveTo>
                  <a:cubicBezTo>
                    <a:pt x="68857" y="99880"/>
                    <a:pt x="85391" y="116414"/>
                    <a:pt x="105788" y="116414"/>
                  </a:cubicBezTo>
                  <a:cubicBezTo>
                    <a:pt x="126184" y="116414"/>
                    <a:pt x="142718" y="99880"/>
                    <a:pt x="142718" y="79484"/>
                  </a:cubicBezTo>
                  <a:cubicBezTo>
                    <a:pt x="142718" y="59088"/>
                    <a:pt x="126184" y="42554"/>
                    <a:pt x="105788" y="42554"/>
                  </a:cubicBezTo>
                  <a:cubicBezTo>
                    <a:pt x="85391" y="42554"/>
                    <a:pt x="68857" y="59088"/>
                    <a:pt x="68857" y="79484"/>
                  </a:cubicBezTo>
                  <a:moveTo>
                    <a:pt x="42479" y="190275"/>
                  </a:moveTo>
                  <a:cubicBezTo>
                    <a:pt x="42465" y="161294"/>
                    <a:pt x="62132" y="136005"/>
                    <a:pt x="90223" y="128880"/>
                  </a:cubicBezTo>
                  <a:cubicBezTo>
                    <a:pt x="118314" y="121755"/>
                    <a:pt x="147657" y="134614"/>
                    <a:pt x="161457" y="160098"/>
                  </a:cubicBezTo>
                </a:path>
              </a:pathLst>
            </a:custGeom>
            <a:noFill/>
            <a:ln w="1124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3" name="Freeform: Shape 8202">
              <a:extLst>
                <a:ext uri="{FF2B5EF4-FFF2-40B4-BE49-F238E27FC236}">
                  <a16:creationId xmlns:a16="http://schemas.microsoft.com/office/drawing/2014/main" id="{A03908A6-D31C-7D1F-2801-A83A6A8909A4}"/>
                </a:ext>
              </a:extLst>
            </p:cNvPr>
            <p:cNvSpPr/>
            <p:nvPr/>
          </p:nvSpPr>
          <p:spPr>
            <a:xfrm>
              <a:off x="5276057" y="2032276"/>
              <a:ext cx="316545" cy="313105"/>
            </a:xfrm>
            <a:custGeom>
              <a:avLst/>
              <a:gdLst>
                <a:gd name="connsiteX0" fmla="*/ 178202 w 316545"/>
                <a:gd name="connsiteY0" fmla="*/ 220649 h 313105"/>
                <a:gd name="connsiteX1" fmla="*/ 158095 w 316545"/>
                <a:gd name="connsiteY1" fmla="*/ 203608 h 313105"/>
                <a:gd name="connsiteX2" fmla="*/ 165129 w 316545"/>
                <a:gd name="connsiteY2" fmla="*/ 147333 h 313105"/>
                <a:gd name="connsiteX3" fmla="*/ 114482 w 316545"/>
                <a:gd name="connsiteY3" fmla="*/ 122010 h 313105"/>
                <a:gd name="connsiteX4" fmla="*/ 89158 w 316545"/>
                <a:gd name="connsiteY4" fmla="*/ 126231 h 313105"/>
                <a:gd name="connsiteX5" fmla="*/ 75748 w 316545"/>
                <a:gd name="connsiteY5" fmla="*/ 132629 h 313105"/>
                <a:gd name="connsiteX6" fmla="*/ 112941 w 316545"/>
                <a:gd name="connsiteY6" fmla="*/ 168965 h 313105"/>
                <a:gd name="connsiteX7" fmla="*/ 52580 w 316545"/>
                <a:gd name="connsiteY7" fmla="*/ 237373 h 313105"/>
                <a:gd name="connsiteX8" fmla="*/ 222811 w 316545"/>
                <a:gd name="connsiteY8" fmla="*/ 252849 h 313105"/>
                <a:gd name="connsiteX9" fmla="*/ 250948 w 316545"/>
                <a:gd name="connsiteY9" fmla="*/ 299275 h 313105"/>
                <a:gd name="connsiteX10" fmla="*/ 288934 w 316545"/>
                <a:gd name="connsiteY10" fmla="*/ 309123 h 313105"/>
                <a:gd name="connsiteX11" fmla="*/ 298782 w 316545"/>
                <a:gd name="connsiteY11" fmla="*/ 271138 h 313105"/>
                <a:gd name="connsiteX12" fmla="*/ 274374 w 316545"/>
                <a:gd name="connsiteY12" fmla="*/ 229333 h 313105"/>
                <a:gd name="connsiteX13" fmla="*/ 55394 w 316545"/>
                <a:gd name="connsiteY13" fmla="*/ 212050 h 313105"/>
                <a:gd name="connsiteX14" fmla="*/ 13188 w 316545"/>
                <a:gd name="connsiteY14" fmla="*/ 169844 h 313105"/>
                <a:gd name="connsiteX15" fmla="*/ 55394 w 316545"/>
                <a:gd name="connsiteY15" fmla="*/ 127638 h 313105"/>
                <a:gd name="connsiteX16" fmla="*/ 97600 w 316545"/>
                <a:gd name="connsiteY16" fmla="*/ 169844 h 313105"/>
                <a:gd name="connsiteX17" fmla="*/ 55394 w 316545"/>
                <a:gd name="connsiteY17" fmla="*/ 212050 h 313105"/>
                <a:gd name="connsiteX18" fmla="*/ 162315 w 316545"/>
                <a:gd name="connsiteY18" fmla="*/ 243001 h 313105"/>
                <a:gd name="connsiteX19" fmla="*/ 200286 w 316545"/>
                <a:gd name="connsiteY19" fmla="*/ 189539 h 313105"/>
                <a:gd name="connsiteX20" fmla="*/ 219975 w 316545"/>
                <a:gd name="connsiteY20" fmla="*/ 178285 h 313105"/>
                <a:gd name="connsiteX21" fmla="*/ 286072 w 316545"/>
                <a:gd name="connsiteY21" fmla="*/ 171250 h 313105"/>
                <a:gd name="connsiteX22" fmla="*/ 317012 w 316545"/>
                <a:gd name="connsiteY22" fmla="*/ 196573 h 313105"/>
                <a:gd name="connsiteX23" fmla="*/ 291698 w 316545"/>
                <a:gd name="connsiteY23" fmla="*/ 227525 h 313105"/>
                <a:gd name="connsiteX24" fmla="*/ 236850 w 316545"/>
                <a:gd name="connsiteY24" fmla="*/ 233153 h 313105"/>
                <a:gd name="connsiteX25" fmla="*/ 187628 w 316545"/>
                <a:gd name="connsiteY25" fmla="*/ 300682 h 313105"/>
                <a:gd name="connsiteX26" fmla="*/ 167939 w 316545"/>
                <a:gd name="connsiteY26" fmla="*/ 311937 h 313105"/>
                <a:gd name="connsiteX27" fmla="*/ 165127 w 316545"/>
                <a:gd name="connsiteY27" fmla="*/ 311937 h 313105"/>
                <a:gd name="connsiteX28" fmla="*/ 146844 w 316545"/>
                <a:gd name="connsiteY28" fmla="*/ 304903 h 313105"/>
                <a:gd name="connsiteX29" fmla="*/ 104654 w 316545"/>
                <a:gd name="connsiteY29" fmla="*/ 266917 h 313105"/>
                <a:gd name="connsiteX30" fmla="*/ 84966 w 316545"/>
                <a:gd name="connsiteY30" fmla="*/ 292241 h 313105"/>
                <a:gd name="connsiteX31" fmla="*/ 48401 w 316545"/>
                <a:gd name="connsiteY31" fmla="*/ 307716 h 313105"/>
                <a:gd name="connsiteX32" fmla="*/ 31525 w 316545"/>
                <a:gd name="connsiteY32" fmla="*/ 304903 h 313105"/>
                <a:gd name="connsiteX33" fmla="*/ 585 w 316545"/>
                <a:gd name="connsiteY33" fmla="*/ 258476 h 313105"/>
                <a:gd name="connsiteX34" fmla="*/ 585 w 316545"/>
                <a:gd name="connsiteY34" fmla="*/ 221898 h 313105"/>
                <a:gd name="connsiteX35" fmla="*/ 21290 w 316545"/>
                <a:gd name="connsiteY35" fmla="*/ 195257 h 313105"/>
                <a:gd name="connsiteX36" fmla="*/ 268701 w 316545"/>
                <a:gd name="connsiteY36" fmla="*/ 6541 h 313105"/>
                <a:gd name="connsiteX37" fmla="*/ 172728 w 316545"/>
                <a:gd name="connsiteY37" fmla="*/ 68459 h 313105"/>
                <a:gd name="connsiteX38" fmla="*/ 137124 w 316545"/>
                <a:gd name="connsiteY38" fmla="*/ 26664 h 313105"/>
                <a:gd name="connsiteX39" fmla="*/ 64371 w 316545"/>
                <a:gd name="connsiteY39" fmla="*/ 80843 h 313105"/>
                <a:gd name="connsiteX40" fmla="*/ 219167 w 316545"/>
                <a:gd name="connsiteY40" fmla="*/ 349 h 313105"/>
                <a:gd name="connsiteX41" fmla="*/ 268701 w 316545"/>
                <a:gd name="connsiteY41" fmla="*/ 6541 h 313105"/>
                <a:gd name="connsiteX42" fmla="*/ 257866 w 316545"/>
                <a:gd name="connsiteY42" fmla="*/ 57624 h 31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16545" h="313105">
                  <a:moveTo>
                    <a:pt x="178202" y="220649"/>
                  </a:moveTo>
                  <a:lnTo>
                    <a:pt x="158095" y="203608"/>
                  </a:lnTo>
                  <a:cubicBezTo>
                    <a:pt x="172164" y="188133"/>
                    <a:pt x="174977" y="165623"/>
                    <a:pt x="165129" y="147333"/>
                  </a:cubicBezTo>
                  <a:cubicBezTo>
                    <a:pt x="155281" y="129045"/>
                    <a:pt x="135585" y="119196"/>
                    <a:pt x="114482" y="122010"/>
                  </a:cubicBezTo>
                  <a:lnTo>
                    <a:pt x="89158" y="126231"/>
                  </a:lnTo>
                  <a:cubicBezTo>
                    <a:pt x="83824" y="127564"/>
                    <a:pt x="79753" y="128898"/>
                    <a:pt x="75748" y="132629"/>
                  </a:cubicBezTo>
                  <a:moveTo>
                    <a:pt x="112941" y="168965"/>
                  </a:moveTo>
                  <a:lnTo>
                    <a:pt x="52580" y="237373"/>
                  </a:lnTo>
                  <a:moveTo>
                    <a:pt x="222811" y="252849"/>
                  </a:moveTo>
                  <a:lnTo>
                    <a:pt x="250948" y="299275"/>
                  </a:lnTo>
                  <a:cubicBezTo>
                    <a:pt x="257983" y="313344"/>
                    <a:pt x="276272" y="317564"/>
                    <a:pt x="288934" y="309123"/>
                  </a:cubicBezTo>
                  <a:cubicBezTo>
                    <a:pt x="301595" y="300682"/>
                    <a:pt x="307223" y="283799"/>
                    <a:pt x="298782" y="271138"/>
                  </a:cubicBezTo>
                  <a:lnTo>
                    <a:pt x="274374" y="229333"/>
                  </a:lnTo>
                  <a:moveTo>
                    <a:pt x="55394" y="212050"/>
                  </a:moveTo>
                  <a:cubicBezTo>
                    <a:pt x="31477" y="212050"/>
                    <a:pt x="13188" y="193760"/>
                    <a:pt x="13188" y="169844"/>
                  </a:cubicBezTo>
                  <a:cubicBezTo>
                    <a:pt x="13188" y="145927"/>
                    <a:pt x="31477" y="127638"/>
                    <a:pt x="55394" y="127638"/>
                  </a:cubicBezTo>
                  <a:cubicBezTo>
                    <a:pt x="79311" y="127638"/>
                    <a:pt x="97600" y="145927"/>
                    <a:pt x="97600" y="169844"/>
                  </a:cubicBezTo>
                  <a:cubicBezTo>
                    <a:pt x="97600" y="193760"/>
                    <a:pt x="79311" y="212050"/>
                    <a:pt x="55394" y="212050"/>
                  </a:cubicBezTo>
                  <a:close/>
                  <a:moveTo>
                    <a:pt x="162315" y="243001"/>
                  </a:moveTo>
                  <a:lnTo>
                    <a:pt x="200286" y="189539"/>
                  </a:lnTo>
                  <a:cubicBezTo>
                    <a:pt x="204505" y="182505"/>
                    <a:pt x="211536" y="178285"/>
                    <a:pt x="219975" y="178285"/>
                  </a:cubicBezTo>
                  <a:lnTo>
                    <a:pt x="286072" y="171250"/>
                  </a:lnTo>
                  <a:cubicBezTo>
                    <a:pt x="301542" y="169844"/>
                    <a:pt x="315605" y="181099"/>
                    <a:pt x="317012" y="196573"/>
                  </a:cubicBezTo>
                  <a:cubicBezTo>
                    <a:pt x="318417" y="212050"/>
                    <a:pt x="307167" y="226118"/>
                    <a:pt x="291698" y="227525"/>
                  </a:cubicBezTo>
                  <a:lnTo>
                    <a:pt x="236850" y="233153"/>
                  </a:lnTo>
                  <a:lnTo>
                    <a:pt x="187628" y="300682"/>
                  </a:lnTo>
                  <a:cubicBezTo>
                    <a:pt x="182003" y="307716"/>
                    <a:pt x="174972" y="310530"/>
                    <a:pt x="167939" y="311937"/>
                  </a:cubicBezTo>
                  <a:lnTo>
                    <a:pt x="165127" y="311937"/>
                  </a:lnTo>
                  <a:cubicBezTo>
                    <a:pt x="158095" y="311937"/>
                    <a:pt x="152470" y="309123"/>
                    <a:pt x="146844" y="304903"/>
                  </a:cubicBezTo>
                  <a:lnTo>
                    <a:pt x="104654" y="266917"/>
                  </a:lnTo>
                  <a:lnTo>
                    <a:pt x="84966" y="292241"/>
                  </a:lnTo>
                  <a:cubicBezTo>
                    <a:pt x="75121" y="302089"/>
                    <a:pt x="62464" y="307716"/>
                    <a:pt x="48401" y="307716"/>
                  </a:cubicBezTo>
                  <a:cubicBezTo>
                    <a:pt x="42775" y="307716"/>
                    <a:pt x="37150" y="307716"/>
                    <a:pt x="31525" y="304903"/>
                  </a:cubicBezTo>
                  <a:cubicBezTo>
                    <a:pt x="13243" y="297868"/>
                    <a:pt x="585" y="278172"/>
                    <a:pt x="585" y="258476"/>
                  </a:cubicBezTo>
                  <a:lnTo>
                    <a:pt x="585" y="221898"/>
                  </a:lnTo>
                  <a:cubicBezTo>
                    <a:pt x="585" y="209366"/>
                    <a:pt x="8850" y="198213"/>
                    <a:pt x="21290" y="195257"/>
                  </a:cubicBezTo>
                  <a:moveTo>
                    <a:pt x="268701" y="6541"/>
                  </a:moveTo>
                  <a:lnTo>
                    <a:pt x="172728" y="68459"/>
                  </a:lnTo>
                  <a:lnTo>
                    <a:pt x="137124" y="26664"/>
                  </a:lnTo>
                  <a:lnTo>
                    <a:pt x="64371" y="80843"/>
                  </a:lnTo>
                  <a:moveTo>
                    <a:pt x="219167" y="349"/>
                  </a:moveTo>
                  <a:lnTo>
                    <a:pt x="268701" y="6541"/>
                  </a:lnTo>
                  <a:lnTo>
                    <a:pt x="257866" y="57624"/>
                  </a:lnTo>
                </a:path>
              </a:pathLst>
            </a:custGeom>
            <a:noFill/>
            <a:ln w="112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4" name="Freeform: Shape 8203">
              <a:extLst>
                <a:ext uri="{FF2B5EF4-FFF2-40B4-BE49-F238E27FC236}">
                  <a16:creationId xmlns:a16="http://schemas.microsoft.com/office/drawing/2014/main" id="{995973EF-57CC-4379-F87D-6DA7F3033304}"/>
                </a:ext>
              </a:extLst>
            </p:cNvPr>
            <p:cNvSpPr/>
            <p:nvPr/>
          </p:nvSpPr>
          <p:spPr>
            <a:xfrm>
              <a:off x="4393328" y="1565912"/>
              <a:ext cx="323579" cy="323507"/>
            </a:xfrm>
            <a:custGeom>
              <a:avLst/>
              <a:gdLst>
                <a:gd name="connsiteX0" fmla="*/ 197390 w 323579"/>
                <a:gd name="connsiteY0" fmla="*/ 126813 h 323507"/>
                <a:gd name="connsiteX1" fmla="*/ 197390 w 323579"/>
                <a:gd name="connsiteY1" fmla="*/ 70539 h 323507"/>
                <a:gd name="connsiteX2" fmla="*/ 42635 w 323579"/>
                <a:gd name="connsiteY2" fmla="*/ 70539 h 323507"/>
                <a:gd name="connsiteX3" fmla="*/ 42635 w 323579"/>
                <a:gd name="connsiteY3" fmla="*/ 253417 h 323507"/>
                <a:gd name="connsiteX4" fmla="*/ 112978 w 323579"/>
                <a:gd name="connsiteY4" fmla="*/ 253431 h 323507"/>
                <a:gd name="connsiteX5" fmla="*/ 239596 w 323579"/>
                <a:gd name="connsiteY5" fmla="*/ 112745 h 323507"/>
                <a:gd name="connsiteX6" fmla="*/ 239596 w 323579"/>
                <a:gd name="connsiteY6" fmla="*/ 42401 h 323507"/>
                <a:gd name="connsiteX7" fmla="*/ 225527 w 323579"/>
                <a:gd name="connsiteY7" fmla="*/ 28333 h 323507"/>
                <a:gd name="connsiteX8" fmla="*/ 162950 w 323579"/>
                <a:gd name="connsiteY8" fmla="*/ 28333 h 323507"/>
                <a:gd name="connsiteX9" fmla="*/ 120041 w 323579"/>
                <a:gd name="connsiteY9" fmla="*/ 267 h 323507"/>
                <a:gd name="connsiteX10" fmla="*/ 77131 w 323579"/>
                <a:gd name="connsiteY10" fmla="*/ 28333 h 323507"/>
                <a:gd name="connsiteX11" fmla="*/ 14498 w 323579"/>
                <a:gd name="connsiteY11" fmla="*/ 28333 h 323507"/>
                <a:gd name="connsiteX12" fmla="*/ 429 w 323579"/>
                <a:gd name="connsiteY12" fmla="*/ 42401 h 323507"/>
                <a:gd name="connsiteX13" fmla="*/ 429 w 323579"/>
                <a:gd name="connsiteY13" fmla="*/ 281569 h 323507"/>
                <a:gd name="connsiteX14" fmla="*/ 14498 w 323579"/>
                <a:gd name="connsiteY14" fmla="*/ 295637 h 323507"/>
                <a:gd name="connsiteX15" fmla="*/ 127047 w 323579"/>
                <a:gd name="connsiteY15" fmla="*/ 295637 h 323507"/>
                <a:gd name="connsiteX16" fmla="*/ 84841 w 323579"/>
                <a:gd name="connsiteY16" fmla="*/ 112745 h 323507"/>
                <a:gd name="connsiteX17" fmla="*/ 155184 w 323579"/>
                <a:gd name="connsiteY17" fmla="*/ 112745 h 323507"/>
                <a:gd name="connsiteX18" fmla="*/ 84841 w 323579"/>
                <a:gd name="connsiteY18" fmla="*/ 154951 h 323507"/>
                <a:gd name="connsiteX19" fmla="*/ 155184 w 323579"/>
                <a:gd name="connsiteY19" fmla="*/ 154951 h 323507"/>
                <a:gd name="connsiteX20" fmla="*/ 84841 w 323579"/>
                <a:gd name="connsiteY20" fmla="*/ 197157 h 323507"/>
                <a:gd name="connsiteX21" fmla="*/ 127047 w 323579"/>
                <a:gd name="connsiteY21" fmla="*/ 197157 h 323507"/>
                <a:gd name="connsiteX22" fmla="*/ 155184 w 323579"/>
                <a:gd name="connsiteY22" fmla="*/ 239363 h 323507"/>
                <a:gd name="connsiteX23" fmla="*/ 239596 w 323579"/>
                <a:gd name="connsiteY23" fmla="*/ 323775 h 323507"/>
                <a:gd name="connsiteX24" fmla="*/ 324008 w 323579"/>
                <a:gd name="connsiteY24" fmla="*/ 239363 h 323507"/>
                <a:gd name="connsiteX25" fmla="*/ 239596 w 323579"/>
                <a:gd name="connsiteY25" fmla="*/ 154951 h 323507"/>
                <a:gd name="connsiteX26" fmla="*/ 155184 w 323579"/>
                <a:gd name="connsiteY26" fmla="*/ 239363 h 323507"/>
                <a:gd name="connsiteX27" fmla="*/ 239596 w 323579"/>
                <a:gd name="connsiteY27" fmla="*/ 197157 h 323507"/>
                <a:gd name="connsiteX28" fmla="*/ 239596 w 323579"/>
                <a:gd name="connsiteY28" fmla="*/ 281569 h 323507"/>
                <a:gd name="connsiteX29" fmla="*/ 239596 w 323579"/>
                <a:gd name="connsiteY29" fmla="*/ 281569 h 323507"/>
                <a:gd name="connsiteX30" fmla="*/ 207942 w 323579"/>
                <a:gd name="connsiteY30" fmla="*/ 249914 h 323507"/>
                <a:gd name="connsiteX31" fmla="*/ 239596 w 323579"/>
                <a:gd name="connsiteY31" fmla="*/ 281569 h 323507"/>
                <a:gd name="connsiteX32" fmla="*/ 271251 w 323579"/>
                <a:gd name="connsiteY32" fmla="*/ 249914 h 32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3579" h="323507">
                  <a:moveTo>
                    <a:pt x="197390" y="126813"/>
                  </a:moveTo>
                  <a:lnTo>
                    <a:pt x="197390" y="70539"/>
                  </a:lnTo>
                  <a:lnTo>
                    <a:pt x="42635" y="70539"/>
                  </a:lnTo>
                  <a:lnTo>
                    <a:pt x="42635" y="253417"/>
                  </a:lnTo>
                  <a:lnTo>
                    <a:pt x="112978" y="253431"/>
                  </a:lnTo>
                  <a:moveTo>
                    <a:pt x="239596" y="112745"/>
                  </a:moveTo>
                  <a:lnTo>
                    <a:pt x="239596" y="42401"/>
                  </a:lnTo>
                  <a:cubicBezTo>
                    <a:pt x="239596" y="34632"/>
                    <a:pt x="233297" y="28333"/>
                    <a:pt x="225527" y="28333"/>
                  </a:cubicBezTo>
                  <a:lnTo>
                    <a:pt x="162950" y="28333"/>
                  </a:lnTo>
                  <a:cubicBezTo>
                    <a:pt x="155493" y="11284"/>
                    <a:pt x="138650" y="267"/>
                    <a:pt x="120041" y="267"/>
                  </a:cubicBezTo>
                  <a:cubicBezTo>
                    <a:pt x="101432" y="267"/>
                    <a:pt x="84589" y="11284"/>
                    <a:pt x="77131" y="28333"/>
                  </a:cubicBezTo>
                  <a:lnTo>
                    <a:pt x="14498" y="28333"/>
                  </a:lnTo>
                  <a:cubicBezTo>
                    <a:pt x="6728" y="28333"/>
                    <a:pt x="429" y="34632"/>
                    <a:pt x="429" y="42401"/>
                  </a:cubicBezTo>
                  <a:lnTo>
                    <a:pt x="429" y="281569"/>
                  </a:lnTo>
                  <a:cubicBezTo>
                    <a:pt x="429" y="289338"/>
                    <a:pt x="6728" y="295637"/>
                    <a:pt x="14498" y="295637"/>
                  </a:cubicBezTo>
                  <a:lnTo>
                    <a:pt x="127047" y="295637"/>
                  </a:lnTo>
                  <a:moveTo>
                    <a:pt x="84841" y="112745"/>
                  </a:moveTo>
                  <a:lnTo>
                    <a:pt x="155184" y="112745"/>
                  </a:lnTo>
                  <a:moveTo>
                    <a:pt x="84841" y="154951"/>
                  </a:moveTo>
                  <a:lnTo>
                    <a:pt x="155184" y="154951"/>
                  </a:lnTo>
                  <a:moveTo>
                    <a:pt x="84841" y="197157"/>
                  </a:moveTo>
                  <a:lnTo>
                    <a:pt x="127047" y="197157"/>
                  </a:lnTo>
                  <a:moveTo>
                    <a:pt x="155184" y="239363"/>
                  </a:moveTo>
                  <a:cubicBezTo>
                    <a:pt x="155184" y="285982"/>
                    <a:pt x="192977" y="323775"/>
                    <a:pt x="239596" y="323775"/>
                  </a:cubicBezTo>
                  <a:cubicBezTo>
                    <a:pt x="286216" y="323775"/>
                    <a:pt x="324008" y="285982"/>
                    <a:pt x="324008" y="239363"/>
                  </a:cubicBezTo>
                  <a:cubicBezTo>
                    <a:pt x="324008" y="192743"/>
                    <a:pt x="286216" y="154951"/>
                    <a:pt x="239596" y="154951"/>
                  </a:cubicBezTo>
                  <a:cubicBezTo>
                    <a:pt x="192977" y="154951"/>
                    <a:pt x="155184" y="192743"/>
                    <a:pt x="155184" y="239363"/>
                  </a:cubicBezTo>
                  <a:close/>
                  <a:moveTo>
                    <a:pt x="239596" y="197157"/>
                  </a:moveTo>
                  <a:lnTo>
                    <a:pt x="239596" y="281569"/>
                  </a:lnTo>
                  <a:moveTo>
                    <a:pt x="239596" y="281569"/>
                  </a:moveTo>
                  <a:lnTo>
                    <a:pt x="207942" y="249914"/>
                  </a:lnTo>
                  <a:moveTo>
                    <a:pt x="239596" y="281569"/>
                  </a:moveTo>
                  <a:lnTo>
                    <a:pt x="271251" y="249914"/>
                  </a:lnTo>
                </a:path>
              </a:pathLst>
            </a:custGeom>
            <a:noFill/>
            <a:ln w="112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5" name="Freeform: Shape 8204">
              <a:extLst>
                <a:ext uri="{FF2B5EF4-FFF2-40B4-BE49-F238E27FC236}">
                  <a16:creationId xmlns:a16="http://schemas.microsoft.com/office/drawing/2014/main" id="{88BC5945-13B4-D2E4-F07A-11D35178D4D4}"/>
                </a:ext>
              </a:extLst>
            </p:cNvPr>
            <p:cNvSpPr/>
            <p:nvPr/>
          </p:nvSpPr>
          <p:spPr>
            <a:xfrm>
              <a:off x="5272540" y="3064327"/>
              <a:ext cx="323579" cy="323579"/>
            </a:xfrm>
            <a:custGeom>
              <a:avLst/>
              <a:gdLst>
                <a:gd name="connsiteX0" fmla="*/ 28723 w 323579"/>
                <a:gd name="connsiteY0" fmla="*/ 239700 h 323579"/>
                <a:gd name="connsiteX1" fmla="*/ 28723 w 323579"/>
                <a:gd name="connsiteY1" fmla="*/ 197494 h 323579"/>
                <a:gd name="connsiteX2" fmla="*/ 113134 w 323579"/>
                <a:gd name="connsiteY2" fmla="*/ 239700 h 323579"/>
                <a:gd name="connsiteX3" fmla="*/ 113134 w 323579"/>
                <a:gd name="connsiteY3" fmla="*/ 197494 h 323579"/>
                <a:gd name="connsiteX4" fmla="*/ 28723 w 323579"/>
                <a:gd name="connsiteY4" fmla="*/ 239700 h 323579"/>
                <a:gd name="connsiteX5" fmla="*/ 113134 w 323579"/>
                <a:gd name="connsiteY5" fmla="*/ 239700 h 323579"/>
                <a:gd name="connsiteX6" fmla="*/ 70929 w 323579"/>
                <a:gd name="connsiteY6" fmla="*/ 324112 h 323579"/>
                <a:gd name="connsiteX7" fmla="*/ 70929 w 323579"/>
                <a:gd name="connsiteY7" fmla="*/ 267838 h 323579"/>
                <a:gd name="connsiteX8" fmla="*/ 70929 w 323579"/>
                <a:gd name="connsiteY8" fmla="*/ 120117 h 323579"/>
                <a:gd name="connsiteX9" fmla="*/ 70929 w 323579"/>
                <a:gd name="connsiteY9" fmla="*/ 190460 h 323579"/>
                <a:gd name="connsiteX10" fmla="*/ 106100 w 323579"/>
                <a:gd name="connsiteY10" fmla="*/ 324112 h 323579"/>
                <a:gd name="connsiteX11" fmla="*/ 113134 w 323579"/>
                <a:gd name="connsiteY11" fmla="*/ 239700 h 323579"/>
                <a:gd name="connsiteX12" fmla="*/ 141272 w 323579"/>
                <a:gd name="connsiteY12" fmla="*/ 239700 h 323579"/>
                <a:gd name="connsiteX13" fmla="*/ 141272 w 323579"/>
                <a:gd name="connsiteY13" fmla="*/ 190460 h 323579"/>
                <a:gd name="connsiteX14" fmla="*/ 70929 w 323579"/>
                <a:gd name="connsiteY14" fmla="*/ 120117 h 323579"/>
                <a:gd name="connsiteX15" fmla="*/ 585 w 323579"/>
                <a:gd name="connsiteY15" fmla="*/ 190460 h 323579"/>
                <a:gd name="connsiteX16" fmla="*/ 585 w 323579"/>
                <a:gd name="connsiteY16" fmla="*/ 239700 h 323579"/>
                <a:gd name="connsiteX17" fmla="*/ 28723 w 323579"/>
                <a:gd name="connsiteY17" fmla="*/ 239700 h 323579"/>
                <a:gd name="connsiteX18" fmla="*/ 35757 w 323579"/>
                <a:gd name="connsiteY18" fmla="*/ 324112 h 323579"/>
                <a:gd name="connsiteX19" fmla="*/ 21688 w 323579"/>
                <a:gd name="connsiteY19" fmla="*/ 49774 h 323579"/>
                <a:gd name="connsiteX20" fmla="*/ 70929 w 323579"/>
                <a:gd name="connsiteY20" fmla="*/ 99014 h 323579"/>
                <a:gd name="connsiteX21" fmla="*/ 120169 w 323579"/>
                <a:gd name="connsiteY21" fmla="*/ 49774 h 323579"/>
                <a:gd name="connsiteX22" fmla="*/ 70929 w 323579"/>
                <a:gd name="connsiteY22" fmla="*/ 533 h 323579"/>
                <a:gd name="connsiteX23" fmla="*/ 21688 w 323579"/>
                <a:gd name="connsiteY23" fmla="*/ 49774 h 323579"/>
                <a:gd name="connsiteX24" fmla="*/ 27316 w 323579"/>
                <a:gd name="connsiteY24" fmla="*/ 26954 h 323579"/>
                <a:gd name="connsiteX25" fmla="*/ 84997 w 323579"/>
                <a:gd name="connsiteY25" fmla="*/ 49774 h 323579"/>
                <a:gd name="connsiteX26" fmla="*/ 119620 w 323579"/>
                <a:gd name="connsiteY26" fmla="*/ 42373 h 323579"/>
                <a:gd name="connsiteX27" fmla="*/ 183478 w 323579"/>
                <a:gd name="connsiteY27" fmla="*/ 239700 h 323579"/>
                <a:gd name="connsiteX28" fmla="*/ 296027 w 323579"/>
                <a:gd name="connsiteY28" fmla="*/ 239700 h 323579"/>
                <a:gd name="connsiteX29" fmla="*/ 324164 w 323579"/>
                <a:gd name="connsiteY29" fmla="*/ 211563 h 323579"/>
                <a:gd name="connsiteX30" fmla="*/ 324164 w 323579"/>
                <a:gd name="connsiteY30" fmla="*/ 28671 h 323579"/>
                <a:gd name="connsiteX31" fmla="*/ 296027 w 323579"/>
                <a:gd name="connsiteY31" fmla="*/ 533 h 323579"/>
                <a:gd name="connsiteX32" fmla="*/ 134237 w 323579"/>
                <a:gd name="connsiteY32" fmla="*/ 533 h 323579"/>
                <a:gd name="connsiteX33" fmla="*/ 190512 w 323579"/>
                <a:gd name="connsiteY33" fmla="*/ 127151 h 323579"/>
                <a:gd name="connsiteX34" fmla="*/ 219634 w 323579"/>
                <a:gd name="connsiteY34" fmla="*/ 153445 h 323579"/>
                <a:gd name="connsiteX35" fmla="*/ 225219 w 323579"/>
                <a:gd name="connsiteY35" fmla="*/ 155202 h 323579"/>
                <a:gd name="connsiteX36" fmla="*/ 230200 w 323579"/>
                <a:gd name="connsiteY36" fmla="*/ 152123 h 323579"/>
                <a:gd name="connsiteX37" fmla="*/ 274924 w 323579"/>
                <a:gd name="connsiteY37" fmla="*/ 84945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3579" h="323579">
                  <a:moveTo>
                    <a:pt x="28723" y="239700"/>
                  </a:moveTo>
                  <a:lnTo>
                    <a:pt x="28723" y="197494"/>
                  </a:lnTo>
                  <a:moveTo>
                    <a:pt x="113134" y="239700"/>
                  </a:moveTo>
                  <a:lnTo>
                    <a:pt x="113134" y="197494"/>
                  </a:lnTo>
                  <a:moveTo>
                    <a:pt x="28723" y="239700"/>
                  </a:moveTo>
                  <a:lnTo>
                    <a:pt x="113134" y="239700"/>
                  </a:lnTo>
                  <a:moveTo>
                    <a:pt x="70929" y="324112"/>
                  </a:moveTo>
                  <a:lnTo>
                    <a:pt x="70929" y="267838"/>
                  </a:lnTo>
                  <a:moveTo>
                    <a:pt x="70929" y="120117"/>
                  </a:moveTo>
                  <a:lnTo>
                    <a:pt x="70929" y="190460"/>
                  </a:lnTo>
                  <a:moveTo>
                    <a:pt x="106100" y="324112"/>
                  </a:moveTo>
                  <a:lnTo>
                    <a:pt x="113134" y="239700"/>
                  </a:lnTo>
                  <a:lnTo>
                    <a:pt x="141272" y="239700"/>
                  </a:lnTo>
                  <a:lnTo>
                    <a:pt x="141272" y="190460"/>
                  </a:lnTo>
                  <a:cubicBezTo>
                    <a:pt x="141272" y="151610"/>
                    <a:pt x="109778" y="120117"/>
                    <a:pt x="70929" y="120117"/>
                  </a:cubicBezTo>
                  <a:cubicBezTo>
                    <a:pt x="32079" y="120117"/>
                    <a:pt x="585" y="151610"/>
                    <a:pt x="585" y="190460"/>
                  </a:cubicBezTo>
                  <a:lnTo>
                    <a:pt x="585" y="239700"/>
                  </a:lnTo>
                  <a:lnTo>
                    <a:pt x="28723" y="239700"/>
                  </a:lnTo>
                  <a:lnTo>
                    <a:pt x="35757" y="324112"/>
                  </a:lnTo>
                  <a:close/>
                  <a:moveTo>
                    <a:pt x="21688" y="49774"/>
                  </a:moveTo>
                  <a:cubicBezTo>
                    <a:pt x="21688" y="76968"/>
                    <a:pt x="43734" y="99014"/>
                    <a:pt x="70929" y="99014"/>
                  </a:cubicBezTo>
                  <a:cubicBezTo>
                    <a:pt x="98123" y="99014"/>
                    <a:pt x="120169" y="76968"/>
                    <a:pt x="120169" y="49774"/>
                  </a:cubicBezTo>
                  <a:cubicBezTo>
                    <a:pt x="120169" y="22579"/>
                    <a:pt x="98123" y="533"/>
                    <a:pt x="70929" y="533"/>
                  </a:cubicBezTo>
                  <a:cubicBezTo>
                    <a:pt x="43734" y="533"/>
                    <a:pt x="21688" y="22579"/>
                    <a:pt x="21688" y="49774"/>
                  </a:cubicBezTo>
                  <a:close/>
                  <a:moveTo>
                    <a:pt x="27316" y="26954"/>
                  </a:moveTo>
                  <a:cubicBezTo>
                    <a:pt x="42932" y="41633"/>
                    <a:pt x="63564" y="49796"/>
                    <a:pt x="84997" y="49774"/>
                  </a:cubicBezTo>
                  <a:cubicBezTo>
                    <a:pt x="96932" y="49790"/>
                    <a:pt x="108734" y="47268"/>
                    <a:pt x="119620" y="42373"/>
                  </a:cubicBezTo>
                  <a:moveTo>
                    <a:pt x="183478" y="239700"/>
                  </a:moveTo>
                  <a:lnTo>
                    <a:pt x="296027" y="239700"/>
                  </a:lnTo>
                  <a:cubicBezTo>
                    <a:pt x="311567" y="239700"/>
                    <a:pt x="324164" y="227103"/>
                    <a:pt x="324164" y="211563"/>
                  </a:cubicBezTo>
                  <a:lnTo>
                    <a:pt x="324164" y="28671"/>
                  </a:lnTo>
                  <a:cubicBezTo>
                    <a:pt x="324164" y="13131"/>
                    <a:pt x="311567" y="533"/>
                    <a:pt x="296027" y="533"/>
                  </a:cubicBezTo>
                  <a:lnTo>
                    <a:pt x="134237" y="533"/>
                  </a:lnTo>
                  <a:moveTo>
                    <a:pt x="190512" y="127151"/>
                  </a:moveTo>
                  <a:lnTo>
                    <a:pt x="219634" y="153445"/>
                  </a:lnTo>
                  <a:cubicBezTo>
                    <a:pt x="221152" y="154815"/>
                    <a:pt x="223191" y="155456"/>
                    <a:pt x="225219" y="155202"/>
                  </a:cubicBezTo>
                  <a:cubicBezTo>
                    <a:pt x="227248" y="154949"/>
                    <a:pt x="229066" y="153824"/>
                    <a:pt x="230200" y="152123"/>
                  </a:cubicBezTo>
                  <a:lnTo>
                    <a:pt x="274924" y="84945"/>
                  </a:lnTo>
                </a:path>
              </a:pathLst>
            </a:custGeom>
            <a:noFill/>
            <a:ln w="112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6" name="Freeform: Shape 8205">
              <a:extLst>
                <a:ext uri="{FF2B5EF4-FFF2-40B4-BE49-F238E27FC236}">
                  <a16:creationId xmlns:a16="http://schemas.microsoft.com/office/drawing/2014/main" id="{728C666C-A89A-BC3A-7BE7-A71DA0480653}"/>
                </a:ext>
              </a:extLst>
            </p:cNvPr>
            <p:cNvSpPr/>
            <p:nvPr/>
          </p:nvSpPr>
          <p:spPr>
            <a:xfrm>
              <a:off x="4429343" y="3524197"/>
              <a:ext cx="251547" cy="323579"/>
            </a:xfrm>
            <a:custGeom>
              <a:avLst/>
              <a:gdLst>
                <a:gd name="connsiteX0" fmla="*/ 223276 w 251547"/>
                <a:gd name="connsiteY0" fmla="*/ 324194 h 323579"/>
                <a:gd name="connsiteX1" fmla="*/ 251414 w 251547"/>
                <a:gd name="connsiteY1" fmla="*/ 296057 h 323579"/>
                <a:gd name="connsiteX2" fmla="*/ 251414 w 251547"/>
                <a:gd name="connsiteY2" fmla="*/ 72506 h 323579"/>
                <a:gd name="connsiteX3" fmla="*/ 180086 w 251547"/>
                <a:gd name="connsiteY3" fmla="*/ 615 h 323579"/>
                <a:gd name="connsiteX4" fmla="*/ 29129 w 251547"/>
                <a:gd name="connsiteY4" fmla="*/ 615 h 323579"/>
                <a:gd name="connsiteX5" fmla="*/ 992 w 251547"/>
                <a:gd name="connsiteY5" fmla="*/ 28752 h 323579"/>
                <a:gd name="connsiteX6" fmla="*/ 992 w 251547"/>
                <a:gd name="connsiteY6" fmla="*/ 295494 h 323579"/>
                <a:gd name="connsiteX7" fmla="*/ 29129 w 251547"/>
                <a:gd name="connsiteY7" fmla="*/ 323631 h 323579"/>
                <a:gd name="connsiteX8" fmla="*/ 72320 w 251547"/>
                <a:gd name="connsiteY8" fmla="*/ 72506 h 323579"/>
                <a:gd name="connsiteX9" fmla="*/ 180226 w 251547"/>
                <a:gd name="connsiteY9" fmla="*/ 72506 h 323579"/>
                <a:gd name="connsiteX10" fmla="*/ 180226 w 251547"/>
                <a:gd name="connsiteY10" fmla="*/ 252303 h 323579"/>
                <a:gd name="connsiteX11" fmla="*/ 72320 w 251547"/>
                <a:gd name="connsiteY11" fmla="*/ 252303 h 323579"/>
                <a:gd name="connsiteX12" fmla="*/ 180086 w 251547"/>
                <a:gd name="connsiteY12" fmla="*/ 324194 h 323579"/>
                <a:gd name="connsiteX13" fmla="*/ 180086 w 251547"/>
                <a:gd name="connsiteY13" fmla="*/ 252303 h 323579"/>
                <a:gd name="connsiteX14" fmla="*/ 251977 w 251547"/>
                <a:gd name="connsiteY14" fmla="*/ 252303 h 323579"/>
                <a:gd name="connsiteX15" fmla="*/ 429 w 251547"/>
                <a:gd name="connsiteY15" fmla="*/ 252303 h 323579"/>
                <a:gd name="connsiteX16" fmla="*/ 72320 w 251547"/>
                <a:gd name="connsiteY16" fmla="*/ 252303 h 323579"/>
                <a:gd name="connsiteX17" fmla="*/ 72320 w 251547"/>
                <a:gd name="connsiteY17" fmla="*/ 324194 h 323579"/>
                <a:gd name="connsiteX18" fmla="*/ 180086 w 251547"/>
                <a:gd name="connsiteY18" fmla="*/ 615 h 323579"/>
                <a:gd name="connsiteX19" fmla="*/ 180086 w 251547"/>
                <a:gd name="connsiteY19" fmla="*/ 72506 h 323579"/>
                <a:gd name="connsiteX20" fmla="*/ 251977 w 251547"/>
                <a:gd name="connsiteY20" fmla="*/ 72506 h 32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51547" h="323579">
                  <a:moveTo>
                    <a:pt x="223276" y="324194"/>
                  </a:moveTo>
                  <a:cubicBezTo>
                    <a:pt x="238816" y="324194"/>
                    <a:pt x="251414" y="311596"/>
                    <a:pt x="251414" y="296057"/>
                  </a:cubicBezTo>
                  <a:lnTo>
                    <a:pt x="251414" y="72506"/>
                  </a:lnTo>
                  <a:lnTo>
                    <a:pt x="180086" y="615"/>
                  </a:lnTo>
                  <a:lnTo>
                    <a:pt x="29129" y="615"/>
                  </a:lnTo>
                  <a:cubicBezTo>
                    <a:pt x="13589" y="615"/>
                    <a:pt x="992" y="13213"/>
                    <a:pt x="992" y="28752"/>
                  </a:cubicBezTo>
                  <a:lnTo>
                    <a:pt x="992" y="295494"/>
                  </a:lnTo>
                  <a:cubicBezTo>
                    <a:pt x="992" y="311034"/>
                    <a:pt x="13589" y="323631"/>
                    <a:pt x="29129" y="323631"/>
                  </a:cubicBezTo>
                  <a:close/>
                  <a:moveTo>
                    <a:pt x="72320" y="72506"/>
                  </a:moveTo>
                  <a:lnTo>
                    <a:pt x="180226" y="72506"/>
                  </a:lnTo>
                  <a:lnTo>
                    <a:pt x="180226" y="252303"/>
                  </a:lnTo>
                  <a:lnTo>
                    <a:pt x="72320" y="252303"/>
                  </a:lnTo>
                  <a:close/>
                  <a:moveTo>
                    <a:pt x="180086" y="324194"/>
                  </a:moveTo>
                  <a:lnTo>
                    <a:pt x="180086" y="252303"/>
                  </a:lnTo>
                  <a:lnTo>
                    <a:pt x="251977" y="252303"/>
                  </a:lnTo>
                  <a:moveTo>
                    <a:pt x="429" y="252303"/>
                  </a:moveTo>
                  <a:lnTo>
                    <a:pt x="72320" y="252303"/>
                  </a:lnTo>
                  <a:lnTo>
                    <a:pt x="72320" y="324194"/>
                  </a:lnTo>
                  <a:moveTo>
                    <a:pt x="180086" y="615"/>
                  </a:moveTo>
                  <a:lnTo>
                    <a:pt x="180086" y="72506"/>
                  </a:lnTo>
                  <a:lnTo>
                    <a:pt x="251977" y="72506"/>
                  </a:lnTo>
                </a:path>
              </a:pathLst>
            </a:custGeom>
            <a:noFill/>
            <a:ln w="112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8207" name="Freeform: Shape 8206">
              <a:extLst>
                <a:ext uri="{FF2B5EF4-FFF2-40B4-BE49-F238E27FC236}">
                  <a16:creationId xmlns:a16="http://schemas.microsoft.com/office/drawing/2014/main" id="{0B44D870-CF6C-15F4-DD16-3C3282412ED5}"/>
                </a:ext>
              </a:extLst>
            </p:cNvPr>
            <p:cNvSpPr/>
            <p:nvPr/>
          </p:nvSpPr>
          <p:spPr>
            <a:xfrm>
              <a:off x="3512410" y="3064327"/>
              <a:ext cx="323524" cy="323577"/>
            </a:xfrm>
            <a:custGeom>
              <a:avLst/>
              <a:gdLst>
                <a:gd name="connsiteX0" fmla="*/ 222740 w 323524"/>
                <a:gd name="connsiteY0" fmla="*/ 233116 h 323577"/>
                <a:gd name="connsiteX1" fmla="*/ 242957 w 323524"/>
                <a:gd name="connsiteY1" fmla="*/ 253333 h 323577"/>
                <a:gd name="connsiteX2" fmla="*/ 263173 w 323524"/>
                <a:gd name="connsiteY2" fmla="*/ 233116 h 323577"/>
                <a:gd name="connsiteX3" fmla="*/ 242957 w 323524"/>
                <a:gd name="connsiteY3" fmla="*/ 212900 h 323577"/>
                <a:gd name="connsiteX4" fmla="*/ 222740 w 323524"/>
                <a:gd name="connsiteY4" fmla="*/ 233116 h 323577"/>
                <a:gd name="connsiteX5" fmla="*/ 260135 w 323524"/>
                <a:gd name="connsiteY5" fmla="*/ 154881 h 323577"/>
                <a:gd name="connsiteX6" fmla="*/ 266100 w 323524"/>
                <a:gd name="connsiteY6" fmla="*/ 174464 h 323577"/>
                <a:gd name="connsiteX7" fmla="*/ 281913 w 323524"/>
                <a:gd name="connsiteY7" fmla="*/ 183637 h 323577"/>
                <a:gd name="connsiteX8" fmla="*/ 301778 w 323524"/>
                <a:gd name="connsiteY8" fmla="*/ 179036 h 323577"/>
                <a:gd name="connsiteX9" fmla="*/ 321399 w 323524"/>
                <a:gd name="connsiteY9" fmla="*/ 187655 h 323577"/>
                <a:gd name="connsiteX10" fmla="*/ 318956 w 323524"/>
                <a:gd name="connsiteY10" fmla="*/ 208946 h 323577"/>
                <a:gd name="connsiteX11" fmla="*/ 305056 w 323524"/>
                <a:gd name="connsiteY11" fmla="*/ 223929 h 323577"/>
                <a:gd name="connsiteX12" fmla="*/ 305056 w 323524"/>
                <a:gd name="connsiteY12" fmla="*/ 242219 h 323577"/>
                <a:gd name="connsiteX13" fmla="*/ 318956 w 323524"/>
                <a:gd name="connsiteY13" fmla="*/ 257202 h 323577"/>
                <a:gd name="connsiteX14" fmla="*/ 321399 w 323524"/>
                <a:gd name="connsiteY14" fmla="*/ 278493 h 323577"/>
                <a:gd name="connsiteX15" fmla="*/ 301778 w 323524"/>
                <a:gd name="connsiteY15" fmla="*/ 287112 h 323577"/>
                <a:gd name="connsiteX16" fmla="*/ 281913 w 323524"/>
                <a:gd name="connsiteY16" fmla="*/ 282511 h 323577"/>
                <a:gd name="connsiteX17" fmla="*/ 266170 w 323524"/>
                <a:gd name="connsiteY17" fmla="*/ 291754 h 323577"/>
                <a:gd name="connsiteX18" fmla="*/ 260205 w 323524"/>
                <a:gd name="connsiteY18" fmla="*/ 311338 h 323577"/>
                <a:gd name="connsiteX19" fmla="*/ 243027 w 323524"/>
                <a:gd name="connsiteY19" fmla="*/ 324111 h 323577"/>
                <a:gd name="connsiteX20" fmla="*/ 225849 w 323524"/>
                <a:gd name="connsiteY20" fmla="*/ 311338 h 323577"/>
                <a:gd name="connsiteX21" fmla="*/ 219814 w 323524"/>
                <a:gd name="connsiteY21" fmla="*/ 291754 h 323577"/>
                <a:gd name="connsiteX22" fmla="*/ 204001 w 323524"/>
                <a:gd name="connsiteY22" fmla="*/ 282582 h 323577"/>
                <a:gd name="connsiteX23" fmla="*/ 184136 w 323524"/>
                <a:gd name="connsiteY23" fmla="*/ 287182 h 323577"/>
                <a:gd name="connsiteX24" fmla="*/ 164514 w 323524"/>
                <a:gd name="connsiteY24" fmla="*/ 278563 h 323577"/>
                <a:gd name="connsiteX25" fmla="*/ 166958 w 323524"/>
                <a:gd name="connsiteY25" fmla="*/ 257272 h 323577"/>
                <a:gd name="connsiteX26" fmla="*/ 180858 w 323524"/>
                <a:gd name="connsiteY26" fmla="*/ 242289 h 323577"/>
                <a:gd name="connsiteX27" fmla="*/ 180858 w 323524"/>
                <a:gd name="connsiteY27" fmla="*/ 224000 h 323577"/>
                <a:gd name="connsiteX28" fmla="*/ 166958 w 323524"/>
                <a:gd name="connsiteY28" fmla="*/ 209017 h 323577"/>
                <a:gd name="connsiteX29" fmla="*/ 164514 w 323524"/>
                <a:gd name="connsiteY29" fmla="*/ 187726 h 323577"/>
                <a:gd name="connsiteX30" fmla="*/ 184136 w 323524"/>
                <a:gd name="connsiteY30" fmla="*/ 179107 h 323577"/>
                <a:gd name="connsiteX31" fmla="*/ 204001 w 323524"/>
                <a:gd name="connsiteY31" fmla="*/ 183707 h 323577"/>
                <a:gd name="connsiteX32" fmla="*/ 219814 w 323524"/>
                <a:gd name="connsiteY32" fmla="*/ 174534 h 323577"/>
                <a:gd name="connsiteX33" fmla="*/ 225779 w 323524"/>
                <a:gd name="connsiteY33" fmla="*/ 154951 h 323577"/>
                <a:gd name="connsiteX34" fmla="*/ 242930 w 323524"/>
                <a:gd name="connsiteY34" fmla="*/ 142143 h 323577"/>
                <a:gd name="connsiteX35" fmla="*/ 260135 w 323524"/>
                <a:gd name="connsiteY35" fmla="*/ 154881 h 323577"/>
                <a:gd name="connsiteX36" fmla="*/ 140959 w 323524"/>
                <a:gd name="connsiteY36" fmla="*/ 225632 h 323577"/>
                <a:gd name="connsiteX37" fmla="*/ 272 w 323524"/>
                <a:gd name="connsiteY37" fmla="*/ 225632 h 323577"/>
                <a:gd name="connsiteX38" fmla="*/ 10121 w 323524"/>
                <a:gd name="connsiteY38" fmla="*/ 178896 h 323577"/>
                <a:gd name="connsiteX39" fmla="*/ 82025 w 323524"/>
                <a:gd name="connsiteY39" fmla="*/ 142134 h 323577"/>
                <a:gd name="connsiteX40" fmla="*/ 85866 w 323524"/>
                <a:gd name="connsiteY40" fmla="*/ 108201 h 323577"/>
                <a:gd name="connsiteX41" fmla="*/ 67014 w 323524"/>
                <a:gd name="connsiteY41" fmla="*/ 52222 h 323577"/>
                <a:gd name="connsiteX42" fmla="*/ 78670 w 323524"/>
                <a:gd name="connsiteY42" fmla="*/ 16409 h 323577"/>
                <a:gd name="connsiteX43" fmla="*/ 112822 w 323524"/>
                <a:gd name="connsiteY43" fmla="*/ 533 h 323577"/>
                <a:gd name="connsiteX44" fmla="*/ 146974 w 323524"/>
                <a:gd name="connsiteY44" fmla="*/ 16409 h 323577"/>
                <a:gd name="connsiteX45" fmla="*/ 158629 w 323524"/>
                <a:gd name="connsiteY45" fmla="*/ 52222 h 323577"/>
                <a:gd name="connsiteX46" fmla="*/ 139834 w 323524"/>
                <a:gd name="connsiteY46" fmla="*/ 108201 h 323577"/>
                <a:gd name="connsiteX47" fmla="*/ 143674 w 323524"/>
                <a:gd name="connsiteY47" fmla="*/ 142134 h 323577"/>
                <a:gd name="connsiteX48" fmla="*/ 162062 w 323524"/>
                <a:gd name="connsiteY48" fmla="*/ 148915 h 32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23524" h="323577">
                  <a:moveTo>
                    <a:pt x="222740" y="233116"/>
                  </a:moveTo>
                  <a:cubicBezTo>
                    <a:pt x="222740" y="244282"/>
                    <a:pt x="231791" y="253333"/>
                    <a:pt x="242957" y="253333"/>
                  </a:cubicBezTo>
                  <a:cubicBezTo>
                    <a:pt x="254122" y="253333"/>
                    <a:pt x="263173" y="244282"/>
                    <a:pt x="263173" y="233116"/>
                  </a:cubicBezTo>
                  <a:cubicBezTo>
                    <a:pt x="263173" y="221951"/>
                    <a:pt x="254122" y="212900"/>
                    <a:pt x="242957" y="212900"/>
                  </a:cubicBezTo>
                  <a:cubicBezTo>
                    <a:pt x="231791" y="212900"/>
                    <a:pt x="222740" y="221951"/>
                    <a:pt x="222740" y="233116"/>
                  </a:cubicBezTo>
                  <a:close/>
                  <a:moveTo>
                    <a:pt x="260135" y="154881"/>
                  </a:moveTo>
                  <a:lnTo>
                    <a:pt x="266100" y="174464"/>
                  </a:lnTo>
                  <a:cubicBezTo>
                    <a:pt x="268135" y="181207"/>
                    <a:pt x="275049" y="185219"/>
                    <a:pt x="281913" y="183637"/>
                  </a:cubicBezTo>
                  <a:lnTo>
                    <a:pt x="301778" y="179036"/>
                  </a:lnTo>
                  <a:cubicBezTo>
                    <a:pt x="309500" y="177296"/>
                    <a:pt x="317456" y="180790"/>
                    <a:pt x="321399" y="187655"/>
                  </a:cubicBezTo>
                  <a:cubicBezTo>
                    <a:pt x="325342" y="194520"/>
                    <a:pt x="324351" y="203153"/>
                    <a:pt x="318956" y="208946"/>
                  </a:cubicBezTo>
                  <a:lnTo>
                    <a:pt x="305056" y="223929"/>
                  </a:lnTo>
                  <a:cubicBezTo>
                    <a:pt x="300300" y="229098"/>
                    <a:pt x="300300" y="237050"/>
                    <a:pt x="305056" y="242219"/>
                  </a:cubicBezTo>
                  <a:lnTo>
                    <a:pt x="318956" y="257202"/>
                  </a:lnTo>
                  <a:cubicBezTo>
                    <a:pt x="324351" y="262995"/>
                    <a:pt x="325342" y="271628"/>
                    <a:pt x="321399" y="278493"/>
                  </a:cubicBezTo>
                  <a:cubicBezTo>
                    <a:pt x="317456" y="285358"/>
                    <a:pt x="309500" y="288852"/>
                    <a:pt x="301778" y="287112"/>
                  </a:cubicBezTo>
                  <a:lnTo>
                    <a:pt x="281913" y="282511"/>
                  </a:lnTo>
                  <a:cubicBezTo>
                    <a:pt x="275052" y="280978"/>
                    <a:pt x="268174" y="285016"/>
                    <a:pt x="266170" y="291754"/>
                  </a:cubicBezTo>
                  <a:lnTo>
                    <a:pt x="260205" y="311338"/>
                  </a:lnTo>
                  <a:cubicBezTo>
                    <a:pt x="257925" y="318920"/>
                    <a:pt x="250944" y="324111"/>
                    <a:pt x="243027" y="324111"/>
                  </a:cubicBezTo>
                  <a:cubicBezTo>
                    <a:pt x="235110" y="324111"/>
                    <a:pt x="228129" y="318920"/>
                    <a:pt x="225849" y="311338"/>
                  </a:cubicBezTo>
                  <a:lnTo>
                    <a:pt x="219814" y="291754"/>
                  </a:lnTo>
                  <a:cubicBezTo>
                    <a:pt x="217779" y="285011"/>
                    <a:pt x="210864" y="281000"/>
                    <a:pt x="204001" y="282582"/>
                  </a:cubicBezTo>
                  <a:lnTo>
                    <a:pt x="184136" y="287182"/>
                  </a:lnTo>
                  <a:cubicBezTo>
                    <a:pt x="176413" y="288923"/>
                    <a:pt x="168457" y="285428"/>
                    <a:pt x="164514" y="278563"/>
                  </a:cubicBezTo>
                  <a:cubicBezTo>
                    <a:pt x="160572" y="271698"/>
                    <a:pt x="161562" y="263066"/>
                    <a:pt x="166958" y="257272"/>
                  </a:cubicBezTo>
                  <a:lnTo>
                    <a:pt x="180858" y="242289"/>
                  </a:lnTo>
                  <a:cubicBezTo>
                    <a:pt x="185613" y="237120"/>
                    <a:pt x="185613" y="229169"/>
                    <a:pt x="180858" y="224000"/>
                  </a:cubicBezTo>
                  <a:lnTo>
                    <a:pt x="166958" y="209017"/>
                  </a:lnTo>
                  <a:cubicBezTo>
                    <a:pt x="161562" y="203223"/>
                    <a:pt x="160572" y="194591"/>
                    <a:pt x="164514" y="187726"/>
                  </a:cubicBezTo>
                  <a:cubicBezTo>
                    <a:pt x="168457" y="180861"/>
                    <a:pt x="176413" y="177366"/>
                    <a:pt x="184136" y="179107"/>
                  </a:cubicBezTo>
                  <a:lnTo>
                    <a:pt x="204001" y="183707"/>
                  </a:lnTo>
                  <a:cubicBezTo>
                    <a:pt x="210864" y="185289"/>
                    <a:pt x="217779" y="181278"/>
                    <a:pt x="219814" y="174534"/>
                  </a:cubicBezTo>
                  <a:lnTo>
                    <a:pt x="225779" y="154951"/>
                  </a:lnTo>
                  <a:cubicBezTo>
                    <a:pt x="228043" y="147364"/>
                    <a:pt x="235014" y="142159"/>
                    <a:pt x="242930" y="142143"/>
                  </a:cubicBezTo>
                  <a:cubicBezTo>
                    <a:pt x="250848" y="142127"/>
                    <a:pt x="257839" y="147303"/>
                    <a:pt x="260135" y="154881"/>
                  </a:cubicBezTo>
                  <a:close/>
                  <a:moveTo>
                    <a:pt x="140959" y="225632"/>
                  </a:moveTo>
                  <a:lnTo>
                    <a:pt x="272" y="225632"/>
                  </a:lnTo>
                  <a:cubicBezTo>
                    <a:pt x="462" y="209559"/>
                    <a:pt x="3808" y="193679"/>
                    <a:pt x="10121" y="178896"/>
                  </a:cubicBezTo>
                  <a:cubicBezTo>
                    <a:pt x="17014" y="165094"/>
                    <a:pt x="45841" y="155528"/>
                    <a:pt x="82025" y="142134"/>
                  </a:cubicBezTo>
                  <a:cubicBezTo>
                    <a:pt x="91803" y="138505"/>
                    <a:pt x="90199" y="112970"/>
                    <a:pt x="85866" y="108201"/>
                  </a:cubicBezTo>
                  <a:cubicBezTo>
                    <a:pt x="71886" y="93084"/>
                    <a:pt x="65027" y="72716"/>
                    <a:pt x="67014" y="52222"/>
                  </a:cubicBezTo>
                  <a:cubicBezTo>
                    <a:pt x="65760" y="39184"/>
                    <a:pt x="69983" y="26211"/>
                    <a:pt x="78670" y="16409"/>
                  </a:cubicBezTo>
                  <a:cubicBezTo>
                    <a:pt x="87357" y="6606"/>
                    <a:pt x="99728" y="856"/>
                    <a:pt x="112822" y="533"/>
                  </a:cubicBezTo>
                  <a:cubicBezTo>
                    <a:pt x="125916" y="856"/>
                    <a:pt x="138287" y="6606"/>
                    <a:pt x="146974" y="16409"/>
                  </a:cubicBezTo>
                  <a:cubicBezTo>
                    <a:pt x="155661" y="26211"/>
                    <a:pt x="159883" y="39184"/>
                    <a:pt x="158629" y="52222"/>
                  </a:cubicBezTo>
                  <a:cubicBezTo>
                    <a:pt x="160631" y="72708"/>
                    <a:pt x="153794" y="93074"/>
                    <a:pt x="139834" y="108201"/>
                  </a:cubicBezTo>
                  <a:cubicBezTo>
                    <a:pt x="135500" y="112970"/>
                    <a:pt x="133897" y="138505"/>
                    <a:pt x="143674" y="142134"/>
                  </a:cubicBezTo>
                  <a:cubicBezTo>
                    <a:pt x="150061" y="144498"/>
                    <a:pt x="156209" y="146735"/>
                    <a:pt x="162062" y="148915"/>
                  </a:cubicBezTo>
                </a:path>
              </a:pathLst>
            </a:custGeom>
            <a:noFill/>
            <a:ln w="112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64159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63DD2C60-2667-F119-B5B4-66FF8C563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BCD8B2E2-DACC-5A81-FC44-CC93034B9C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82781" y="26471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800" dirty="0"/>
              <a:t>Besoins Non Fonctionnels</a:t>
            </a:r>
            <a:endParaRPr sz="28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42EA528-ECDA-94A1-2446-006F9061A761}"/>
              </a:ext>
            </a:extLst>
          </p:cNvPr>
          <p:cNvSpPr txBox="1">
            <a:spLocks/>
          </p:cNvSpPr>
          <p:nvPr/>
        </p:nvSpPr>
        <p:spPr>
          <a:xfrm>
            <a:off x="8214632" y="4381485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6</a:t>
            </a:r>
          </a:p>
        </p:txBody>
      </p:sp>
      <p:grpSp>
        <p:nvGrpSpPr>
          <p:cNvPr id="3" name="Graphic 7">
            <a:extLst>
              <a:ext uri="{FF2B5EF4-FFF2-40B4-BE49-F238E27FC236}">
                <a16:creationId xmlns:a16="http://schemas.microsoft.com/office/drawing/2014/main" id="{63459B6F-A4A9-E385-13B5-BF2E1BC49CCF}"/>
              </a:ext>
            </a:extLst>
          </p:cNvPr>
          <p:cNvGrpSpPr/>
          <p:nvPr/>
        </p:nvGrpSpPr>
        <p:grpSpPr>
          <a:xfrm>
            <a:off x="1406054" y="362087"/>
            <a:ext cx="6330367" cy="4140796"/>
            <a:chOff x="1406054" y="362087"/>
            <a:chExt cx="6330367" cy="41407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083F6CB-3277-C235-82FA-9B868147601C}"/>
                </a:ext>
              </a:extLst>
            </p:cNvPr>
            <p:cNvSpPr txBox="1"/>
            <p:nvPr/>
          </p:nvSpPr>
          <p:spPr>
            <a:xfrm>
              <a:off x="5444604" y="1124101"/>
              <a:ext cx="1148446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Convivialité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77FA20-D309-5809-CA20-40B877201560}"/>
                </a:ext>
              </a:extLst>
            </p:cNvPr>
            <p:cNvSpPr txBox="1"/>
            <p:nvPr/>
          </p:nvSpPr>
          <p:spPr>
            <a:xfrm>
              <a:off x="5388898" y="1449051"/>
              <a:ext cx="2401826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Conçoit une interface intuitive pour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FD30C1-84CF-02FF-C92D-870516BC5354}"/>
                </a:ext>
              </a:extLst>
            </p:cNvPr>
            <p:cNvSpPr txBox="1"/>
            <p:nvPr/>
          </p:nvSpPr>
          <p:spPr>
            <a:xfrm>
              <a:off x="5388898" y="1616168"/>
              <a:ext cx="146411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navigation fluide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D5134B-6FCF-6BFB-A97C-4E5237EADE29}"/>
                </a:ext>
              </a:extLst>
            </p:cNvPr>
            <p:cNvSpPr txBox="1"/>
            <p:nvPr/>
          </p:nvSpPr>
          <p:spPr>
            <a:xfrm>
              <a:off x="5444604" y="2015393"/>
              <a:ext cx="1259858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Performance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8C4678-FB51-7C5D-8383-DA81D8D25372}"/>
                </a:ext>
              </a:extLst>
            </p:cNvPr>
            <p:cNvSpPr txBox="1"/>
            <p:nvPr/>
          </p:nvSpPr>
          <p:spPr>
            <a:xfrm>
              <a:off x="5444604" y="2340344"/>
              <a:ext cx="215115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Optimise les temps de réponse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C59F324-B378-7BB5-A168-77B0F3B1192F}"/>
                </a:ext>
              </a:extLst>
            </p:cNvPr>
            <p:cNvSpPr txBox="1"/>
            <p:nvPr/>
          </p:nvSpPr>
          <p:spPr>
            <a:xfrm>
              <a:off x="5444604" y="2507461"/>
              <a:ext cx="1761210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une utilisation fluide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394FBE-B987-3694-D2A4-8B01031884CE}"/>
                </a:ext>
              </a:extLst>
            </p:cNvPr>
            <p:cNvSpPr txBox="1"/>
            <p:nvPr/>
          </p:nvSpPr>
          <p:spPr>
            <a:xfrm>
              <a:off x="5444604" y="2906686"/>
              <a:ext cx="869917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Sécurité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AC728F-C3DF-47B8-B265-2A120856E0F2}"/>
                </a:ext>
              </a:extLst>
            </p:cNvPr>
            <p:cNvSpPr txBox="1"/>
            <p:nvPr/>
          </p:nvSpPr>
          <p:spPr>
            <a:xfrm>
              <a:off x="5444604" y="3231636"/>
              <a:ext cx="2373973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Implémente des mesures robustes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BFC6FF-BD7A-2427-F443-A10DCFF1DE08}"/>
                </a:ext>
              </a:extLst>
            </p:cNvPr>
            <p:cNvSpPr txBox="1"/>
            <p:nvPr/>
          </p:nvSpPr>
          <p:spPr>
            <a:xfrm>
              <a:off x="5444604" y="3398753"/>
              <a:ext cx="1807631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protéger les données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C0E4D48-20C6-3BD5-30DC-9C15E345A954}"/>
                </a:ext>
              </a:extLst>
            </p:cNvPr>
            <p:cNvSpPr txBox="1"/>
            <p:nvPr/>
          </p:nvSpPr>
          <p:spPr>
            <a:xfrm>
              <a:off x="5444604" y="3797978"/>
              <a:ext cx="2132582" cy="314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Contraintes Techniques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0A643B-D500-D325-8BD5-40A77E08E5D0}"/>
                </a:ext>
              </a:extLst>
            </p:cNvPr>
            <p:cNvSpPr txBox="1"/>
            <p:nvPr/>
          </p:nvSpPr>
          <p:spPr>
            <a:xfrm>
              <a:off x="5444604" y="4122928"/>
              <a:ext cx="2383258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Utilise des technologies modernes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E23C39-F965-B81F-1487-FC8EF360E360}"/>
                </a:ext>
              </a:extLst>
            </p:cNvPr>
            <p:cNvSpPr txBox="1"/>
            <p:nvPr/>
          </p:nvSpPr>
          <p:spPr>
            <a:xfrm>
              <a:off x="5444604" y="4290046"/>
              <a:ext cx="1529102" cy="25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la maintenabilité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16F785-65E4-25BB-FF40-104E895C7BD6}"/>
                </a:ext>
              </a:extLst>
            </p:cNvPr>
            <p:cNvSpPr/>
            <p:nvPr/>
          </p:nvSpPr>
          <p:spPr>
            <a:xfrm>
              <a:off x="1996907" y="1765511"/>
              <a:ext cx="2048273" cy="2048273"/>
            </a:xfrm>
            <a:custGeom>
              <a:avLst/>
              <a:gdLst>
                <a:gd name="connsiteX0" fmla="*/ 758347 w 2048273"/>
                <a:gd name="connsiteY0" fmla="*/ 768284 h 2048273"/>
                <a:gd name="connsiteX1" fmla="*/ 358322 w 2048273"/>
                <a:gd name="connsiteY1" fmla="*/ 666088 h 2048273"/>
                <a:gd name="connsiteX2" fmla="*/ 91 w 2048273"/>
                <a:gd name="connsiteY2" fmla="*/ 1024322 h 2048273"/>
                <a:gd name="connsiteX3" fmla="*/ 366165 w 2048273"/>
                <a:gd name="connsiteY3" fmla="*/ 1390392 h 2048273"/>
                <a:gd name="connsiteX4" fmla="*/ 758347 w 2048273"/>
                <a:gd name="connsiteY4" fmla="*/ 1290205 h 2048273"/>
                <a:gd name="connsiteX5" fmla="*/ 658154 w 2048273"/>
                <a:gd name="connsiteY5" fmla="*/ 1682383 h 2048273"/>
                <a:gd name="connsiteX6" fmla="*/ 1024232 w 2048273"/>
                <a:gd name="connsiteY6" fmla="*/ 2048454 h 2048273"/>
                <a:gd name="connsiteX7" fmla="*/ 1382457 w 2048273"/>
                <a:gd name="connsiteY7" fmla="*/ 1690229 h 2048273"/>
                <a:gd name="connsiteX8" fmla="*/ 1280265 w 2048273"/>
                <a:gd name="connsiteY8" fmla="*/ 1290205 h 2048273"/>
                <a:gd name="connsiteX9" fmla="*/ 1680288 w 2048273"/>
                <a:gd name="connsiteY9" fmla="*/ 1392398 h 2048273"/>
                <a:gd name="connsiteX10" fmla="*/ 2048364 w 2048273"/>
                <a:gd name="connsiteY10" fmla="*/ 1024322 h 2048273"/>
                <a:gd name="connsiteX11" fmla="*/ 1688134 w 2048273"/>
                <a:gd name="connsiteY11" fmla="*/ 664084 h 2048273"/>
                <a:gd name="connsiteX12" fmla="*/ 1280265 w 2048273"/>
                <a:gd name="connsiteY12" fmla="*/ 768284 h 2048273"/>
                <a:gd name="connsiteX13" fmla="*/ 1384463 w 2048273"/>
                <a:gd name="connsiteY13" fmla="*/ 360415 h 2048273"/>
                <a:gd name="connsiteX14" fmla="*/ 1024232 w 2048273"/>
                <a:gd name="connsiteY14" fmla="*/ 180 h 2048273"/>
                <a:gd name="connsiteX15" fmla="*/ 656151 w 2048273"/>
                <a:gd name="connsiteY15" fmla="*/ 368258 h 2048273"/>
                <a:gd name="connsiteX16" fmla="*/ 758347 w 2048273"/>
                <a:gd name="connsiteY16" fmla="*/ 768284 h 2048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48273" h="2048273">
                  <a:moveTo>
                    <a:pt x="758347" y="768284"/>
                  </a:moveTo>
                  <a:lnTo>
                    <a:pt x="358322" y="666088"/>
                  </a:lnTo>
                  <a:lnTo>
                    <a:pt x="91" y="1024322"/>
                  </a:lnTo>
                  <a:lnTo>
                    <a:pt x="366165" y="1390392"/>
                  </a:lnTo>
                  <a:lnTo>
                    <a:pt x="758347" y="1290205"/>
                  </a:lnTo>
                  <a:lnTo>
                    <a:pt x="658154" y="1682383"/>
                  </a:lnTo>
                  <a:lnTo>
                    <a:pt x="1024232" y="2048454"/>
                  </a:lnTo>
                  <a:lnTo>
                    <a:pt x="1382457" y="1690229"/>
                  </a:lnTo>
                  <a:lnTo>
                    <a:pt x="1280265" y="1290205"/>
                  </a:lnTo>
                  <a:lnTo>
                    <a:pt x="1680288" y="1392398"/>
                  </a:lnTo>
                  <a:lnTo>
                    <a:pt x="2048364" y="1024322"/>
                  </a:lnTo>
                  <a:lnTo>
                    <a:pt x="1688134" y="664084"/>
                  </a:lnTo>
                  <a:lnTo>
                    <a:pt x="1280265" y="768284"/>
                  </a:lnTo>
                  <a:lnTo>
                    <a:pt x="1384463" y="360415"/>
                  </a:lnTo>
                  <a:lnTo>
                    <a:pt x="1024232" y="180"/>
                  </a:lnTo>
                  <a:lnTo>
                    <a:pt x="656151" y="368258"/>
                  </a:lnTo>
                  <a:lnTo>
                    <a:pt x="758347" y="768284"/>
                  </a:lnTo>
                  <a:close/>
                </a:path>
              </a:pathLst>
            </a:custGeom>
            <a:noFill/>
            <a:ln w="18546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34BFE07-34B7-8750-1065-8DB108AAEE6B}"/>
                </a:ext>
              </a:extLst>
            </p:cNvPr>
            <p:cNvSpPr/>
            <p:nvPr/>
          </p:nvSpPr>
          <p:spPr>
            <a:xfrm>
              <a:off x="1406054" y="3055526"/>
              <a:ext cx="1349101" cy="1349101"/>
            </a:xfrm>
            <a:custGeom>
              <a:avLst/>
              <a:gdLst>
                <a:gd name="connsiteX0" fmla="*/ 27 w 1349101"/>
                <a:gd name="connsiteY0" fmla="*/ 344981 h 1349101"/>
                <a:gd name="connsiteX1" fmla="*/ 1349128 w 1349101"/>
                <a:gd name="connsiteY1" fmla="*/ 319 h 1349101"/>
                <a:gd name="connsiteX2" fmla="*/ 1004467 w 1349101"/>
                <a:gd name="connsiteY2" fmla="*/ 1349420 h 1349101"/>
                <a:gd name="connsiteX3" fmla="*/ 27 w 1349101"/>
                <a:gd name="connsiteY3" fmla="*/ 344981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344981"/>
                  </a:moveTo>
                  <a:lnTo>
                    <a:pt x="1349128" y="319"/>
                  </a:lnTo>
                  <a:lnTo>
                    <a:pt x="1004467" y="1349420"/>
                  </a:lnTo>
                  <a:lnTo>
                    <a:pt x="27" y="344981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6AE07B-49FA-ECAA-31ED-6AE3B2FFBB02}"/>
                </a:ext>
              </a:extLst>
            </p:cNvPr>
            <p:cNvSpPr/>
            <p:nvPr/>
          </p:nvSpPr>
          <p:spPr>
            <a:xfrm>
              <a:off x="1406054" y="1184509"/>
              <a:ext cx="1349101" cy="1349101"/>
            </a:xfrm>
            <a:custGeom>
              <a:avLst/>
              <a:gdLst>
                <a:gd name="connsiteX0" fmla="*/ 27 w 1349101"/>
                <a:gd name="connsiteY0" fmla="*/ 1004558 h 1349101"/>
                <a:gd name="connsiteX1" fmla="*/ 1349128 w 1349101"/>
                <a:gd name="connsiteY1" fmla="*/ 1349219 h 1349101"/>
                <a:gd name="connsiteX2" fmla="*/ 1004467 w 1349101"/>
                <a:gd name="connsiteY2" fmla="*/ 118 h 1349101"/>
                <a:gd name="connsiteX3" fmla="*/ 27 w 1349101"/>
                <a:gd name="connsiteY3" fmla="*/ 100455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27" y="1004558"/>
                  </a:moveTo>
                  <a:lnTo>
                    <a:pt x="1349128" y="1349219"/>
                  </a:lnTo>
                  <a:lnTo>
                    <a:pt x="1004467" y="118"/>
                  </a:lnTo>
                  <a:lnTo>
                    <a:pt x="27" y="1004558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E008229-3398-755B-B455-83A5B4C4EF43}"/>
                </a:ext>
              </a:extLst>
            </p:cNvPr>
            <p:cNvSpPr/>
            <p:nvPr/>
          </p:nvSpPr>
          <p:spPr>
            <a:xfrm>
              <a:off x="3277072" y="3055526"/>
              <a:ext cx="1349101" cy="1349101"/>
            </a:xfrm>
            <a:custGeom>
              <a:avLst/>
              <a:gdLst>
                <a:gd name="connsiteX0" fmla="*/ 344890 w 1349101"/>
                <a:gd name="connsiteY0" fmla="*/ 1349420 h 1349101"/>
                <a:gd name="connsiteX1" fmla="*/ 229 w 1349101"/>
                <a:gd name="connsiteY1" fmla="*/ 319 h 1349101"/>
                <a:gd name="connsiteX2" fmla="*/ 1349330 w 1349101"/>
                <a:gd name="connsiteY2" fmla="*/ 344981 h 1349101"/>
                <a:gd name="connsiteX3" fmla="*/ 344890 w 1349101"/>
                <a:gd name="connsiteY3" fmla="*/ 1349420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349420"/>
                  </a:moveTo>
                  <a:lnTo>
                    <a:pt x="229" y="319"/>
                  </a:lnTo>
                  <a:lnTo>
                    <a:pt x="1349330" y="344981"/>
                  </a:lnTo>
                  <a:lnTo>
                    <a:pt x="344890" y="1349420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0A6EFC-6076-9331-FE65-5458B540A569}"/>
                </a:ext>
              </a:extLst>
            </p:cNvPr>
            <p:cNvSpPr/>
            <p:nvPr/>
          </p:nvSpPr>
          <p:spPr>
            <a:xfrm>
              <a:off x="3277072" y="1184509"/>
              <a:ext cx="1349101" cy="1349101"/>
            </a:xfrm>
            <a:custGeom>
              <a:avLst/>
              <a:gdLst>
                <a:gd name="connsiteX0" fmla="*/ 344890 w 1349101"/>
                <a:gd name="connsiteY0" fmla="*/ 118 h 1349101"/>
                <a:gd name="connsiteX1" fmla="*/ 229 w 1349101"/>
                <a:gd name="connsiteY1" fmla="*/ 1349219 h 1349101"/>
                <a:gd name="connsiteX2" fmla="*/ 1349330 w 1349101"/>
                <a:gd name="connsiteY2" fmla="*/ 1004558 h 1349101"/>
                <a:gd name="connsiteX3" fmla="*/ 344890 w 1349101"/>
                <a:gd name="connsiteY3" fmla="*/ 118 h 1349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9101" h="1349101">
                  <a:moveTo>
                    <a:pt x="344890" y="118"/>
                  </a:moveTo>
                  <a:lnTo>
                    <a:pt x="229" y="1349219"/>
                  </a:lnTo>
                  <a:lnTo>
                    <a:pt x="1349330" y="1004558"/>
                  </a:lnTo>
                  <a:lnTo>
                    <a:pt x="344890" y="118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8784A8-461B-2ED7-6B7F-61AC72B84D79}"/>
                </a:ext>
              </a:extLst>
            </p:cNvPr>
            <p:cNvSpPr/>
            <p:nvPr/>
          </p:nvSpPr>
          <p:spPr>
            <a:xfrm>
              <a:off x="5183222" y="1123390"/>
              <a:ext cx="222823" cy="269244"/>
            </a:xfrm>
            <a:custGeom>
              <a:avLst/>
              <a:gdLst>
                <a:gd name="connsiteX0" fmla="*/ 434 w 222823"/>
                <a:gd name="connsiteY0" fmla="*/ 111 h 269244"/>
                <a:gd name="connsiteX1" fmla="*/ 434 w 222823"/>
                <a:gd name="connsiteY1" fmla="*/ 269356 h 269244"/>
                <a:gd name="connsiteX2" fmla="*/ 223257 w 222823"/>
                <a:gd name="connsiteY2" fmla="*/ 131742 h 269244"/>
                <a:gd name="connsiteX3" fmla="*/ 434 w 222823"/>
                <a:gd name="connsiteY3" fmla="*/ 111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111"/>
                  </a:moveTo>
                  <a:lnTo>
                    <a:pt x="434" y="269356"/>
                  </a:lnTo>
                  <a:lnTo>
                    <a:pt x="223257" y="131742"/>
                  </a:lnTo>
                  <a:lnTo>
                    <a:pt x="434" y="111"/>
                  </a:lnTo>
                  <a:close/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BD08ED6-2901-81B0-8C6B-AE60527402B0}"/>
                </a:ext>
              </a:extLst>
            </p:cNvPr>
            <p:cNvSpPr/>
            <p:nvPr/>
          </p:nvSpPr>
          <p:spPr>
            <a:xfrm>
              <a:off x="5183222" y="2014682"/>
              <a:ext cx="222823" cy="269244"/>
            </a:xfrm>
            <a:custGeom>
              <a:avLst/>
              <a:gdLst>
                <a:gd name="connsiteX0" fmla="*/ 434 w 222823"/>
                <a:gd name="connsiteY0" fmla="*/ 207 h 269244"/>
                <a:gd name="connsiteX1" fmla="*/ 434 w 222823"/>
                <a:gd name="connsiteY1" fmla="*/ 269452 h 269244"/>
                <a:gd name="connsiteX2" fmla="*/ 223257 w 222823"/>
                <a:gd name="connsiteY2" fmla="*/ 131838 h 269244"/>
                <a:gd name="connsiteX3" fmla="*/ 434 w 222823"/>
                <a:gd name="connsiteY3" fmla="*/ 207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207"/>
                  </a:moveTo>
                  <a:lnTo>
                    <a:pt x="434" y="269452"/>
                  </a:lnTo>
                  <a:lnTo>
                    <a:pt x="223257" y="131838"/>
                  </a:lnTo>
                  <a:lnTo>
                    <a:pt x="434" y="207"/>
                  </a:ln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AC38CB-E27C-50AE-3D28-4AF47521D18C}"/>
                </a:ext>
              </a:extLst>
            </p:cNvPr>
            <p:cNvSpPr/>
            <p:nvPr/>
          </p:nvSpPr>
          <p:spPr>
            <a:xfrm>
              <a:off x="5183240" y="2905975"/>
              <a:ext cx="222823" cy="269244"/>
            </a:xfrm>
            <a:custGeom>
              <a:avLst/>
              <a:gdLst>
                <a:gd name="connsiteX0" fmla="*/ 434 w 222823"/>
                <a:gd name="connsiteY0" fmla="*/ 303 h 269244"/>
                <a:gd name="connsiteX1" fmla="*/ 434 w 222823"/>
                <a:gd name="connsiteY1" fmla="*/ 269548 h 269244"/>
                <a:gd name="connsiteX2" fmla="*/ 223257 w 222823"/>
                <a:gd name="connsiteY2" fmla="*/ 131934 h 269244"/>
                <a:gd name="connsiteX3" fmla="*/ 434 w 222823"/>
                <a:gd name="connsiteY3" fmla="*/ 303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03"/>
                  </a:moveTo>
                  <a:lnTo>
                    <a:pt x="434" y="269548"/>
                  </a:lnTo>
                  <a:lnTo>
                    <a:pt x="223257" y="131934"/>
                  </a:lnTo>
                  <a:lnTo>
                    <a:pt x="434" y="303"/>
                  </a:lnTo>
                  <a:close/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CB77C4C-2E44-188F-56E7-2CAD64CFB275}"/>
                </a:ext>
              </a:extLst>
            </p:cNvPr>
            <p:cNvSpPr/>
            <p:nvPr/>
          </p:nvSpPr>
          <p:spPr>
            <a:xfrm>
              <a:off x="5183240" y="3797267"/>
              <a:ext cx="222823" cy="269244"/>
            </a:xfrm>
            <a:custGeom>
              <a:avLst/>
              <a:gdLst>
                <a:gd name="connsiteX0" fmla="*/ 434 w 222823"/>
                <a:gd name="connsiteY0" fmla="*/ 399 h 269244"/>
                <a:gd name="connsiteX1" fmla="*/ 434 w 222823"/>
                <a:gd name="connsiteY1" fmla="*/ 269644 h 269244"/>
                <a:gd name="connsiteX2" fmla="*/ 223257 w 222823"/>
                <a:gd name="connsiteY2" fmla="*/ 132030 h 269244"/>
                <a:gd name="connsiteX3" fmla="*/ 434 w 222823"/>
                <a:gd name="connsiteY3" fmla="*/ 399 h 26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23" h="269244">
                  <a:moveTo>
                    <a:pt x="434" y="399"/>
                  </a:moveTo>
                  <a:lnTo>
                    <a:pt x="434" y="269644"/>
                  </a:lnTo>
                  <a:lnTo>
                    <a:pt x="223257" y="132030"/>
                  </a:lnTo>
                  <a:lnTo>
                    <a:pt x="434" y="399"/>
                  </a:lnTo>
                  <a:close/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BC04CD3-B214-0B9B-BC62-A1FD5014A3FD}"/>
                </a:ext>
              </a:extLst>
            </p:cNvPr>
            <p:cNvSpPr/>
            <p:nvPr/>
          </p:nvSpPr>
          <p:spPr>
            <a:xfrm>
              <a:off x="1973625" y="1772969"/>
              <a:ext cx="413814" cy="413814"/>
            </a:xfrm>
            <a:custGeom>
              <a:avLst/>
              <a:gdLst>
                <a:gd name="connsiteX0" fmla="*/ 302489 w 413814"/>
                <a:gd name="connsiteY0" fmla="*/ 95675 h 413814"/>
                <a:gd name="connsiteX1" fmla="*/ 302489 w 413814"/>
                <a:gd name="connsiteY1" fmla="*/ 350330 h 413814"/>
                <a:gd name="connsiteX2" fmla="*/ 238826 w 413814"/>
                <a:gd name="connsiteY2" fmla="*/ 413993 h 413814"/>
                <a:gd name="connsiteX3" fmla="*/ 86 w 413814"/>
                <a:gd name="connsiteY3" fmla="*/ 413993 h 413814"/>
                <a:gd name="connsiteX4" fmla="*/ 63750 w 413814"/>
                <a:gd name="connsiteY4" fmla="*/ 350330 h 413814"/>
                <a:gd name="connsiteX5" fmla="*/ 63750 w 413814"/>
                <a:gd name="connsiteY5" fmla="*/ 63843 h 413814"/>
                <a:gd name="connsiteX6" fmla="*/ 127414 w 413814"/>
                <a:gd name="connsiteY6" fmla="*/ 179 h 413814"/>
                <a:gd name="connsiteX7" fmla="*/ 358195 w 413814"/>
                <a:gd name="connsiteY7" fmla="*/ 179 h 413814"/>
                <a:gd name="connsiteX8" fmla="*/ 358195 w 413814"/>
                <a:gd name="connsiteY8" fmla="*/ 179 h 413814"/>
                <a:gd name="connsiteX9" fmla="*/ 358195 w 413814"/>
                <a:gd name="connsiteY9" fmla="*/ 179 h 413814"/>
                <a:gd name="connsiteX10" fmla="*/ 413901 w 413814"/>
                <a:gd name="connsiteY10" fmla="*/ 55885 h 413814"/>
                <a:gd name="connsiteX11" fmla="*/ 413901 w 413814"/>
                <a:gd name="connsiteY11" fmla="*/ 79759 h 413814"/>
                <a:gd name="connsiteX12" fmla="*/ 397984 w 413814"/>
                <a:gd name="connsiteY12" fmla="*/ 95675 h 413814"/>
                <a:gd name="connsiteX13" fmla="*/ 302489 w 413814"/>
                <a:gd name="connsiteY13" fmla="*/ 95675 h 413814"/>
                <a:gd name="connsiteX14" fmla="*/ 302489 w 413814"/>
                <a:gd name="connsiteY14" fmla="*/ 95675 h 413814"/>
                <a:gd name="connsiteX15" fmla="*/ 302489 w 413814"/>
                <a:gd name="connsiteY15" fmla="*/ 55885 h 413814"/>
                <a:gd name="connsiteX16" fmla="*/ 358195 w 413814"/>
                <a:gd name="connsiteY16" fmla="*/ 179 h 413814"/>
                <a:gd name="connsiteX17" fmla="*/ 175161 w 413814"/>
                <a:gd name="connsiteY17" fmla="*/ 111591 h 413814"/>
                <a:gd name="connsiteX18" fmla="*/ 222910 w 413814"/>
                <a:gd name="connsiteY18" fmla="*/ 111591 h 413814"/>
                <a:gd name="connsiteX19" fmla="*/ 143330 w 413814"/>
                <a:gd name="connsiteY19" fmla="*/ 207086 h 413814"/>
                <a:gd name="connsiteX20" fmla="*/ 222910 w 413814"/>
                <a:gd name="connsiteY20" fmla="*/ 207086 h 413814"/>
                <a:gd name="connsiteX21" fmla="*/ 143330 w 413814"/>
                <a:gd name="connsiteY21" fmla="*/ 302582 h 413814"/>
                <a:gd name="connsiteX22" fmla="*/ 222910 w 413814"/>
                <a:gd name="connsiteY22" fmla="*/ 302582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3814" h="413814">
                  <a:moveTo>
                    <a:pt x="302489" y="95675"/>
                  </a:moveTo>
                  <a:lnTo>
                    <a:pt x="302489" y="350330"/>
                  </a:lnTo>
                  <a:cubicBezTo>
                    <a:pt x="302489" y="385491"/>
                    <a:pt x="273986" y="413993"/>
                    <a:pt x="238826" y="413993"/>
                  </a:cubicBezTo>
                  <a:lnTo>
                    <a:pt x="86" y="413993"/>
                  </a:lnTo>
                  <a:cubicBezTo>
                    <a:pt x="35247" y="413993"/>
                    <a:pt x="63750" y="385491"/>
                    <a:pt x="63750" y="350330"/>
                  </a:cubicBezTo>
                  <a:lnTo>
                    <a:pt x="63750" y="63843"/>
                  </a:lnTo>
                  <a:cubicBezTo>
                    <a:pt x="63750" y="28682"/>
                    <a:pt x="92253" y="179"/>
                    <a:pt x="127414" y="179"/>
                  </a:cubicBezTo>
                  <a:lnTo>
                    <a:pt x="358195" y="179"/>
                  </a:lnTo>
                  <a:moveTo>
                    <a:pt x="358195" y="179"/>
                  </a:moveTo>
                  <a:lnTo>
                    <a:pt x="358195" y="179"/>
                  </a:lnTo>
                  <a:cubicBezTo>
                    <a:pt x="388960" y="179"/>
                    <a:pt x="413901" y="25120"/>
                    <a:pt x="413901" y="55885"/>
                  </a:cubicBezTo>
                  <a:lnTo>
                    <a:pt x="413901" y="79759"/>
                  </a:lnTo>
                  <a:cubicBezTo>
                    <a:pt x="413901" y="88549"/>
                    <a:pt x="406775" y="95675"/>
                    <a:pt x="397984" y="95675"/>
                  </a:cubicBezTo>
                  <a:lnTo>
                    <a:pt x="302489" y="95675"/>
                  </a:lnTo>
                  <a:lnTo>
                    <a:pt x="302489" y="95675"/>
                  </a:lnTo>
                  <a:lnTo>
                    <a:pt x="302489" y="55885"/>
                  </a:lnTo>
                  <a:cubicBezTo>
                    <a:pt x="302489" y="25120"/>
                    <a:pt x="327429" y="179"/>
                    <a:pt x="358195" y="179"/>
                  </a:cubicBezTo>
                  <a:close/>
                  <a:moveTo>
                    <a:pt x="175161" y="111591"/>
                  </a:moveTo>
                  <a:lnTo>
                    <a:pt x="222910" y="111591"/>
                  </a:lnTo>
                  <a:moveTo>
                    <a:pt x="143330" y="207086"/>
                  </a:moveTo>
                  <a:lnTo>
                    <a:pt x="222910" y="207086"/>
                  </a:lnTo>
                  <a:moveTo>
                    <a:pt x="143330" y="302582"/>
                  </a:moveTo>
                  <a:lnTo>
                    <a:pt x="222910" y="302582"/>
                  </a:lnTo>
                </a:path>
              </a:pathLst>
            </a:custGeom>
            <a:noFill/>
            <a:ln w="18546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7CBA22-7FB1-34A5-4983-6159FF80E401}"/>
                </a:ext>
              </a:extLst>
            </p:cNvPr>
            <p:cNvSpPr/>
            <p:nvPr/>
          </p:nvSpPr>
          <p:spPr>
            <a:xfrm>
              <a:off x="3608828" y="1784905"/>
              <a:ext cx="427077" cy="390019"/>
            </a:xfrm>
            <a:custGeom>
              <a:avLst/>
              <a:gdLst>
                <a:gd name="connsiteX0" fmla="*/ 329559 w 427077"/>
                <a:gd name="connsiteY0" fmla="*/ 390120 h 390019"/>
                <a:gd name="connsiteX1" fmla="*/ 98045 w 427077"/>
                <a:gd name="connsiteY1" fmla="*/ 390120 h 390019"/>
                <a:gd name="connsiteX2" fmla="*/ 61187 w 427077"/>
                <a:gd name="connsiteY2" fmla="*/ 363010 h 390019"/>
                <a:gd name="connsiteX3" fmla="*/ 37400 w 427077"/>
                <a:gd name="connsiteY3" fmla="*/ 204434 h 390019"/>
                <a:gd name="connsiteX4" fmla="*/ 390204 w 427077"/>
                <a:gd name="connsiteY4" fmla="*/ 204434 h 390019"/>
                <a:gd name="connsiteX5" fmla="*/ 366417 w 427077"/>
                <a:gd name="connsiteY5" fmla="*/ 363010 h 390019"/>
                <a:gd name="connsiteX6" fmla="*/ 329559 w 427077"/>
                <a:gd name="connsiteY6" fmla="*/ 390120 h 390019"/>
                <a:gd name="connsiteX7" fmla="*/ 28116 w 427077"/>
                <a:gd name="connsiteY7" fmla="*/ 204434 h 390019"/>
                <a:gd name="connsiteX8" fmla="*/ 263 w 427077"/>
                <a:gd name="connsiteY8" fmla="*/ 176581 h 390019"/>
                <a:gd name="connsiteX9" fmla="*/ 28116 w 427077"/>
                <a:gd name="connsiteY9" fmla="*/ 148728 h 390019"/>
                <a:gd name="connsiteX10" fmla="*/ 399488 w 427077"/>
                <a:gd name="connsiteY10" fmla="*/ 148728 h 390019"/>
                <a:gd name="connsiteX11" fmla="*/ 427341 w 427077"/>
                <a:gd name="connsiteY11" fmla="*/ 176581 h 390019"/>
                <a:gd name="connsiteX12" fmla="*/ 399488 w 427077"/>
                <a:gd name="connsiteY12" fmla="*/ 204434 h 390019"/>
                <a:gd name="connsiteX13" fmla="*/ 148812 w 427077"/>
                <a:gd name="connsiteY13" fmla="*/ 18748 h 390019"/>
                <a:gd name="connsiteX14" fmla="*/ 139528 w 427077"/>
                <a:gd name="connsiteY14" fmla="*/ 18748 h 390019"/>
                <a:gd name="connsiteX15" fmla="*/ 87090 w 427077"/>
                <a:gd name="connsiteY15" fmla="*/ 55718 h 390019"/>
                <a:gd name="connsiteX16" fmla="*/ 53871 w 427077"/>
                <a:gd name="connsiteY16" fmla="*/ 148728 h 390019"/>
                <a:gd name="connsiteX17" fmla="*/ 373771 w 427077"/>
                <a:gd name="connsiteY17" fmla="*/ 148728 h 390019"/>
                <a:gd name="connsiteX18" fmla="*/ 340551 w 427077"/>
                <a:gd name="connsiteY18" fmla="*/ 55718 h 390019"/>
                <a:gd name="connsiteX19" fmla="*/ 288076 w 427077"/>
                <a:gd name="connsiteY19" fmla="*/ 18748 h 390019"/>
                <a:gd name="connsiteX20" fmla="*/ 278792 w 427077"/>
                <a:gd name="connsiteY20" fmla="*/ 18748 h 390019"/>
                <a:gd name="connsiteX21" fmla="*/ 167381 w 427077"/>
                <a:gd name="connsiteY21" fmla="*/ 37316 h 390019"/>
                <a:gd name="connsiteX22" fmla="*/ 148812 w 427077"/>
                <a:gd name="connsiteY22" fmla="*/ 18748 h 390019"/>
                <a:gd name="connsiteX23" fmla="*/ 167381 w 427077"/>
                <a:gd name="connsiteY23" fmla="*/ 179 h 390019"/>
                <a:gd name="connsiteX24" fmla="*/ 260224 w 427077"/>
                <a:gd name="connsiteY24" fmla="*/ 179 h 390019"/>
                <a:gd name="connsiteX25" fmla="*/ 278792 w 427077"/>
                <a:gd name="connsiteY25" fmla="*/ 18748 h 390019"/>
                <a:gd name="connsiteX26" fmla="*/ 260224 w 427077"/>
                <a:gd name="connsiteY26" fmla="*/ 37316 h 390019"/>
                <a:gd name="connsiteX27" fmla="*/ 134886 w 427077"/>
                <a:gd name="connsiteY27" fmla="*/ 250855 h 390019"/>
                <a:gd name="connsiteX28" fmla="*/ 139528 w 427077"/>
                <a:gd name="connsiteY28" fmla="*/ 255497 h 390019"/>
                <a:gd name="connsiteX29" fmla="*/ 134886 w 427077"/>
                <a:gd name="connsiteY29" fmla="*/ 260140 h 390019"/>
                <a:gd name="connsiteX30" fmla="*/ 130243 w 427077"/>
                <a:gd name="connsiteY30" fmla="*/ 255497 h 390019"/>
                <a:gd name="connsiteX31" fmla="*/ 134886 w 427077"/>
                <a:gd name="connsiteY31" fmla="*/ 250855 h 390019"/>
                <a:gd name="connsiteX32" fmla="*/ 292719 w 427077"/>
                <a:gd name="connsiteY32" fmla="*/ 250855 h 390019"/>
                <a:gd name="connsiteX33" fmla="*/ 297361 w 427077"/>
                <a:gd name="connsiteY33" fmla="*/ 255497 h 390019"/>
                <a:gd name="connsiteX34" fmla="*/ 292719 w 427077"/>
                <a:gd name="connsiteY34" fmla="*/ 260140 h 390019"/>
                <a:gd name="connsiteX35" fmla="*/ 288076 w 427077"/>
                <a:gd name="connsiteY35" fmla="*/ 255497 h 390019"/>
                <a:gd name="connsiteX36" fmla="*/ 292719 w 427077"/>
                <a:gd name="connsiteY36" fmla="*/ 250855 h 390019"/>
                <a:gd name="connsiteX37" fmla="*/ 283286 w 427077"/>
                <a:gd name="connsiteY37" fmla="*/ 306561 h 390019"/>
                <a:gd name="connsiteX38" fmla="*/ 213802 w 427077"/>
                <a:gd name="connsiteY38" fmla="*/ 343707 h 390019"/>
                <a:gd name="connsiteX39" fmla="*/ 144318 w 427077"/>
                <a:gd name="connsiteY39" fmla="*/ 306561 h 3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27077" h="390019">
                  <a:moveTo>
                    <a:pt x="329559" y="390120"/>
                  </a:moveTo>
                  <a:lnTo>
                    <a:pt x="98045" y="390120"/>
                  </a:lnTo>
                  <a:cubicBezTo>
                    <a:pt x="80795" y="391268"/>
                    <a:pt x="65228" y="379819"/>
                    <a:pt x="61187" y="363010"/>
                  </a:cubicBezTo>
                  <a:lnTo>
                    <a:pt x="37400" y="204434"/>
                  </a:lnTo>
                  <a:lnTo>
                    <a:pt x="390204" y="204434"/>
                  </a:lnTo>
                  <a:lnTo>
                    <a:pt x="366417" y="363010"/>
                  </a:lnTo>
                  <a:cubicBezTo>
                    <a:pt x="362376" y="379819"/>
                    <a:pt x="346809" y="391268"/>
                    <a:pt x="329559" y="390120"/>
                  </a:cubicBezTo>
                  <a:close/>
                  <a:moveTo>
                    <a:pt x="28116" y="204434"/>
                  </a:moveTo>
                  <a:cubicBezTo>
                    <a:pt x="12733" y="204434"/>
                    <a:pt x="263" y="191964"/>
                    <a:pt x="263" y="176581"/>
                  </a:cubicBezTo>
                  <a:cubicBezTo>
                    <a:pt x="263" y="161198"/>
                    <a:pt x="12733" y="148728"/>
                    <a:pt x="28116" y="148728"/>
                  </a:cubicBezTo>
                  <a:lnTo>
                    <a:pt x="399488" y="148728"/>
                  </a:lnTo>
                  <a:cubicBezTo>
                    <a:pt x="414871" y="148728"/>
                    <a:pt x="427341" y="161198"/>
                    <a:pt x="427341" y="176581"/>
                  </a:cubicBezTo>
                  <a:cubicBezTo>
                    <a:pt x="427341" y="191964"/>
                    <a:pt x="414871" y="204434"/>
                    <a:pt x="399488" y="204434"/>
                  </a:cubicBezTo>
                  <a:close/>
                  <a:moveTo>
                    <a:pt x="148812" y="18748"/>
                  </a:moveTo>
                  <a:lnTo>
                    <a:pt x="139528" y="18748"/>
                  </a:lnTo>
                  <a:cubicBezTo>
                    <a:pt x="115994" y="18757"/>
                    <a:pt x="95005" y="33555"/>
                    <a:pt x="87090" y="55718"/>
                  </a:cubicBezTo>
                  <a:lnTo>
                    <a:pt x="53871" y="148728"/>
                  </a:lnTo>
                  <a:lnTo>
                    <a:pt x="373771" y="148728"/>
                  </a:lnTo>
                  <a:lnTo>
                    <a:pt x="340551" y="55718"/>
                  </a:lnTo>
                  <a:cubicBezTo>
                    <a:pt x="332632" y="33542"/>
                    <a:pt x="311624" y="18741"/>
                    <a:pt x="288076" y="18748"/>
                  </a:cubicBezTo>
                  <a:lnTo>
                    <a:pt x="278792" y="18748"/>
                  </a:lnTo>
                  <a:moveTo>
                    <a:pt x="167381" y="37316"/>
                  </a:moveTo>
                  <a:cubicBezTo>
                    <a:pt x="157125" y="37316"/>
                    <a:pt x="148812" y="29003"/>
                    <a:pt x="148812" y="18748"/>
                  </a:cubicBezTo>
                  <a:cubicBezTo>
                    <a:pt x="148812" y="8492"/>
                    <a:pt x="157125" y="179"/>
                    <a:pt x="167381" y="179"/>
                  </a:cubicBezTo>
                  <a:lnTo>
                    <a:pt x="260224" y="179"/>
                  </a:lnTo>
                  <a:cubicBezTo>
                    <a:pt x="270479" y="179"/>
                    <a:pt x="278792" y="8492"/>
                    <a:pt x="278792" y="18748"/>
                  </a:cubicBezTo>
                  <a:cubicBezTo>
                    <a:pt x="278792" y="29003"/>
                    <a:pt x="270479" y="37316"/>
                    <a:pt x="260224" y="37316"/>
                  </a:cubicBezTo>
                  <a:close/>
                  <a:moveTo>
                    <a:pt x="134886" y="250855"/>
                  </a:moveTo>
                  <a:cubicBezTo>
                    <a:pt x="137449" y="250855"/>
                    <a:pt x="139528" y="252934"/>
                    <a:pt x="139528" y="255497"/>
                  </a:cubicBezTo>
                  <a:cubicBezTo>
                    <a:pt x="139528" y="258061"/>
                    <a:pt x="137449" y="260140"/>
                    <a:pt x="134886" y="260140"/>
                  </a:cubicBezTo>
                  <a:cubicBezTo>
                    <a:pt x="132322" y="260140"/>
                    <a:pt x="130243" y="258061"/>
                    <a:pt x="130243" y="255497"/>
                  </a:cubicBezTo>
                  <a:cubicBezTo>
                    <a:pt x="130243" y="252934"/>
                    <a:pt x="132322" y="250855"/>
                    <a:pt x="134886" y="250855"/>
                  </a:cubicBezTo>
                  <a:moveTo>
                    <a:pt x="292719" y="250855"/>
                  </a:moveTo>
                  <a:cubicBezTo>
                    <a:pt x="295282" y="250855"/>
                    <a:pt x="297361" y="252934"/>
                    <a:pt x="297361" y="255497"/>
                  </a:cubicBezTo>
                  <a:cubicBezTo>
                    <a:pt x="297361" y="258061"/>
                    <a:pt x="295282" y="260140"/>
                    <a:pt x="292719" y="260140"/>
                  </a:cubicBezTo>
                  <a:cubicBezTo>
                    <a:pt x="290155" y="260140"/>
                    <a:pt x="288076" y="258061"/>
                    <a:pt x="288076" y="255497"/>
                  </a:cubicBezTo>
                  <a:cubicBezTo>
                    <a:pt x="288076" y="252934"/>
                    <a:pt x="290155" y="250855"/>
                    <a:pt x="292719" y="250855"/>
                  </a:cubicBezTo>
                  <a:moveTo>
                    <a:pt x="283286" y="306561"/>
                  </a:moveTo>
                  <a:cubicBezTo>
                    <a:pt x="267783" y="329771"/>
                    <a:pt x="241713" y="343707"/>
                    <a:pt x="213802" y="343707"/>
                  </a:cubicBezTo>
                  <a:cubicBezTo>
                    <a:pt x="185891" y="343707"/>
                    <a:pt x="159821" y="329771"/>
                    <a:pt x="144318" y="306561"/>
                  </a:cubicBezTo>
                </a:path>
              </a:pathLst>
            </a:custGeom>
            <a:noFill/>
            <a:ln w="18546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31759F-92E0-4D98-39E5-4839F295085B}"/>
                </a:ext>
              </a:extLst>
            </p:cNvPr>
            <p:cNvSpPr/>
            <p:nvPr/>
          </p:nvSpPr>
          <p:spPr>
            <a:xfrm>
              <a:off x="2021372" y="3434858"/>
              <a:ext cx="318319" cy="413814"/>
            </a:xfrm>
            <a:custGeom>
              <a:avLst/>
              <a:gdLst>
                <a:gd name="connsiteX0" fmla="*/ 31919 w 318319"/>
                <a:gd name="connsiteY0" fmla="*/ 159517 h 413814"/>
                <a:gd name="connsiteX1" fmla="*/ 286574 w 318319"/>
                <a:gd name="connsiteY1" fmla="*/ 159517 h 413814"/>
                <a:gd name="connsiteX2" fmla="*/ 318406 w 318319"/>
                <a:gd name="connsiteY2" fmla="*/ 191349 h 413814"/>
                <a:gd name="connsiteX3" fmla="*/ 318406 w 318319"/>
                <a:gd name="connsiteY3" fmla="*/ 382340 h 413814"/>
                <a:gd name="connsiteX4" fmla="*/ 286574 w 318319"/>
                <a:gd name="connsiteY4" fmla="*/ 414172 h 413814"/>
                <a:gd name="connsiteX5" fmla="*/ 31919 w 318319"/>
                <a:gd name="connsiteY5" fmla="*/ 414172 h 413814"/>
                <a:gd name="connsiteX6" fmla="*/ 86 w 318319"/>
                <a:gd name="connsiteY6" fmla="*/ 382340 h 413814"/>
                <a:gd name="connsiteX7" fmla="*/ 86 w 318319"/>
                <a:gd name="connsiteY7" fmla="*/ 191349 h 413814"/>
                <a:gd name="connsiteX8" fmla="*/ 31919 w 318319"/>
                <a:gd name="connsiteY8" fmla="*/ 159517 h 413814"/>
                <a:gd name="connsiteX9" fmla="*/ 270658 w 318319"/>
                <a:gd name="connsiteY9" fmla="*/ 159517 h 413814"/>
                <a:gd name="connsiteX10" fmla="*/ 270658 w 318319"/>
                <a:gd name="connsiteY10" fmla="*/ 111770 h 413814"/>
                <a:gd name="connsiteX11" fmla="*/ 159246 w 318319"/>
                <a:gd name="connsiteY11" fmla="*/ 358 h 413814"/>
                <a:gd name="connsiteX12" fmla="*/ 47835 w 318319"/>
                <a:gd name="connsiteY12" fmla="*/ 111770 h 413814"/>
                <a:gd name="connsiteX13" fmla="*/ 47835 w 318319"/>
                <a:gd name="connsiteY13" fmla="*/ 159517 h 413814"/>
                <a:gd name="connsiteX14" fmla="*/ 143330 w 318319"/>
                <a:gd name="connsiteY14" fmla="*/ 286845 h 413814"/>
                <a:gd name="connsiteX15" fmla="*/ 159246 w 318319"/>
                <a:gd name="connsiteY15" fmla="*/ 302761 h 413814"/>
                <a:gd name="connsiteX16" fmla="*/ 175162 w 318319"/>
                <a:gd name="connsiteY16" fmla="*/ 286845 h 413814"/>
                <a:gd name="connsiteX17" fmla="*/ 159246 w 318319"/>
                <a:gd name="connsiteY17" fmla="*/ 270929 h 413814"/>
                <a:gd name="connsiteX18" fmla="*/ 143330 w 318319"/>
                <a:gd name="connsiteY18" fmla="*/ 286845 h 413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18319" h="413814">
                  <a:moveTo>
                    <a:pt x="31919" y="159517"/>
                  </a:moveTo>
                  <a:lnTo>
                    <a:pt x="286574" y="159517"/>
                  </a:lnTo>
                  <a:cubicBezTo>
                    <a:pt x="286574" y="159517"/>
                    <a:pt x="318406" y="159517"/>
                    <a:pt x="318406" y="191349"/>
                  </a:cubicBezTo>
                  <a:lnTo>
                    <a:pt x="318406" y="382340"/>
                  </a:lnTo>
                  <a:cubicBezTo>
                    <a:pt x="318406" y="382340"/>
                    <a:pt x="318406" y="414172"/>
                    <a:pt x="286574" y="414172"/>
                  </a:cubicBezTo>
                  <a:lnTo>
                    <a:pt x="31919" y="414172"/>
                  </a:lnTo>
                  <a:cubicBezTo>
                    <a:pt x="31919" y="414172"/>
                    <a:pt x="86" y="414172"/>
                    <a:pt x="86" y="382340"/>
                  </a:cubicBezTo>
                  <a:lnTo>
                    <a:pt x="86" y="191349"/>
                  </a:lnTo>
                  <a:cubicBezTo>
                    <a:pt x="86" y="191349"/>
                    <a:pt x="86" y="159517"/>
                    <a:pt x="31919" y="159517"/>
                  </a:cubicBezTo>
                  <a:moveTo>
                    <a:pt x="270658" y="159517"/>
                  </a:moveTo>
                  <a:lnTo>
                    <a:pt x="270658" y="111770"/>
                  </a:lnTo>
                  <a:cubicBezTo>
                    <a:pt x="270658" y="50239"/>
                    <a:pt x="220777" y="358"/>
                    <a:pt x="159246" y="358"/>
                  </a:cubicBezTo>
                  <a:cubicBezTo>
                    <a:pt x="97715" y="358"/>
                    <a:pt x="47835" y="50239"/>
                    <a:pt x="47835" y="111770"/>
                  </a:cubicBezTo>
                  <a:lnTo>
                    <a:pt x="47835" y="159517"/>
                  </a:lnTo>
                  <a:moveTo>
                    <a:pt x="143330" y="286845"/>
                  </a:moveTo>
                  <a:cubicBezTo>
                    <a:pt x="143330" y="295635"/>
                    <a:pt x="150456" y="302761"/>
                    <a:pt x="159246" y="302761"/>
                  </a:cubicBezTo>
                  <a:cubicBezTo>
                    <a:pt x="168037" y="302761"/>
                    <a:pt x="175162" y="295635"/>
                    <a:pt x="175162" y="286845"/>
                  </a:cubicBezTo>
                  <a:cubicBezTo>
                    <a:pt x="175162" y="278055"/>
                    <a:pt x="168037" y="270929"/>
                    <a:pt x="159246" y="270929"/>
                  </a:cubicBezTo>
                  <a:cubicBezTo>
                    <a:pt x="150456" y="270929"/>
                    <a:pt x="143330" y="278055"/>
                    <a:pt x="143330" y="286845"/>
                  </a:cubicBezTo>
                </a:path>
              </a:pathLst>
            </a:custGeom>
            <a:noFill/>
            <a:ln w="18546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F74AB9-319D-650C-8EC7-FAA5EE8C9DEB}"/>
                </a:ext>
              </a:extLst>
            </p:cNvPr>
            <p:cNvSpPr/>
            <p:nvPr/>
          </p:nvSpPr>
          <p:spPr>
            <a:xfrm>
              <a:off x="3627861" y="3428282"/>
              <a:ext cx="371371" cy="427021"/>
            </a:xfrm>
            <a:custGeom>
              <a:avLst/>
              <a:gdLst>
                <a:gd name="connsiteX0" fmla="*/ 167381 w 371371"/>
                <a:gd name="connsiteY0" fmla="*/ 358 h 427021"/>
                <a:gd name="connsiteX1" fmla="*/ 204518 w 371371"/>
                <a:gd name="connsiteY1" fmla="*/ 358 h 427021"/>
                <a:gd name="connsiteX2" fmla="*/ 185949 w 371371"/>
                <a:gd name="connsiteY2" fmla="*/ 358 h 427021"/>
                <a:gd name="connsiteX3" fmla="*/ 185949 w 371371"/>
                <a:gd name="connsiteY3" fmla="*/ 56064 h 427021"/>
                <a:gd name="connsiteX4" fmla="*/ 334498 w 371371"/>
                <a:gd name="connsiteY4" fmla="*/ 56064 h 427021"/>
                <a:gd name="connsiteX5" fmla="*/ 362351 w 371371"/>
                <a:gd name="connsiteY5" fmla="*/ 83917 h 427021"/>
                <a:gd name="connsiteX6" fmla="*/ 348424 w 371371"/>
                <a:gd name="connsiteY6" fmla="*/ 69990 h 427021"/>
                <a:gd name="connsiteX7" fmla="*/ 312531 w 371371"/>
                <a:gd name="connsiteY7" fmla="*/ 105902 h 427021"/>
                <a:gd name="connsiteX8" fmla="*/ 93106 w 371371"/>
                <a:gd name="connsiteY8" fmla="*/ 148907 h 427021"/>
                <a:gd name="connsiteX9" fmla="*/ 120959 w 371371"/>
                <a:gd name="connsiteY9" fmla="*/ 176760 h 427021"/>
                <a:gd name="connsiteX10" fmla="*/ 185949 w 371371"/>
                <a:gd name="connsiteY10" fmla="*/ 371730 h 427021"/>
                <a:gd name="connsiteX11" fmla="*/ 185949 w 371371"/>
                <a:gd name="connsiteY11" fmla="*/ 334593 h 427021"/>
                <a:gd name="connsiteX12" fmla="*/ 93106 w 371371"/>
                <a:gd name="connsiteY12" fmla="*/ 334593 h 427021"/>
                <a:gd name="connsiteX13" fmla="*/ 120959 w 371371"/>
                <a:gd name="connsiteY13" fmla="*/ 306740 h 427021"/>
                <a:gd name="connsiteX14" fmla="*/ 315929 w 371371"/>
                <a:gd name="connsiteY14" fmla="*/ 241750 h 427021"/>
                <a:gd name="connsiteX15" fmla="*/ 278792 w 371371"/>
                <a:gd name="connsiteY15" fmla="*/ 241750 h 427021"/>
                <a:gd name="connsiteX16" fmla="*/ 278792 w 371371"/>
                <a:gd name="connsiteY16" fmla="*/ 334593 h 427021"/>
                <a:gd name="connsiteX17" fmla="*/ 250939 w 371371"/>
                <a:gd name="connsiteY17" fmla="*/ 306740 h 427021"/>
                <a:gd name="connsiteX18" fmla="*/ 278792 w 371371"/>
                <a:gd name="connsiteY18" fmla="*/ 148907 h 427021"/>
                <a:gd name="connsiteX19" fmla="*/ 250939 w 371371"/>
                <a:gd name="connsiteY19" fmla="*/ 176760 h 427021"/>
                <a:gd name="connsiteX20" fmla="*/ 185949 w 371371"/>
                <a:gd name="connsiteY20" fmla="*/ 56008 h 427021"/>
                <a:gd name="connsiteX21" fmla="*/ 185949 w 371371"/>
                <a:gd name="connsiteY21" fmla="*/ 241694 h 427021"/>
                <a:gd name="connsiteX22" fmla="*/ 263 w 371371"/>
                <a:gd name="connsiteY22" fmla="*/ 241694 h 427021"/>
                <a:gd name="connsiteX23" fmla="*/ 185949 w 371371"/>
                <a:gd name="connsiteY23" fmla="*/ 427380 h 427021"/>
                <a:gd name="connsiteX24" fmla="*/ 371635 w 371371"/>
                <a:gd name="connsiteY24" fmla="*/ 241694 h 427021"/>
                <a:gd name="connsiteX25" fmla="*/ 185949 w 371371"/>
                <a:gd name="connsiteY25" fmla="*/ 56008 h 427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71371" h="427021">
                  <a:moveTo>
                    <a:pt x="167381" y="358"/>
                  </a:moveTo>
                  <a:lnTo>
                    <a:pt x="204518" y="358"/>
                  </a:lnTo>
                  <a:moveTo>
                    <a:pt x="185949" y="358"/>
                  </a:moveTo>
                  <a:lnTo>
                    <a:pt x="185949" y="56064"/>
                  </a:lnTo>
                  <a:moveTo>
                    <a:pt x="334498" y="56064"/>
                  </a:moveTo>
                  <a:lnTo>
                    <a:pt x="362351" y="83917"/>
                  </a:lnTo>
                  <a:moveTo>
                    <a:pt x="348424" y="69990"/>
                  </a:moveTo>
                  <a:lnTo>
                    <a:pt x="312531" y="105902"/>
                  </a:lnTo>
                  <a:moveTo>
                    <a:pt x="93106" y="148907"/>
                  </a:moveTo>
                  <a:lnTo>
                    <a:pt x="120959" y="176760"/>
                  </a:lnTo>
                  <a:moveTo>
                    <a:pt x="185949" y="371730"/>
                  </a:moveTo>
                  <a:lnTo>
                    <a:pt x="185949" y="334593"/>
                  </a:lnTo>
                  <a:moveTo>
                    <a:pt x="93106" y="334593"/>
                  </a:moveTo>
                  <a:lnTo>
                    <a:pt x="120959" y="306740"/>
                  </a:lnTo>
                  <a:moveTo>
                    <a:pt x="315929" y="241750"/>
                  </a:moveTo>
                  <a:lnTo>
                    <a:pt x="278792" y="241750"/>
                  </a:lnTo>
                  <a:moveTo>
                    <a:pt x="278792" y="334593"/>
                  </a:moveTo>
                  <a:lnTo>
                    <a:pt x="250939" y="306740"/>
                  </a:lnTo>
                  <a:moveTo>
                    <a:pt x="278792" y="148907"/>
                  </a:moveTo>
                  <a:lnTo>
                    <a:pt x="250939" y="176760"/>
                  </a:lnTo>
                  <a:moveTo>
                    <a:pt x="185949" y="56008"/>
                  </a:moveTo>
                  <a:lnTo>
                    <a:pt x="185949" y="241694"/>
                  </a:lnTo>
                  <a:lnTo>
                    <a:pt x="263" y="241694"/>
                  </a:lnTo>
                  <a:cubicBezTo>
                    <a:pt x="263" y="344246"/>
                    <a:pt x="83398" y="427380"/>
                    <a:pt x="185949" y="427380"/>
                  </a:cubicBezTo>
                  <a:cubicBezTo>
                    <a:pt x="288501" y="427380"/>
                    <a:pt x="371635" y="344246"/>
                    <a:pt x="371635" y="241694"/>
                  </a:cubicBezTo>
                  <a:cubicBezTo>
                    <a:pt x="371635" y="139143"/>
                    <a:pt x="288501" y="56008"/>
                    <a:pt x="185949" y="56008"/>
                  </a:cubicBezTo>
                  <a:close/>
                </a:path>
              </a:pathLst>
            </a:custGeom>
            <a:noFill/>
            <a:ln w="18546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19400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B4FF62A8-887C-2970-1000-E026654F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82C3B4A6-B23B-8066-5819-E487B8FE8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58CAE03A-FD33-EBA3-D002-E50C96E5B9E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40E76B9F-62E4-A767-1FF0-6D192BECF3A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Acteurs &amp; Cas d’utilisation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A007496B-FC15-5A1F-A2A3-94F15849B305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12115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268B6CFD-EDF4-3F39-058A-475A89B2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F99843D-C030-1C69-5E92-9A023EE5838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IDENTIFICATOIN DES ACTEURS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9617D9E5-9BC7-BC97-B999-EFCC37D711C2}"/>
              </a:ext>
            </a:extLst>
          </p:cNvPr>
          <p:cNvSpPr txBox="1">
            <a:spLocks/>
          </p:cNvSpPr>
          <p:nvPr/>
        </p:nvSpPr>
        <p:spPr>
          <a:xfrm>
            <a:off x="8209870" y="4392271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7</a:t>
            </a:r>
          </a:p>
        </p:txBody>
      </p:sp>
      <p:grpSp>
        <p:nvGrpSpPr>
          <p:cNvPr id="18" name="Graphic 3">
            <a:extLst>
              <a:ext uri="{FF2B5EF4-FFF2-40B4-BE49-F238E27FC236}">
                <a16:creationId xmlns:a16="http://schemas.microsoft.com/office/drawing/2014/main" id="{B27B2806-DD81-B365-36A7-1481C27C1D2C}"/>
              </a:ext>
            </a:extLst>
          </p:cNvPr>
          <p:cNvGrpSpPr/>
          <p:nvPr/>
        </p:nvGrpSpPr>
        <p:grpSpPr>
          <a:xfrm>
            <a:off x="1181100" y="1125140"/>
            <a:ext cx="6781800" cy="3635784"/>
            <a:chOff x="1181100" y="1125140"/>
            <a:chExt cx="6781800" cy="363578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4D67309-0B30-C416-C241-AAB056A92225}"/>
                </a:ext>
              </a:extLst>
            </p:cNvPr>
            <p:cNvSpPr txBox="1"/>
            <p:nvPr/>
          </p:nvSpPr>
          <p:spPr>
            <a:xfrm>
              <a:off x="4420053" y="4162596"/>
              <a:ext cx="183255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Documents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059D260-E6F6-0821-0163-B9BC87EFE7F1}"/>
                </a:ext>
              </a:extLst>
            </p:cNvPr>
            <p:cNvSpPr txBox="1"/>
            <p:nvPr/>
          </p:nvSpPr>
          <p:spPr>
            <a:xfrm>
              <a:off x="6034644" y="3216306"/>
              <a:ext cx="149432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Comptes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1285F-946F-F460-3BD1-F80E006E061E}"/>
                </a:ext>
              </a:extLst>
            </p:cNvPr>
            <p:cNvSpPr txBox="1"/>
            <p:nvPr/>
          </p:nvSpPr>
          <p:spPr>
            <a:xfrm>
              <a:off x="4414437" y="4437759"/>
              <a:ext cx="16594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Stagiaires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CD3C4E-1313-391F-8DB8-CF91EFBB3B53}"/>
                </a:ext>
              </a:extLst>
            </p:cNvPr>
            <p:cNvSpPr txBox="1"/>
            <p:nvPr/>
          </p:nvSpPr>
          <p:spPr>
            <a:xfrm>
              <a:off x="1220149" y="1616559"/>
              <a:ext cx="196399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Demande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05766E-625C-5A2D-53BE-B551A012F4DD}"/>
                </a:ext>
              </a:extLst>
            </p:cNvPr>
            <p:cNvSpPr txBox="1"/>
            <p:nvPr/>
          </p:nvSpPr>
          <p:spPr>
            <a:xfrm>
              <a:off x="1239503" y="3212125"/>
              <a:ext cx="191430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Garantir Conformité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F530CD-E109-799E-8B69-2224C1122695}"/>
                </a:ext>
              </a:extLst>
            </p:cNvPr>
            <p:cNvSpPr txBox="1"/>
            <p:nvPr/>
          </p:nvSpPr>
          <p:spPr>
            <a:xfrm>
              <a:off x="6016170" y="2897671"/>
              <a:ext cx="1632178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Demandes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3B8C4F-9F13-F282-248E-046959B20AD5}"/>
                </a:ext>
              </a:extLst>
            </p:cNvPr>
            <p:cNvSpPr txBox="1"/>
            <p:nvPr/>
          </p:nvSpPr>
          <p:spPr>
            <a:xfrm>
              <a:off x="5999802" y="1624185"/>
              <a:ext cx="166584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Valider Demande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9294EF-18A6-C3D6-11D4-7F3C7945D8EE}"/>
                </a:ext>
              </a:extLst>
            </p:cNvPr>
            <p:cNvSpPr txBox="1"/>
            <p:nvPr/>
          </p:nvSpPr>
          <p:spPr>
            <a:xfrm>
              <a:off x="2072511" y="1927202"/>
              <a:ext cx="112562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Suivre État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0EA89FE-D360-AA34-CA53-C6975191C575}"/>
                </a:ext>
              </a:extLst>
            </p:cNvPr>
            <p:cNvSpPr txBox="1"/>
            <p:nvPr/>
          </p:nvSpPr>
          <p:spPr>
            <a:xfrm>
              <a:off x="1214351" y="2901678"/>
              <a:ext cx="196560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Vérifier Convocation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113DFE-CB75-72F2-A71A-DB86C0D005F2}"/>
                </a:ext>
              </a:extLst>
            </p:cNvPr>
            <p:cNvSpPr txBox="1"/>
            <p:nvPr/>
          </p:nvSpPr>
          <p:spPr>
            <a:xfrm>
              <a:off x="6038700" y="1927202"/>
              <a:ext cx="150233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Gérer Rapports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4BF17-A2D3-8F68-67CF-C01F1E3EB26E}"/>
                </a:ext>
              </a:extLst>
            </p:cNvPr>
            <p:cNvSpPr txBox="1"/>
            <p:nvPr/>
          </p:nvSpPr>
          <p:spPr>
            <a:xfrm>
              <a:off x="1195574" y="2471850"/>
              <a:ext cx="1739465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DE58A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Formation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E7B1A5-36F7-4394-BE7F-9323493BB1E1}"/>
                </a:ext>
              </a:extLst>
            </p:cNvPr>
            <p:cNvSpPr txBox="1"/>
            <p:nvPr/>
          </p:nvSpPr>
          <p:spPr>
            <a:xfrm>
              <a:off x="3974892" y="2213020"/>
              <a:ext cx="1261884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des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5512635-0867-384A-88C8-678223C7062C}"/>
                </a:ext>
              </a:extLst>
            </p:cNvPr>
            <p:cNvSpPr txBox="1"/>
            <p:nvPr/>
          </p:nvSpPr>
          <p:spPr>
            <a:xfrm>
              <a:off x="4017952" y="2416053"/>
              <a:ext cx="115127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2F6369E-A2C6-6884-E6DD-AF5C4B855983}"/>
                </a:ext>
              </a:extLst>
            </p:cNvPr>
            <p:cNvSpPr txBox="1"/>
            <p:nvPr/>
          </p:nvSpPr>
          <p:spPr>
            <a:xfrm>
              <a:off x="4091551" y="2619086"/>
              <a:ext cx="947695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chemeClr val="accent1">
                      <a:lumMod val="25000"/>
                    </a:schemeClr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 Stage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6F19458-6320-6EB1-4D92-F38186D878C1}"/>
                </a:ext>
              </a:extLst>
            </p:cNvPr>
            <p:cNvSpPr txBox="1"/>
            <p:nvPr/>
          </p:nvSpPr>
          <p:spPr>
            <a:xfrm>
              <a:off x="6028654" y="2466811"/>
              <a:ext cx="177330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Service Administratif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C80FBB-EE44-D5D7-FC59-11AA58A1763B}"/>
                </a:ext>
              </a:extLst>
            </p:cNvPr>
            <p:cNvSpPr txBox="1"/>
            <p:nvPr/>
          </p:nvSpPr>
          <p:spPr>
            <a:xfrm>
              <a:off x="6052716" y="1187038"/>
              <a:ext cx="944253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Encadrant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37AFC3-6488-2262-1765-637C640BB874}"/>
                </a:ext>
              </a:extLst>
            </p:cNvPr>
            <p:cNvSpPr txBox="1"/>
            <p:nvPr/>
          </p:nvSpPr>
          <p:spPr>
            <a:xfrm>
              <a:off x="4405287" y="3752686"/>
              <a:ext cx="622784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E5575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DCRH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AB7F758-9BCC-A7B6-2982-07FC130DFA97}"/>
                </a:ext>
              </a:extLst>
            </p:cNvPr>
            <p:cNvSpPr txBox="1"/>
            <p:nvPr/>
          </p:nvSpPr>
          <p:spPr>
            <a:xfrm>
              <a:off x="2197153" y="1185213"/>
              <a:ext cx="859656" cy="294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Stagiaire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31CCCD7-9AF2-09D4-2307-8D254D5A9F01}"/>
                </a:ext>
              </a:extLst>
            </p:cNvPr>
            <p:cNvSpPr/>
            <p:nvPr/>
          </p:nvSpPr>
          <p:spPr>
            <a:xfrm>
              <a:off x="4267450" y="4119875"/>
              <a:ext cx="152274" cy="507582"/>
            </a:xfrm>
            <a:custGeom>
              <a:avLst/>
              <a:gdLst>
                <a:gd name="connsiteX0" fmla="*/ 363 w 152274"/>
                <a:gd name="connsiteY0" fmla="*/ 477 h 507582"/>
                <a:gd name="connsiteX1" fmla="*/ 363 w 152274"/>
                <a:gd name="connsiteY1" fmla="*/ 63925 h 507582"/>
                <a:gd name="connsiteX2" fmla="*/ 363 w 152274"/>
                <a:gd name="connsiteY2" fmla="*/ 406543 h 507582"/>
                <a:gd name="connsiteX3" fmla="*/ 101879 w 152274"/>
                <a:gd name="connsiteY3" fmla="*/ 508059 h 507582"/>
                <a:gd name="connsiteX4" fmla="*/ 102725 w 152274"/>
                <a:gd name="connsiteY4" fmla="*/ 508059 h 507582"/>
                <a:gd name="connsiteX5" fmla="*/ 152638 w 152274"/>
                <a:gd name="connsiteY5" fmla="*/ 5080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363" y="477"/>
                  </a:moveTo>
                  <a:lnTo>
                    <a:pt x="363" y="63925"/>
                  </a:lnTo>
                  <a:lnTo>
                    <a:pt x="363" y="406543"/>
                  </a:lnTo>
                  <a:cubicBezTo>
                    <a:pt x="363" y="462609"/>
                    <a:pt x="45814" y="508059"/>
                    <a:pt x="101879" y="508059"/>
                  </a:cubicBezTo>
                  <a:lnTo>
                    <a:pt x="102725" y="508059"/>
                  </a:lnTo>
                  <a:lnTo>
                    <a:pt x="152638" y="5080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757620-5B05-75E8-01A1-C230E0310681}"/>
                </a:ext>
              </a:extLst>
            </p:cNvPr>
            <p:cNvSpPr/>
            <p:nvPr/>
          </p:nvSpPr>
          <p:spPr>
            <a:xfrm>
              <a:off x="5688680" y="2394096"/>
              <a:ext cx="2274220" cy="456824"/>
            </a:xfrm>
            <a:custGeom>
              <a:avLst/>
              <a:gdLst>
                <a:gd name="connsiteX0" fmla="*/ 102047 w 2131845"/>
                <a:gd name="connsiteY0" fmla="*/ 273 h 456824"/>
                <a:gd name="connsiteX1" fmla="*/ 2030860 w 2131845"/>
                <a:gd name="connsiteY1" fmla="*/ 273 h 456824"/>
                <a:gd name="connsiteX2" fmla="*/ 2132377 w 2131845"/>
                <a:gd name="connsiteY2" fmla="*/ 101789 h 456824"/>
                <a:gd name="connsiteX3" fmla="*/ 2132377 w 2131845"/>
                <a:gd name="connsiteY3" fmla="*/ 355581 h 456824"/>
                <a:gd name="connsiteX4" fmla="*/ 2030860 w 2131845"/>
                <a:gd name="connsiteY4" fmla="*/ 457097 h 456824"/>
                <a:gd name="connsiteX5" fmla="*/ 102047 w 2131845"/>
                <a:gd name="connsiteY5" fmla="*/ 457097 h 456824"/>
                <a:gd name="connsiteX6" fmla="*/ 531 w 2131845"/>
                <a:gd name="connsiteY6" fmla="*/ 355581 h 456824"/>
                <a:gd name="connsiteX7" fmla="*/ 531 w 2131845"/>
                <a:gd name="connsiteY7" fmla="*/ 101789 h 456824"/>
                <a:gd name="connsiteX8" fmla="*/ 102047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2047" y="273"/>
                  </a:moveTo>
                  <a:lnTo>
                    <a:pt x="2030860" y="273"/>
                  </a:lnTo>
                  <a:cubicBezTo>
                    <a:pt x="2030860" y="273"/>
                    <a:pt x="2132377" y="273"/>
                    <a:pt x="2132377" y="101789"/>
                  </a:cubicBezTo>
                  <a:lnTo>
                    <a:pt x="2132377" y="355581"/>
                  </a:lnTo>
                  <a:cubicBezTo>
                    <a:pt x="2132377" y="355581"/>
                    <a:pt x="2132377" y="457097"/>
                    <a:pt x="2030860" y="457097"/>
                  </a:cubicBezTo>
                  <a:lnTo>
                    <a:pt x="102047" y="457097"/>
                  </a:lnTo>
                  <a:cubicBezTo>
                    <a:pt x="102047" y="457097"/>
                    <a:pt x="531" y="457097"/>
                    <a:pt x="531" y="355581"/>
                  </a:cubicBezTo>
                  <a:lnTo>
                    <a:pt x="531" y="101789"/>
                  </a:lnTo>
                  <a:cubicBezTo>
                    <a:pt x="531" y="101789"/>
                    <a:pt x="531" y="273"/>
                    <a:pt x="102047" y="273"/>
                  </a:cubicBezTo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0F45CD7-E62D-E636-CCDC-91BE80F52C16}"/>
                </a:ext>
              </a:extLst>
            </p:cNvPr>
            <p:cNvSpPr/>
            <p:nvPr/>
          </p:nvSpPr>
          <p:spPr>
            <a:xfrm>
              <a:off x="4267450" y="4119875"/>
              <a:ext cx="152274" cy="203032"/>
            </a:xfrm>
            <a:custGeom>
              <a:avLst/>
              <a:gdLst>
                <a:gd name="connsiteX0" fmla="*/ 363 w 152274"/>
                <a:gd name="connsiteY0" fmla="*/ 477 h 203032"/>
                <a:gd name="connsiteX1" fmla="*/ 363 w 152274"/>
                <a:gd name="connsiteY1" fmla="*/ 101993 h 203032"/>
                <a:gd name="connsiteX2" fmla="*/ 363 w 152274"/>
                <a:gd name="connsiteY2" fmla="*/ 203510 h 203032"/>
                <a:gd name="connsiteX3" fmla="*/ 76500 w 152274"/>
                <a:gd name="connsiteY3" fmla="*/ 203510 h 203032"/>
                <a:gd name="connsiteX4" fmla="*/ 152638 w 152274"/>
                <a:gd name="connsiteY4" fmla="*/ 2035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363" y="477"/>
                  </a:moveTo>
                  <a:lnTo>
                    <a:pt x="363" y="101993"/>
                  </a:lnTo>
                  <a:lnTo>
                    <a:pt x="363" y="203510"/>
                  </a:lnTo>
                  <a:lnTo>
                    <a:pt x="76500" y="203510"/>
                  </a:lnTo>
                  <a:lnTo>
                    <a:pt x="152638" y="2035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813A5C2-DF8F-CD65-28E5-929B4146C668}"/>
                </a:ext>
              </a:extLst>
            </p:cNvPr>
            <p:cNvSpPr/>
            <p:nvPr/>
          </p:nvSpPr>
          <p:spPr>
            <a:xfrm>
              <a:off x="3455319" y="1353552"/>
              <a:ext cx="406065" cy="693695"/>
            </a:xfrm>
            <a:custGeom>
              <a:avLst/>
              <a:gdLst>
                <a:gd name="connsiteX0" fmla="*/ 406333 w 406065"/>
                <a:gd name="connsiteY0" fmla="*/ 693846 h 693695"/>
                <a:gd name="connsiteX1" fmla="*/ 380954 w 406065"/>
                <a:gd name="connsiteY1" fmla="*/ 693846 h 693695"/>
                <a:gd name="connsiteX2" fmla="*/ 380108 w 406065"/>
                <a:gd name="connsiteY2" fmla="*/ 693846 h 693695"/>
                <a:gd name="connsiteX3" fmla="*/ 203300 w 406065"/>
                <a:gd name="connsiteY3" fmla="*/ 517038 h 693695"/>
                <a:gd name="connsiteX4" fmla="*/ 203300 w 406065"/>
                <a:gd name="connsiteY4" fmla="*/ 516192 h 693695"/>
                <a:gd name="connsiteX5" fmla="*/ 203300 w 406065"/>
                <a:gd name="connsiteY5" fmla="*/ 176958 h 693695"/>
                <a:gd name="connsiteX6" fmla="*/ 26492 w 406065"/>
                <a:gd name="connsiteY6" fmla="*/ 150 h 693695"/>
                <a:gd name="connsiteX7" fmla="*/ 25646 w 406065"/>
                <a:gd name="connsiteY7" fmla="*/ 150 h 693695"/>
                <a:gd name="connsiteX8" fmla="*/ 267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06333" y="693846"/>
                  </a:moveTo>
                  <a:lnTo>
                    <a:pt x="380954" y="693846"/>
                  </a:lnTo>
                  <a:lnTo>
                    <a:pt x="380108" y="693846"/>
                  </a:lnTo>
                  <a:cubicBezTo>
                    <a:pt x="282459" y="693846"/>
                    <a:pt x="203300" y="614687"/>
                    <a:pt x="203300" y="517038"/>
                  </a:cubicBezTo>
                  <a:lnTo>
                    <a:pt x="203300" y="516192"/>
                  </a:lnTo>
                  <a:lnTo>
                    <a:pt x="203300" y="176958"/>
                  </a:lnTo>
                  <a:cubicBezTo>
                    <a:pt x="203300" y="79309"/>
                    <a:pt x="124140" y="150"/>
                    <a:pt x="26492" y="150"/>
                  </a:cubicBezTo>
                  <a:lnTo>
                    <a:pt x="25646" y="150"/>
                  </a:lnTo>
                  <a:lnTo>
                    <a:pt x="267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4DDD859-5A19-274E-2472-3F1468F2DB0C}"/>
                </a:ext>
              </a:extLst>
            </p:cNvPr>
            <p:cNvSpPr/>
            <p:nvPr/>
          </p:nvSpPr>
          <p:spPr>
            <a:xfrm>
              <a:off x="4064417" y="3663051"/>
              <a:ext cx="1015164" cy="456824"/>
            </a:xfrm>
            <a:custGeom>
              <a:avLst/>
              <a:gdLst>
                <a:gd name="connsiteX0" fmla="*/ 101855 w 1015164"/>
                <a:gd name="connsiteY0" fmla="*/ 423 h 456824"/>
                <a:gd name="connsiteX1" fmla="*/ 913987 w 1015164"/>
                <a:gd name="connsiteY1" fmla="*/ 423 h 456824"/>
                <a:gd name="connsiteX2" fmla="*/ 1015504 w 1015164"/>
                <a:gd name="connsiteY2" fmla="*/ 101939 h 456824"/>
                <a:gd name="connsiteX3" fmla="*/ 1015504 w 1015164"/>
                <a:gd name="connsiteY3" fmla="*/ 355731 h 456824"/>
                <a:gd name="connsiteX4" fmla="*/ 913987 w 1015164"/>
                <a:gd name="connsiteY4" fmla="*/ 457247 h 456824"/>
                <a:gd name="connsiteX5" fmla="*/ 101855 w 1015164"/>
                <a:gd name="connsiteY5" fmla="*/ 457247 h 456824"/>
                <a:gd name="connsiteX6" fmla="*/ 339 w 1015164"/>
                <a:gd name="connsiteY6" fmla="*/ 355731 h 456824"/>
                <a:gd name="connsiteX7" fmla="*/ 339 w 1015164"/>
                <a:gd name="connsiteY7" fmla="*/ 101939 h 456824"/>
                <a:gd name="connsiteX8" fmla="*/ 101855 w 1015164"/>
                <a:gd name="connsiteY8" fmla="*/ 4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15164" h="456824">
                  <a:moveTo>
                    <a:pt x="101855" y="423"/>
                  </a:moveTo>
                  <a:lnTo>
                    <a:pt x="913987" y="423"/>
                  </a:lnTo>
                  <a:cubicBezTo>
                    <a:pt x="913987" y="423"/>
                    <a:pt x="1015504" y="423"/>
                    <a:pt x="1015504" y="101939"/>
                  </a:cubicBezTo>
                  <a:lnTo>
                    <a:pt x="1015504" y="355731"/>
                  </a:lnTo>
                  <a:cubicBezTo>
                    <a:pt x="1015504" y="355731"/>
                    <a:pt x="1015504" y="457247"/>
                    <a:pt x="913987" y="457247"/>
                  </a:cubicBezTo>
                  <a:lnTo>
                    <a:pt x="101855" y="457247"/>
                  </a:lnTo>
                  <a:cubicBezTo>
                    <a:pt x="101855" y="457247"/>
                    <a:pt x="339" y="457247"/>
                    <a:pt x="339" y="355731"/>
                  </a:cubicBezTo>
                  <a:lnTo>
                    <a:pt x="339" y="101939"/>
                  </a:lnTo>
                  <a:cubicBezTo>
                    <a:pt x="339" y="101939"/>
                    <a:pt x="339" y="423"/>
                    <a:pt x="101855" y="423"/>
                  </a:cubicBez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091D699-7880-96FC-527C-AF69BCC9236C}"/>
                </a:ext>
              </a:extLst>
            </p:cNvPr>
            <p:cNvSpPr/>
            <p:nvPr/>
          </p:nvSpPr>
          <p:spPr>
            <a:xfrm>
              <a:off x="5282615" y="1353552"/>
              <a:ext cx="406065" cy="693695"/>
            </a:xfrm>
            <a:custGeom>
              <a:avLst/>
              <a:gdLst>
                <a:gd name="connsiteX0" fmla="*/ 483 w 406065"/>
                <a:gd name="connsiteY0" fmla="*/ 693846 h 693695"/>
                <a:gd name="connsiteX1" fmla="*/ 25862 w 406065"/>
                <a:gd name="connsiteY1" fmla="*/ 693846 h 693695"/>
                <a:gd name="connsiteX2" fmla="*/ 26708 w 406065"/>
                <a:gd name="connsiteY2" fmla="*/ 693846 h 693695"/>
                <a:gd name="connsiteX3" fmla="*/ 203516 w 406065"/>
                <a:gd name="connsiteY3" fmla="*/ 517038 h 693695"/>
                <a:gd name="connsiteX4" fmla="*/ 203516 w 406065"/>
                <a:gd name="connsiteY4" fmla="*/ 516192 h 693695"/>
                <a:gd name="connsiteX5" fmla="*/ 203516 w 406065"/>
                <a:gd name="connsiteY5" fmla="*/ 176958 h 693695"/>
                <a:gd name="connsiteX6" fmla="*/ 380324 w 406065"/>
                <a:gd name="connsiteY6" fmla="*/ 150 h 693695"/>
                <a:gd name="connsiteX7" fmla="*/ 381170 w 406065"/>
                <a:gd name="connsiteY7" fmla="*/ 150 h 693695"/>
                <a:gd name="connsiteX8" fmla="*/ 406549 w 406065"/>
                <a:gd name="connsiteY8" fmla="*/ 150 h 69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693695">
                  <a:moveTo>
                    <a:pt x="483" y="693846"/>
                  </a:moveTo>
                  <a:lnTo>
                    <a:pt x="25862" y="693846"/>
                  </a:lnTo>
                  <a:lnTo>
                    <a:pt x="26708" y="693846"/>
                  </a:lnTo>
                  <a:cubicBezTo>
                    <a:pt x="124356" y="693846"/>
                    <a:pt x="203516" y="614687"/>
                    <a:pt x="203516" y="517038"/>
                  </a:cubicBezTo>
                  <a:lnTo>
                    <a:pt x="203516" y="516192"/>
                  </a:lnTo>
                  <a:lnTo>
                    <a:pt x="203516" y="176958"/>
                  </a:lnTo>
                  <a:cubicBezTo>
                    <a:pt x="203516" y="79309"/>
                    <a:pt x="282675" y="150"/>
                    <a:pt x="380324" y="150"/>
                  </a:cubicBezTo>
                  <a:lnTo>
                    <a:pt x="381170" y="150"/>
                  </a:lnTo>
                  <a:lnTo>
                    <a:pt x="406549" y="15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9A50F8C-598A-6DA3-A174-33BD07733364}"/>
                </a:ext>
              </a:extLst>
            </p:cNvPr>
            <p:cNvSpPr/>
            <p:nvPr/>
          </p:nvSpPr>
          <p:spPr>
            <a:xfrm>
              <a:off x="3100011" y="1581964"/>
              <a:ext cx="152274" cy="203032"/>
            </a:xfrm>
            <a:custGeom>
              <a:avLst/>
              <a:gdLst>
                <a:gd name="connsiteX0" fmla="*/ 152500 w 152274"/>
                <a:gd name="connsiteY0" fmla="*/ 177 h 203032"/>
                <a:gd name="connsiteX1" fmla="*/ 152500 w 152274"/>
                <a:gd name="connsiteY1" fmla="*/ 101693 h 203032"/>
                <a:gd name="connsiteX2" fmla="*/ 152500 w 152274"/>
                <a:gd name="connsiteY2" fmla="*/ 203210 h 203032"/>
                <a:gd name="connsiteX3" fmla="*/ 76362 w 152274"/>
                <a:gd name="connsiteY3" fmla="*/ 203210 h 203032"/>
                <a:gd name="connsiteX4" fmla="*/ 225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177"/>
                  </a:moveTo>
                  <a:lnTo>
                    <a:pt x="152500" y="101693"/>
                  </a:lnTo>
                  <a:lnTo>
                    <a:pt x="152500" y="203210"/>
                  </a:lnTo>
                  <a:lnTo>
                    <a:pt x="76362" y="203210"/>
                  </a:lnTo>
                  <a:lnTo>
                    <a:pt x="225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3035B05-8388-8781-94B1-71BA1A2E30F5}"/>
                </a:ext>
              </a:extLst>
            </p:cNvPr>
            <p:cNvSpPr/>
            <p:nvPr/>
          </p:nvSpPr>
          <p:spPr>
            <a:xfrm>
              <a:off x="3100011" y="1581964"/>
              <a:ext cx="152274" cy="507582"/>
            </a:xfrm>
            <a:custGeom>
              <a:avLst/>
              <a:gdLst>
                <a:gd name="connsiteX0" fmla="*/ 152500 w 152274"/>
                <a:gd name="connsiteY0" fmla="*/ 177 h 507582"/>
                <a:gd name="connsiteX1" fmla="*/ 152500 w 152274"/>
                <a:gd name="connsiteY1" fmla="*/ 63625 h 507582"/>
                <a:gd name="connsiteX2" fmla="*/ 152500 w 152274"/>
                <a:gd name="connsiteY2" fmla="*/ 406243 h 507582"/>
                <a:gd name="connsiteX3" fmla="*/ 50983 w 152274"/>
                <a:gd name="connsiteY3" fmla="*/ 507759 h 507582"/>
                <a:gd name="connsiteX4" fmla="*/ 50137 w 152274"/>
                <a:gd name="connsiteY4" fmla="*/ 507759 h 507582"/>
                <a:gd name="connsiteX5" fmla="*/ 225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177"/>
                  </a:moveTo>
                  <a:lnTo>
                    <a:pt x="152500" y="63625"/>
                  </a:lnTo>
                  <a:lnTo>
                    <a:pt x="152500" y="406243"/>
                  </a:lnTo>
                  <a:cubicBezTo>
                    <a:pt x="152500" y="462309"/>
                    <a:pt x="107049" y="507759"/>
                    <a:pt x="50983" y="507759"/>
                  </a:cubicBezTo>
                  <a:lnTo>
                    <a:pt x="50137" y="507759"/>
                  </a:lnTo>
                  <a:lnTo>
                    <a:pt x="225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9A3908E-1E6A-DB07-6C44-3D7F46ECDD5C}"/>
                </a:ext>
              </a:extLst>
            </p:cNvPr>
            <p:cNvSpPr/>
            <p:nvPr/>
          </p:nvSpPr>
          <p:spPr>
            <a:xfrm>
              <a:off x="3861384" y="1556585"/>
              <a:ext cx="1421230" cy="1471988"/>
            </a:xfrm>
            <a:custGeom>
              <a:avLst/>
              <a:gdLst>
                <a:gd name="connsiteX0" fmla="*/ 203348 w 1421230"/>
                <a:gd name="connsiteY0" fmla="*/ 174 h 1471988"/>
                <a:gd name="connsiteX1" fmla="*/ 1218512 w 1421230"/>
                <a:gd name="connsiteY1" fmla="*/ 174 h 1471988"/>
                <a:gd name="connsiteX2" fmla="*/ 1421545 w 1421230"/>
                <a:gd name="connsiteY2" fmla="*/ 203207 h 1471988"/>
                <a:gd name="connsiteX3" fmla="*/ 1421545 w 1421230"/>
                <a:gd name="connsiteY3" fmla="*/ 1269130 h 1471988"/>
                <a:gd name="connsiteX4" fmla="*/ 1218512 w 1421230"/>
                <a:gd name="connsiteY4" fmla="*/ 1472163 h 1471988"/>
                <a:gd name="connsiteX5" fmla="*/ 203348 w 1421230"/>
                <a:gd name="connsiteY5" fmla="*/ 1472163 h 1471988"/>
                <a:gd name="connsiteX6" fmla="*/ 315 w 1421230"/>
                <a:gd name="connsiteY6" fmla="*/ 1269130 h 1471988"/>
                <a:gd name="connsiteX7" fmla="*/ 315 w 1421230"/>
                <a:gd name="connsiteY7" fmla="*/ 203207 h 1471988"/>
                <a:gd name="connsiteX8" fmla="*/ 203348 w 1421230"/>
                <a:gd name="connsiteY8" fmla="*/ 174 h 14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21230" h="1471988">
                  <a:moveTo>
                    <a:pt x="203348" y="174"/>
                  </a:moveTo>
                  <a:lnTo>
                    <a:pt x="1218512" y="174"/>
                  </a:lnTo>
                  <a:cubicBezTo>
                    <a:pt x="1218512" y="174"/>
                    <a:pt x="1421545" y="174"/>
                    <a:pt x="1421545" y="203207"/>
                  </a:cubicBezTo>
                  <a:lnTo>
                    <a:pt x="1421545" y="1269130"/>
                  </a:lnTo>
                  <a:cubicBezTo>
                    <a:pt x="1421545" y="1269130"/>
                    <a:pt x="1421545" y="1472163"/>
                    <a:pt x="1218512" y="1472163"/>
                  </a:cubicBezTo>
                  <a:lnTo>
                    <a:pt x="203348" y="1472163"/>
                  </a:lnTo>
                  <a:cubicBezTo>
                    <a:pt x="203348" y="1472163"/>
                    <a:pt x="315" y="1472163"/>
                    <a:pt x="315" y="1269130"/>
                  </a:cubicBezTo>
                  <a:lnTo>
                    <a:pt x="315" y="203207"/>
                  </a:lnTo>
                  <a:cubicBezTo>
                    <a:pt x="315" y="203207"/>
                    <a:pt x="315" y="174"/>
                    <a:pt x="203348" y="174"/>
                  </a:cubicBezTo>
                </a:path>
              </a:pathLst>
            </a:custGeom>
            <a:noFill/>
            <a:ln w="16907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55A2DBD-C8DB-0A4C-CEFA-B7B584E248FB}"/>
                </a:ext>
              </a:extLst>
            </p:cNvPr>
            <p:cNvSpPr/>
            <p:nvPr/>
          </p:nvSpPr>
          <p:spPr>
            <a:xfrm>
              <a:off x="5891713" y="1581964"/>
              <a:ext cx="152274" cy="203032"/>
            </a:xfrm>
            <a:custGeom>
              <a:avLst/>
              <a:gdLst>
                <a:gd name="connsiteX0" fmla="*/ 555 w 152274"/>
                <a:gd name="connsiteY0" fmla="*/ 177 h 203032"/>
                <a:gd name="connsiteX1" fmla="*/ 555 w 152274"/>
                <a:gd name="connsiteY1" fmla="*/ 101693 h 203032"/>
                <a:gd name="connsiteX2" fmla="*/ 555 w 152274"/>
                <a:gd name="connsiteY2" fmla="*/ 203210 h 203032"/>
                <a:gd name="connsiteX3" fmla="*/ 76692 w 152274"/>
                <a:gd name="connsiteY3" fmla="*/ 203210 h 203032"/>
                <a:gd name="connsiteX4" fmla="*/ 152830 w 152274"/>
                <a:gd name="connsiteY4" fmla="*/ 20321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177"/>
                  </a:moveTo>
                  <a:lnTo>
                    <a:pt x="555" y="101693"/>
                  </a:lnTo>
                  <a:lnTo>
                    <a:pt x="555" y="203210"/>
                  </a:lnTo>
                  <a:lnTo>
                    <a:pt x="76692" y="203210"/>
                  </a:lnTo>
                  <a:lnTo>
                    <a:pt x="152830" y="20321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0D0C84E-35A7-0E0E-9C7E-23CC409A68F8}"/>
                </a:ext>
              </a:extLst>
            </p:cNvPr>
            <p:cNvSpPr/>
            <p:nvPr/>
          </p:nvSpPr>
          <p:spPr>
            <a:xfrm>
              <a:off x="5891713" y="1581964"/>
              <a:ext cx="152274" cy="507582"/>
            </a:xfrm>
            <a:custGeom>
              <a:avLst/>
              <a:gdLst>
                <a:gd name="connsiteX0" fmla="*/ 555 w 152274"/>
                <a:gd name="connsiteY0" fmla="*/ 177 h 507582"/>
                <a:gd name="connsiteX1" fmla="*/ 555 w 152274"/>
                <a:gd name="connsiteY1" fmla="*/ 63625 h 507582"/>
                <a:gd name="connsiteX2" fmla="*/ 555 w 152274"/>
                <a:gd name="connsiteY2" fmla="*/ 406243 h 507582"/>
                <a:gd name="connsiteX3" fmla="*/ 102071 w 152274"/>
                <a:gd name="connsiteY3" fmla="*/ 507759 h 507582"/>
                <a:gd name="connsiteX4" fmla="*/ 102917 w 152274"/>
                <a:gd name="connsiteY4" fmla="*/ 507759 h 507582"/>
                <a:gd name="connsiteX5" fmla="*/ 152830 w 152274"/>
                <a:gd name="connsiteY5" fmla="*/ 50775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177"/>
                  </a:moveTo>
                  <a:lnTo>
                    <a:pt x="555" y="63625"/>
                  </a:lnTo>
                  <a:lnTo>
                    <a:pt x="555" y="406243"/>
                  </a:lnTo>
                  <a:cubicBezTo>
                    <a:pt x="555" y="462309"/>
                    <a:pt x="46006" y="507759"/>
                    <a:pt x="102071" y="507759"/>
                  </a:cubicBezTo>
                  <a:lnTo>
                    <a:pt x="102917" y="507759"/>
                  </a:lnTo>
                  <a:lnTo>
                    <a:pt x="152830" y="50775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1DFD8EA-3009-3160-ADE3-78C9377CF479}"/>
                </a:ext>
              </a:extLst>
            </p:cNvPr>
            <p:cNvSpPr/>
            <p:nvPr/>
          </p:nvSpPr>
          <p:spPr>
            <a:xfrm>
              <a:off x="4572000" y="3028574"/>
              <a:ext cx="8459" cy="634477"/>
            </a:xfrm>
            <a:custGeom>
              <a:avLst/>
              <a:gdLst>
                <a:gd name="connsiteX0" fmla="*/ 399 w 8459"/>
                <a:gd name="connsiteY0" fmla="*/ 348 h 634477"/>
                <a:gd name="connsiteX1" fmla="*/ 399 w 8459"/>
                <a:gd name="connsiteY1" fmla="*/ 317587 h 634477"/>
                <a:gd name="connsiteX2" fmla="*/ 399 w 8459"/>
                <a:gd name="connsiteY2" fmla="*/ 634826 h 63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59" h="634477">
                  <a:moveTo>
                    <a:pt x="399" y="348"/>
                  </a:moveTo>
                  <a:lnTo>
                    <a:pt x="399" y="317587"/>
                  </a:lnTo>
                  <a:lnTo>
                    <a:pt x="399" y="634826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B869FE4C-6F29-BCFE-5D71-AA620C5C67B2}"/>
                </a:ext>
              </a:extLst>
            </p:cNvPr>
            <p:cNvSpPr/>
            <p:nvPr/>
          </p:nvSpPr>
          <p:spPr>
            <a:xfrm>
              <a:off x="5891713" y="2850920"/>
              <a:ext cx="152274" cy="507582"/>
            </a:xfrm>
            <a:custGeom>
              <a:avLst/>
              <a:gdLst>
                <a:gd name="connsiteX0" fmla="*/ 555 w 152274"/>
                <a:gd name="connsiteY0" fmla="*/ 327 h 507582"/>
                <a:gd name="connsiteX1" fmla="*/ 555 w 152274"/>
                <a:gd name="connsiteY1" fmla="*/ 63775 h 507582"/>
                <a:gd name="connsiteX2" fmla="*/ 555 w 152274"/>
                <a:gd name="connsiteY2" fmla="*/ 406393 h 507582"/>
                <a:gd name="connsiteX3" fmla="*/ 102071 w 152274"/>
                <a:gd name="connsiteY3" fmla="*/ 507909 h 507582"/>
                <a:gd name="connsiteX4" fmla="*/ 102917 w 152274"/>
                <a:gd name="connsiteY4" fmla="*/ 507909 h 507582"/>
                <a:gd name="connsiteX5" fmla="*/ 152830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555" y="327"/>
                  </a:moveTo>
                  <a:lnTo>
                    <a:pt x="555" y="63775"/>
                  </a:lnTo>
                  <a:lnTo>
                    <a:pt x="555" y="406393"/>
                  </a:lnTo>
                  <a:cubicBezTo>
                    <a:pt x="555" y="462459"/>
                    <a:pt x="46006" y="507909"/>
                    <a:pt x="102071" y="507909"/>
                  </a:cubicBezTo>
                  <a:lnTo>
                    <a:pt x="102917" y="507909"/>
                  </a:lnTo>
                  <a:lnTo>
                    <a:pt x="152830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1C9CABE6-7080-4EF3-9B1C-1C9B28294BB6}"/>
                </a:ext>
              </a:extLst>
            </p:cNvPr>
            <p:cNvSpPr/>
            <p:nvPr/>
          </p:nvSpPr>
          <p:spPr>
            <a:xfrm>
              <a:off x="5891713" y="2850920"/>
              <a:ext cx="152274" cy="203032"/>
            </a:xfrm>
            <a:custGeom>
              <a:avLst/>
              <a:gdLst>
                <a:gd name="connsiteX0" fmla="*/ 555 w 152274"/>
                <a:gd name="connsiteY0" fmla="*/ 327 h 203032"/>
                <a:gd name="connsiteX1" fmla="*/ 555 w 152274"/>
                <a:gd name="connsiteY1" fmla="*/ 101843 h 203032"/>
                <a:gd name="connsiteX2" fmla="*/ 555 w 152274"/>
                <a:gd name="connsiteY2" fmla="*/ 203360 h 203032"/>
                <a:gd name="connsiteX3" fmla="*/ 76692 w 152274"/>
                <a:gd name="connsiteY3" fmla="*/ 203360 h 203032"/>
                <a:gd name="connsiteX4" fmla="*/ 152830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555" y="327"/>
                  </a:moveTo>
                  <a:lnTo>
                    <a:pt x="555" y="101843"/>
                  </a:lnTo>
                  <a:lnTo>
                    <a:pt x="555" y="203360"/>
                  </a:lnTo>
                  <a:lnTo>
                    <a:pt x="76692" y="203360"/>
                  </a:lnTo>
                  <a:lnTo>
                    <a:pt x="152830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EBFEB4CD-8ADF-36D1-2F68-2478D7EBF473}"/>
                </a:ext>
              </a:extLst>
            </p:cNvPr>
            <p:cNvSpPr/>
            <p:nvPr/>
          </p:nvSpPr>
          <p:spPr>
            <a:xfrm>
              <a:off x="3100011" y="2850920"/>
              <a:ext cx="152274" cy="507582"/>
            </a:xfrm>
            <a:custGeom>
              <a:avLst/>
              <a:gdLst>
                <a:gd name="connsiteX0" fmla="*/ 152500 w 152274"/>
                <a:gd name="connsiteY0" fmla="*/ 327 h 507582"/>
                <a:gd name="connsiteX1" fmla="*/ 152500 w 152274"/>
                <a:gd name="connsiteY1" fmla="*/ 63775 h 507582"/>
                <a:gd name="connsiteX2" fmla="*/ 152500 w 152274"/>
                <a:gd name="connsiteY2" fmla="*/ 406393 h 507582"/>
                <a:gd name="connsiteX3" fmla="*/ 50983 w 152274"/>
                <a:gd name="connsiteY3" fmla="*/ 507909 h 507582"/>
                <a:gd name="connsiteX4" fmla="*/ 50137 w 152274"/>
                <a:gd name="connsiteY4" fmla="*/ 507909 h 507582"/>
                <a:gd name="connsiteX5" fmla="*/ 225 w 152274"/>
                <a:gd name="connsiteY5" fmla="*/ 507909 h 5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274" h="507582">
                  <a:moveTo>
                    <a:pt x="152500" y="327"/>
                  </a:moveTo>
                  <a:lnTo>
                    <a:pt x="152500" y="63775"/>
                  </a:lnTo>
                  <a:lnTo>
                    <a:pt x="152500" y="406393"/>
                  </a:lnTo>
                  <a:cubicBezTo>
                    <a:pt x="152500" y="462459"/>
                    <a:pt x="107049" y="507909"/>
                    <a:pt x="50983" y="507909"/>
                  </a:cubicBezTo>
                  <a:lnTo>
                    <a:pt x="50137" y="507909"/>
                  </a:lnTo>
                  <a:lnTo>
                    <a:pt x="225" y="507909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13C44E3-9772-2370-E484-1325E192AC02}"/>
                </a:ext>
              </a:extLst>
            </p:cNvPr>
            <p:cNvSpPr/>
            <p:nvPr/>
          </p:nvSpPr>
          <p:spPr>
            <a:xfrm>
              <a:off x="3100011" y="2850920"/>
              <a:ext cx="152274" cy="203032"/>
            </a:xfrm>
            <a:custGeom>
              <a:avLst/>
              <a:gdLst>
                <a:gd name="connsiteX0" fmla="*/ 152500 w 152274"/>
                <a:gd name="connsiteY0" fmla="*/ 327 h 203032"/>
                <a:gd name="connsiteX1" fmla="*/ 152500 w 152274"/>
                <a:gd name="connsiteY1" fmla="*/ 101843 h 203032"/>
                <a:gd name="connsiteX2" fmla="*/ 152500 w 152274"/>
                <a:gd name="connsiteY2" fmla="*/ 203360 h 203032"/>
                <a:gd name="connsiteX3" fmla="*/ 76362 w 152274"/>
                <a:gd name="connsiteY3" fmla="*/ 203360 h 203032"/>
                <a:gd name="connsiteX4" fmla="*/ 225 w 152274"/>
                <a:gd name="connsiteY4" fmla="*/ 203360 h 203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274" h="203032">
                  <a:moveTo>
                    <a:pt x="152500" y="327"/>
                  </a:moveTo>
                  <a:lnTo>
                    <a:pt x="152500" y="101843"/>
                  </a:lnTo>
                  <a:lnTo>
                    <a:pt x="152500" y="203360"/>
                  </a:lnTo>
                  <a:lnTo>
                    <a:pt x="76362" y="203360"/>
                  </a:lnTo>
                  <a:lnTo>
                    <a:pt x="225" y="203360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37676E84-FB29-FF38-B774-A01AFB14BF1B}"/>
                </a:ext>
              </a:extLst>
            </p:cNvPr>
            <p:cNvSpPr/>
            <p:nvPr/>
          </p:nvSpPr>
          <p:spPr>
            <a:xfrm>
              <a:off x="5282615" y="2537911"/>
              <a:ext cx="406065" cy="84597"/>
            </a:xfrm>
            <a:custGeom>
              <a:avLst/>
              <a:gdLst>
                <a:gd name="connsiteX0" fmla="*/ 483 w 406065"/>
                <a:gd name="connsiteY0" fmla="*/ 290 h 84597"/>
                <a:gd name="connsiteX1" fmla="*/ 25862 w 406065"/>
                <a:gd name="connsiteY1" fmla="*/ 290 h 84597"/>
                <a:gd name="connsiteX2" fmla="*/ 26708 w 406065"/>
                <a:gd name="connsiteY2" fmla="*/ 290 h 84597"/>
                <a:gd name="connsiteX3" fmla="*/ 117227 w 406065"/>
                <a:gd name="connsiteY3" fmla="*/ 11288 h 84597"/>
                <a:gd name="connsiteX4" fmla="*/ 203516 w 406065"/>
                <a:gd name="connsiteY4" fmla="*/ 42589 h 84597"/>
                <a:gd name="connsiteX5" fmla="*/ 289805 w 406065"/>
                <a:gd name="connsiteY5" fmla="*/ 73889 h 84597"/>
                <a:gd name="connsiteX6" fmla="*/ 380324 w 406065"/>
                <a:gd name="connsiteY6" fmla="*/ 84887 h 84597"/>
                <a:gd name="connsiteX7" fmla="*/ 381170 w 406065"/>
                <a:gd name="connsiteY7" fmla="*/ 84887 h 84597"/>
                <a:gd name="connsiteX8" fmla="*/ 406549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83" y="290"/>
                  </a:moveTo>
                  <a:lnTo>
                    <a:pt x="25862" y="290"/>
                  </a:lnTo>
                  <a:lnTo>
                    <a:pt x="26708" y="290"/>
                  </a:lnTo>
                  <a:cubicBezTo>
                    <a:pt x="54292" y="427"/>
                    <a:pt x="84766" y="4129"/>
                    <a:pt x="117227" y="11288"/>
                  </a:cubicBezTo>
                  <a:cubicBezTo>
                    <a:pt x="136130" y="15052"/>
                    <a:pt x="166615" y="26111"/>
                    <a:pt x="203516" y="42589"/>
                  </a:cubicBezTo>
                  <a:cubicBezTo>
                    <a:pt x="240417" y="59066"/>
                    <a:pt x="270902" y="70125"/>
                    <a:pt x="289805" y="73889"/>
                  </a:cubicBezTo>
                  <a:cubicBezTo>
                    <a:pt x="322266" y="81048"/>
                    <a:pt x="352740" y="84751"/>
                    <a:pt x="380324" y="84887"/>
                  </a:cubicBezTo>
                  <a:lnTo>
                    <a:pt x="381170" y="84887"/>
                  </a:lnTo>
                  <a:lnTo>
                    <a:pt x="406549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F6102227-43AD-696F-7466-9F713801372C}"/>
                </a:ext>
              </a:extLst>
            </p:cNvPr>
            <p:cNvSpPr/>
            <p:nvPr/>
          </p:nvSpPr>
          <p:spPr>
            <a:xfrm>
              <a:off x="3455319" y="2537911"/>
              <a:ext cx="406065" cy="84597"/>
            </a:xfrm>
            <a:custGeom>
              <a:avLst/>
              <a:gdLst>
                <a:gd name="connsiteX0" fmla="*/ 406333 w 406065"/>
                <a:gd name="connsiteY0" fmla="*/ 290 h 84597"/>
                <a:gd name="connsiteX1" fmla="*/ 380954 w 406065"/>
                <a:gd name="connsiteY1" fmla="*/ 290 h 84597"/>
                <a:gd name="connsiteX2" fmla="*/ 380108 w 406065"/>
                <a:gd name="connsiteY2" fmla="*/ 290 h 84597"/>
                <a:gd name="connsiteX3" fmla="*/ 289589 w 406065"/>
                <a:gd name="connsiteY3" fmla="*/ 11288 h 84597"/>
                <a:gd name="connsiteX4" fmla="*/ 203300 w 406065"/>
                <a:gd name="connsiteY4" fmla="*/ 42589 h 84597"/>
                <a:gd name="connsiteX5" fmla="*/ 117011 w 406065"/>
                <a:gd name="connsiteY5" fmla="*/ 73889 h 84597"/>
                <a:gd name="connsiteX6" fmla="*/ 26492 w 406065"/>
                <a:gd name="connsiteY6" fmla="*/ 84887 h 84597"/>
                <a:gd name="connsiteX7" fmla="*/ 25646 w 406065"/>
                <a:gd name="connsiteY7" fmla="*/ 84887 h 84597"/>
                <a:gd name="connsiteX8" fmla="*/ 267 w 406065"/>
                <a:gd name="connsiteY8" fmla="*/ 84887 h 84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6065" h="84597">
                  <a:moveTo>
                    <a:pt x="406333" y="290"/>
                  </a:moveTo>
                  <a:lnTo>
                    <a:pt x="380954" y="290"/>
                  </a:lnTo>
                  <a:lnTo>
                    <a:pt x="380108" y="290"/>
                  </a:lnTo>
                  <a:cubicBezTo>
                    <a:pt x="352524" y="426"/>
                    <a:pt x="322050" y="4129"/>
                    <a:pt x="289589" y="11288"/>
                  </a:cubicBezTo>
                  <a:cubicBezTo>
                    <a:pt x="270686" y="15052"/>
                    <a:pt x="240201" y="26111"/>
                    <a:pt x="203300" y="42589"/>
                  </a:cubicBezTo>
                  <a:cubicBezTo>
                    <a:pt x="166399" y="59066"/>
                    <a:pt x="135914" y="70125"/>
                    <a:pt x="117011" y="73889"/>
                  </a:cubicBezTo>
                  <a:cubicBezTo>
                    <a:pt x="84550" y="81048"/>
                    <a:pt x="54076" y="84751"/>
                    <a:pt x="26492" y="84887"/>
                  </a:cubicBezTo>
                  <a:lnTo>
                    <a:pt x="25646" y="84887"/>
                  </a:lnTo>
                  <a:lnTo>
                    <a:pt x="267" y="84887"/>
                  </a:lnTo>
                </a:path>
              </a:pathLst>
            </a:custGeom>
            <a:noFill/>
            <a:ln w="16907" cap="rnd">
              <a:solidFill>
                <a:srgbClr val="969696"/>
              </a:solidFill>
              <a:custDash>
                <a:ds d="375000" sp="525000"/>
              </a:custDash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B8FAEB06-1577-C495-5F53-6385135315C0}"/>
                </a:ext>
              </a:extLst>
            </p:cNvPr>
            <p:cNvSpPr/>
            <p:nvPr/>
          </p:nvSpPr>
          <p:spPr>
            <a:xfrm>
              <a:off x="1181100" y="2394096"/>
              <a:ext cx="2274219" cy="456824"/>
            </a:xfrm>
            <a:custGeom>
              <a:avLst/>
              <a:gdLst>
                <a:gd name="connsiteX0" fmla="*/ 101531 w 2131845"/>
                <a:gd name="connsiteY0" fmla="*/ 273 h 456824"/>
                <a:gd name="connsiteX1" fmla="*/ 2030344 w 2131845"/>
                <a:gd name="connsiteY1" fmla="*/ 273 h 456824"/>
                <a:gd name="connsiteX2" fmla="*/ 2131861 w 2131845"/>
                <a:gd name="connsiteY2" fmla="*/ 101789 h 456824"/>
                <a:gd name="connsiteX3" fmla="*/ 2131861 w 2131845"/>
                <a:gd name="connsiteY3" fmla="*/ 355581 h 456824"/>
                <a:gd name="connsiteX4" fmla="*/ 2030344 w 2131845"/>
                <a:gd name="connsiteY4" fmla="*/ 457097 h 456824"/>
                <a:gd name="connsiteX5" fmla="*/ 101531 w 2131845"/>
                <a:gd name="connsiteY5" fmla="*/ 457097 h 456824"/>
                <a:gd name="connsiteX6" fmla="*/ 15 w 2131845"/>
                <a:gd name="connsiteY6" fmla="*/ 355581 h 456824"/>
                <a:gd name="connsiteX7" fmla="*/ 15 w 2131845"/>
                <a:gd name="connsiteY7" fmla="*/ 101789 h 456824"/>
                <a:gd name="connsiteX8" fmla="*/ 101531 w 2131845"/>
                <a:gd name="connsiteY8" fmla="*/ 27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1845" h="456824">
                  <a:moveTo>
                    <a:pt x="101531" y="273"/>
                  </a:moveTo>
                  <a:lnTo>
                    <a:pt x="2030344" y="273"/>
                  </a:lnTo>
                  <a:cubicBezTo>
                    <a:pt x="2030344" y="273"/>
                    <a:pt x="2131861" y="273"/>
                    <a:pt x="2131861" y="101789"/>
                  </a:cubicBezTo>
                  <a:lnTo>
                    <a:pt x="2131861" y="355581"/>
                  </a:lnTo>
                  <a:cubicBezTo>
                    <a:pt x="2131861" y="355581"/>
                    <a:pt x="2131861" y="457097"/>
                    <a:pt x="2030344" y="457097"/>
                  </a:cubicBezTo>
                  <a:lnTo>
                    <a:pt x="101531" y="457097"/>
                  </a:lnTo>
                  <a:cubicBezTo>
                    <a:pt x="101531" y="457097"/>
                    <a:pt x="15" y="457097"/>
                    <a:pt x="15" y="355581"/>
                  </a:cubicBezTo>
                  <a:lnTo>
                    <a:pt x="15" y="101789"/>
                  </a:lnTo>
                  <a:cubicBezTo>
                    <a:pt x="15" y="101789"/>
                    <a:pt x="15" y="273"/>
                    <a:pt x="101531" y="273"/>
                  </a:cubicBez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42C84D48-1DC0-F55F-E77C-959BF1EA67B2}"/>
                </a:ext>
              </a:extLst>
            </p:cNvPr>
            <p:cNvSpPr/>
            <p:nvPr/>
          </p:nvSpPr>
          <p:spPr>
            <a:xfrm>
              <a:off x="2170639" y="1125140"/>
              <a:ext cx="1284679" cy="456824"/>
            </a:xfrm>
            <a:custGeom>
              <a:avLst/>
              <a:gdLst>
                <a:gd name="connsiteX0" fmla="*/ 101639 w 1218197"/>
                <a:gd name="connsiteY0" fmla="*/ 123 h 456824"/>
                <a:gd name="connsiteX1" fmla="*/ 1116804 w 1218197"/>
                <a:gd name="connsiteY1" fmla="*/ 123 h 456824"/>
                <a:gd name="connsiteX2" fmla="*/ 1218320 w 1218197"/>
                <a:gd name="connsiteY2" fmla="*/ 101639 h 456824"/>
                <a:gd name="connsiteX3" fmla="*/ 1218320 w 1218197"/>
                <a:gd name="connsiteY3" fmla="*/ 355431 h 456824"/>
                <a:gd name="connsiteX4" fmla="*/ 1116804 w 1218197"/>
                <a:gd name="connsiteY4" fmla="*/ 456947 h 456824"/>
                <a:gd name="connsiteX5" fmla="*/ 101639 w 1218197"/>
                <a:gd name="connsiteY5" fmla="*/ 456947 h 456824"/>
                <a:gd name="connsiteX6" fmla="*/ 123 w 1218197"/>
                <a:gd name="connsiteY6" fmla="*/ 355431 h 456824"/>
                <a:gd name="connsiteX7" fmla="*/ 123 w 1218197"/>
                <a:gd name="connsiteY7" fmla="*/ 101639 h 456824"/>
                <a:gd name="connsiteX8" fmla="*/ 101639 w 1218197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8197" h="456824">
                  <a:moveTo>
                    <a:pt x="101639" y="123"/>
                  </a:moveTo>
                  <a:lnTo>
                    <a:pt x="1116804" y="123"/>
                  </a:lnTo>
                  <a:cubicBezTo>
                    <a:pt x="1116804" y="123"/>
                    <a:pt x="1218320" y="123"/>
                    <a:pt x="1218320" y="101639"/>
                  </a:cubicBezTo>
                  <a:lnTo>
                    <a:pt x="1218320" y="355431"/>
                  </a:lnTo>
                  <a:cubicBezTo>
                    <a:pt x="1218320" y="355431"/>
                    <a:pt x="1218320" y="456947"/>
                    <a:pt x="1116804" y="456947"/>
                  </a:cubicBezTo>
                  <a:lnTo>
                    <a:pt x="101639" y="456947"/>
                  </a:lnTo>
                  <a:cubicBezTo>
                    <a:pt x="101639" y="456947"/>
                    <a:pt x="123" y="456947"/>
                    <a:pt x="123" y="355431"/>
                  </a:cubicBezTo>
                  <a:lnTo>
                    <a:pt x="123" y="101639"/>
                  </a:lnTo>
                  <a:cubicBezTo>
                    <a:pt x="123" y="101639"/>
                    <a:pt x="123" y="123"/>
                    <a:pt x="101639" y="123"/>
                  </a:cubicBez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924F650B-3989-BC4C-7BE4-5F2422B4D8BB}"/>
                </a:ext>
              </a:extLst>
            </p:cNvPr>
            <p:cNvSpPr/>
            <p:nvPr/>
          </p:nvSpPr>
          <p:spPr>
            <a:xfrm>
              <a:off x="5688680" y="1125140"/>
              <a:ext cx="1421231" cy="456824"/>
            </a:xfrm>
            <a:custGeom>
              <a:avLst/>
              <a:gdLst>
                <a:gd name="connsiteX0" fmla="*/ 102047 w 1319713"/>
                <a:gd name="connsiteY0" fmla="*/ 123 h 456824"/>
                <a:gd name="connsiteX1" fmla="*/ 1218728 w 1319713"/>
                <a:gd name="connsiteY1" fmla="*/ 123 h 456824"/>
                <a:gd name="connsiteX2" fmla="*/ 1320245 w 1319713"/>
                <a:gd name="connsiteY2" fmla="*/ 101639 h 456824"/>
                <a:gd name="connsiteX3" fmla="*/ 1320245 w 1319713"/>
                <a:gd name="connsiteY3" fmla="*/ 355431 h 456824"/>
                <a:gd name="connsiteX4" fmla="*/ 1218728 w 1319713"/>
                <a:gd name="connsiteY4" fmla="*/ 456947 h 456824"/>
                <a:gd name="connsiteX5" fmla="*/ 102047 w 1319713"/>
                <a:gd name="connsiteY5" fmla="*/ 456947 h 456824"/>
                <a:gd name="connsiteX6" fmla="*/ 531 w 1319713"/>
                <a:gd name="connsiteY6" fmla="*/ 355431 h 456824"/>
                <a:gd name="connsiteX7" fmla="*/ 531 w 1319713"/>
                <a:gd name="connsiteY7" fmla="*/ 101639 h 456824"/>
                <a:gd name="connsiteX8" fmla="*/ 102047 w 1319713"/>
                <a:gd name="connsiteY8" fmla="*/ 123 h 45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9713" h="456824">
                  <a:moveTo>
                    <a:pt x="102047" y="123"/>
                  </a:moveTo>
                  <a:lnTo>
                    <a:pt x="1218728" y="123"/>
                  </a:lnTo>
                  <a:cubicBezTo>
                    <a:pt x="1218728" y="123"/>
                    <a:pt x="1320245" y="123"/>
                    <a:pt x="1320245" y="101639"/>
                  </a:cubicBezTo>
                  <a:lnTo>
                    <a:pt x="1320245" y="355431"/>
                  </a:lnTo>
                  <a:cubicBezTo>
                    <a:pt x="1320245" y="355431"/>
                    <a:pt x="1320245" y="456947"/>
                    <a:pt x="1218728" y="456947"/>
                  </a:cubicBezTo>
                  <a:lnTo>
                    <a:pt x="102047" y="456947"/>
                  </a:lnTo>
                  <a:cubicBezTo>
                    <a:pt x="102047" y="456947"/>
                    <a:pt x="531" y="456947"/>
                    <a:pt x="531" y="355431"/>
                  </a:cubicBezTo>
                  <a:lnTo>
                    <a:pt x="531" y="101639"/>
                  </a:lnTo>
                  <a:cubicBezTo>
                    <a:pt x="531" y="101639"/>
                    <a:pt x="531" y="123"/>
                    <a:pt x="102047" y="123"/>
                  </a:cubicBezTo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373E8A89-3600-E4DD-342C-DA430C394907}"/>
                </a:ext>
              </a:extLst>
            </p:cNvPr>
            <p:cNvSpPr/>
            <p:nvPr/>
          </p:nvSpPr>
          <p:spPr>
            <a:xfrm>
              <a:off x="3105298" y="2500899"/>
              <a:ext cx="243216" cy="243216"/>
            </a:xfrm>
            <a:custGeom>
              <a:avLst/>
              <a:gdLst>
                <a:gd name="connsiteX0" fmla="*/ 21374 w 243216"/>
                <a:gd name="connsiteY0" fmla="*/ 180054 h 243216"/>
                <a:gd name="connsiteX1" fmla="*/ 21374 w 243216"/>
                <a:gd name="connsiteY1" fmla="*/ 148330 h 243216"/>
                <a:gd name="connsiteX2" fmla="*/ 84822 w 243216"/>
                <a:gd name="connsiteY2" fmla="*/ 180054 h 243216"/>
                <a:gd name="connsiteX3" fmla="*/ 84822 w 243216"/>
                <a:gd name="connsiteY3" fmla="*/ 148330 h 243216"/>
                <a:gd name="connsiteX4" fmla="*/ 21374 w 243216"/>
                <a:gd name="connsiteY4" fmla="*/ 180054 h 243216"/>
                <a:gd name="connsiteX5" fmla="*/ 84822 w 243216"/>
                <a:gd name="connsiteY5" fmla="*/ 180054 h 243216"/>
                <a:gd name="connsiteX6" fmla="*/ 53098 w 243216"/>
                <a:gd name="connsiteY6" fmla="*/ 243501 h 243216"/>
                <a:gd name="connsiteX7" fmla="*/ 53098 w 243216"/>
                <a:gd name="connsiteY7" fmla="*/ 201203 h 243216"/>
                <a:gd name="connsiteX8" fmla="*/ 53098 w 243216"/>
                <a:gd name="connsiteY8" fmla="*/ 90169 h 243216"/>
                <a:gd name="connsiteX9" fmla="*/ 53098 w 243216"/>
                <a:gd name="connsiteY9" fmla="*/ 143043 h 243216"/>
                <a:gd name="connsiteX10" fmla="*/ 79535 w 243216"/>
                <a:gd name="connsiteY10" fmla="*/ 243501 h 243216"/>
                <a:gd name="connsiteX11" fmla="*/ 84822 w 243216"/>
                <a:gd name="connsiteY11" fmla="*/ 180054 h 243216"/>
                <a:gd name="connsiteX12" fmla="*/ 105971 w 243216"/>
                <a:gd name="connsiteY12" fmla="*/ 180054 h 243216"/>
                <a:gd name="connsiteX13" fmla="*/ 105971 w 243216"/>
                <a:gd name="connsiteY13" fmla="*/ 143043 h 243216"/>
                <a:gd name="connsiteX14" fmla="*/ 53098 w 243216"/>
                <a:gd name="connsiteY14" fmla="*/ 90169 h 243216"/>
                <a:gd name="connsiteX15" fmla="*/ 225 w 243216"/>
                <a:gd name="connsiteY15" fmla="*/ 143043 h 243216"/>
                <a:gd name="connsiteX16" fmla="*/ 225 w 243216"/>
                <a:gd name="connsiteY16" fmla="*/ 180054 h 243216"/>
                <a:gd name="connsiteX17" fmla="*/ 21374 w 243216"/>
                <a:gd name="connsiteY17" fmla="*/ 180054 h 243216"/>
                <a:gd name="connsiteX18" fmla="*/ 26662 w 243216"/>
                <a:gd name="connsiteY18" fmla="*/ 243501 h 243216"/>
                <a:gd name="connsiteX19" fmla="*/ 16087 w 243216"/>
                <a:gd name="connsiteY19" fmla="*/ 37296 h 243216"/>
                <a:gd name="connsiteX20" fmla="*/ 53098 w 243216"/>
                <a:gd name="connsiteY20" fmla="*/ 74307 h 243216"/>
                <a:gd name="connsiteX21" fmla="*/ 90109 w 243216"/>
                <a:gd name="connsiteY21" fmla="*/ 37296 h 243216"/>
                <a:gd name="connsiteX22" fmla="*/ 53098 w 243216"/>
                <a:gd name="connsiteY22" fmla="*/ 285 h 243216"/>
                <a:gd name="connsiteX23" fmla="*/ 16087 w 243216"/>
                <a:gd name="connsiteY23" fmla="*/ 37296 h 243216"/>
                <a:gd name="connsiteX24" fmla="*/ 20317 w 243216"/>
                <a:gd name="connsiteY24" fmla="*/ 20144 h 243216"/>
                <a:gd name="connsiteX25" fmla="*/ 63673 w 243216"/>
                <a:gd name="connsiteY25" fmla="*/ 37296 h 243216"/>
                <a:gd name="connsiteX26" fmla="*/ 89697 w 243216"/>
                <a:gd name="connsiteY26" fmla="*/ 31734 h 243216"/>
                <a:gd name="connsiteX27" fmla="*/ 137695 w 243216"/>
                <a:gd name="connsiteY27" fmla="*/ 180054 h 243216"/>
                <a:gd name="connsiteX28" fmla="*/ 222292 w 243216"/>
                <a:gd name="connsiteY28" fmla="*/ 180054 h 243216"/>
                <a:gd name="connsiteX29" fmla="*/ 243442 w 243216"/>
                <a:gd name="connsiteY29" fmla="*/ 158904 h 243216"/>
                <a:gd name="connsiteX30" fmla="*/ 243442 w 243216"/>
                <a:gd name="connsiteY30" fmla="*/ 21434 h 243216"/>
                <a:gd name="connsiteX31" fmla="*/ 222292 w 243216"/>
                <a:gd name="connsiteY31" fmla="*/ 285 h 243216"/>
                <a:gd name="connsiteX32" fmla="*/ 100684 w 243216"/>
                <a:gd name="connsiteY32" fmla="*/ 285 h 243216"/>
                <a:gd name="connsiteX33" fmla="*/ 142983 w 243216"/>
                <a:gd name="connsiteY33" fmla="*/ 95457 h 243216"/>
                <a:gd name="connsiteX34" fmla="*/ 164872 w 243216"/>
                <a:gd name="connsiteY34" fmla="*/ 115221 h 243216"/>
                <a:gd name="connsiteX35" fmla="*/ 169071 w 243216"/>
                <a:gd name="connsiteY35" fmla="*/ 116541 h 243216"/>
                <a:gd name="connsiteX36" fmla="*/ 172813 w 243216"/>
                <a:gd name="connsiteY36" fmla="*/ 114227 h 243216"/>
                <a:gd name="connsiteX37" fmla="*/ 206430 w 243216"/>
                <a:gd name="connsiteY37" fmla="*/ 6373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3216" h="243216">
                  <a:moveTo>
                    <a:pt x="21374" y="180054"/>
                  </a:moveTo>
                  <a:lnTo>
                    <a:pt x="21374" y="148330"/>
                  </a:lnTo>
                  <a:moveTo>
                    <a:pt x="84822" y="180054"/>
                  </a:moveTo>
                  <a:lnTo>
                    <a:pt x="84822" y="148330"/>
                  </a:lnTo>
                  <a:moveTo>
                    <a:pt x="21374" y="180054"/>
                  </a:moveTo>
                  <a:lnTo>
                    <a:pt x="84822" y="180054"/>
                  </a:lnTo>
                  <a:moveTo>
                    <a:pt x="53098" y="243501"/>
                  </a:moveTo>
                  <a:lnTo>
                    <a:pt x="53098" y="201203"/>
                  </a:lnTo>
                  <a:moveTo>
                    <a:pt x="53098" y="90169"/>
                  </a:moveTo>
                  <a:lnTo>
                    <a:pt x="53098" y="143043"/>
                  </a:lnTo>
                  <a:moveTo>
                    <a:pt x="79535" y="243501"/>
                  </a:moveTo>
                  <a:lnTo>
                    <a:pt x="84822" y="180054"/>
                  </a:lnTo>
                  <a:lnTo>
                    <a:pt x="105971" y="180054"/>
                  </a:lnTo>
                  <a:lnTo>
                    <a:pt x="105971" y="143043"/>
                  </a:lnTo>
                  <a:cubicBezTo>
                    <a:pt x="105971" y="113841"/>
                    <a:pt x="82299" y="90169"/>
                    <a:pt x="53098" y="90169"/>
                  </a:cubicBezTo>
                  <a:cubicBezTo>
                    <a:pt x="23897" y="90169"/>
                    <a:pt x="225" y="113841"/>
                    <a:pt x="225" y="143043"/>
                  </a:cubicBezTo>
                  <a:lnTo>
                    <a:pt x="225" y="180054"/>
                  </a:lnTo>
                  <a:lnTo>
                    <a:pt x="21374" y="180054"/>
                  </a:lnTo>
                  <a:lnTo>
                    <a:pt x="26662" y="243501"/>
                  </a:lnTo>
                  <a:close/>
                  <a:moveTo>
                    <a:pt x="16087" y="37296"/>
                  </a:moveTo>
                  <a:cubicBezTo>
                    <a:pt x="16087" y="57737"/>
                    <a:pt x="32658" y="74307"/>
                    <a:pt x="53098" y="74307"/>
                  </a:cubicBezTo>
                  <a:cubicBezTo>
                    <a:pt x="73538" y="74307"/>
                    <a:pt x="90109" y="57737"/>
                    <a:pt x="90109" y="37296"/>
                  </a:cubicBezTo>
                  <a:cubicBezTo>
                    <a:pt x="90109" y="16856"/>
                    <a:pt x="73538" y="285"/>
                    <a:pt x="53098" y="285"/>
                  </a:cubicBezTo>
                  <a:cubicBezTo>
                    <a:pt x="32658" y="285"/>
                    <a:pt x="16087" y="16856"/>
                    <a:pt x="16087" y="37296"/>
                  </a:cubicBezTo>
                  <a:close/>
                  <a:moveTo>
                    <a:pt x="20317" y="20144"/>
                  </a:moveTo>
                  <a:cubicBezTo>
                    <a:pt x="32055" y="31178"/>
                    <a:pt x="47563" y="37313"/>
                    <a:pt x="63673" y="37296"/>
                  </a:cubicBezTo>
                  <a:cubicBezTo>
                    <a:pt x="72643" y="37309"/>
                    <a:pt x="81515" y="35413"/>
                    <a:pt x="89697" y="31734"/>
                  </a:cubicBezTo>
                  <a:moveTo>
                    <a:pt x="137695" y="180054"/>
                  </a:moveTo>
                  <a:lnTo>
                    <a:pt x="222292" y="180054"/>
                  </a:lnTo>
                  <a:cubicBezTo>
                    <a:pt x="233973" y="180054"/>
                    <a:pt x="243442" y="170585"/>
                    <a:pt x="243442" y="158904"/>
                  </a:cubicBezTo>
                  <a:lnTo>
                    <a:pt x="243442" y="21434"/>
                  </a:lnTo>
                  <a:cubicBezTo>
                    <a:pt x="243442" y="9754"/>
                    <a:pt x="233973" y="285"/>
                    <a:pt x="222292" y="285"/>
                  </a:cubicBezTo>
                  <a:lnTo>
                    <a:pt x="100684" y="285"/>
                  </a:lnTo>
                  <a:moveTo>
                    <a:pt x="142983" y="95457"/>
                  </a:moveTo>
                  <a:lnTo>
                    <a:pt x="164872" y="115221"/>
                  </a:lnTo>
                  <a:cubicBezTo>
                    <a:pt x="166013" y="116250"/>
                    <a:pt x="167545" y="116732"/>
                    <a:pt x="169071" y="116541"/>
                  </a:cubicBezTo>
                  <a:cubicBezTo>
                    <a:pt x="170595" y="116350"/>
                    <a:pt x="171961" y="115505"/>
                    <a:pt x="172813" y="114227"/>
                  </a:cubicBezTo>
                  <a:lnTo>
                    <a:pt x="206430" y="63733"/>
                  </a:lnTo>
                </a:path>
              </a:pathLst>
            </a:custGeom>
            <a:noFill/>
            <a:ln w="16907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3E2ECB7C-511F-85D5-5726-983BD3C834F1}"/>
                </a:ext>
              </a:extLst>
            </p:cNvPr>
            <p:cNvSpPr/>
            <p:nvPr/>
          </p:nvSpPr>
          <p:spPr>
            <a:xfrm>
              <a:off x="5805530" y="2503546"/>
              <a:ext cx="223124" cy="237927"/>
            </a:xfrm>
            <a:custGeom>
              <a:avLst/>
              <a:gdLst>
                <a:gd name="connsiteX0" fmla="*/ 163392 w 223124"/>
                <a:gd name="connsiteY0" fmla="*/ 85939 h 237927"/>
                <a:gd name="connsiteX1" fmla="*/ 110519 w 223124"/>
                <a:gd name="connsiteY1" fmla="*/ 115548 h 237927"/>
                <a:gd name="connsiteX2" fmla="*/ 57646 w 223124"/>
                <a:gd name="connsiteY2" fmla="*/ 85939 h 237927"/>
                <a:gd name="connsiteX3" fmla="*/ 57646 w 223124"/>
                <a:gd name="connsiteY3" fmla="*/ 28837 h 237927"/>
                <a:gd name="connsiteX4" fmla="*/ 110519 w 223124"/>
                <a:gd name="connsiteY4" fmla="*/ 285 h 237927"/>
                <a:gd name="connsiteX5" fmla="*/ 163392 w 223124"/>
                <a:gd name="connsiteY5" fmla="*/ 28837 h 237927"/>
                <a:gd name="connsiteX6" fmla="*/ 163392 w 223124"/>
                <a:gd name="connsiteY6" fmla="*/ 85939 h 237927"/>
                <a:gd name="connsiteX7" fmla="*/ 163392 w 223124"/>
                <a:gd name="connsiteY7" fmla="*/ 28839 h 237927"/>
                <a:gd name="connsiteX8" fmla="*/ 110519 w 223124"/>
                <a:gd name="connsiteY8" fmla="*/ 58448 h 237927"/>
                <a:gd name="connsiteX9" fmla="*/ 57646 w 223124"/>
                <a:gd name="connsiteY9" fmla="*/ 28839 h 237927"/>
                <a:gd name="connsiteX10" fmla="*/ 110519 w 223124"/>
                <a:gd name="connsiteY10" fmla="*/ 58445 h 237927"/>
                <a:gd name="connsiteX11" fmla="*/ 110519 w 223124"/>
                <a:gd name="connsiteY11" fmla="*/ 115547 h 237927"/>
                <a:gd name="connsiteX12" fmla="*/ 110519 w 223124"/>
                <a:gd name="connsiteY12" fmla="*/ 138814 h 237927"/>
                <a:gd name="connsiteX13" fmla="*/ 110519 w 223124"/>
                <a:gd name="connsiteY13" fmla="*/ 191684 h 237927"/>
                <a:gd name="connsiteX14" fmla="*/ 23808 w 223124"/>
                <a:gd name="connsiteY14" fmla="*/ 191684 h 237927"/>
                <a:gd name="connsiteX15" fmla="*/ 23808 w 223124"/>
                <a:gd name="connsiteY15" fmla="*/ 168576 h 237927"/>
                <a:gd name="connsiteX16" fmla="*/ 34383 w 223124"/>
                <a:gd name="connsiteY16" fmla="*/ 155737 h 237927"/>
                <a:gd name="connsiteX17" fmla="*/ 193002 w 223124"/>
                <a:gd name="connsiteY17" fmla="*/ 155737 h 237927"/>
                <a:gd name="connsiteX18" fmla="*/ 203577 w 223124"/>
                <a:gd name="connsiteY18" fmla="*/ 168576 h 237927"/>
                <a:gd name="connsiteX19" fmla="*/ 203577 w 223124"/>
                <a:gd name="connsiteY19" fmla="*/ 191684 h 237927"/>
                <a:gd name="connsiteX20" fmla="*/ 110520 w 223124"/>
                <a:gd name="connsiteY20" fmla="*/ 238212 h 237927"/>
                <a:gd name="connsiteX21" fmla="*/ 133784 w 223124"/>
                <a:gd name="connsiteY21" fmla="*/ 214948 h 237927"/>
                <a:gd name="connsiteX22" fmla="*/ 110520 w 223124"/>
                <a:gd name="connsiteY22" fmla="*/ 191684 h 237927"/>
                <a:gd name="connsiteX23" fmla="*/ 87256 w 223124"/>
                <a:gd name="connsiteY23" fmla="*/ 214948 h 237927"/>
                <a:gd name="connsiteX24" fmla="*/ 110520 w 223124"/>
                <a:gd name="connsiteY24" fmla="*/ 238212 h 237927"/>
                <a:gd name="connsiteX25" fmla="*/ 200404 w 223124"/>
                <a:gd name="connsiteY25" fmla="*/ 238212 h 237927"/>
                <a:gd name="connsiteX26" fmla="*/ 223668 w 223124"/>
                <a:gd name="connsiteY26" fmla="*/ 214948 h 237927"/>
                <a:gd name="connsiteX27" fmla="*/ 200404 w 223124"/>
                <a:gd name="connsiteY27" fmla="*/ 191684 h 237927"/>
                <a:gd name="connsiteX28" fmla="*/ 177139 w 223124"/>
                <a:gd name="connsiteY28" fmla="*/ 214948 h 237927"/>
                <a:gd name="connsiteX29" fmla="*/ 200404 w 223124"/>
                <a:gd name="connsiteY29" fmla="*/ 238212 h 237927"/>
                <a:gd name="connsiteX30" fmla="*/ 23807 w 223124"/>
                <a:gd name="connsiteY30" fmla="*/ 238212 h 237927"/>
                <a:gd name="connsiteX31" fmla="*/ 47071 w 223124"/>
                <a:gd name="connsiteY31" fmla="*/ 214948 h 237927"/>
                <a:gd name="connsiteX32" fmla="*/ 23807 w 223124"/>
                <a:gd name="connsiteY32" fmla="*/ 191684 h 237927"/>
                <a:gd name="connsiteX33" fmla="*/ 543 w 223124"/>
                <a:gd name="connsiteY33" fmla="*/ 214948 h 237927"/>
                <a:gd name="connsiteX34" fmla="*/ 23807 w 223124"/>
                <a:gd name="connsiteY34" fmla="*/ 238212 h 237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23124" h="237927">
                  <a:moveTo>
                    <a:pt x="163392" y="85939"/>
                  </a:moveTo>
                  <a:lnTo>
                    <a:pt x="110519" y="115548"/>
                  </a:lnTo>
                  <a:lnTo>
                    <a:pt x="57646" y="85939"/>
                  </a:lnTo>
                  <a:lnTo>
                    <a:pt x="57646" y="28837"/>
                  </a:lnTo>
                  <a:lnTo>
                    <a:pt x="110519" y="285"/>
                  </a:lnTo>
                  <a:lnTo>
                    <a:pt x="163392" y="28837"/>
                  </a:lnTo>
                  <a:lnTo>
                    <a:pt x="163392" y="85939"/>
                  </a:lnTo>
                  <a:close/>
                  <a:moveTo>
                    <a:pt x="163392" y="28839"/>
                  </a:moveTo>
                  <a:lnTo>
                    <a:pt x="110519" y="58448"/>
                  </a:lnTo>
                  <a:lnTo>
                    <a:pt x="57646" y="28839"/>
                  </a:lnTo>
                  <a:moveTo>
                    <a:pt x="110519" y="58445"/>
                  </a:moveTo>
                  <a:lnTo>
                    <a:pt x="110519" y="115547"/>
                  </a:lnTo>
                  <a:moveTo>
                    <a:pt x="110519" y="138814"/>
                  </a:moveTo>
                  <a:lnTo>
                    <a:pt x="110519" y="191684"/>
                  </a:lnTo>
                  <a:moveTo>
                    <a:pt x="23808" y="191684"/>
                  </a:moveTo>
                  <a:lnTo>
                    <a:pt x="23808" y="168576"/>
                  </a:lnTo>
                  <a:cubicBezTo>
                    <a:pt x="23808" y="160872"/>
                    <a:pt x="28038" y="155737"/>
                    <a:pt x="34383" y="155737"/>
                  </a:cubicBezTo>
                  <a:lnTo>
                    <a:pt x="193002" y="155737"/>
                  </a:lnTo>
                  <a:cubicBezTo>
                    <a:pt x="199347" y="155737"/>
                    <a:pt x="203577" y="160872"/>
                    <a:pt x="203577" y="168576"/>
                  </a:cubicBezTo>
                  <a:lnTo>
                    <a:pt x="203577" y="191684"/>
                  </a:lnTo>
                  <a:moveTo>
                    <a:pt x="110520" y="238212"/>
                  </a:moveTo>
                  <a:cubicBezTo>
                    <a:pt x="123369" y="238212"/>
                    <a:pt x="133784" y="227797"/>
                    <a:pt x="133784" y="214948"/>
                  </a:cubicBezTo>
                  <a:cubicBezTo>
                    <a:pt x="133784" y="202101"/>
                    <a:pt x="123369" y="191684"/>
                    <a:pt x="110520" y="191684"/>
                  </a:cubicBezTo>
                  <a:cubicBezTo>
                    <a:pt x="97672" y="191684"/>
                    <a:pt x="87256" y="202101"/>
                    <a:pt x="87256" y="214948"/>
                  </a:cubicBezTo>
                  <a:cubicBezTo>
                    <a:pt x="87256" y="227797"/>
                    <a:pt x="97672" y="238212"/>
                    <a:pt x="110520" y="238212"/>
                  </a:cubicBezTo>
                  <a:close/>
                  <a:moveTo>
                    <a:pt x="200404" y="238212"/>
                  </a:moveTo>
                  <a:cubicBezTo>
                    <a:pt x="213251" y="238212"/>
                    <a:pt x="223668" y="227797"/>
                    <a:pt x="223668" y="214948"/>
                  </a:cubicBezTo>
                  <a:cubicBezTo>
                    <a:pt x="223668" y="202101"/>
                    <a:pt x="213251" y="191684"/>
                    <a:pt x="200404" y="191684"/>
                  </a:cubicBezTo>
                  <a:cubicBezTo>
                    <a:pt x="187556" y="191684"/>
                    <a:pt x="177139" y="202101"/>
                    <a:pt x="177139" y="214948"/>
                  </a:cubicBezTo>
                  <a:cubicBezTo>
                    <a:pt x="177139" y="227797"/>
                    <a:pt x="187556" y="238212"/>
                    <a:pt x="200404" y="238212"/>
                  </a:cubicBezTo>
                  <a:close/>
                  <a:moveTo>
                    <a:pt x="23807" y="238212"/>
                  </a:moveTo>
                  <a:cubicBezTo>
                    <a:pt x="36656" y="238212"/>
                    <a:pt x="47071" y="227797"/>
                    <a:pt x="47071" y="214948"/>
                  </a:cubicBezTo>
                  <a:cubicBezTo>
                    <a:pt x="47071" y="202101"/>
                    <a:pt x="36656" y="191684"/>
                    <a:pt x="23807" y="191684"/>
                  </a:cubicBezTo>
                  <a:cubicBezTo>
                    <a:pt x="10959" y="191684"/>
                    <a:pt x="543" y="202101"/>
                    <a:pt x="543" y="214948"/>
                  </a:cubicBezTo>
                  <a:cubicBezTo>
                    <a:pt x="543" y="227797"/>
                    <a:pt x="10959" y="238212"/>
                    <a:pt x="23807" y="238212"/>
                  </a:cubicBezTo>
                  <a:close/>
                </a:path>
              </a:pathLst>
            </a:custGeom>
            <a:noFill/>
            <a:ln w="16907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B3A8893C-539E-280E-E4B2-696E9A6B251D}"/>
                </a:ext>
              </a:extLst>
            </p:cNvPr>
            <p:cNvSpPr/>
            <p:nvPr/>
          </p:nvSpPr>
          <p:spPr>
            <a:xfrm>
              <a:off x="4377376" y="1768078"/>
              <a:ext cx="389197" cy="389146"/>
            </a:xfrm>
            <a:custGeom>
              <a:avLst/>
              <a:gdLst>
                <a:gd name="connsiteX0" fmla="*/ 203459 w 389197"/>
                <a:gd name="connsiteY0" fmla="*/ 237070 h 389146"/>
                <a:gd name="connsiteX1" fmla="*/ 186539 w 389197"/>
                <a:gd name="connsiteY1" fmla="*/ 253989 h 389146"/>
                <a:gd name="connsiteX2" fmla="*/ 13065 w 389197"/>
                <a:gd name="connsiteY2" fmla="*/ 253989 h 389146"/>
                <a:gd name="connsiteX3" fmla="*/ 375 w 389197"/>
                <a:gd name="connsiteY3" fmla="*/ 241300 h 389146"/>
                <a:gd name="connsiteX4" fmla="*/ 375 w 389197"/>
                <a:gd name="connsiteY4" fmla="*/ 46726 h 389146"/>
                <a:gd name="connsiteX5" fmla="*/ 13065 w 389197"/>
                <a:gd name="connsiteY5" fmla="*/ 34037 h 389146"/>
                <a:gd name="connsiteX6" fmla="*/ 190718 w 389197"/>
                <a:gd name="connsiteY6" fmla="*/ 34037 h 389146"/>
                <a:gd name="connsiteX7" fmla="*/ 203408 w 389197"/>
                <a:gd name="connsiteY7" fmla="*/ 46726 h 389146"/>
                <a:gd name="connsiteX8" fmla="*/ 51133 w 389197"/>
                <a:gd name="connsiteY8" fmla="*/ 59416 h 389146"/>
                <a:gd name="connsiteX9" fmla="*/ 51133 w 389197"/>
                <a:gd name="connsiteY9" fmla="*/ 198 h 389146"/>
                <a:gd name="connsiteX10" fmla="*/ 101891 w 389197"/>
                <a:gd name="connsiteY10" fmla="*/ 59416 h 389146"/>
                <a:gd name="connsiteX11" fmla="*/ 101891 w 389197"/>
                <a:gd name="connsiteY11" fmla="*/ 198 h 389146"/>
                <a:gd name="connsiteX12" fmla="*/ 152650 w 389197"/>
                <a:gd name="connsiteY12" fmla="*/ 59416 h 389146"/>
                <a:gd name="connsiteX13" fmla="*/ 152650 w 389197"/>
                <a:gd name="connsiteY13" fmla="*/ 198 h 389146"/>
                <a:gd name="connsiteX14" fmla="*/ 321895 w 389197"/>
                <a:gd name="connsiteY14" fmla="*/ 169392 h 389146"/>
                <a:gd name="connsiteX15" fmla="*/ 321895 w 389197"/>
                <a:gd name="connsiteY15" fmla="*/ 93255 h 389146"/>
                <a:gd name="connsiteX16" fmla="*/ 288056 w 389197"/>
                <a:gd name="connsiteY16" fmla="*/ 59416 h 389146"/>
                <a:gd name="connsiteX17" fmla="*/ 254217 w 389197"/>
                <a:gd name="connsiteY17" fmla="*/ 59416 h 389146"/>
                <a:gd name="connsiteX18" fmla="*/ 279545 w 389197"/>
                <a:gd name="connsiteY18" fmla="*/ 127094 h 389146"/>
                <a:gd name="connsiteX19" fmla="*/ 321844 w 389197"/>
                <a:gd name="connsiteY19" fmla="*/ 169392 h 389146"/>
                <a:gd name="connsiteX20" fmla="*/ 364142 w 389197"/>
                <a:gd name="connsiteY20" fmla="*/ 127094 h 389146"/>
                <a:gd name="connsiteX21" fmla="*/ 267109 w 389197"/>
                <a:gd name="connsiteY21" fmla="*/ 238999 h 389146"/>
                <a:gd name="connsiteX22" fmla="*/ 368626 w 389197"/>
                <a:gd name="connsiteY22" fmla="*/ 259420 h 389146"/>
                <a:gd name="connsiteX23" fmla="*/ 259360 w 389197"/>
                <a:gd name="connsiteY23" fmla="*/ 266746 h 389146"/>
                <a:gd name="connsiteX24" fmla="*/ 314348 w 389197"/>
                <a:gd name="connsiteY24" fmla="*/ 321734 h 389146"/>
                <a:gd name="connsiteX25" fmla="*/ 369337 w 389197"/>
                <a:gd name="connsiteY25" fmla="*/ 266746 h 389146"/>
                <a:gd name="connsiteX26" fmla="*/ 314348 w 389197"/>
                <a:gd name="connsiteY26" fmla="*/ 211758 h 389146"/>
                <a:gd name="connsiteX27" fmla="*/ 259360 w 389197"/>
                <a:gd name="connsiteY27" fmla="*/ 266746 h 389146"/>
                <a:gd name="connsiteX28" fmla="*/ 389572 w 389197"/>
                <a:gd name="connsiteY28" fmla="*/ 389344 h 389146"/>
                <a:gd name="connsiteX29" fmla="*/ 313435 w 389197"/>
                <a:gd name="connsiteY29" fmla="*/ 348038 h 389146"/>
                <a:gd name="connsiteX30" fmla="*/ 237297 w 389197"/>
                <a:gd name="connsiteY30" fmla="*/ 389344 h 389146"/>
                <a:gd name="connsiteX31" fmla="*/ 118811 w 389197"/>
                <a:gd name="connsiteY31" fmla="*/ 101714 h 389146"/>
                <a:gd name="connsiteX32" fmla="*/ 51133 w 389197"/>
                <a:gd name="connsiteY32" fmla="*/ 101714 h 389146"/>
                <a:gd name="connsiteX33" fmla="*/ 135730 w 389197"/>
                <a:gd name="connsiteY33" fmla="*/ 152473 h 389146"/>
                <a:gd name="connsiteX34" fmla="*/ 51133 w 389197"/>
                <a:gd name="connsiteY34" fmla="*/ 152473 h 389146"/>
                <a:gd name="connsiteX35" fmla="*/ 152650 w 389197"/>
                <a:gd name="connsiteY35" fmla="*/ 203231 h 389146"/>
                <a:gd name="connsiteX36" fmla="*/ 51133 w 389197"/>
                <a:gd name="connsiteY36" fmla="*/ 203231 h 38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89197" h="389146">
                  <a:moveTo>
                    <a:pt x="203459" y="237070"/>
                  </a:moveTo>
                  <a:cubicBezTo>
                    <a:pt x="203459" y="246414"/>
                    <a:pt x="195884" y="253989"/>
                    <a:pt x="186539" y="253989"/>
                  </a:cubicBezTo>
                  <a:lnTo>
                    <a:pt x="13065" y="253989"/>
                  </a:lnTo>
                  <a:cubicBezTo>
                    <a:pt x="6057" y="253989"/>
                    <a:pt x="375" y="248308"/>
                    <a:pt x="375" y="241300"/>
                  </a:cubicBezTo>
                  <a:lnTo>
                    <a:pt x="375" y="46726"/>
                  </a:lnTo>
                  <a:cubicBezTo>
                    <a:pt x="375" y="39718"/>
                    <a:pt x="6057" y="34037"/>
                    <a:pt x="13065" y="34037"/>
                  </a:cubicBezTo>
                  <a:lnTo>
                    <a:pt x="190718" y="34037"/>
                  </a:lnTo>
                  <a:cubicBezTo>
                    <a:pt x="197726" y="34037"/>
                    <a:pt x="203408" y="39718"/>
                    <a:pt x="203408" y="46726"/>
                  </a:cubicBezTo>
                  <a:close/>
                  <a:moveTo>
                    <a:pt x="51133" y="59416"/>
                  </a:moveTo>
                  <a:lnTo>
                    <a:pt x="51133" y="198"/>
                  </a:lnTo>
                  <a:moveTo>
                    <a:pt x="101891" y="59416"/>
                  </a:moveTo>
                  <a:lnTo>
                    <a:pt x="101891" y="198"/>
                  </a:lnTo>
                  <a:moveTo>
                    <a:pt x="152650" y="59416"/>
                  </a:moveTo>
                  <a:lnTo>
                    <a:pt x="152650" y="198"/>
                  </a:lnTo>
                  <a:moveTo>
                    <a:pt x="321895" y="169392"/>
                  </a:moveTo>
                  <a:lnTo>
                    <a:pt x="321895" y="93255"/>
                  </a:lnTo>
                  <a:cubicBezTo>
                    <a:pt x="321895" y="74566"/>
                    <a:pt x="306744" y="59416"/>
                    <a:pt x="288056" y="59416"/>
                  </a:cubicBezTo>
                  <a:lnTo>
                    <a:pt x="254217" y="59416"/>
                  </a:lnTo>
                  <a:moveTo>
                    <a:pt x="279545" y="127094"/>
                  </a:moveTo>
                  <a:lnTo>
                    <a:pt x="321844" y="169392"/>
                  </a:lnTo>
                  <a:lnTo>
                    <a:pt x="364142" y="127094"/>
                  </a:lnTo>
                  <a:moveTo>
                    <a:pt x="267109" y="238999"/>
                  </a:moveTo>
                  <a:cubicBezTo>
                    <a:pt x="293452" y="266175"/>
                    <a:pt x="333824" y="274298"/>
                    <a:pt x="368626" y="259420"/>
                  </a:cubicBezTo>
                  <a:moveTo>
                    <a:pt x="259360" y="266746"/>
                  </a:moveTo>
                  <a:cubicBezTo>
                    <a:pt x="259360" y="297116"/>
                    <a:pt x="283980" y="321734"/>
                    <a:pt x="314348" y="321734"/>
                  </a:cubicBezTo>
                  <a:cubicBezTo>
                    <a:pt x="344718" y="321734"/>
                    <a:pt x="369337" y="297116"/>
                    <a:pt x="369337" y="266746"/>
                  </a:cubicBezTo>
                  <a:cubicBezTo>
                    <a:pt x="369337" y="236378"/>
                    <a:pt x="344718" y="211758"/>
                    <a:pt x="314348" y="211758"/>
                  </a:cubicBezTo>
                  <a:cubicBezTo>
                    <a:pt x="283980" y="211758"/>
                    <a:pt x="259360" y="236378"/>
                    <a:pt x="259360" y="266746"/>
                  </a:cubicBezTo>
                  <a:moveTo>
                    <a:pt x="389572" y="389344"/>
                  </a:moveTo>
                  <a:cubicBezTo>
                    <a:pt x="372816" y="363581"/>
                    <a:pt x="344168" y="348038"/>
                    <a:pt x="313435" y="348038"/>
                  </a:cubicBezTo>
                  <a:cubicBezTo>
                    <a:pt x="282702" y="348038"/>
                    <a:pt x="254054" y="363581"/>
                    <a:pt x="237297" y="389344"/>
                  </a:cubicBezTo>
                  <a:moveTo>
                    <a:pt x="118811" y="101714"/>
                  </a:moveTo>
                  <a:lnTo>
                    <a:pt x="51133" y="101714"/>
                  </a:lnTo>
                  <a:moveTo>
                    <a:pt x="135730" y="152473"/>
                  </a:moveTo>
                  <a:lnTo>
                    <a:pt x="51133" y="152473"/>
                  </a:lnTo>
                  <a:moveTo>
                    <a:pt x="152650" y="203231"/>
                  </a:moveTo>
                  <a:lnTo>
                    <a:pt x="51133" y="203231"/>
                  </a:lnTo>
                </a:path>
              </a:pathLst>
            </a:cu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fr-FR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79B2E0A3-A17E-DA32-7B55-67D4B504BABD}"/>
                </a:ext>
              </a:extLst>
            </p:cNvPr>
            <p:cNvSpPr/>
            <p:nvPr/>
          </p:nvSpPr>
          <p:spPr>
            <a:xfrm>
              <a:off x="4171221" y="3769855"/>
              <a:ext cx="243216" cy="243216"/>
            </a:xfrm>
            <a:custGeom>
              <a:avLst/>
              <a:gdLst>
                <a:gd name="connsiteX0" fmla="*/ 87592 w 243216"/>
                <a:gd name="connsiteY0" fmla="*/ 85032 h 243216"/>
                <a:gd name="connsiteX1" fmla="*/ 10926 w 243216"/>
                <a:gd name="connsiteY1" fmla="*/ 85032 h 243216"/>
                <a:gd name="connsiteX2" fmla="*/ 351 w 243216"/>
                <a:gd name="connsiteY2" fmla="*/ 74457 h 243216"/>
                <a:gd name="connsiteX3" fmla="*/ 351 w 243216"/>
                <a:gd name="connsiteY3" fmla="*/ 11010 h 243216"/>
                <a:gd name="connsiteX4" fmla="*/ 10926 w 243216"/>
                <a:gd name="connsiteY4" fmla="*/ 435 h 243216"/>
                <a:gd name="connsiteX5" fmla="*/ 232993 w 243216"/>
                <a:gd name="connsiteY5" fmla="*/ 435 h 243216"/>
                <a:gd name="connsiteX6" fmla="*/ 243568 w 243216"/>
                <a:gd name="connsiteY6" fmla="*/ 11010 h 243216"/>
                <a:gd name="connsiteX7" fmla="*/ 243568 w 243216"/>
                <a:gd name="connsiteY7" fmla="*/ 233077 h 243216"/>
                <a:gd name="connsiteX8" fmla="*/ 232993 w 243216"/>
                <a:gd name="connsiteY8" fmla="*/ 243651 h 243216"/>
                <a:gd name="connsiteX9" fmla="*/ 74373 w 243216"/>
                <a:gd name="connsiteY9" fmla="*/ 243651 h 243216"/>
                <a:gd name="connsiteX10" fmla="*/ 63799 w 243216"/>
                <a:gd name="connsiteY10" fmla="*/ 233077 h 243216"/>
                <a:gd name="connsiteX11" fmla="*/ 63799 w 243216"/>
                <a:gd name="connsiteY11" fmla="*/ 85032 h 243216"/>
                <a:gd name="connsiteX12" fmla="*/ 153683 w 243216"/>
                <a:gd name="connsiteY12" fmla="*/ 3079 h 243216"/>
                <a:gd name="connsiteX13" fmla="*/ 153683 w 243216"/>
                <a:gd name="connsiteY13" fmla="*/ 85032 h 243216"/>
                <a:gd name="connsiteX14" fmla="*/ 63799 w 243216"/>
                <a:gd name="connsiteY14" fmla="*/ 85032 h 243216"/>
                <a:gd name="connsiteX15" fmla="*/ 182763 w 243216"/>
                <a:gd name="connsiteY15" fmla="*/ 34803 h 243216"/>
                <a:gd name="connsiteX16" fmla="*/ 198625 w 243216"/>
                <a:gd name="connsiteY16" fmla="*/ 55952 h 243216"/>
                <a:gd name="connsiteX17" fmla="*/ 214487 w 243216"/>
                <a:gd name="connsiteY17" fmla="*/ 34803 h 243216"/>
                <a:gd name="connsiteX18" fmla="*/ 103454 w 243216"/>
                <a:gd name="connsiteY18" fmla="*/ 127331 h 243216"/>
                <a:gd name="connsiteX19" fmla="*/ 201269 w 243216"/>
                <a:gd name="connsiteY19" fmla="*/ 127331 h 243216"/>
                <a:gd name="connsiteX20" fmla="*/ 103454 w 243216"/>
                <a:gd name="connsiteY20" fmla="*/ 164342 h 243216"/>
                <a:gd name="connsiteX21" fmla="*/ 201269 w 243216"/>
                <a:gd name="connsiteY21" fmla="*/ 164342 h 243216"/>
                <a:gd name="connsiteX22" fmla="*/ 103454 w 243216"/>
                <a:gd name="connsiteY22" fmla="*/ 201353 h 243216"/>
                <a:gd name="connsiteX23" fmla="*/ 201269 w 243216"/>
                <a:gd name="connsiteY23" fmla="*/ 201353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43216" h="243216">
                  <a:moveTo>
                    <a:pt x="87592" y="85032"/>
                  </a:moveTo>
                  <a:lnTo>
                    <a:pt x="10926" y="85032"/>
                  </a:lnTo>
                  <a:cubicBezTo>
                    <a:pt x="5085" y="85032"/>
                    <a:pt x="351" y="80298"/>
                    <a:pt x="351" y="74457"/>
                  </a:cubicBezTo>
                  <a:lnTo>
                    <a:pt x="351" y="11010"/>
                  </a:lnTo>
                  <a:cubicBezTo>
                    <a:pt x="351" y="5169"/>
                    <a:pt x="5085" y="435"/>
                    <a:pt x="10926" y="435"/>
                  </a:cubicBezTo>
                  <a:lnTo>
                    <a:pt x="232993" y="435"/>
                  </a:lnTo>
                  <a:cubicBezTo>
                    <a:pt x="238833" y="435"/>
                    <a:pt x="243568" y="5169"/>
                    <a:pt x="243568" y="11010"/>
                  </a:cubicBezTo>
                  <a:lnTo>
                    <a:pt x="243568" y="233077"/>
                  </a:lnTo>
                  <a:cubicBezTo>
                    <a:pt x="243568" y="238917"/>
                    <a:pt x="238833" y="243651"/>
                    <a:pt x="232993" y="243651"/>
                  </a:cubicBezTo>
                  <a:lnTo>
                    <a:pt x="74373" y="243651"/>
                  </a:lnTo>
                  <a:cubicBezTo>
                    <a:pt x="68533" y="243651"/>
                    <a:pt x="63799" y="238917"/>
                    <a:pt x="63799" y="233077"/>
                  </a:cubicBezTo>
                  <a:lnTo>
                    <a:pt x="63799" y="85032"/>
                  </a:lnTo>
                  <a:moveTo>
                    <a:pt x="153683" y="3079"/>
                  </a:moveTo>
                  <a:lnTo>
                    <a:pt x="153683" y="85032"/>
                  </a:lnTo>
                  <a:lnTo>
                    <a:pt x="63799" y="85032"/>
                  </a:lnTo>
                  <a:moveTo>
                    <a:pt x="182763" y="34803"/>
                  </a:moveTo>
                  <a:lnTo>
                    <a:pt x="198625" y="55952"/>
                  </a:lnTo>
                  <a:lnTo>
                    <a:pt x="214487" y="34803"/>
                  </a:lnTo>
                  <a:moveTo>
                    <a:pt x="103454" y="127331"/>
                  </a:moveTo>
                  <a:lnTo>
                    <a:pt x="201269" y="127331"/>
                  </a:lnTo>
                  <a:moveTo>
                    <a:pt x="103454" y="164342"/>
                  </a:moveTo>
                  <a:lnTo>
                    <a:pt x="201269" y="164342"/>
                  </a:lnTo>
                  <a:moveTo>
                    <a:pt x="103454" y="201353"/>
                  </a:moveTo>
                  <a:lnTo>
                    <a:pt x="201269" y="201353"/>
                  </a:lnTo>
                </a:path>
              </a:pathLst>
            </a:custGeom>
            <a:noFill/>
            <a:ln w="16907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7E14DC37-8782-E947-A8C8-C1B70F429BFC}"/>
                </a:ext>
              </a:extLst>
            </p:cNvPr>
            <p:cNvSpPr/>
            <p:nvPr/>
          </p:nvSpPr>
          <p:spPr>
            <a:xfrm>
              <a:off x="5795484" y="1231944"/>
              <a:ext cx="243216" cy="243216"/>
            </a:xfrm>
            <a:custGeom>
              <a:avLst/>
              <a:gdLst>
                <a:gd name="connsiteX0" fmla="*/ 122151 w 243216"/>
                <a:gd name="connsiteY0" fmla="*/ 135 h 243216"/>
                <a:gd name="connsiteX1" fmla="*/ 543 w 243216"/>
                <a:gd name="connsiteY1" fmla="*/ 26572 h 243216"/>
                <a:gd name="connsiteX2" fmla="*/ 122151 w 243216"/>
                <a:gd name="connsiteY2" fmla="*/ 243351 h 243216"/>
                <a:gd name="connsiteX3" fmla="*/ 243760 w 243216"/>
                <a:gd name="connsiteY3" fmla="*/ 26572 h 243216"/>
                <a:gd name="connsiteX4" fmla="*/ 122151 w 243216"/>
                <a:gd name="connsiteY4" fmla="*/ 135 h 243216"/>
                <a:gd name="connsiteX5" fmla="*/ 57857 w 243216"/>
                <a:gd name="connsiteY5" fmla="*/ 104295 h 243216"/>
                <a:gd name="connsiteX6" fmla="*/ 118662 w 243216"/>
                <a:gd name="connsiteY6" fmla="*/ 173453 h 243216"/>
                <a:gd name="connsiteX7" fmla="*/ 198500 w 243216"/>
                <a:gd name="connsiteY7" fmla="*/ 64534 h 243216"/>
                <a:gd name="connsiteX8" fmla="*/ 171852 w 243216"/>
                <a:gd name="connsiteY8" fmla="*/ 66861 h 243216"/>
                <a:gd name="connsiteX9" fmla="*/ 117181 w 243216"/>
                <a:gd name="connsiteY9" fmla="*/ 123118 h 243216"/>
                <a:gd name="connsiteX10" fmla="*/ 98887 w 243216"/>
                <a:gd name="connsiteY10" fmla="*/ 103555 h 243216"/>
                <a:gd name="connsiteX11" fmla="*/ 57857 w 243216"/>
                <a:gd name="connsiteY11" fmla="*/ 104295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3216" h="243216">
                  <a:moveTo>
                    <a:pt x="122151" y="135"/>
                  </a:moveTo>
                  <a:cubicBezTo>
                    <a:pt x="80211" y="335"/>
                    <a:pt x="38781" y="9341"/>
                    <a:pt x="543" y="26572"/>
                  </a:cubicBezTo>
                  <a:cubicBezTo>
                    <a:pt x="543" y="169329"/>
                    <a:pt x="79853" y="222202"/>
                    <a:pt x="122151" y="243351"/>
                  </a:cubicBezTo>
                  <a:cubicBezTo>
                    <a:pt x="164450" y="222202"/>
                    <a:pt x="243760" y="169329"/>
                    <a:pt x="243760" y="26572"/>
                  </a:cubicBezTo>
                  <a:cubicBezTo>
                    <a:pt x="205522" y="9341"/>
                    <a:pt x="164091" y="335"/>
                    <a:pt x="122151" y="135"/>
                  </a:cubicBezTo>
                  <a:close/>
                  <a:moveTo>
                    <a:pt x="57857" y="104295"/>
                  </a:moveTo>
                  <a:lnTo>
                    <a:pt x="118662" y="173453"/>
                  </a:lnTo>
                  <a:lnTo>
                    <a:pt x="198500" y="64534"/>
                  </a:lnTo>
                  <a:cubicBezTo>
                    <a:pt x="189945" y="59945"/>
                    <a:pt x="179483" y="60859"/>
                    <a:pt x="171852" y="66861"/>
                  </a:cubicBezTo>
                  <a:lnTo>
                    <a:pt x="117181" y="123118"/>
                  </a:lnTo>
                  <a:lnTo>
                    <a:pt x="98887" y="103555"/>
                  </a:lnTo>
                  <a:cubicBezTo>
                    <a:pt x="83977" y="87481"/>
                    <a:pt x="57857" y="104295"/>
                    <a:pt x="57857" y="104295"/>
                  </a:cubicBezTo>
                  <a:close/>
                </a:path>
              </a:pathLst>
            </a:custGeom>
            <a:noFill/>
            <a:ln w="16907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9B24BC58-B1E6-26E5-0076-5136B98EAD16}"/>
                </a:ext>
              </a:extLst>
            </p:cNvPr>
            <p:cNvSpPr/>
            <p:nvPr/>
          </p:nvSpPr>
          <p:spPr>
            <a:xfrm>
              <a:off x="3105298" y="1231944"/>
              <a:ext cx="243216" cy="243216"/>
            </a:xfrm>
            <a:custGeom>
              <a:avLst/>
              <a:gdLst>
                <a:gd name="connsiteX0" fmla="*/ 127121 w 243216"/>
                <a:gd name="connsiteY0" fmla="*/ 116456 h 243216"/>
                <a:gd name="connsiteX1" fmla="*/ 232867 w 243216"/>
                <a:gd name="connsiteY1" fmla="*/ 116456 h 243216"/>
                <a:gd name="connsiteX2" fmla="*/ 243442 w 243216"/>
                <a:gd name="connsiteY2" fmla="*/ 127031 h 243216"/>
                <a:gd name="connsiteX3" fmla="*/ 243442 w 243216"/>
                <a:gd name="connsiteY3" fmla="*/ 232777 h 243216"/>
                <a:gd name="connsiteX4" fmla="*/ 232867 w 243216"/>
                <a:gd name="connsiteY4" fmla="*/ 243351 h 243216"/>
                <a:gd name="connsiteX5" fmla="*/ 127121 w 243216"/>
                <a:gd name="connsiteY5" fmla="*/ 243351 h 243216"/>
                <a:gd name="connsiteX6" fmla="*/ 116546 w 243216"/>
                <a:gd name="connsiteY6" fmla="*/ 232777 h 243216"/>
                <a:gd name="connsiteX7" fmla="*/ 116546 w 243216"/>
                <a:gd name="connsiteY7" fmla="*/ 127031 h 243216"/>
                <a:gd name="connsiteX8" fmla="*/ 127121 w 243216"/>
                <a:gd name="connsiteY8" fmla="*/ 116456 h 243216"/>
                <a:gd name="connsiteX9" fmla="*/ 148270 w 243216"/>
                <a:gd name="connsiteY9" fmla="*/ 148180 h 243216"/>
                <a:gd name="connsiteX10" fmla="*/ 211718 w 243216"/>
                <a:gd name="connsiteY10" fmla="*/ 148180 h 243216"/>
                <a:gd name="connsiteX11" fmla="*/ 148270 w 243216"/>
                <a:gd name="connsiteY11" fmla="*/ 179904 h 243216"/>
                <a:gd name="connsiteX12" fmla="*/ 211718 w 243216"/>
                <a:gd name="connsiteY12" fmla="*/ 179904 h 243216"/>
                <a:gd name="connsiteX13" fmla="*/ 148270 w 243216"/>
                <a:gd name="connsiteY13" fmla="*/ 211628 h 243216"/>
                <a:gd name="connsiteX14" fmla="*/ 172063 w 243216"/>
                <a:gd name="connsiteY14" fmla="*/ 211628 h 243216"/>
                <a:gd name="connsiteX15" fmla="*/ 107896 w 243216"/>
                <a:gd name="connsiteY15" fmla="*/ 97337 h 243216"/>
                <a:gd name="connsiteX16" fmla="*/ 143934 w 243216"/>
                <a:gd name="connsiteY16" fmla="*/ 89522 h 243216"/>
                <a:gd name="connsiteX17" fmla="*/ 146355 w 243216"/>
                <a:gd name="connsiteY17" fmla="*/ 86020 h 243216"/>
                <a:gd name="connsiteX18" fmla="*/ 145288 w 243216"/>
                <a:gd name="connsiteY18" fmla="*/ 81898 h 243216"/>
                <a:gd name="connsiteX19" fmla="*/ 136648 w 243216"/>
                <a:gd name="connsiteY19" fmla="*/ 50523 h 243216"/>
                <a:gd name="connsiteX20" fmla="*/ 87381 w 243216"/>
                <a:gd name="connsiteY20" fmla="*/ 135 h 243216"/>
                <a:gd name="connsiteX21" fmla="*/ 38124 w 243216"/>
                <a:gd name="connsiteY21" fmla="*/ 50523 h 243216"/>
                <a:gd name="connsiteX22" fmla="*/ 29485 w 243216"/>
                <a:gd name="connsiteY22" fmla="*/ 81898 h 243216"/>
                <a:gd name="connsiteX23" fmla="*/ 28419 w 243216"/>
                <a:gd name="connsiteY23" fmla="*/ 86020 h 243216"/>
                <a:gd name="connsiteX24" fmla="*/ 30838 w 243216"/>
                <a:gd name="connsiteY24" fmla="*/ 89522 h 243216"/>
                <a:gd name="connsiteX25" fmla="*/ 66845 w 243216"/>
                <a:gd name="connsiteY25" fmla="*/ 97337 h 243216"/>
                <a:gd name="connsiteX26" fmla="*/ 107896 w 243216"/>
                <a:gd name="connsiteY26" fmla="*/ 97347 h 243216"/>
                <a:gd name="connsiteX27" fmla="*/ 107896 w 243216"/>
                <a:gd name="connsiteY27" fmla="*/ 90495 h 243216"/>
                <a:gd name="connsiteX28" fmla="*/ 110201 w 243216"/>
                <a:gd name="connsiteY28" fmla="*/ 85207 h 243216"/>
                <a:gd name="connsiteX29" fmla="*/ 118153 w 243216"/>
                <a:gd name="connsiteY29" fmla="*/ 66755 h 243216"/>
                <a:gd name="connsiteX30" fmla="*/ 118153 w 243216"/>
                <a:gd name="connsiteY30" fmla="*/ 46283 h 243216"/>
                <a:gd name="connsiteX31" fmla="*/ 87381 w 243216"/>
                <a:gd name="connsiteY31" fmla="*/ 28465 h 243216"/>
                <a:gd name="connsiteX32" fmla="*/ 56620 w 243216"/>
                <a:gd name="connsiteY32" fmla="*/ 46283 h 243216"/>
                <a:gd name="connsiteX33" fmla="*/ 56620 w 243216"/>
                <a:gd name="connsiteY33" fmla="*/ 66755 h 243216"/>
                <a:gd name="connsiteX34" fmla="*/ 64572 w 243216"/>
                <a:gd name="connsiteY34" fmla="*/ 85176 h 243216"/>
                <a:gd name="connsiteX35" fmla="*/ 66876 w 243216"/>
                <a:gd name="connsiteY35" fmla="*/ 90463 h 243216"/>
                <a:gd name="connsiteX36" fmla="*/ 66876 w 243216"/>
                <a:gd name="connsiteY36" fmla="*/ 104305 h 243216"/>
                <a:gd name="connsiteX37" fmla="*/ 61939 w 243216"/>
                <a:gd name="connsiteY37" fmla="*/ 111348 h 243216"/>
                <a:gd name="connsiteX38" fmla="*/ 7807 w 243216"/>
                <a:gd name="connsiteY38" fmla="*/ 139899 h 243216"/>
                <a:gd name="connsiteX39" fmla="*/ 225 w 243216"/>
                <a:gd name="connsiteY39" fmla="*/ 169329 h 243216"/>
                <a:gd name="connsiteX40" fmla="*/ 95397 w 243216"/>
                <a:gd name="connsiteY40" fmla="*/ 169329 h 24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3216" h="243216">
                  <a:moveTo>
                    <a:pt x="127121" y="116456"/>
                  </a:moveTo>
                  <a:lnTo>
                    <a:pt x="232867" y="116456"/>
                  </a:lnTo>
                  <a:cubicBezTo>
                    <a:pt x="232867" y="116456"/>
                    <a:pt x="243442" y="116456"/>
                    <a:pt x="243442" y="127031"/>
                  </a:cubicBezTo>
                  <a:lnTo>
                    <a:pt x="243442" y="232777"/>
                  </a:lnTo>
                  <a:cubicBezTo>
                    <a:pt x="243442" y="232777"/>
                    <a:pt x="243442" y="243351"/>
                    <a:pt x="232867" y="243351"/>
                  </a:cubicBezTo>
                  <a:lnTo>
                    <a:pt x="127121" y="243351"/>
                  </a:lnTo>
                  <a:cubicBezTo>
                    <a:pt x="127121" y="243351"/>
                    <a:pt x="116546" y="243351"/>
                    <a:pt x="116546" y="232777"/>
                  </a:cubicBezTo>
                  <a:lnTo>
                    <a:pt x="116546" y="127031"/>
                  </a:lnTo>
                  <a:cubicBezTo>
                    <a:pt x="116546" y="127031"/>
                    <a:pt x="116546" y="116456"/>
                    <a:pt x="127121" y="116456"/>
                  </a:cubicBezTo>
                  <a:moveTo>
                    <a:pt x="148270" y="148180"/>
                  </a:moveTo>
                  <a:lnTo>
                    <a:pt x="211718" y="148180"/>
                  </a:lnTo>
                  <a:moveTo>
                    <a:pt x="148270" y="179904"/>
                  </a:moveTo>
                  <a:lnTo>
                    <a:pt x="211718" y="179904"/>
                  </a:lnTo>
                  <a:moveTo>
                    <a:pt x="148270" y="211628"/>
                  </a:moveTo>
                  <a:lnTo>
                    <a:pt x="172063" y="211628"/>
                  </a:lnTo>
                  <a:moveTo>
                    <a:pt x="107896" y="97337"/>
                  </a:moveTo>
                  <a:cubicBezTo>
                    <a:pt x="120440" y="98737"/>
                    <a:pt x="133097" y="95992"/>
                    <a:pt x="143934" y="89522"/>
                  </a:cubicBezTo>
                  <a:cubicBezTo>
                    <a:pt x="145212" y="88761"/>
                    <a:pt x="146095" y="87483"/>
                    <a:pt x="146355" y="86020"/>
                  </a:cubicBezTo>
                  <a:cubicBezTo>
                    <a:pt x="146614" y="84556"/>
                    <a:pt x="146225" y="83052"/>
                    <a:pt x="145288" y="81898"/>
                  </a:cubicBezTo>
                  <a:cubicBezTo>
                    <a:pt x="140973" y="76811"/>
                    <a:pt x="137970" y="70065"/>
                    <a:pt x="136648" y="50523"/>
                  </a:cubicBezTo>
                  <a:cubicBezTo>
                    <a:pt x="134121" y="13248"/>
                    <a:pt x="108986" y="135"/>
                    <a:pt x="87381" y="135"/>
                  </a:cubicBezTo>
                  <a:cubicBezTo>
                    <a:pt x="65778" y="135"/>
                    <a:pt x="40641" y="13248"/>
                    <a:pt x="38124" y="50523"/>
                  </a:cubicBezTo>
                  <a:cubicBezTo>
                    <a:pt x="36802" y="70054"/>
                    <a:pt x="33800" y="76811"/>
                    <a:pt x="29485" y="81898"/>
                  </a:cubicBezTo>
                  <a:cubicBezTo>
                    <a:pt x="28548" y="83052"/>
                    <a:pt x="28158" y="84556"/>
                    <a:pt x="28419" y="86020"/>
                  </a:cubicBezTo>
                  <a:cubicBezTo>
                    <a:pt x="28678" y="87483"/>
                    <a:pt x="29562" y="88761"/>
                    <a:pt x="30838" y="89522"/>
                  </a:cubicBezTo>
                  <a:cubicBezTo>
                    <a:pt x="41667" y="95984"/>
                    <a:pt x="54312" y="98729"/>
                    <a:pt x="66845" y="97337"/>
                  </a:cubicBezTo>
                  <a:moveTo>
                    <a:pt x="107896" y="97347"/>
                  </a:moveTo>
                  <a:lnTo>
                    <a:pt x="107896" y="90495"/>
                  </a:lnTo>
                  <a:cubicBezTo>
                    <a:pt x="107884" y="88486"/>
                    <a:pt x="108721" y="86566"/>
                    <a:pt x="110201" y="85207"/>
                  </a:cubicBezTo>
                  <a:cubicBezTo>
                    <a:pt x="115706" y="80725"/>
                    <a:pt x="118674" y="73835"/>
                    <a:pt x="118153" y="66755"/>
                  </a:cubicBezTo>
                  <a:lnTo>
                    <a:pt x="118153" y="46283"/>
                  </a:lnTo>
                  <a:cubicBezTo>
                    <a:pt x="106097" y="44209"/>
                    <a:pt x="95181" y="37888"/>
                    <a:pt x="87381" y="28465"/>
                  </a:cubicBezTo>
                  <a:cubicBezTo>
                    <a:pt x="79587" y="37890"/>
                    <a:pt x="68673" y="44211"/>
                    <a:pt x="56620" y="46283"/>
                  </a:cubicBezTo>
                  <a:lnTo>
                    <a:pt x="56620" y="66755"/>
                  </a:lnTo>
                  <a:cubicBezTo>
                    <a:pt x="56109" y="73825"/>
                    <a:pt x="59077" y="80699"/>
                    <a:pt x="64572" y="85176"/>
                  </a:cubicBezTo>
                  <a:cubicBezTo>
                    <a:pt x="66052" y="86534"/>
                    <a:pt x="66889" y="88454"/>
                    <a:pt x="66876" y="90463"/>
                  </a:cubicBezTo>
                  <a:lnTo>
                    <a:pt x="66876" y="104305"/>
                  </a:lnTo>
                  <a:cubicBezTo>
                    <a:pt x="66850" y="107451"/>
                    <a:pt x="64886" y="110252"/>
                    <a:pt x="61939" y="111348"/>
                  </a:cubicBezTo>
                  <a:cubicBezTo>
                    <a:pt x="33821" y="121764"/>
                    <a:pt x="13158" y="129177"/>
                    <a:pt x="7807" y="139899"/>
                  </a:cubicBezTo>
                  <a:cubicBezTo>
                    <a:pt x="3239" y="149067"/>
                    <a:pt x="656" y="159095"/>
                    <a:pt x="225" y="169329"/>
                  </a:cubicBezTo>
                  <a:lnTo>
                    <a:pt x="95397" y="169329"/>
                  </a:lnTo>
                </a:path>
              </a:pathLst>
            </a:custGeom>
            <a:noFill/>
            <a:ln w="16907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7170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3">
          <a:extLst>
            <a:ext uri="{FF2B5EF4-FFF2-40B4-BE49-F238E27FC236}">
              <a16:creationId xmlns:a16="http://schemas.microsoft.com/office/drawing/2014/main" id="{588B1C01-0DAA-0969-5779-B377288A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82">
            <a:extLst>
              <a:ext uri="{FF2B5EF4-FFF2-40B4-BE49-F238E27FC236}">
                <a16:creationId xmlns:a16="http://schemas.microsoft.com/office/drawing/2014/main" id="{2DF72568-297C-B954-20F8-854E4959F9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/>
              <a:t>Diagramme de cas d’utilisation</a:t>
            </a:r>
            <a:endParaRPr sz="2400" dirty="0"/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3442163-124F-FE65-F819-5B0D9EE5019B}"/>
              </a:ext>
            </a:extLst>
          </p:cNvPr>
          <p:cNvSpPr txBox="1">
            <a:spLocks/>
          </p:cNvSpPr>
          <p:nvPr/>
        </p:nvSpPr>
        <p:spPr>
          <a:xfrm>
            <a:off x="8183338" y="4374819"/>
            <a:ext cx="5223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8</a:t>
            </a:r>
          </a:p>
        </p:txBody>
      </p:sp>
      <p:grpSp>
        <p:nvGrpSpPr>
          <p:cNvPr id="1276" name="Graphic 1274">
            <a:extLst>
              <a:ext uri="{FF2B5EF4-FFF2-40B4-BE49-F238E27FC236}">
                <a16:creationId xmlns:a16="http://schemas.microsoft.com/office/drawing/2014/main" id="{C373845D-7EBC-63ED-2C0A-95DD7E69073C}"/>
              </a:ext>
            </a:extLst>
          </p:cNvPr>
          <p:cNvGrpSpPr/>
          <p:nvPr/>
        </p:nvGrpSpPr>
        <p:grpSpPr>
          <a:xfrm>
            <a:off x="564997" y="1294371"/>
            <a:ext cx="8044744" cy="2586939"/>
            <a:chOff x="12418406" y="824840"/>
            <a:chExt cx="9183794" cy="2953221"/>
          </a:xfrm>
        </p:grpSpPr>
        <p:grpSp>
          <p:nvGrpSpPr>
            <p:cNvPr id="1277" name="Graphic 1274">
              <a:extLst>
                <a:ext uri="{FF2B5EF4-FFF2-40B4-BE49-F238E27FC236}">
                  <a16:creationId xmlns:a16="http://schemas.microsoft.com/office/drawing/2014/main" id="{07962022-656B-FE81-F126-A323C68A95F3}"/>
                </a:ext>
              </a:extLst>
            </p:cNvPr>
            <p:cNvGrpSpPr/>
            <p:nvPr/>
          </p:nvGrpSpPr>
          <p:grpSpPr>
            <a:xfrm>
              <a:off x="12418406" y="1845218"/>
              <a:ext cx="847643" cy="1589794"/>
              <a:chOff x="12418406" y="1845218"/>
              <a:chExt cx="847643" cy="1589794"/>
            </a:xfrm>
          </p:grpSpPr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C498F45C-0A76-6947-B6DB-3980C5DE0C16}"/>
                  </a:ext>
                </a:extLst>
              </p:cNvPr>
              <p:cNvSpPr/>
              <p:nvPr/>
            </p:nvSpPr>
            <p:spPr>
              <a:xfrm>
                <a:off x="12918280" y="3012459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926AB4F4-DCCC-DD38-E2FF-BA0D66362253}"/>
                  </a:ext>
                </a:extLst>
              </p:cNvPr>
              <p:cNvSpPr/>
              <p:nvPr/>
            </p:nvSpPr>
            <p:spPr>
              <a:xfrm>
                <a:off x="12881853" y="3129025"/>
                <a:ext cx="189419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80" name="TextBox 1279">
                <a:extLst>
                  <a:ext uri="{FF2B5EF4-FFF2-40B4-BE49-F238E27FC236}">
                    <a16:creationId xmlns:a16="http://schemas.microsoft.com/office/drawing/2014/main" id="{7D9E869F-2EAB-9BC8-79E1-EE45F15230C7}"/>
                  </a:ext>
                </a:extLst>
              </p:cNvPr>
              <p:cNvSpPr txBox="1"/>
              <p:nvPr/>
            </p:nvSpPr>
            <p:spPr>
              <a:xfrm>
                <a:off x="12418406" y="1845218"/>
                <a:ext cx="84764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Stagiaire</a:t>
                </a:r>
              </a:p>
            </p:txBody>
          </p:sp>
        </p:grpSp>
        <p:grpSp>
          <p:nvGrpSpPr>
            <p:cNvPr id="1281" name="Graphic 1274">
              <a:extLst>
                <a:ext uri="{FF2B5EF4-FFF2-40B4-BE49-F238E27FC236}">
                  <a16:creationId xmlns:a16="http://schemas.microsoft.com/office/drawing/2014/main" id="{34A3B205-9FA2-715D-9F1C-F23FD8724237}"/>
                </a:ext>
              </a:extLst>
            </p:cNvPr>
            <p:cNvGrpSpPr/>
            <p:nvPr/>
          </p:nvGrpSpPr>
          <p:grpSpPr>
            <a:xfrm>
              <a:off x="12482547" y="1356856"/>
              <a:ext cx="944632" cy="2403220"/>
              <a:chOff x="12482547" y="1356856"/>
              <a:chExt cx="944632" cy="2403220"/>
            </a:xfrm>
          </p:grpSpPr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8D2AFD66-5614-1303-3BC2-24A42C253B6A}"/>
                  </a:ext>
                </a:extLst>
              </p:cNvPr>
              <p:cNvSpPr/>
              <p:nvPr/>
            </p:nvSpPr>
            <p:spPr>
              <a:xfrm>
                <a:off x="12759558" y="1356856"/>
                <a:ext cx="116567" cy="116567"/>
              </a:xfrm>
              <a:custGeom>
                <a:avLst/>
                <a:gdLst>
                  <a:gd name="connsiteX0" fmla="*/ 116567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7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7" y="58283"/>
                    </a:moveTo>
                    <a:cubicBezTo>
                      <a:pt x="116567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7" y="26094"/>
                      <a:pt x="116567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47D5E937-8C1B-E9CB-BEA5-D529C1D4FA36}"/>
                  </a:ext>
                </a:extLst>
              </p:cNvPr>
              <p:cNvSpPr/>
              <p:nvPr/>
            </p:nvSpPr>
            <p:spPr>
              <a:xfrm>
                <a:off x="12720773" y="1475148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4" name="TextBox 1283">
                <a:extLst>
                  <a:ext uri="{FF2B5EF4-FFF2-40B4-BE49-F238E27FC236}">
                    <a16:creationId xmlns:a16="http://schemas.microsoft.com/office/drawing/2014/main" id="{1F5F0097-F590-BB41-E10C-739DE9F192CF}"/>
                  </a:ext>
                </a:extLst>
              </p:cNvPr>
              <p:cNvSpPr txBox="1"/>
              <p:nvPr/>
            </p:nvSpPr>
            <p:spPr>
              <a:xfrm>
                <a:off x="12482547" y="3461425"/>
                <a:ext cx="944632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Encadrant</a:t>
                </a:r>
              </a:p>
            </p:txBody>
          </p:sp>
        </p:grpSp>
        <p:grpSp>
          <p:nvGrpSpPr>
            <p:cNvPr id="1285" name="Graphic 1274">
              <a:extLst>
                <a:ext uri="{FF2B5EF4-FFF2-40B4-BE49-F238E27FC236}">
                  <a16:creationId xmlns:a16="http://schemas.microsoft.com/office/drawing/2014/main" id="{13D15405-1009-A953-32EE-0BF8A996F949}"/>
                </a:ext>
              </a:extLst>
            </p:cNvPr>
            <p:cNvGrpSpPr/>
            <p:nvPr/>
          </p:nvGrpSpPr>
          <p:grpSpPr>
            <a:xfrm>
              <a:off x="16289027" y="824840"/>
              <a:ext cx="2045800" cy="401797"/>
              <a:chOff x="16289027" y="824840"/>
              <a:chExt cx="2045800" cy="401797"/>
            </a:xfrm>
          </p:grpSpPr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39B7A4BD-D06A-B46E-275E-EB041E1137C9}"/>
                  </a:ext>
                </a:extLst>
              </p:cNvPr>
              <p:cNvSpPr/>
              <p:nvPr/>
            </p:nvSpPr>
            <p:spPr>
              <a:xfrm>
                <a:off x="16289027" y="824840"/>
                <a:ext cx="1832883" cy="401797"/>
              </a:xfrm>
              <a:custGeom>
                <a:avLst/>
                <a:gdLst>
                  <a:gd name="connsiteX0" fmla="*/ 1371123 w 1371123"/>
                  <a:gd name="connsiteY0" fmla="*/ 154597 h 309194"/>
                  <a:gd name="connsiteX1" fmla="*/ 685562 w 1371123"/>
                  <a:gd name="connsiteY1" fmla="*/ 309194 h 309194"/>
                  <a:gd name="connsiteX2" fmla="*/ 0 w 1371123"/>
                  <a:gd name="connsiteY2" fmla="*/ 154597 h 309194"/>
                  <a:gd name="connsiteX3" fmla="*/ 685562 w 1371123"/>
                  <a:gd name="connsiteY3" fmla="*/ 0 h 309194"/>
                  <a:gd name="connsiteX4" fmla="*/ 1371123 w 1371123"/>
                  <a:gd name="connsiteY4" fmla="*/ 154597 h 3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1123" h="309194">
                    <a:moveTo>
                      <a:pt x="1371123" y="154597"/>
                    </a:moveTo>
                    <a:cubicBezTo>
                      <a:pt x="1371123" y="239979"/>
                      <a:pt x="1064187" y="309194"/>
                      <a:pt x="685562" y="309194"/>
                    </a:cubicBezTo>
                    <a:cubicBezTo>
                      <a:pt x="306937" y="309194"/>
                      <a:pt x="0" y="239979"/>
                      <a:pt x="0" y="154597"/>
                    </a:cubicBezTo>
                    <a:cubicBezTo>
                      <a:pt x="0" y="69216"/>
                      <a:pt x="306937" y="0"/>
                      <a:pt x="685562" y="0"/>
                    </a:cubicBezTo>
                    <a:cubicBezTo>
                      <a:pt x="1064187" y="0"/>
                      <a:pt x="1371123" y="69216"/>
                      <a:pt x="1371123" y="15459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87" name="TextBox 1286">
                <a:extLst>
                  <a:ext uri="{FF2B5EF4-FFF2-40B4-BE49-F238E27FC236}">
                    <a16:creationId xmlns:a16="http://schemas.microsoft.com/office/drawing/2014/main" id="{7FA722E4-EE55-3D32-4560-588B3A66A398}"/>
                  </a:ext>
                </a:extLst>
              </p:cNvPr>
              <p:cNvSpPr txBox="1"/>
              <p:nvPr/>
            </p:nvSpPr>
            <p:spPr>
              <a:xfrm>
                <a:off x="16339263" y="877427"/>
                <a:ext cx="199556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Téléverser Document</a:t>
                </a:r>
              </a:p>
            </p:txBody>
          </p:sp>
        </p:grpSp>
        <p:grpSp>
          <p:nvGrpSpPr>
            <p:cNvPr id="1288" name="Graphic 1274">
              <a:extLst>
                <a:ext uri="{FF2B5EF4-FFF2-40B4-BE49-F238E27FC236}">
                  <a16:creationId xmlns:a16="http://schemas.microsoft.com/office/drawing/2014/main" id="{108D0BA3-FE94-10BC-8CC8-107A873A2CF5}"/>
                </a:ext>
              </a:extLst>
            </p:cNvPr>
            <p:cNvGrpSpPr/>
            <p:nvPr/>
          </p:nvGrpSpPr>
          <p:grpSpPr>
            <a:xfrm>
              <a:off x="13723262" y="2005493"/>
              <a:ext cx="1923657" cy="361028"/>
              <a:chOff x="13723262" y="2005493"/>
              <a:chExt cx="1923657" cy="361028"/>
            </a:xfrm>
          </p:grpSpPr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C999EC73-1E8F-348F-5176-B01FCF89E2B7}"/>
                  </a:ext>
                </a:extLst>
              </p:cNvPr>
              <p:cNvSpPr/>
              <p:nvPr/>
            </p:nvSpPr>
            <p:spPr>
              <a:xfrm>
                <a:off x="13723262" y="2005493"/>
                <a:ext cx="1923657" cy="361028"/>
              </a:xfrm>
              <a:custGeom>
                <a:avLst/>
                <a:gdLst>
                  <a:gd name="connsiteX0" fmla="*/ 1435637 w 1435636"/>
                  <a:gd name="connsiteY0" fmla="*/ 161048 h 322096"/>
                  <a:gd name="connsiteX1" fmla="*/ 717818 w 1435636"/>
                  <a:gd name="connsiteY1" fmla="*/ 322097 h 322096"/>
                  <a:gd name="connsiteX2" fmla="*/ 0 w 1435636"/>
                  <a:gd name="connsiteY2" fmla="*/ 161048 h 322096"/>
                  <a:gd name="connsiteX3" fmla="*/ 717818 w 1435636"/>
                  <a:gd name="connsiteY3" fmla="*/ 0 h 322096"/>
                  <a:gd name="connsiteX4" fmla="*/ 1435637 w 1435636"/>
                  <a:gd name="connsiteY4" fmla="*/ 161048 h 32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5636" h="322096">
                    <a:moveTo>
                      <a:pt x="1435637" y="161048"/>
                    </a:moveTo>
                    <a:cubicBezTo>
                      <a:pt x="1435637" y="249993"/>
                      <a:pt x="1114259" y="322097"/>
                      <a:pt x="717818" y="322097"/>
                    </a:cubicBezTo>
                    <a:cubicBezTo>
                      <a:pt x="321378" y="322097"/>
                      <a:pt x="0" y="249993"/>
                      <a:pt x="0" y="161048"/>
                    </a:cubicBezTo>
                    <a:cubicBezTo>
                      <a:pt x="0" y="72104"/>
                      <a:pt x="321378" y="0"/>
                      <a:pt x="717818" y="0"/>
                    </a:cubicBezTo>
                    <a:cubicBezTo>
                      <a:pt x="1114259" y="0"/>
                      <a:pt x="1435637" y="72104"/>
                      <a:pt x="1435637" y="161048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0" name="TextBox 1289">
                <a:extLst>
                  <a:ext uri="{FF2B5EF4-FFF2-40B4-BE49-F238E27FC236}">
                    <a16:creationId xmlns:a16="http://schemas.microsoft.com/office/drawing/2014/main" id="{69BB85BC-8253-389B-E7C5-2DCBD8DB21BF}"/>
                  </a:ext>
                </a:extLst>
              </p:cNvPr>
              <p:cNvSpPr txBox="1"/>
              <p:nvPr/>
            </p:nvSpPr>
            <p:spPr>
              <a:xfrm>
                <a:off x="13744489" y="2036681"/>
                <a:ext cx="1848637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Télécharger Document</a:t>
                </a:r>
              </a:p>
            </p:txBody>
          </p:sp>
        </p:grpSp>
        <p:grpSp>
          <p:nvGrpSpPr>
            <p:cNvPr id="1291" name="Graphic 1274">
              <a:extLst>
                <a:ext uri="{FF2B5EF4-FFF2-40B4-BE49-F238E27FC236}">
                  <a16:creationId xmlns:a16="http://schemas.microsoft.com/office/drawing/2014/main" id="{243D4185-921B-EBAD-EC4E-1C1EF52C23F0}"/>
                </a:ext>
              </a:extLst>
            </p:cNvPr>
            <p:cNvGrpSpPr/>
            <p:nvPr/>
          </p:nvGrpSpPr>
          <p:grpSpPr>
            <a:xfrm>
              <a:off x="13766378" y="1145321"/>
              <a:ext cx="1656209" cy="298651"/>
              <a:chOff x="13766378" y="1145321"/>
              <a:chExt cx="1656209" cy="298651"/>
            </a:xfrm>
          </p:grpSpPr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94AD35E8-E4D7-4865-1BCE-D3B82F7DF99F}"/>
                  </a:ext>
                </a:extLst>
              </p:cNvPr>
              <p:cNvSpPr/>
              <p:nvPr/>
            </p:nvSpPr>
            <p:spPr>
              <a:xfrm>
                <a:off x="13766378" y="1157222"/>
                <a:ext cx="1654766" cy="281451"/>
              </a:xfrm>
              <a:custGeom>
                <a:avLst/>
                <a:gdLst>
                  <a:gd name="connsiteX0" fmla="*/ 1232406 w 1232405"/>
                  <a:gd name="connsiteY0" fmla="*/ 140726 h 281451"/>
                  <a:gd name="connsiteX1" fmla="*/ 616203 w 1232405"/>
                  <a:gd name="connsiteY1" fmla="*/ 281451 h 281451"/>
                  <a:gd name="connsiteX2" fmla="*/ 0 w 1232405"/>
                  <a:gd name="connsiteY2" fmla="*/ 140726 h 281451"/>
                  <a:gd name="connsiteX3" fmla="*/ 616203 w 1232405"/>
                  <a:gd name="connsiteY3" fmla="*/ 0 h 281451"/>
                  <a:gd name="connsiteX4" fmla="*/ 1232406 w 1232405"/>
                  <a:gd name="connsiteY4" fmla="*/ 140726 h 28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2405" h="281451">
                    <a:moveTo>
                      <a:pt x="1232406" y="140726"/>
                    </a:moveTo>
                    <a:cubicBezTo>
                      <a:pt x="1232406" y="218446"/>
                      <a:pt x="956523" y="281451"/>
                      <a:pt x="616203" y="281451"/>
                    </a:cubicBezTo>
                    <a:cubicBezTo>
                      <a:pt x="275884" y="281451"/>
                      <a:pt x="0" y="218446"/>
                      <a:pt x="0" y="140726"/>
                    </a:cubicBezTo>
                    <a:cubicBezTo>
                      <a:pt x="0" y="63005"/>
                      <a:pt x="275884" y="0"/>
                      <a:pt x="616203" y="0"/>
                    </a:cubicBezTo>
                    <a:cubicBezTo>
                      <a:pt x="956523" y="0"/>
                      <a:pt x="1232406" y="63005"/>
                      <a:pt x="1232406" y="140726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3" name="TextBox 1292">
                <a:extLst>
                  <a:ext uri="{FF2B5EF4-FFF2-40B4-BE49-F238E27FC236}">
                    <a16:creationId xmlns:a16="http://schemas.microsoft.com/office/drawing/2014/main" id="{3771D199-458C-863D-4C1A-5338DA06409D}"/>
                  </a:ext>
                </a:extLst>
              </p:cNvPr>
              <p:cNvSpPr txBox="1"/>
              <p:nvPr/>
            </p:nvSpPr>
            <p:spPr>
              <a:xfrm>
                <a:off x="13792204" y="1145321"/>
                <a:ext cx="16303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 Postuler Demande</a:t>
                </a:r>
              </a:p>
            </p:txBody>
          </p:sp>
        </p:grpSp>
        <p:grpSp>
          <p:nvGrpSpPr>
            <p:cNvPr id="1294" name="Graphic 1274">
              <a:extLst>
                <a:ext uri="{FF2B5EF4-FFF2-40B4-BE49-F238E27FC236}">
                  <a16:creationId xmlns:a16="http://schemas.microsoft.com/office/drawing/2014/main" id="{8E02BCBE-814B-5046-486D-D01CB6D0CBFB}"/>
                </a:ext>
              </a:extLst>
            </p:cNvPr>
            <p:cNvGrpSpPr/>
            <p:nvPr/>
          </p:nvGrpSpPr>
          <p:grpSpPr>
            <a:xfrm>
              <a:off x="13655356" y="1529124"/>
              <a:ext cx="2059886" cy="380129"/>
              <a:chOff x="13655356" y="1529124"/>
              <a:chExt cx="2059886" cy="380129"/>
            </a:xfrm>
          </p:grpSpPr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06768EEE-16C1-B4CA-18B9-4662F35951E3}"/>
                  </a:ext>
                </a:extLst>
              </p:cNvPr>
              <p:cNvSpPr/>
              <p:nvPr/>
            </p:nvSpPr>
            <p:spPr>
              <a:xfrm>
                <a:off x="13655356" y="1529124"/>
                <a:ext cx="2050444" cy="380129"/>
              </a:xfrm>
              <a:custGeom>
                <a:avLst/>
                <a:gdLst>
                  <a:gd name="connsiteX0" fmla="*/ 1581517 w 1581517"/>
                  <a:gd name="connsiteY0" fmla="*/ 175637 h 351273"/>
                  <a:gd name="connsiteX1" fmla="*/ 790759 w 1581517"/>
                  <a:gd name="connsiteY1" fmla="*/ 351273 h 351273"/>
                  <a:gd name="connsiteX2" fmla="*/ 0 w 1581517"/>
                  <a:gd name="connsiteY2" fmla="*/ 175637 h 351273"/>
                  <a:gd name="connsiteX3" fmla="*/ 790759 w 1581517"/>
                  <a:gd name="connsiteY3" fmla="*/ 0 h 351273"/>
                  <a:gd name="connsiteX4" fmla="*/ 1581517 w 1581517"/>
                  <a:gd name="connsiteY4" fmla="*/ 175637 h 351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81517" h="351273">
                    <a:moveTo>
                      <a:pt x="1581517" y="175637"/>
                    </a:moveTo>
                    <a:cubicBezTo>
                      <a:pt x="1581517" y="272638"/>
                      <a:pt x="1227483" y="351273"/>
                      <a:pt x="790759" y="351273"/>
                    </a:cubicBezTo>
                    <a:cubicBezTo>
                      <a:pt x="354035" y="351273"/>
                      <a:pt x="0" y="272638"/>
                      <a:pt x="0" y="175637"/>
                    </a:cubicBezTo>
                    <a:cubicBezTo>
                      <a:pt x="0" y="78635"/>
                      <a:pt x="354035" y="0"/>
                      <a:pt x="790759" y="0"/>
                    </a:cubicBezTo>
                    <a:cubicBezTo>
                      <a:pt x="1227483" y="0"/>
                      <a:pt x="1581517" y="78635"/>
                      <a:pt x="1581517" y="175637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 dirty="0"/>
              </a:p>
            </p:txBody>
          </p:sp>
          <p:sp>
            <p:nvSpPr>
              <p:cNvPr id="1296" name="TextBox 1295">
                <a:extLst>
                  <a:ext uri="{FF2B5EF4-FFF2-40B4-BE49-F238E27FC236}">
                    <a16:creationId xmlns:a16="http://schemas.microsoft.com/office/drawing/2014/main" id="{386DBD27-8B0E-B469-13E7-77A11AEA5389}"/>
                  </a:ext>
                </a:extLst>
              </p:cNvPr>
              <p:cNvSpPr txBox="1"/>
              <p:nvPr/>
            </p:nvSpPr>
            <p:spPr>
              <a:xfrm>
                <a:off x="13672629" y="1567251"/>
                <a:ext cx="2042613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Suivre statut de demande</a:t>
                </a:r>
              </a:p>
            </p:txBody>
          </p:sp>
        </p:grpSp>
        <p:grpSp>
          <p:nvGrpSpPr>
            <p:cNvPr id="1297" name="Graphic 1274">
              <a:extLst>
                <a:ext uri="{FF2B5EF4-FFF2-40B4-BE49-F238E27FC236}">
                  <a16:creationId xmlns:a16="http://schemas.microsoft.com/office/drawing/2014/main" id="{F5423ACF-8A3E-A15E-513E-E4A916F844BA}"/>
                </a:ext>
              </a:extLst>
            </p:cNvPr>
            <p:cNvGrpSpPr/>
            <p:nvPr/>
          </p:nvGrpSpPr>
          <p:grpSpPr>
            <a:xfrm>
              <a:off x="16330872" y="3255296"/>
              <a:ext cx="1771620" cy="378473"/>
              <a:chOff x="16330872" y="3255296"/>
              <a:chExt cx="1771620" cy="378473"/>
            </a:xfrm>
          </p:grpSpPr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AC7BB98A-436C-75C8-679E-1A4871689CA0}"/>
                  </a:ext>
                </a:extLst>
              </p:cNvPr>
              <p:cNvSpPr/>
              <p:nvPr/>
            </p:nvSpPr>
            <p:spPr>
              <a:xfrm>
                <a:off x="16330872" y="3255296"/>
                <a:ext cx="1771620" cy="378473"/>
              </a:xfrm>
              <a:custGeom>
                <a:avLst/>
                <a:gdLst>
                  <a:gd name="connsiteX0" fmla="*/ 1297373 w 1297372"/>
                  <a:gd name="connsiteY0" fmla="*/ 147222 h 294444"/>
                  <a:gd name="connsiteX1" fmla="*/ 648687 w 1297372"/>
                  <a:gd name="connsiteY1" fmla="*/ 294444 h 294444"/>
                  <a:gd name="connsiteX2" fmla="*/ 0 w 1297372"/>
                  <a:gd name="connsiteY2" fmla="*/ 147222 h 294444"/>
                  <a:gd name="connsiteX3" fmla="*/ 648687 w 1297372"/>
                  <a:gd name="connsiteY3" fmla="*/ 0 h 294444"/>
                  <a:gd name="connsiteX4" fmla="*/ 1297373 w 1297372"/>
                  <a:gd name="connsiteY4" fmla="*/ 147222 h 29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97372" h="294444">
                    <a:moveTo>
                      <a:pt x="1297373" y="147222"/>
                    </a:moveTo>
                    <a:cubicBezTo>
                      <a:pt x="1297373" y="228531"/>
                      <a:pt x="1006946" y="294444"/>
                      <a:pt x="648687" y="294444"/>
                    </a:cubicBezTo>
                    <a:cubicBezTo>
                      <a:pt x="290427" y="294444"/>
                      <a:pt x="0" y="228531"/>
                      <a:pt x="0" y="147222"/>
                    </a:cubicBezTo>
                    <a:cubicBezTo>
                      <a:pt x="0" y="65914"/>
                      <a:pt x="290427" y="0"/>
                      <a:pt x="648687" y="0"/>
                    </a:cubicBezTo>
                    <a:cubicBezTo>
                      <a:pt x="1006946" y="0"/>
                      <a:pt x="1297373" y="65914"/>
                      <a:pt x="1297373" y="14722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299" name="TextBox 1298">
                <a:extLst>
                  <a:ext uri="{FF2B5EF4-FFF2-40B4-BE49-F238E27FC236}">
                    <a16:creationId xmlns:a16="http://schemas.microsoft.com/office/drawing/2014/main" id="{B02D6F61-2576-A414-6C6C-CFC947B1906B}"/>
                  </a:ext>
                </a:extLst>
              </p:cNvPr>
              <p:cNvSpPr txBox="1"/>
              <p:nvPr/>
            </p:nvSpPr>
            <p:spPr>
              <a:xfrm>
                <a:off x="16372366" y="3303792"/>
                <a:ext cx="1643681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Demande</a:t>
                </a:r>
              </a:p>
            </p:txBody>
          </p:sp>
        </p:grpSp>
        <p:grpSp>
          <p:nvGrpSpPr>
            <p:cNvPr id="1300" name="Graphic 1274">
              <a:extLst>
                <a:ext uri="{FF2B5EF4-FFF2-40B4-BE49-F238E27FC236}">
                  <a16:creationId xmlns:a16="http://schemas.microsoft.com/office/drawing/2014/main" id="{FA98025A-3E89-96A2-212D-E543E3786CDF}"/>
                </a:ext>
              </a:extLst>
            </p:cNvPr>
            <p:cNvGrpSpPr/>
            <p:nvPr/>
          </p:nvGrpSpPr>
          <p:grpSpPr>
            <a:xfrm>
              <a:off x="13792205" y="2948783"/>
              <a:ext cx="1472196" cy="312672"/>
              <a:chOff x="13792205" y="2948783"/>
              <a:chExt cx="1472196" cy="312672"/>
            </a:xfrm>
          </p:grpSpPr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6BC1D653-40CF-0F2F-DDEE-CAD43DF946CA}"/>
                  </a:ext>
                </a:extLst>
              </p:cNvPr>
              <p:cNvSpPr/>
              <p:nvPr/>
            </p:nvSpPr>
            <p:spPr>
              <a:xfrm>
                <a:off x="13792205" y="2948783"/>
                <a:ext cx="1472196" cy="312672"/>
              </a:xfrm>
              <a:custGeom>
                <a:avLst/>
                <a:gdLst>
                  <a:gd name="connsiteX0" fmla="*/ 1112876 w 1112875"/>
                  <a:gd name="connsiteY0" fmla="*/ 128772 h 257545"/>
                  <a:gd name="connsiteX1" fmla="*/ 556438 w 1112875"/>
                  <a:gd name="connsiteY1" fmla="*/ 257545 h 257545"/>
                  <a:gd name="connsiteX2" fmla="*/ 0 w 1112875"/>
                  <a:gd name="connsiteY2" fmla="*/ 128772 h 257545"/>
                  <a:gd name="connsiteX3" fmla="*/ 556438 w 1112875"/>
                  <a:gd name="connsiteY3" fmla="*/ 0 h 257545"/>
                  <a:gd name="connsiteX4" fmla="*/ 1112876 w 1112875"/>
                  <a:gd name="connsiteY4" fmla="*/ 128772 h 257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2875" h="257545">
                    <a:moveTo>
                      <a:pt x="1112876" y="128772"/>
                    </a:moveTo>
                    <a:cubicBezTo>
                      <a:pt x="1112876" y="199891"/>
                      <a:pt x="863750" y="257545"/>
                      <a:pt x="556438" y="257545"/>
                    </a:cubicBezTo>
                    <a:cubicBezTo>
                      <a:pt x="249126" y="257545"/>
                      <a:pt x="0" y="199892"/>
                      <a:pt x="0" y="128772"/>
                    </a:cubicBezTo>
                    <a:cubicBezTo>
                      <a:pt x="0" y="57653"/>
                      <a:pt x="249126" y="0"/>
                      <a:pt x="556438" y="0"/>
                    </a:cubicBezTo>
                    <a:cubicBezTo>
                      <a:pt x="863750" y="0"/>
                      <a:pt x="1112876" y="57653"/>
                      <a:pt x="1112876" y="1287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2" name="TextBox 1301">
                <a:extLst>
                  <a:ext uri="{FF2B5EF4-FFF2-40B4-BE49-F238E27FC236}">
                    <a16:creationId xmlns:a16="http://schemas.microsoft.com/office/drawing/2014/main" id="{EEA2342D-06DA-F5C8-BD24-B72023E75411}"/>
                  </a:ext>
                </a:extLst>
              </p:cNvPr>
              <p:cNvSpPr txBox="1"/>
              <p:nvPr/>
            </p:nvSpPr>
            <p:spPr>
              <a:xfrm>
                <a:off x="13792205" y="2955792"/>
                <a:ext cx="14721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Rapport</a:t>
                </a:r>
              </a:p>
            </p:txBody>
          </p:sp>
        </p:grpSp>
        <p:grpSp>
          <p:nvGrpSpPr>
            <p:cNvPr id="1303" name="Graphic 1274">
              <a:extLst>
                <a:ext uri="{FF2B5EF4-FFF2-40B4-BE49-F238E27FC236}">
                  <a16:creationId xmlns:a16="http://schemas.microsoft.com/office/drawing/2014/main" id="{2A7A3E7B-CCF6-4B33-260A-B22C67057C6F}"/>
                </a:ext>
              </a:extLst>
            </p:cNvPr>
            <p:cNvGrpSpPr/>
            <p:nvPr/>
          </p:nvGrpSpPr>
          <p:grpSpPr>
            <a:xfrm>
              <a:off x="20379413" y="1470027"/>
              <a:ext cx="1222787" cy="2007486"/>
              <a:chOff x="20379413" y="1470027"/>
              <a:chExt cx="1222787" cy="2007486"/>
            </a:xfrm>
          </p:grpSpPr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A836A894-27FD-AB81-33DC-9E6F790AA3A8}"/>
                  </a:ext>
                </a:extLst>
              </p:cNvPr>
              <p:cNvSpPr/>
              <p:nvPr/>
            </p:nvSpPr>
            <p:spPr>
              <a:xfrm>
                <a:off x="20947064" y="3054960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EFD3A358-A22B-652F-A9D7-FF1A21BA4A32}"/>
                  </a:ext>
                </a:extLst>
              </p:cNvPr>
              <p:cNvSpPr/>
              <p:nvPr/>
            </p:nvSpPr>
            <p:spPr>
              <a:xfrm>
                <a:off x="20910635" y="3171526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6" name="TextBox 1305">
                <a:extLst>
                  <a:ext uri="{FF2B5EF4-FFF2-40B4-BE49-F238E27FC236}">
                    <a16:creationId xmlns:a16="http://schemas.microsoft.com/office/drawing/2014/main" id="{C2CE695E-F45F-09BB-6FF3-A92794F95F50}"/>
                  </a:ext>
                </a:extLst>
              </p:cNvPr>
              <p:cNvSpPr txBox="1"/>
              <p:nvPr/>
            </p:nvSpPr>
            <p:spPr>
              <a:xfrm>
                <a:off x="20379413" y="1470027"/>
                <a:ext cx="1222787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Service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Administrative</a:t>
                </a:r>
              </a:p>
            </p:txBody>
          </p:sp>
        </p:grpSp>
        <p:grpSp>
          <p:nvGrpSpPr>
            <p:cNvPr id="1307" name="Graphic 1274">
              <a:extLst>
                <a:ext uri="{FF2B5EF4-FFF2-40B4-BE49-F238E27FC236}">
                  <a16:creationId xmlns:a16="http://schemas.microsoft.com/office/drawing/2014/main" id="{E9CDA758-1464-E8B8-60C3-BC182AB4B40D}"/>
                </a:ext>
              </a:extLst>
            </p:cNvPr>
            <p:cNvGrpSpPr/>
            <p:nvPr/>
          </p:nvGrpSpPr>
          <p:grpSpPr>
            <a:xfrm>
              <a:off x="20554731" y="2143149"/>
              <a:ext cx="917181" cy="884264"/>
              <a:chOff x="20554731" y="2143149"/>
              <a:chExt cx="917181" cy="884264"/>
            </a:xfrm>
          </p:grpSpPr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87FE2279-59A8-36A0-ED36-309AF6505B43}"/>
                  </a:ext>
                </a:extLst>
              </p:cNvPr>
              <p:cNvSpPr/>
              <p:nvPr/>
            </p:nvSpPr>
            <p:spPr>
              <a:xfrm>
                <a:off x="20946332" y="2143149"/>
                <a:ext cx="116566" cy="116566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F64294EF-4C7E-1CCA-3747-90D403812986}"/>
                  </a:ext>
                </a:extLst>
              </p:cNvPr>
              <p:cNvSpPr/>
              <p:nvPr/>
            </p:nvSpPr>
            <p:spPr>
              <a:xfrm>
                <a:off x="20909904" y="2259715"/>
                <a:ext cx="189420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0" name="TextBox 1309">
                <a:extLst>
                  <a:ext uri="{FF2B5EF4-FFF2-40B4-BE49-F238E27FC236}">
                    <a16:creationId xmlns:a16="http://schemas.microsoft.com/office/drawing/2014/main" id="{04E12780-E685-DB39-0554-D6C079AC1455}"/>
                  </a:ext>
                </a:extLst>
              </p:cNvPr>
              <p:cNvSpPr txBox="1"/>
              <p:nvPr/>
            </p:nvSpPr>
            <p:spPr>
              <a:xfrm>
                <a:off x="20554731" y="2535517"/>
                <a:ext cx="917181" cy="4918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Centre de</a:t>
                </a:r>
              </a:p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formation</a:t>
                </a:r>
              </a:p>
            </p:txBody>
          </p:sp>
        </p:grpSp>
        <p:grpSp>
          <p:nvGrpSpPr>
            <p:cNvPr id="1311" name="Graphic 1274">
              <a:extLst>
                <a:ext uri="{FF2B5EF4-FFF2-40B4-BE49-F238E27FC236}">
                  <a16:creationId xmlns:a16="http://schemas.microsoft.com/office/drawing/2014/main" id="{C037C989-CBA4-599D-EE33-AC65196AEBBE}"/>
                </a:ext>
              </a:extLst>
            </p:cNvPr>
            <p:cNvGrpSpPr/>
            <p:nvPr/>
          </p:nvGrpSpPr>
          <p:grpSpPr>
            <a:xfrm>
              <a:off x="20710806" y="1048501"/>
              <a:ext cx="679286" cy="2729560"/>
              <a:chOff x="20710806" y="1048501"/>
              <a:chExt cx="679286" cy="2729560"/>
            </a:xfrm>
          </p:grpSpPr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05A710F2-B540-68EC-534E-DD61E1A34BBF}"/>
                  </a:ext>
                </a:extLst>
              </p:cNvPr>
              <p:cNvSpPr/>
              <p:nvPr/>
            </p:nvSpPr>
            <p:spPr>
              <a:xfrm>
                <a:off x="20928415" y="1048501"/>
                <a:ext cx="116567" cy="116567"/>
              </a:xfrm>
              <a:custGeom>
                <a:avLst/>
                <a:gdLst>
                  <a:gd name="connsiteX0" fmla="*/ 116566 w 116566"/>
                  <a:gd name="connsiteY0" fmla="*/ 58283 h 116566"/>
                  <a:gd name="connsiteX1" fmla="*/ 58283 w 116566"/>
                  <a:gd name="connsiteY1" fmla="*/ 116567 h 116566"/>
                  <a:gd name="connsiteX2" fmla="*/ 0 w 116566"/>
                  <a:gd name="connsiteY2" fmla="*/ 58283 h 116566"/>
                  <a:gd name="connsiteX3" fmla="*/ 58283 w 116566"/>
                  <a:gd name="connsiteY3" fmla="*/ 0 h 116566"/>
                  <a:gd name="connsiteX4" fmla="*/ 116566 w 116566"/>
                  <a:gd name="connsiteY4" fmla="*/ 58283 h 116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566" h="116566">
                    <a:moveTo>
                      <a:pt x="116566" y="58283"/>
                    </a:moveTo>
                    <a:cubicBezTo>
                      <a:pt x="116566" y="90472"/>
                      <a:pt x="90472" y="116567"/>
                      <a:pt x="58283" y="116567"/>
                    </a:cubicBezTo>
                    <a:cubicBezTo>
                      <a:pt x="26094" y="116567"/>
                      <a:pt x="0" y="90472"/>
                      <a:pt x="0" y="58283"/>
                    </a:cubicBezTo>
                    <a:cubicBezTo>
                      <a:pt x="0" y="26094"/>
                      <a:pt x="26094" y="0"/>
                      <a:pt x="58283" y="0"/>
                    </a:cubicBezTo>
                    <a:cubicBezTo>
                      <a:pt x="90472" y="0"/>
                      <a:pt x="116566" y="26094"/>
                      <a:pt x="116566" y="58283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DE430443-D5D0-092F-2242-DA5AB5F8D556}"/>
                  </a:ext>
                </a:extLst>
              </p:cNvPr>
              <p:cNvSpPr/>
              <p:nvPr/>
            </p:nvSpPr>
            <p:spPr>
              <a:xfrm>
                <a:off x="20891987" y="1165068"/>
                <a:ext cx="189421" cy="305987"/>
              </a:xfrm>
              <a:custGeom>
                <a:avLst/>
                <a:gdLst>
                  <a:gd name="connsiteX0" fmla="*/ 94710 w 189420"/>
                  <a:gd name="connsiteY0" fmla="*/ 0 h 305987"/>
                  <a:gd name="connsiteX1" fmla="*/ 94710 w 189420"/>
                  <a:gd name="connsiteY1" fmla="*/ 196706 h 305987"/>
                  <a:gd name="connsiteX2" fmla="*/ 0 w 189420"/>
                  <a:gd name="connsiteY2" fmla="*/ 58283 h 305987"/>
                  <a:gd name="connsiteX3" fmla="*/ 189421 w 189420"/>
                  <a:gd name="connsiteY3" fmla="*/ 58283 h 305987"/>
                  <a:gd name="connsiteX4" fmla="*/ 94710 w 189420"/>
                  <a:gd name="connsiteY4" fmla="*/ 196706 h 305987"/>
                  <a:gd name="connsiteX5" fmla="*/ 0 w 189420"/>
                  <a:gd name="connsiteY5" fmla="*/ 305987 h 305987"/>
                  <a:gd name="connsiteX6" fmla="*/ 94710 w 189420"/>
                  <a:gd name="connsiteY6" fmla="*/ 196706 h 305987"/>
                  <a:gd name="connsiteX7" fmla="*/ 189421 w 189420"/>
                  <a:gd name="connsiteY7" fmla="*/ 305987 h 305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20" h="305987">
                    <a:moveTo>
                      <a:pt x="94710" y="0"/>
                    </a:moveTo>
                    <a:lnTo>
                      <a:pt x="94710" y="196706"/>
                    </a:lnTo>
                    <a:moveTo>
                      <a:pt x="0" y="58283"/>
                    </a:moveTo>
                    <a:lnTo>
                      <a:pt x="189421" y="58283"/>
                    </a:lnTo>
                    <a:moveTo>
                      <a:pt x="94710" y="196706"/>
                    </a:moveTo>
                    <a:lnTo>
                      <a:pt x="0" y="305987"/>
                    </a:lnTo>
                    <a:moveTo>
                      <a:pt x="94710" y="196706"/>
                    </a:moveTo>
                    <a:lnTo>
                      <a:pt x="189421" y="305987"/>
                    </a:lnTo>
                  </a:path>
                </a:pathLst>
              </a:custGeom>
              <a:solidFill>
                <a:srgbClr val="FFFFFF">
                  <a:alpha val="0"/>
                </a:srgbClr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4" name="TextBox 1313">
                <a:extLst>
                  <a:ext uri="{FF2B5EF4-FFF2-40B4-BE49-F238E27FC236}">
                    <a16:creationId xmlns:a16="http://schemas.microsoft.com/office/drawing/2014/main" id="{7B3A2789-E5EE-D948-25EF-D7D1DD4FD28D}"/>
                  </a:ext>
                </a:extLst>
              </p:cNvPr>
              <p:cNvSpPr txBox="1"/>
              <p:nvPr/>
            </p:nvSpPr>
            <p:spPr>
              <a:xfrm>
                <a:off x="20710806" y="3479410"/>
                <a:ext cx="679286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DCRH</a:t>
                </a:r>
              </a:p>
            </p:txBody>
          </p:sp>
        </p:grpSp>
        <p:grpSp>
          <p:nvGrpSpPr>
            <p:cNvPr id="1315" name="Graphic 1274">
              <a:extLst>
                <a:ext uri="{FF2B5EF4-FFF2-40B4-BE49-F238E27FC236}">
                  <a16:creationId xmlns:a16="http://schemas.microsoft.com/office/drawing/2014/main" id="{DE3E61F1-A8EE-CF2B-6550-AC3329DAE9EB}"/>
                </a:ext>
              </a:extLst>
            </p:cNvPr>
            <p:cNvGrpSpPr/>
            <p:nvPr/>
          </p:nvGrpSpPr>
          <p:grpSpPr>
            <a:xfrm>
              <a:off x="18455481" y="1273828"/>
              <a:ext cx="1509084" cy="316879"/>
              <a:chOff x="18455481" y="1273828"/>
              <a:chExt cx="1509084" cy="316879"/>
            </a:xfrm>
          </p:grpSpPr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E728A04F-6C08-E173-98D7-B14E50C31A40}"/>
                  </a:ext>
                </a:extLst>
              </p:cNvPr>
              <p:cNvSpPr/>
              <p:nvPr/>
            </p:nvSpPr>
            <p:spPr>
              <a:xfrm>
                <a:off x="18455481" y="1273828"/>
                <a:ext cx="1495775" cy="316879"/>
              </a:xfrm>
              <a:custGeom>
                <a:avLst/>
                <a:gdLst>
                  <a:gd name="connsiteX0" fmla="*/ 1150866 w 1150866"/>
                  <a:gd name="connsiteY0" fmla="*/ 132572 h 265143"/>
                  <a:gd name="connsiteX1" fmla="*/ 575433 w 1150866"/>
                  <a:gd name="connsiteY1" fmla="*/ 265144 h 265143"/>
                  <a:gd name="connsiteX2" fmla="*/ 0 w 1150866"/>
                  <a:gd name="connsiteY2" fmla="*/ 132572 h 265143"/>
                  <a:gd name="connsiteX3" fmla="*/ 575433 w 1150866"/>
                  <a:gd name="connsiteY3" fmla="*/ 0 h 265143"/>
                  <a:gd name="connsiteX4" fmla="*/ 1150866 w 1150866"/>
                  <a:gd name="connsiteY4" fmla="*/ 132572 h 26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866" h="265143">
                    <a:moveTo>
                      <a:pt x="1150866" y="132572"/>
                    </a:moveTo>
                    <a:cubicBezTo>
                      <a:pt x="1150866" y="205790"/>
                      <a:pt x="893236" y="265144"/>
                      <a:pt x="575433" y="265144"/>
                    </a:cubicBezTo>
                    <a:cubicBezTo>
                      <a:pt x="257630" y="265144"/>
                      <a:pt x="0" y="205790"/>
                      <a:pt x="0" y="132572"/>
                    </a:cubicBezTo>
                    <a:cubicBezTo>
                      <a:pt x="0" y="59355"/>
                      <a:pt x="257630" y="0"/>
                      <a:pt x="575433" y="0"/>
                    </a:cubicBezTo>
                    <a:cubicBezTo>
                      <a:pt x="893236" y="0"/>
                      <a:pt x="1150866" y="59355"/>
                      <a:pt x="1150866" y="132572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17" name="TextBox 1316">
                <a:extLst>
                  <a:ext uri="{FF2B5EF4-FFF2-40B4-BE49-F238E27FC236}">
                    <a16:creationId xmlns:a16="http://schemas.microsoft.com/office/drawing/2014/main" id="{4DF1FA92-0992-6A60-5752-B35D8444618B}"/>
                  </a:ext>
                </a:extLst>
              </p:cNvPr>
              <p:cNvSpPr txBox="1"/>
              <p:nvPr/>
            </p:nvSpPr>
            <p:spPr>
              <a:xfrm>
                <a:off x="18455482" y="1282942"/>
                <a:ext cx="1509083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Gérer Utilisateur</a:t>
                </a:r>
              </a:p>
            </p:txBody>
          </p:sp>
        </p:grpSp>
        <p:grpSp>
          <p:nvGrpSpPr>
            <p:cNvPr id="1318" name="Graphic 1274">
              <a:extLst>
                <a:ext uri="{FF2B5EF4-FFF2-40B4-BE49-F238E27FC236}">
                  <a16:creationId xmlns:a16="http://schemas.microsoft.com/office/drawing/2014/main" id="{02593BE7-C119-C58E-41F6-A0E7D928C8E9}"/>
                </a:ext>
              </a:extLst>
            </p:cNvPr>
            <p:cNvGrpSpPr/>
            <p:nvPr/>
          </p:nvGrpSpPr>
          <p:grpSpPr>
            <a:xfrm>
              <a:off x="18282064" y="2045654"/>
              <a:ext cx="1956096" cy="346001"/>
              <a:chOff x="18282064" y="2045654"/>
              <a:chExt cx="1956096" cy="346001"/>
            </a:xfrm>
          </p:grpSpPr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543645FB-697F-7239-9FC5-EBBE595CDD7D}"/>
                  </a:ext>
                </a:extLst>
              </p:cNvPr>
              <p:cNvSpPr/>
              <p:nvPr/>
            </p:nvSpPr>
            <p:spPr>
              <a:xfrm>
                <a:off x="18284994" y="2045654"/>
                <a:ext cx="1953163" cy="346001"/>
              </a:xfrm>
              <a:custGeom>
                <a:avLst/>
                <a:gdLst>
                  <a:gd name="connsiteX0" fmla="*/ 1422003 w 1422002"/>
                  <a:gd name="connsiteY0" fmla="*/ 159685 h 319370"/>
                  <a:gd name="connsiteX1" fmla="*/ 711001 w 1422002"/>
                  <a:gd name="connsiteY1" fmla="*/ 319370 h 319370"/>
                  <a:gd name="connsiteX2" fmla="*/ -1 w 1422002"/>
                  <a:gd name="connsiteY2" fmla="*/ 159685 h 319370"/>
                  <a:gd name="connsiteX3" fmla="*/ 711001 w 1422002"/>
                  <a:gd name="connsiteY3" fmla="*/ 0 h 319370"/>
                  <a:gd name="connsiteX4" fmla="*/ 1422003 w 1422002"/>
                  <a:gd name="connsiteY4" fmla="*/ 159685 h 319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2002" h="319370">
                    <a:moveTo>
                      <a:pt x="1422003" y="159685"/>
                    </a:moveTo>
                    <a:cubicBezTo>
                      <a:pt x="1422003" y="247877"/>
                      <a:pt x="1103677" y="319370"/>
                      <a:pt x="711001" y="319370"/>
                    </a:cubicBezTo>
                    <a:cubicBezTo>
                      <a:pt x="318326" y="319370"/>
                      <a:pt x="-1" y="247877"/>
                      <a:pt x="-1" y="159685"/>
                    </a:cubicBezTo>
                    <a:cubicBezTo>
                      <a:pt x="-1" y="71493"/>
                      <a:pt x="318326" y="0"/>
                      <a:pt x="711001" y="0"/>
                    </a:cubicBezTo>
                    <a:cubicBezTo>
                      <a:pt x="1103677" y="0"/>
                      <a:pt x="1422003" y="71493"/>
                      <a:pt x="1422003" y="15968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0" name="TextBox 1319">
                <a:extLst>
                  <a:ext uri="{FF2B5EF4-FFF2-40B4-BE49-F238E27FC236}">
                    <a16:creationId xmlns:a16="http://schemas.microsoft.com/office/drawing/2014/main" id="{1A88414F-B27F-2D25-D0BD-2B6098F19D2E}"/>
                  </a:ext>
                </a:extLst>
              </p:cNvPr>
              <p:cNvSpPr txBox="1"/>
              <p:nvPr/>
            </p:nvSpPr>
            <p:spPr>
              <a:xfrm>
                <a:off x="18282064" y="2058495"/>
                <a:ext cx="1956096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Consulter Convocation</a:t>
                </a:r>
              </a:p>
            </p:txBody>
          </p:sp>
        </p:grpSp>
        <p:grpSp>
          <p:nvGrpSpPr>
            <p:cNvPr id="1321" name="Graphic 1274">
              <a:extLst>
                <a:ext uri="{FF2B5EF4-FFF2-40B4-BE49-F238E27FC236}">
                  <a16:creationId xmlns:a16="http://schemas.microsoft.com/office/drawing/2014/main" id="{4304FEA5-FCAB-3859-6523-F354861125CD}"/>
                </a:ext>
              </a:extLst>
            </p:cNvPr>
            <p:cNvGrpSpPr/>
            <p:nvPr/>
          </p:nvGrpSpPr>
          <p:grpSpPr>
            <a:xfrm>
              <a:off x="18644580" y="2815245"/>
              <a:ext cx="1608910" cy="372750"/>
              <a:chOff x="18644580" y="2815245"/>
              <a:chExt cx="1608910" cy="372750"/>
            </a:xfrm>
          </p:grpSpPr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262A8BE4-35C9-4324-D9B0-C55832177B62}"/>
                  </a:ext>
                </a:extLst>
              </p:cNvPr>
              <p:cNvSpPr/>
              <p:nvPr/>
            </p:nvSpPr>
            <p:spPr>
              <a:xfrm>
                <a:off x="18659908" y="2815245"/>
                <a:ext cx="1591430" cy="372750"/>
              </a:xfrm>
              <a:custGeom>
                <a:avLst/>
                <a:gdLst>
                  <a:gd name="connsiteX0" fmla="*/ 1272661 w 1272660"/>
                  <a:gd name="connsiteY0" fmla="*/ 144751 h 289501"/>
                  <a:gd name="connsiteX1" fmla="*/ 636331 w 1272660"/>
                  <a:gd name="connsiteY1" fmla="*/ 289502 h 289501"/>
                  <a:gd name="connsiteX2" fmla="*/ 1 w 1272660"/>
                  <a:gd name="connsiteY2" fmla="*/ 144751 h 289501"/>
                  <a:gd name="connsiteX3" fmla="*/ 636331 w 1272660"/>
                  <a:gd name="connsiteY3" fmla="*/ 0 h 289501"/>
                  <a:gd name="connsiteX4" fmla="*/ 1272661 w 1272660"/>
                  <a:gd name="connsiteY4" fmla="*/ 144751 h 289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660" h="289501">
                    <a:moveTo>
                      <a:pt x="1272661" y="144751"/>
                    </a:moveTo>
                    <a:cubicBezTo>
                      <a:pt x="1272661" y="224695"/>
                      <a:pt x="987766" y="289502"/>
                      <a:pt x="636331" y="289502"/>
                    </a:cubicBezTo>
                    <a:cubicBezTo>
                      <a:pt x="284895" y="289502"/>
                      <a:pt x="1" y="224695"/>
                      <a:pt x="1" y="144751"/>
                    </a:cubicBezTo>
                    <a:cubicBezTo>
                      <a:pt x="1" y="64807"/>
                      <a:pt x="284895" y="0"/>
                      <a:pt x="636331" y="0"/>
                    </a:cubicBezTo>
                    <a:cubicBezTo>
                      <a:pt x="987766" y="0"/>
                      <a:pt x="1272661" y="64807"/>
                      <a:pt x="1272661" y="144751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3" name="TextBox 1322">
                <a:extLst>
                  <a:ext uri="{FF2B5EF4-FFF2-40B4-BE49-F238E27FC236}">
                    <a16:creationId xmlns:a16="http://schemas.microsoft.com/office/drawing/2014/main" id="{D591005E-2E5D-B6C5-703F-25D8B11C0A69}"/>
                  </a:ext>
                </a:extLst>
              </p:cNvPr>
              <p:cNvSpPr txBox="1"/>
              <p:nvPr/>
            </p:nvSpPr>
            <p:spPr>
              <a:xfrm>
                <a:off x="18644580" y="2844457"/>
                <a:ext cx="1608910" cy="298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Valider Classement</a:t>
                </a:r>
              </a:p>
            </p:txBody>
          </p:sp>
        </p:grpSp>
        <p:grpSp>
          <p:nvGrpSpPr>
            <p:cNvPr id="1324" name="Graphic 1274">
              <a:extLst>
                <a:ext uri="{FF2B5EF4-FFF2-40B4-BE49-F238E27FC236}">
                  <a16:creationId xmlns:a16="http://schemas.microsoft.com/office/drawing/2014/main" id="{4E63E6A0-9B7E-3CAF-5785-FB7A49FBFC65}"/>
                </a:ext>
              </a:extLst>
            </p:cNvPr>
            <p:cNvGrpSpPr/>
            <p:nvPr/>
          </p:nvGrpSpPr>
          <p:grpSpPr>
            <a:xfrm>
              <a:off x="16549160" y="2202142"/>
              <a:ext cx="1323256" cy="301823"/>
              <a:chOff x="16549160" y="2202142"/>
              <a:chExt cx="1323256" cy="301823"/>
            </a:xfrm>
          </p:grpSpPr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35C753DB-479B-8696-739B-D90AB49A6400}"/>
                  </a:ext>
                </a:extLst>
              </p:cNvPr>
              <p:cNvSpPr/>
              <p:nvPr/>
            </p:nvSpPr>
            <p:spPr>
              <a:xfrm>
                <a:off x="16549160" y="2202142"/>
                <a:ext cx="1323256" cy="301823"/>
              </a:xfrm>
              <a:custGeom>
                <a:avLst/>
                <a:gdLst>
                  <a:gd name="connsiteX0" fmla="*/ 1016201 w 1016201"/>
                  <a:gd name="connsiteY0" fmla="*/ 119105 h 238209"/>
                  <a:gd name="connsiteX1" fmla="*/ 508101 w 1016201"/>
                  <a:gd name="connsiteY1" fmla="*/ 238210 h 238209"/>
                  <a:gd name="connsiteX2" fmla="*/ 0 w 1016201"/>
                  <a:gd name="connsiteY2" fmla="*/ 119105 h 238209"/>
                  <a:gd name="connsiteX3" fmla="*/ 508101 w 1016201"/>
                  <a:gd name="connsiteY3" fmla="*/ 0 h 238209"/>
                  <a:gd name="connsiteX4" fmla="*/ 1016201 w 1016201"/>
                  <a:gd name="connsiteY4" fmla="*/ 119105 h 23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6201" h="238209">
                    <a:moveTo>
                      <a:pt x="1016201" y="119105"/>
                    </a:moveTo>
                    <a:cubicBezTo>
                      <a:pt x="1016201" y="184885"/>
                      <a:pt x="788717" y="238210"/>
                      <a:pt x="508101" y="238210"/>
                    </a:cubicBezTo>
                    <a:cubicBezTo>
                      <a:pt x="227484" y="238210"/>
                      <a:pt x="0" y="184885"/>
                      <a:pt x="0" y="119105"/>
                    </a:cubicBezTo>
                    <a:cubicBezTo>
                      <a:pt x="0" y="53325"/>
                      <a:pt x="227485" y="0"/>
                      <a:pt x="508101" y="0"/>
                    </a:cubicBezTo>
                    <a:cubicBezTo>
                      <a:pt x="788717" y="0"/>
                      <a:pt x="1016201" y="53325"/>
                      <a:pt x="1016201" y="119105"/>
                    </a:cubicBezTo>
                    <a:close/>
                  </a:path>
                </a:pathLst>
              </a:custGeom>
              <a:solidFill>
                <a:srgbClr val="F1F1F1"/>
              </a:solidFill>
              <a:ln w="3642" cap="flat">
                <a:solidFill>
                  <a:srgbClr val="18181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fr-FR" sz="1050"/>
              </a:p>
            </p:txBody>
          </p:sp>
          <p:sp>
            <p:nvSpPr>
              <p:cNvPr id="1326" name="TextBox 1325">
                <a:extLst>
                  <a:ext uri="{FF2B5EF4-FFF2-40B4-BE49-F238E27FC236}">
                    <a16:creationId xmlns:a16="http://schemas.microsoft.com/office/drawing/2014/main" id="{C5CA8CA0-268F-066E-EBA2-638F78D32D11}"/>
                  </a:ext>
                </a:extLst>
              </p:cNvPr>
              <p:cNvSpPr txBox="1"/>
              <p:nvPr/>
            </p:nvSpPr>
            <p:spPr>
              <a:xfrm>
                <a:off x="16549161" y="2205314"/>
                <a:ext cx="1323254" cy="2986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spc="0" baseline="0" dirty="0">
                    <a:ln/>
                    <a:solidFill>
                      <a:srgbClr val="000000"/>
                    </a:solidFill>
                    <a:latin typeface="Arial"/>
                    <a:cs typeface="Arial"/>
                    <a:sym typeface="Arial"/>
                    <a:rtl val="0"/>
                  </a:rPr>
                  <a:t>Se connecter</a:t>
                </a:r>
              </a:p>
            </p:txBody>
          </p:sp>
        </p:grpSp>
        <p:sp>
          <p:nvSpPr>
            <p:cNvPr id="1395" name="TextBox 1394">
              <a:extLst>
                <a:ext uri="{FF2B5EF4-FFF2-40B4-BE49-F238E27FC236}">
                  <a16:creationId xmlns:a16="http://schemas.microsoft.com/office/drawing/2014/main" id="{9ECA1CEB-5B28-1B3D-D6F7-7DB2AA92638A}"/>
                </a:ext>
              </a:extLst>
            </p:cNvPr>
            <p:cNvSpPr txBox="1"/>
            <p:nvPr/>
          </p:nvSpPr>
          <p:spPr>
            <a:xfrm rot="5400000">
              <a:off x="16985224" y="2811126"/>
              <a:ext cx="646346" cy="2283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«</a:t>
              </a:r>
              <a:r>
                <a:rPr lang="fr-FR" sz="700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include</a:t>
              </a:r>
              <a:r>
                <a:rPr lang="fr-FR" sz="700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»</a:t>
              </a:r>
            </a:p>
          </p:txBody>
        </p:sp>
      </p:grpSp>
      <p:cxnSp>
        <p:nvCxnSpPr>
          <p:cNvPr id="1409" name="Straight Arrow Connector 1408">
            <a:extLst>
              <a:ext uri="{FF2B5EF4-FFF2-40B4-BE49-F238E27FC236}">
                <a16:creationId xmlns:a16="http://schemas.microsoft.com/office/drawing/2014/main" id="{C1F88112-B6D3-84F2-5B00-D7AB8D3A6805}"/>
              </a:ext>
            </a:extLst>
          </p:cNvPr>
          <p:cNvCxnSpPr>
            <a:cxnSpLocks/>
            <a:stCxn id="1289" idx="0"/>
            <a:endCxn id="1325" idx="2"/>
          </p:cNvCxnSpPr>
          <p:nvPr/>
        </p:nvCxnSpPr>
        <p:spPr>
          <a:xfrm>
            <a:off x="3393087" y="2486715"/>
            <a:ext cx="790337" cy="14632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0" name="Straight Arrow Connector 1409">
            <a:extLst>
              <a:ext uri="{FF2B5EF4-FFF2-40B4-BE49-F238E27FC236}">
                <a16:creationId xmlns:a16="http://schemas.microsoft.com/office/drawing/2014/main" id="{1B0BC0AC-4D10-189C-F4AE-4553DAFBFADC}"/>
              </a:ext>
            </a:extLst>
          </p:cNvPr>
          <p:cNvCxnSpPr>
            <a:cxnSpLocks/>
            <a:stCxn id="1301" idx="0"/>
          </p:cNvCxnSpPr>
          <p:nvPr/>
        </p:nvCxnSpPr>
        <p:spPr>
          <a:xfrm flipV="1">
            <a:off x="3058011" y="2749547"/>
            <a:ext cx="1345915" cy="54228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3" name="Straight Arrow Connector 1412">
            <a:extLst>
              <a:ext uri="{FF2B5EF4-FFF2-40B4-BE49-F238E27FC236}">
                <a16:creationId xmlns:a16="http://schemas.microsoft.com/office/drawing/2014/main" id="{EBC40821-DFF7-FFFF-8F04-55828151D24E}"/>
              </a:ext>
            </a:extLst>
          </p:cNvPr>
          <p:cNvCxnSpPr>
            <a:cxnSpLocks/>
            <a:stCxn id="1298" idx="3"/>
            <a:endCxn id="1326" idx="2"/>
          </p:cNvCxnSpPr>
          <p:nvPr/>
        </p:nvCxnSpPr>
        <p:spPr>
          <a:xfrm flipH="1" flipV="1">
            <a:off x="4762991" y="2765237"/>
            <a:ext cx="5164" cy="658146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6" name="Straight Arrow Connector 1415">
            <a:extLst>
              <a:ext uri="{FF2B5EF4-FFF2-40B4-BE49-F238E27FC236}">
                <a16:creationId xmlns:a16="http://schemas.microsoft.com/office/drawing/2014/main" id="{8DB9E0F6-DED2-F65C-F654-E0B97385A22E}"/>
              </a:ext>
            </a:extLst>
          </p:cNvPr>
          <p:cNvCxnSpPr>
            <a:cxnSpLocks/>
            <a:stCxn id="1296" idx="3"/>
          </p:cNvCxnSpPr>
          <p:nvPr/>
        </p:nvCxnSpPr>
        <p:spPr>
          <a:xfrm>
            <a:off x="3452934" y="2075507"/>
            <a:ext cx="1047679" cy="40757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2" name="Straight Arrow Connector 1421">
            <a:extLst>
              <a:ext uri="{FF2B5EF4-FFF2-40B4-BE49-F238E27FC236}">
                <a16:creationId xmlns:a16="http://schemas.microsoft.com/office/drawing/2014/main" id="{F75CF273-0844-3001-D2B8-30AC3001C086}"/>
              </a:ext>
            </a:extLst>
          </p:cNvPr>
          <p:cNvCxnSpPr>
            <a:cxnSpLocks/>
            <a:stCxn id="1286" idx="1"/>
          </p:cNvCxnSpPr>
          <p:nvPr/>
        </p:nvCxnSpPr>
        <p:spPr>
          <a:xfrm>
            <a:off x="4758332" y="1646334"/>
            <a:ext cx="46569" cy="85729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5" name="Straight Arrow Connector 1424">
            <a:extLst>
              <a:ext uri="{FF2B5EF4-FFF2-40B4-BE49-F238E27FC236}">
                <a16:creationId xmlns:a16="http://schemas.microsoft.com/office/drawing/2014/main" id="{BB121F85-E15D-704C-CDF7-94B70E35316F}"/>
              </a:ext>
            </a:extLst>
          </p:cNvPr>
          <p:cNvCxnSpPr>
            <a:cxnSpLocks/>
            <a:stCxn id="1316" idx="2"/>
          </p:cNvCxnSpPr>
          <p:nvPr/>
        </p:nvCxnSpPr>
        <p:spPr>
          <a:xfrm flipH="1">
            <a:off x="5079921" y="1826461"/>
            <a:ext cx="773387" cy="7087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0" name="Straight Arrow Connector 1429">
            <a:extLst>
              <a:ext uri="{FF2B5EF4-FFF2-40B4-BE49-F238E27FC236}">
                <a16:creationId xmlns:a16="http://schemas.microsoft.com/office/drawing/2014/main" id="{D347A6E2-182D-1B2E-CFDB-B856D99010A2}"/>
              </a:ext>
            </a:extLst>
          </p:cNvPr>
          <p:cNvCxnSpPr>
            <a:cxnSpLocks/>
            <a:stCxn id="1320" idx="1"/>
            <a:endCxn id="1325" idx="0"/>
          </p:cNvCxnSpPr>
          <p:nvPr/>
        </p:nvCxnSpPr>
        <p:spPr>
          <a:xfrm flipH="1">
            <a:off x="5342558" y="2520935"/>
            <a:ext cx="358840" cy="112109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3" name="Straight Arrow Connector 1432">
            <a:extLst>
              <a:ext uri="{FF2B5EF4-FFF2-40B4-BE49-F238E27FC236}">
                <a16:creationId xmlns:a16="http://schemas.microsoft.com/office/drawing/2014/main" id="{9A95CB17-CA7B-6861-E35B-44634EFB233F}"/>
              </a:ext>
            </a:extLst>
          </p:cNvPr>
          <p:cNvCxnSpPr>
            <a:cxnSpLocks/>
            <a:stCxn id="1322" idx="2"/>
          </p:cNvCxnSpPr>
          <p:nvPr/>
        </p:nvCxnSpPr>
        <p:spPr>
          <a:xfrm flipH="1" flipV="1">
            <a:off x="5079921" y="2765237"/>
            <a:ext cx="952459" cy="435933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46" name="Straight Arrow Connector 1445">
            <a:extLst>
              <a:ext uri="{FF2B5EF4-FFF2-40B4-BE49-F238E27FC236}">
                <a16:creationId xmlns:a16="http://schemas.microsoft.com/office/drawing/2014/main" id="{032B57F4-D84D-DBA8-A4F0-91965543A903}"/>
              </a:ext>
            </a:extLst>
          </p:cNvPr>
          <p:cNvCxnSpPr>
            <a:cxnSpLocks/>
            <a:endCxn id="1302" idx="1"/>
          </p:cNvCxnSpPr>
          <p:nvPr/>
        </p:nvCxnSpPr>
        <p:spPr>
          <a:xfrm flipV="1">
            <a:off x="1487662" y="3291831"/>
            <a:ext cx="280746" cy="13169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7" name="Straight Arrow Connector 1446">
            <a:extLst>
              <a:ext uri="{FF2B5EF4-FFF2-40B4-BE49-F238E27FC236}">
                <a16:creationId xmlns:a16="http://schemas.microsoft.com/office/drawing/2014/main" id="{DD997546-DC18-0585-8B78-D42C1F5635B1}"/>
              </a:ext>
            </a:extLst>
          </p:cNvPr>
          <p:cNvCxnSpPr>
            <a:cxnSpLocks/>
            <a:endCxn id="1293" idx="1"/>
          </p:cNvCxnSpPr>
          <p:nvPr/>
        </p:nvCxnSpPr>
        <p:spPr>
          <a:xfrm flipV="1">
            <a:off x="1238288" y="1705909"/>
            <a:ext cx="530120" cy="17858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0" name="Straight Arrow Connector 1449">
            <a:extLst>
              <a:ext uri="{FF2B5EF4-FFF2-40B4-BE49-F238E27FC236}">
                <a16:creationId xmlns:a16="http://schemas.microsoft.com/office/drawing/2014/main" id="{0CD8A202-36BD-B5E8-8A1A-FB615A05ED7E}"/>
              </a:ext>
            </a:extLst>
          </p:cNvPr>
          <p:cNvCxnSpPr>
            <a:cxnSpLocks/>
            <a:endCxn id="1296" idx="1"/>
          </p:cNvCxnSpPr>
          <p:nvPr/>
        </p:nvCxnSpPr>
        <p:spPr>
          <a:xfrm>
            <a:off x="1238288" y="2075507"/>
            <a:ext cx="42537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3" name="Straight Arrow Connector 1452">
            <a:extLst>
              <a:ext uri="{FF2B5EF4-FFF2-40B4-BE49-F238E27FC236}">
                <a16:creationId xmlns:a16="http://schemas.microsoft.com/office/drawing/2014/main" id="{B661A4F3-BB34-F854-3F52-D1183083C2A9}"/>
              </a:ext>
            </a:extLst>
          </p:cNvPr>
          <p:cNvCxnSpPr>
            <a:cxnSpLocks/>
            <a:stCxn id="1280" idx="3"/>
            <a:endCxn id="1290" idx="1"/>
          </p:cNvCxnSpPr>
          <p:nvPr/>
        </p:nvCxnSpPr>
        <p:spPr>
          <a:xfrm>
            <a:off x="1307510" y="2318999"/>
            <a:ext cx="419100" cy="16771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6" name="Straight Arrow Connector 1455">
            <a:extLst>
              <a:ext uri="{FF2B5EF4-FFF2-40B4-BE49-F238E27FC236}">
                <a16:creationId xmlns:a16="http://schemas.microsoft.com/office/drawing/2014/main" id="{CA2A6364-E404-1EA5-D9F5-8084DA71B235}"/>
              </a:ext>
            </a:extLst>
          </p:cNvPr>
          <p:cNvCxnSpPr>
            <a:cxnSpLocks/>
          </p:cNvCxnSpPr>
          <p:nvPr/>
        </p:nvCxnSpPr>
        <p:spPr>
          <a:xfrm>
            <a:off x="930741" y="1474625"/>
            <a:ext cx="2988850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3" name="Straight Arrow Connector 1462">
            <a:extLst>
              <a:ext uri="{FF2B5EF4-FFF2-40B4-BE49-F238E27FC236}">
                <a16:creationId xmlns:a16="http://schemas.microsoft.com/office/drawing/2014/main" id="{74EFA007-5B8B-CB77-4615-EFD2B86A6C2D}"/>
              </a:ext>
            </a:extLst>
          </p:cNvPr>
          <p:cNvCxnSpPr>
            <a:cxnSpLocks/>
          </p:cNvCxnSpPr>
          <p:nvPr/>
        </p:nvCxnSpPr>
        <p:spPr>
          <a:xfrm flipH="1" flipV="1">
            <a:off x="5561108" y="1543078"/>
            <a:ext cx="2339719" cy="793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8" name="Straight Arrow Connector 1467">
            <a:extLst>
              <a:ext uri="{FF2B5EF4-FFF2-40B4-BE49-F238E27FC236}">
                <a16:creationId xmlns:a16="http://schemas.microsoft.com/office/drawing/2014/main" id="{1D6ECFBA-7B6F-65EF-59D5-80550D71C189}"/>
              </a:ext>
            </a:extLst>
          </p:cNvPr>
          <p:cNvCxnSpPr>
            <a:cxnSpLocks/>
          </p:cNvCxnSpPr>
          <p:nvPr/>
        </p:nvCxnSpPr>
        <p:spPr>
          <a:xfrm>
            <a:off x="534255" y="1369476"/>
            <a:ext cx="3385336" cy="258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5" name="Straight Connector 1474">
            <a:extLst>
              <a:ext uri="{FF2B5EF4-FFF2-40B4-BE49-F238E27FC236}">
                <a16:creationId xmlns:a16="http://schemas.microsoft.com/office/drawing/2014/main" id="{FEB13CA5-9959-BA8B-1C7B-3EB30A3DFC97}"/>
              </a:ext>
            </a:extLst>
          </p:cNvPr>
          <p:cNvCxnSpPr>
            <a:cxnSpLocks/>
          </p:cNvCxnSpPr>
          <p:nvPr/>
        </p:nvCxnSpPr>
        <p:spPr>
          <a:xfrm>
            <a:off x="535065" y="1360194"/>
            <a:ext cx="0" cy="1984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3" name="Straight Arrow Connector 1492">
            <a:extLst>
              <a:ext uri="{FF2B5EF4-FFF2-40B4-BE49-F238E27FC236}">
                <a16:creationId xmlns:a16="http://schemas.microsoft.com/office/drawing/2014/main" id="{948A9E93-0B7E-9B19-F04A-50C3A48BD7FF}"/>
              </a:ext>
            </a:extLst>
          </p:cNvPr>
          <p:cNvCxnSpPr>
            <a:cxnSpLocks/>
            <a:endCxn id="1317" idx="3"/>
          </p:cNvCxnSpPr>
          <p:nvPr/>
        </p:nvCxnSpPr>
        <p:spPr>
          <a:xfrm flipH="1">
            <a:off x="7175222" y="1826461"/>
            <a:ext cx="5355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5" name="Straight Arrow Connector 1494">
            <a:extLst>
              <a:ext uri="{FF2B5EF4-FFF2-40B4-BE49-F238E27FC236}">
                <a16:creationId xmlns:a16="http://schemas.microsoft.com/office/drawing/2014/main" id="{4102F7CC-75B7-74B3-08F9-E155ADCB43D2}"/>
              </a:ext>
            </a:extLst>
          </p:cNvPr>
          <p:cNvCxnSpPr>
            <a:cxnSpLocks/>
            <a:endCxn id="1319" idx="0"/>
          </p:cNvCxnSpPr>
          <p:nvPr/>
        </p:nvCxnSpPr>
        <p:spPr>
          <a:xfrm flipH="1" flipV="1">
            <a:off x="7414883" y="2515314"/>
            <a:ext cx="448388" cy="2037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7" name="Straight Arrow Connector 1496">
            <a:extLst>
              <a:ext uri="{FF2B5EF4-FFF2-40B4-BE49-F238E27FC236}">
                <a16:creationId xmlns:a16="http://schemas.microsoft.com/office/drawing/2014/main" id="{E84C6A51-C85A-32D5-EF74-FB4A22E1D6C2}"/>
              </a:ext>
            </a:extLst>
          </p:cNvPr>
          <p:cNvCxnSpPr>
            <a:cxnSpLocks/>
            <a:endCxn id="1323" idx="3"/>
          </p:cNvCxnSpPr>
          <p:nvPr/>
        </p:nvCxnSpPr>
        <p:spPr>
          <a:xfrm flipH="1" flipV="1">
            <a:off x="7428312" y="3194304"/>
            <a:ext cx="395459" cy="33044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3" name="Straight Arrow Connector 1502">
            <a:extLst>
              <a:ext uri="{FF2B5EF4-FFF2-40B4-BE49-F238E27FC236}">
                <a16:creationId xmlns:a16="http://schemas.microsoft.com/office/drawing/2014/main" id="{530BBE83-A5A8-2786-5688-09C4E8C208D6}"/>
              </a:ext>
            </a:extLst>
          </p:cNvPr>
          <p:cNvCxnSpPr>
            <a:cxnSpLocks/>
          </p:cNvCxnSpPr>
          <p:nvPr/>
        </p:nvCxnSpPr>
        <p:spPr>
          <a:xfrm flipH="1">
            <a:off x="5561108" y="1398743"/>
            <a:ext cx="296473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9F4DE472-1DDA-1FDD-4B14-C7B98A07E9A7}"/>
              </a:ext>
            </a:extLst>
          </p:cNvPr>
          <p:cNvCxnSpPr>
            <a:cxnSpLocks/>
          </p:cNvCxnSpPr>
          <p:nvPr/>
        </p:nvCxnSpPr>
        <p:spPr>
          <a:xfrm>
            <a:off x="8525838" y="1395365"/>
            <a:ext cx="0" cy="1262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1" name="Straight Connector 1510">
            <a:extLst>
              <a:ext uri="{FF2B5EF4-FFF2-40B4-BE49-F238E27FC236}">
                <a16:creationId xmlns:a16="http://schemas.microsoft.com/office/drawing/2014/main" id="{7E1E172F-E902-5C3D-4A67-014199497115}"/>
              </a:ext>
            </a:extLst>
          </p:cNvPr>
          <p:cNvCxnSpPr>
            <a:cxnSpLocks/>
          </p:cNvCxnSpPr>
          <p:nvPr/>
        </p:nvCxnSpPr>
        <p:spPr>
          <a:xfrm flipH="1">
            <a:off x="8352890" y="2765237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4" name="Straight Connector 1563">
            <a:extLst>
              <a:ext uri="{FF2B5EF4-FFF2-40B4-BE49-F238E27FC236}">
                <a16:creationId xmlns:a16="http://schemas.microsoft.com/office/drawing/2014/main" id="{D6478A31-3FDB-A72A-F3FF-6BA88704A1BC}"/>
              </a:ext>
            </a:extLst>
          </p:cNvPr>
          <p:cNvCxnSpPr>
            <a:cxnSpLocks/>
          </p:cNvCxnSpPr>
          <p:nvPr/>
        </p:nvCxnSpPr>
        <p:spPr>
          <a:xfrm flipH="1">
            <a:off x="930741" y="1474625"/>
            <a:ext cx="5241" cy="2259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8" name="Straight Arrow Connector 1577">
            <a:extLst>
              <a:ext uri="{FF2B5EF4-FFF2-40B4-BE49-F238E27FC236}">
                <a16:creationId xmlns:a16="http://schemas.microsoft.com/office/drawing/2014/main" id="{CA54847F-DFD1-4231-5011-3B42EF0221E6}"/>
              </a:ext>
            </a:extLst>
          </p:cNvPr>
          <p:cNvCxnSpPr>
            <a:cxnSpLocks/>
          </p:cNvCxnSpPr>
          <p:nvPr/>
        </p:nvCxnSpPr>
        <p:spPr>
          <a:xfrm>
            <a:off x="1489753" y="3602194"/>
            <a:ext cx="242751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0" name="Straight Arrow Connector 1579">
            <a:extLst>
              <a:ext uri="{FF2B5EF4-FFF2-40B4-BE49-F238E27FC236}">
                <a16:creationId xmlns:a16="http://schemas.microsoft.com/office/drawing/2014/main" id="{6B813227-6C71-21DC-8184-78A16A21F761}"/>
              </a:ext>
            </a:extLst>
          </p:cNvPr>
          <p:cNvCxnSpPr>
            <a:cxnSpLocks/>
          </p:cNvCxnSpPr>
          <p:nvPr/>
        </p:nvCxnSpPr>
        <p:spPr>
          <a:xfrm flipH="1">
            <a:off x="5561108" y="3616885"/>
            <a:ext cx="22164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9" name="Straight Connector 1588">
            <a:extLst>
              <a:ext uri="{FF2B5EF4-FFF2-40B4-BE49-F238E27FC236}">
                <a16:creationId xmlns:a16="http://schemas.microsoft.com/office/drawing/2014/main" id="{F0112A7C-8F5E-6D2F-6BB6-F8813A613A68}"/>
              </a:ext>
            </a:extLst>
          </p:cNvPr>
          <p:cNvCxnSpPr>
            <a:cxnSpLocks/>
          </p:cNvCxnSpPr>
          <p:nvPr/>
        </p:nvCxnSpPr>
        <p:spPr>
          <a:xfrm flipH="1" flipV="1">
            <a:off x="534255" y="3343239"/>
            <a:ext cx="277403" cy="1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5" name="Straight Connector 1604">
            <a:extLst>
              <a:ext uri="{FF2B5EF4-FFF2-40B4-BE49-F238E27FC236}">
                <a16:creationId xmlns:a16="http://schemas.microsoft.com/office/drawing/2014/main" id="{8213FC7B-8B1E-5098-E00F-7D4DA8872F0B}"/>
              </a:ext>
            </a:extLst>
          </p:cNvPr>
          <p:cNvCxnSpPr>
            <a:cxnSpLocks/>
          </p:cNvCxnSpPr>
          <p:nvPr/>
        </p:nvCxnSpPr>
        <p:spPr>
          <a:xfrm>
            <a:off x="5286054" y="3868393"/>
            <a:ext cx="3231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7" name="Straight Connector 1606">
            <a:extLst>
              <a:ext uri="{FF2B5EF4-FFF2-40B4-BE49-F238E27FC236}">
                <a16:creationId xmlns:a16="http://schemas.microsoft.com/office/drawing/2014/main" id="{6015AA36-87D1-A7A0-F79A-016E781DA1C1}"/>
              </a:ext>
            </a:extLst>
          </p:cNvPr>
          <p:cNvCxnSpPr>
            <a:cxnSpLocks/>
          </p:cNvCxnSpPr>
          <p:nvPr/>
        </p:nvCxnSpPr>
        <p:spPr>
          <a:xfrm>
            <a:off x="4967555" y="3974560"/>
            <a:ext cx="36421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8" name="Straight Arrow Connector 1607">
            <a:extLst>
              <a:ext uri="{FF2B5EF4-FFF2-40B4-BE49-F238E27FC236}">
                <a16:creationId xmlns:a16="http://schemas.microsoft.com/office/drawing/2014/main" id="{06F4AC7C-E751-197B-6BE7-5128C9625CC0}"/>
              </a:ext>
            </a:extLst>
          </p:cNvPr>
          <p:cNvCxnSpPr>
            <a:cxnSpLocks/>
          </p:cNvCxnSpPr>
          <p:nvPr/>
        </p:nvCxnSpPr>
        <p:spPr>
          <a:xfrm flipH="1" flipV="1">
            <a:off x="5234683" y="3709022"/>
            <a:ext cx="51371" cy="15937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1" name="Straight Arrow Connector 1610">
            <a:extLst>
              <a:ext uri="{FF2B5EF4-FFF2-40B4-BE49-F238E27FC236}">
                <a16:creationId xmlns:a16="http://schemas.microsoft.com/office/drawing/2014/main" id="{CC0286DD-F6B1-B812-F2A6-AACDA1D5DF66}"/>
              </a:ext>
            </a:extLst>
          </p:cNvPr>
          <p:cNvCxnSpPr>
            <a:cxnSpLocks/>
          </p:cNvCxnSpPr>
          <p:nvPr/>
        </p:nvCxnSpPr>
        <p:spPr>
          <a:xfrm flipH="1" flipV="1">
            <a:off x="4873375" y="3763022"/>
            <a:ext cx="94180" cy="2115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5" name="Straight Connector 1614">
            <a:extLst>
              <a:ext uri="{FF2B5EF4-FFF2-40B4-BE49-F238E27FC236}">
                <a16:creationId xmlns:a16="http://schemas.microsoft.com/office/drawing/2014/main" id="{8CAF6BD8-5A3F-5422-BC83-205B8F574FAE}"/>
              </a:ext>
            </a:extLst>
          </p:cNvPr>
          <p:cNvCxnSpPr>
            <a:cxnSpLocks/>
          </p:cNvCxnSpPr>
          <p:nvPr/>
        </p:nvCxnSpPr>
        <p:spPr>
          <a:xfrm>
            <a:off x="8515564" y="2765237"/>
            <a:ext cx="0" cy="11031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7" name="Straight Connector 1616">
            <a:extLst>
              <a:ext uri="{FF2B5EF4-FFF2-40B4-BE49-F238E27FC236}">
                <a16:creationId xmlns:a16="http://schemas.microsoft.com/office/drawing/2014/main" id="{6E166961-30C9-29BD-FE7E-0B584843D71B}"/>
              </a:ext>
            </a:extLst>
          </p:cNvPr>
          <p:cNvCxnSpPr>
            <a:cxnSpLocks/>
          </p:cNvCxnSpPr>
          <p:nvPr/>
        </p:nvCxnSpPr>
        <p:spPr>
          <a:xfrm>
            <a:off x="8609744" y="1700620"/>
            <a:ext cx="0" cy="22739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9" name="Straight Connector 1618">
            <a:extLst>
              <a:ext uri="{FF2B5EF4-FFF2-40B4-BE49-F238E27FC236}">
                <a16:creationId xmlns:a16="http://schemas.microsoft.com/office/drawing/2014/main" id="{F1087D1F-344B-BE32-DF8F-16C9939A3E58}"/>
              </a:ext>
            </a:extLst>
          </p:cNvPr>
          <p:cNvCxnSpPr>
            <a:cxnSpLocks/>
          </p:cNvCxnSpPr>
          <p:nvPr/>
        </p:nvCxnSpPr>
        <p:spPr>
          <a:xfrm flipH="1">
            <a:off x="8291245" y="1700620"/>
            <a:ext cx="318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3" name="Straight Connector 1622">
            <a:extLst>
              <a:ext uri="{FF2B5EF4-FFF2-40B4-BE49-F238E27FC236}">
                <a16:creationId xmlns:a16="http://schemas.microsoft.com/office/drawing/2014/main" id="{D7060366-A5FC-3E55-D0D9-A3C49EA62198}"/>
              </a:ext>
            </a:extLst>
          </p:cNvPr>
          <p:cNvCxnSpPr>
            <a:cxnSpLocks/>
          </p:cNvCxnSpPr>
          <p:nvPr/>
        </p:nvCxnSpPr>
        <p:spPr>
          <a:xfrm flipH="1">
            <a:off x="8363164" y="2658342"/>
            <a:ext cx="162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4" name="TextBox 1623">
            <a:extLst>
              <a:ext uri="{FF2B5EF4-FFF2-40B4-BE49-F238E27FC236}">
                <a16:creationId xmlns:a16="http://schemas.microsoft.com/office/drawing/2014/main" id="{57FE0B30-459E-ECD3-8C2F-8009951CCECF}"/>
              </a:ext>
            </a:extLst>
          </p:cNvPr>
          <p:cNvSpPr txBox="1"/>
          <p:nvPr/>
        </p:nvSpPr>
        <p:spPr>
          <a:xfrm rot="1507790">
            <a:off x="5398866" y="2811516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2F3581D3-BD30-7841-D01A-B65DD1865F0C}"/>
              </a:ext>
            </a:extLst>
          </p:cNvPr>
          <p:cNvSpPr txBox="1"/>
          <p:nvPr/>
        </p:nvSpPr>
        <p:spPr>
          <a:xfrm rot="1285691">
            <a:off x="3700996" y="208111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542C4250-70D6-5E1E-08FC-D0844C8A8136}"/>
              </a:ext>
            </a:extLst>
          </p:cNvPr>
          <p:cNvSpPr txBox="1"/>
          <p:nvPr/>
        </p:nvSpPr>
        <p:spPr>
          <a:xfrm rot="684223">
            <a:off x="3458099" y="2361779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7" name="TextBox 1626">
            <a:extLst>
              <a:ext uri="{FF2B5EF4-FFF2-40B4-BE49-F238E27FC236}">
                <a16:creationId xmlns:a16="http://schemas.microsoft.com/office/drawing/2014/main" id="{053F5C70-944D-4FA4-94EA-4C3E58974121}"/>
              </a:ext>
            </a:extLst>
          </p:cNvPr>
          <p:cNvSpPr txBox="1"/>
          <p:nvPr/>
        </p:nvSpPr>
        <p:spPr>
          <a:xfrm rot="20339315">
            <a:off x="3433777" y="2820271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44A070C6-DC4F-4F0F-A6CB-90F88B23E016}"/>
              </a:ext>
            </a:extLst>
          </p:cNvPr>
          <p:cNvSpPr txBox="1"/>
          <p:nvPr/>
        </p:nvSpPr>
        <p:spPr>
          <a:xfrm rot="19182259">
            <a:off x="5098369" y="2000268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29" name="TextBox 1628">
            <a:extLst>
              <a:ext uri="{FF2B5EF4-FFF2-40B4-BE49-F238E27FC236}">
                <a16:creationId xmlns:a16="http://schemas.microsoft.com/office/drawing/2014/main" id="{092DD34B-FF35-B6BB-09A3-5B30D1E396B6}"/>
              </a:ext>
            </a:extLst>
          </p:cNvPr>
          <p:cNvSpPr txBox="1"/>
          <p:nvPr/>
        </p:nvSpPr>
        <p:spPr>
          <a:xfrm rot="20556451">
            <a:off x="5231481" y="236381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92DDBAD7-BA08-862D-96BA-F5F9A4CB96E9}"/>
              </a:ext>
            </a:extLst>
          </p:cNvPr>
          <p:cNvSpPr txBox="1"/>
          <p:nvPr/>
        </p:nvSpPr>
        <p:spPr>
          <a:xfrm rot="15987869">
            <a:off x="4398231" y="1974953"/>
            <a:ext cx="5661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«</a:t>
            </a:r>
            <a:r>
              <a:rPr lang="fr-FR" sz="700" spc="0" baseline="0" dirty="0" err="1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include</a:t>
            </a:r>
            <a:r>
              <a:rPr lang="fr-FR" sz="700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30102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AAFE29D7-A00B-484D-00A2-18A87E4BE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7928C8F3-DE45-686A-7374-B53A06590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CE06800A-3160-D2B9-3B96-45020E839BB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FF2EFA69-D51C-E9A4-1E2A-FC61DC9133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Diagramme de Class &amp; Diagramme de </a:t>
            </a:r>
            <a:r>
              <a:rPr lang="en-US" dirty="0"/>
              <a:t>Deploiement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6748B3A5-FE02-A4A2-EF27-818935B1455C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72692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CLASSE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6D776EF1-49C5-19A2-2362-179CA35E985C}"/>
              </a:ext>
            </a:extLst>
          </p:cNvPr>
          <p:cNvSpPr txBox="1">
            <a:spLocks/>
          </p:cNvSpPr>
          <p:nvPr/>
        </p:nvSpPr>
        <p:spPr>
          <a:xfrm>
            <a:off x="8201025" y="4355542"/>
            <a:ext cx="492125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9</a:t>
            </a:r>
          </a:p>
        </p:txBody>
      </p:sp>
      <p:pic>
        <p:nvPicPr>
          <p:cNvPr id="1460" name="Picture 145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C24DEFB1-F434-4E9C-B6B1-6F3F3BE40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39836"/>
            <a:ext cx="7953375" cy="3286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>
          <a:extLst>
            <a:ext uri="{FF2B5EF4-FFF2-40B4-BE49-F238E27FC236}">
              <a16:creationId xmlns:a16="http://schemas.microsoft.com/office/drawing/2014/main" id="{779A0F8A-5986-D2F4-6DA1-3A2561C6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6">
            <a:extLst>
              <a:ext uri="{FF2B5EF4-FFF2-40B4-BE49-F238E27FC236}">
                <a16:creationId xmlns:a16="http://schemas.microsoft.com/office/drawing/2014/main" id="{97320F2F-DC06-DAB9-BAAF-46071C917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DIAGRAMME DE </a:t>
            </a:r>
            <a:r>
              <a:rPr lang="en-US" dirty="0"/>
              <a:t>DEPLOIEMENT</a:t>
            </a:r>
            <a:endParaRPr dirty="0"/>
          </a:p>
        </p:txBody>
      </p:sp>
      <p:sp>
        <p:nvSpPr>
          <p:cNvPr id="9" name="Google Shape;288;p40">
            <a:extLst>
              <a:ext uri="{FF2B5EF4-FFF2-40B4-BE49-F238E27FC236}">
                <a16:creationId xmlns:a16="http://schemas.microsoft.com/office/drawing/2014/main" id="{B32960BB-83DE-6562-ABDC-D6AE08F7212F}"/>
              </a:ext>
            </a:extLst>
          </p:cNvPr>
          <p:cNvSpPr txBox="1">
            <a:spLocks/>
          </p:cNvSpPr>
          <p:nvPr/>
        </p:nvSpPr>
        <p:spPr>
          <a:xfrm>
            <a:off x="8063839" y="4355542"/>
            <a:ext cx="6293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10</a:t>
            </a:r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D42073DE-E300-79E1-4544-DB44EB25D21B}"/>
              </a:ext>
            </a:extLst>
          </p:cNvPr>
          <p:cNvGrpSpPr/>
          <p:nvPr/>
        </p:nvGrpSpPr>
        <p:grpSpPr>
          <a:xfrm>
            <a:off x="649306" y="1173191"/>
            <a:ext cx="7807287" cy="2463508"/>
            <a:chOff x="186796" y="1116041"/>
            <a:chExt cx="7807287" cy="246350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C06E95-501C-BF96-1702-86935B736BE2}"/>
                </a:ext>
              </a:extLst>
            </p:cNvPr>
            <p:cNvSpPr txBox="1"/>
            <p:nvPr/>
          </p:nvSpPr>
          <p:spPr>
            <a:xfrm>
              <a:off x="2529134" y="1116041"/>
              <a:ext cx="2697014" cy="370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875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Architecture du Système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73E463-AEDF-BE2B-13CE-48175A084DF0}"/>
                </a:ext>
              </a:extLst>
            </p:cNvPr>
            <p:cNvSpPr txBox="1"/>
            <p:nvPr/>
          </p:nvSpPr>
          <p:spPr>
            <a:xfrm>
              <a:off x="2303775" y="2605714"/>
              <a:ext cx="146130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 </a:t>
              </a:r>
            </a:p>
            <a:p>
              <a:pPr algn="ctr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Front-End »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279AD4-63E1-D84E-E38D-D841E33257A6}"/>
                </a:ext>
              </a:extLst>
            </p:cNvPr>
            <p:cNvSpPr txBox="1"/>
            <p:nvPr/>
          </p:nvSpPr>
          <p:spPr>
            <a:xfrm>
              <a:off x="2601977" y="3167778"/>
              <a:ext cx="872355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>
                    <a:noFill/>
                  </a:ln>
                  <a:solidFill>
                    <a:srgbClr val="C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(Angular)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F67BD9-E63E-155A-5AA0-39E336392EC6}"/>
                </a:ext>
              </a:extLst>
            </p:cNvPr>
            <p:cNvSpPr txBox="1"/>
            <p:nvPr/>
          </p:nvSpPr>
          <p:spPr>
            <a:xfrm>
              <a:off x="6794770" y="2603500"/>
              <a:ext cx="1010213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Database »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EA1092-D3BA-87A9-6D06-827FB43F16D2}"/>
                </a:ext>
              </a:extLst>
            </p:cNvPr>
            <p:cNvSpPr txBox="1"/>
            <p:nvPr/>
          </p:nvSpPr>
          <p:spPr>
            <a:xfrm>
              <a:off x="6857233" y="3167778"/>
              <a:ext cx="829073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FF99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(MySQL)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08F4CE-2EB4-23BB-0B77-E17209F1E12D}"/>
                </a:ext>
              </a:extLst>
            </p:cNvPr>
            <p:cNvSpPr txBox="1"/>
            <p:nvPr/>
          </p:nvSpPr>
          <p:spPr>
            <a:xfrm>
              <a:off x="496475" y="2559548"/>
              <a:ext cx="889987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Client »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62610C-C2FD-49D5-DDA5-49A4F3EA5FD2}"/>
                </a:ext>
              </a:extLst>
            </p:cNvPr>
            <p:cNvSpPr txBox="1"/>
            <p:nvPr/>
          </p:nvSpPr>
          <p:spPr>
            <a:xfrm>
              <a:off x="357016" y="3023362"/>
              <a:ext cx="1104790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70C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(Navigateur)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436B39-E0FE-CE82-2F28-9EA184685008}"/>
                </a:ext>
              </a:extLst>
            </p:cNvPr>
            <p:cNvSpPr txBox="1"/>
            <p:nvPr/>
          </p:nvSpPr>
          <p:spPr>
            <a:xfrm>
              <a:off x="4638062" y="2548618"/>
              <a:ext cx="998991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« Serveur</a:t>
              </a:r>
            </a:p>
            <a:p>
              <a:pPr algn="ctr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Back-End</a:t>
              </a:r>
              <a:r>
                <a:rPr lang="fr-FR" sz="130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 »</a:t>
              </a:r>
              <a:endParaRPr lang="fr-FR" sz="1300" spc="0" baseline="0" dirty="0">
                <a:ln/>
                <a:solidFill>
                  <a:srgbClr val="00B050"/>
                </a:solidFill>
                <a:latin typeface="Roboto"/>
                <a:ea typeface="Roboto"/>
                <a:cs typeface="Roboto"/>
                <a:sym typeface="Roboto"/>
                <a:rtl val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B74EB4E-A3B1-F828-F23C-3B56F90D28CE}"/>
                </a:ext>
              </a:extLst>
            </p:cNvPr>
            <p:cNvSpPr txBox="1"/>
            <p:nvPr/>
          </p:nvSpPr>
          <p:spPr>
            <a:xfrm>
              <a:off x="4562565" y="3156439"/>
              <a:ext cx="1162498" cy="2923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00B05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(Spring Boot)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3A51E54-4173-7159-DCF9-225083E5FA72}"/>
                </a:ext>
              </a:extLst>
            </p:cNvPr>
            <p:cNvSpPr/>
            <p:nvPr/>
          </p:nvSpPr>
          <p:spPr>
            <a:xfrm>
              <a:off x="4394023" y="2244478"/>
              <a:ext cx="1477166" cy="1335071"/>
            </a:xfrm>
            <a:prstGeom prst="roundRect">
              <a:avLst/>
            </a:pr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B050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AA120E6-5296-638E-8AB4-CAC125B9B354}"/>
                </a:ext>
              </a:extLst>
            </p:cNvPr>
            <p:cNvSpPr/>
            <p:nvPr/>
          </p:nvSpPr>
          <p:spPr>
            <a:xfrm>
              <a:off x="2289071" y="2238678"/>
              <a:ext cx="1452610" cy="1340871"/>
            </a:xfrm>
            <a:prstGeom prst="roundRect">
              <a:avLst/>
            </a:pr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C00000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3F574D8-D1E4-4A69-06D2-1F337695A2B4}"/>
                </a:ext>
              </a:extLst>
            </p:cNvPr>
            <p:cNvSpPr/>
            <p:nvPr/>
          </p:nvSpPr>
          <p:spPr>
            <a:xfrm>
              <a:off x="6516918" y="2238492"/>
              <a:ext cx="1477165" cy="1340870"/>
            </a:xfrm>
            <a:prstGeom prst="roundRect">
              <a:avLst/>
            </a:pr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4903864-2C3D-245D-1AEB-E30D9CA18EBD}"/>
                </a:ext>
              </a:extLst>
            </p:cNvPr>
            <p:cNvSpPr/>
            <p:nvPr/>
          </p:nvSpPr>
          <p:spPr>
            <a:xfrm>
              <a:off x="186796" y="2238678"/>
              <a:ext cx="1450934" cy="1340871"/>
            </a:xfrm>
            <a:prstGeom prst="roundRect">
              <a:avLst/>
            </a:pr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70C0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9A9133B-0914-9BC8-3C5E-DD728DE89FFB}"/>
                </a:ext>
              </a:extLst>
            </p:cNvPr>
            <p:cNvSpPr/>
            <p:nvPr/>
          </p:nvSpPr>
          <p:spPr>
            <a:xfrm>
              <a:off x="2882978" y="2344752"/>
              <a:ext cx="256069" cy="267708"/>
            </a:xfrm>
            <a:custGeom>
              <a:avLst/>
              <a:gdLst>
                <a:gd name="connsiteX0" fmla="*/ 128298 w 256069"/>
                <a:gd name="connsiteY0" fmla="*/ 168 h 267708"/>
                <a:gd name="connsiteX1" fmla="*/ 263 w 256069"/>
                <a:gd name="connsiteY1" fmla="*/ 40906 h 267708"/>
                <a:gd name="connsiteX2" fmla="*/ 17722 w 256069"/>
                <a:gd name="connsiteY2" fmla="*/ 209679 h 267708"/>
                <a:gd name="connsiteX3" fmla="*/ 128298 w 256069"/>
                <a:gd name="connsiteY3" fmla="*/ 267877 h 267708"/>
                <a:gd name="connsiteX4" fmla="*/ 128298 w 256069"/>
                <a:gd name="connsiteY4" fmla="*/ 168 h 267708"/>
                <a:gd name="connsiteX5" fmla="*/ 256332 w 256069"/>
                <a:gd name="connsiteY5" fmla="*/ 40906 h 267708"/>
                <a:gd name="connsiteX6" fmla="*/ 238873 w 256069"/>
                <a:gd name="connsiteY6" fmla="*/ 209679 h 267708"/>
                <a:gd name="connsiteX7" fmla="*/ 128298 w 256069"/>
                <a:gd name="connsiteY7" fmla="*/ 267877 h 267708"/>
                <a:gd name="connsiteX8" fmla="*/ 128298 w 256069"/>
                <a:gd name="connsiteY8" fmla="*/ 139959 h 267708"/>
                <a:gd name="connsiteX9" fmla="*/ 107463 w 256069"/>
                <a:gd name="connsiteY9" fmla="*/ 139959 h 267708"/>
                <a:gd name="connsiteX10" fmla="*/ 128298 w 256069"/>
                <a:gd name="connsiteY10" fmla="*/ 93051 h 267708"/>
                <a:gd name="connsiteX11" fmla="*/ 128298 w 256069"/>
                <a:gd name="connsiteY11" fmla="*/ 139959 h 267708"/>
                <a:gd name="connsiteX12" fmla="*/ 149132 w 256069"/>
                <a:gd name="connsiteY12" fmla="*/ 139959 h 267708"/>
                <a:gd name="connsiteX13" fmla="*/ 128298 w 256069"/>
                <a:gd name="connsiteY13" fmla="*/ 93051 h 267708"/>
                <a:gd name="connsiteX14" fmla="*/ 128298 w 256069"/>
                <a:gd name="connsiteY14" fmla="*/ 34388 h 267708"/>
                <a:gd name="connsiteX15" fmla="*/ 55900 w 256069"/>
                <a:gd name="connsiteY15" fmla="*/ 197341 h 267708"/>
                <a:gd name="connsiteX16" fmla="*/ 87210 w 256069"/>
                <a:gd name="connsiteY16" fmla="*/ 197341 h 267708"/>
                <a:gd name="connsiteX17" fmla="*/ 101061 w 256069"/>
                <a:gd name="connsiteY17" fmla="*/ 166031 h 267708"/>
                <a:gd name="connsiteX18" fmla="*/ 128298 w 256069"/>
                <a:gd name="connsiteY18" fmla="*/ 166031 h 267708"/>
                <a:gd name="connsiteX19" fmla="*/ 128298 w 256069"/>
                <a:gd name="connsiteY19" fmla="*/ 34388 h 267708"/>
                <a:gd name="connsiteX20" fmla="*/ 200695 w 256069"/>
                <a:gd name="connsiteY20" fmla="*/ 197341 h 267708"/>
                <a:gd name="connsiteX21" fmla="*/ 169385 w 256069"/>
                <a:gd name="connsiteY21" fmla="*/ 197341 h 267708"/>
                <a:gd name="connsiteX22" fmla="*/ 155534 w 256069"/>
                <a:gd name="connsiteY22" fmla="*/ 166031 h 267708"/>
                <a:gd name="connsiteX23" fmla="*/ 128298 w 256069"/>
                <a:gd name="connsiteY23" fmla="*/ 166031 h 267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6069" h="267708">
                  <a:moveTo>
                    <a:pt x="128298" y="168"/>
                  </a:moveTo>
                  <a:lnTo>
                    <a:pt x="263" y="40906"/>
                  </a:lnTo>
                  <a:lnTo>
                    <a:pt x="17722" y="209679"/>
                  </a:lnTo>
                  <a:lnTo>
                    <a:pt x="128298" y="267877"/>
                  </a:lnTo>
                  <a:moveTo>
                    <a:pt x="128298" y="168"/>
                  </a:moveTo>
                  <a:lnTo>
                    <a:pt x="256332" y="40906"/>
                  </a:lnTo>
                  <a:lnTo>
                    <a:pt x="238873" y="209679"/>
                  </a:lnTo>
                  <a:lnTo>
                    <a:pt x="128298" y="267877"/>
                  </a:lnTo>
                  <a:moveTo>
                    <a:pt x="128298" y="139959"/>
                  </a:moveTo>
                  <a:lnTo>
                    <a:pt x="107463" y="139959"/>
                  </a:lnTo>
                  <a:lnTo>
                    <a:pt x="128298" y="93051"/>
                  </a:lnTo>
                  <a:moveTo>
                    <a:pt x="128298" y="139959"/>
                  </a:moveTo>
                  <a:lnTo>
                    <a:pt x="149132" y="139959"/>
                  </a:lnTo>
                  <a:lnTo>
                    <a:pt x="128298" y="93051"/>
                  </a:lnTo>
                  <a:moveTo>
                    <a:pt x="128298" y="34388"/>
                  </a:moveTo>
                  <a:lnTo>
                    <a:pt x="55900" y="197341"/>
                  </a:lnTo>
                  <a:lnTo>
                    <a:pt x="87210" y="197341"/>
                  </a:lnTo>
                  <a:lnTo>
                    <a:pt x="101061" y="166031"/>
                  </a:lnTo>
                  <a:lnTo>
                    <a:pt x="128298" y="166031"/>
                  </a:lnTo>
                  <a:moveTo>
                    <a:pt x="128298" y="34388"/>
                  </a:moveTo>
                  <a:lnTo>
                    <a:pt x="200695" y="197341"/>
                  </a:lnTo>
                  <a:lnTo>
                    <a:pt x="169385" y="197341"/>
                  </a:lnTo>
                  <a:lnTo>
                    <a:pt x="155534" y="166031"/>
                  </a:lnTo>
                  <a:lnTo>
                    <a:pt x="128298" y="166031"/>
                  </a:lnTo>
                </a:path>
              </a:pathLst>
            </a:custGeom>
            <a:noFill/>
            <a:ln w="18623" cap="rnd">
              <a:solidFill>
                <a:srgbClr val="C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7F05563-6B73-FD89-A06C-11760B06B766}"/>
                </a:ext>
              </a:extLst>
            </p:cNvPr>
            <p:cNvSpPr/>
            <p:nvPr/>
          </p:nvSpPr>
          <p:spPr>
            <a:xfrm>
              <a:off x="4966733" y="2285014"/>
              <a:ext cx="261633" cy="249965"/>
            </a:xfrm>
            <a:custGeom>
              <a:avLst/>
              <a:gdLst>
                <a:gd name="connsiteX0" fmla="*/ 124454 w 261633"/>
                <a:gd name="connsiteY0" fmla="*/ 2390 h 249965"/>
                <a:gd name="connsiteX1" fmla="*/ 138136 w 261633"/>
                <a:gd name="connsiteY1" fmla="*/ 2390 h 249965"/>
                <a:gd name="connsiteX2" fmla="*/ 257313 w 261633"/>
                <a:gd name="connsiteY2" fmla="*/ 88978 h 249965"/>
                <a:gd name="connsiteX3" fmla="*/ 261541 w 261633"/>
                <a:gd name="connsiteY3" fmla="*/ 101992 h 249965"/>
                <a:gd name="connsiteX4" fmla="*/ 216019 w 261633"/>
                <a:gd name="connsiteY4" fmla="*/ 242092 h 249965"/>
                <a:gd name="connsiteX5" fmla="*/ 204950 w 261633"/>
                <a:gd name="connsiteY5" fmla="*/ 250134 h 249965"/>
                <a:gd name="connsiteX6" fmla="*/ 57639 w 261633"/>
                <a:gd name="connsiteY6" fmla="*/ 250134 h 249965"/>
                <a:gd name="connsiteX7" fmla="*/ 46569 w 261633"/>
                <a:gd name="connsiteY7" fmla="*/ 242092 h 249965"/>
                <a:gd name="connsiteX8" fmla="*/ 1048 w 261633"/>
                <a:gd name="connsiteY8" fmla="*/ 101992 h 249965"/>
                <a:gd name="connsiteX9" fmla="*/ 5276 w 261633"/>
                <a:gd name="connsiteY9" fmla="*/ 88978 h 249965"/>
                <a:gd name="connsiteX10" fmla="*/ 124454 w 261633"/>
                <a:gd name="connsiteY10" fmla="*/ 2390 h 249965"/>
                <a:gd name="connsiteX11" fmla="*/ 186050 w 261633"/>
                <a:gd name="connsiteY11" fmla="*/ 150671 h 249965"/>
                <a:gd name="connsiteX12" fmla="*/ 171178 w 261633"/>
                <a:gd name="connsiteY12" fmla="*/ 177002 h 249965"/>
                <a:gd name="connsiteX13" fmla="*/ 91453 w 261633"/>
                <a:gd name="connsiteY13" fmla="*/ 177002 h 249965"/>
                <a:gd name="connsiteX14" fmla="*/ 91453 w 261633"/>
                <a:gd name="connsiteY14" fmla="*/ 97277 h 249965"/>
                <a:gd name="connsiteX15" fmla="*/ 171178 w 261633"/>
                <a:gd name="connsiteY15" fmla="*/ 97277 h 249965"/>
                <a:gd name="connsiteX16" fmla="*/ 182608 w 261633"/>
                <a:gd name="connsiteY16" fmla="*/ 108707 h 249965"/>
                <a:gd name="connsiteX17" fmla="*/ 150642 w 261633"/>
                <a:gd name="connsiteY17" fmla="*/ 108768 h 249965"/>
                <a:gd name="connsiteX18" fmla="*/ 182656 w 261633"/>
                <a:gd name="connsiteY18" fmla="*/ 108768 h 249965"/>
                <a:gd name="connsiteX19" fmla="*/ 182656 w 261633"/>
                <a:gd name="connsiteY19" fmla="*/ 76754 h 24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1633" h="249965">
                  <a:moveTo>
                    <a:pt x="124454" y="2390"/>
                  </a:moveTo>
                  <a:cubicBezTo>
                    <a:pt x="128532" y="-573"/>
                    <a:pt x="134056" y="-573"/>
                    <a:pt x="138136" y="2390"/>
                  </a:cubicBezTo>
                  <a:lnTo>
                    <a:pt x="257313" y="88978"/>
                  </a:lnTo>
                  <a:cubicBezTo>
                    <a:pt x="261392" y="91942"/>
                    <a:pt x="263099" y="97195"/>
                    <a:pt x="261541" y="101992"/>
                  </a:cubicBezTo>
                  <a:lnTo>
                    <a:pt x="216019" y="242092"/>
                  </a:lnTo>
                  <a:cubicBezTo>
                    <a:pt x="214461" y="246887"/>
                    <a:pt x="209992" y="250134"/>
                    <a:pt x="204950" y="250134"/>
                  </a:cubicBezTo>
                  <a:lnTo>
                    <a:pt x="57639" y="250134"/>
                  </a:lnTo>
                  <a:cubicBezTo>
                    <a:pt x="52597" y="250134"/>
                    <a:pt x="48127" y="246887"/>
                    <a:pt x="46569" y="242092"/>
                  </a:cubicBezTo>
                  <a:lnTo>
                    <a:pt x="1048" y="101992"/>
                  </a:lnTo>
                  <a:cubicBezTo>
                    <a:pt x="-510" y="97195"/>
                    <a:pt x="1197" y="91942"/>
                    <a:pt x="5276" y="88978"/>
                  </a:cubicBezTo>
                  <a:lnTo>
                    <a:pt x="124454" y="2390"/>
                  </a:lnTo>
                  <a:close/>
                  <a:moveTo>
                    <a:pt x="186050" y="150671"/>
                  </a:moveTo>
                  <a:cubicBezTo>
                    <a:pt x="183673" y="160321"/>
                    <a:pt x="178717" y="169464"/>
                    <a:pt x="171178" y="177002"/>
                  </a:cubicBezTo>
                  <a:cubicBezTo>
                    <a:pt x="149162" y="199017"/>
                    <a:pt x="113468" y="199017"/>
                    <a:pt x="91453" y="177002"/>
                  </a:cubicBezTo>
                  <a:cubicBezTo>
                    <a:pt x="69438" y="154986"/>
                    <a:pt x="69438" y="119293"/>
                    <a:pt x="91453" y="97277"/>
                  </a:cubicBezTo>
                  <a:cubicBezTo>
                    <a:pt x="113468" y="75262"/>
                    <a:pt x="149162" y="75262"/>
                    <a:pt x="171178" y="97277"/>
                  </a:cubicBezTo>
                  <a:lnTo>
                    <a:pt x="182608" y="108707"/>
                  </a:lnTo>
                  <a:moveTo>
                    <a:pt x="150642" y="108768"/>
                  </a:moveTo>
                  <a:lnTo>
                    <a:pt x="182656" y="108768"/>
                  </a:lnTo>
                  <a:lnTo>
                    <a:pt x="182656" y="76754"/>
                  </a:lnTo>
                </a:path>
              </a:pathLst>
            </a:custGeom>
            <a:noFill/>
            <a:ln w="18623" cap="rnd">
              <a:solidFill>
                <a:srgbClr val="00B05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>
                <a:solidFill>
                  <a:srgbClr val="00B050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0E8DCBF-4042-5373-3D8C-6CAE04BD7EEA}"/>
                </a:ext>
              </a:extLst>
            </p:cNvPr>
            <p:cNvSpPr/>
            <p:nvPr/>
          </p:nvSpPr>
          <p:spPr>
            <a:xfrm>
              <a:off x="7133285" y="2307796"/>
              <a:ext cx="244429" cy="261889"/>
            </a:xfrm>
            <a:custGeom>
              <a:avLst/>
              <a:gdLst>
                <a:gd name="connsiteX0" fmla="*/ 35667 w 244429"/>
                <a:gd name="connsiteY0" fmla="*/ 35087 h 261889"/>
                <a:gd name="connsiteX1" fmla="*/ 134603 w 244429"/>
                <a:gd name="connsiteY1" fmla="*/ 70004 h 261889"/>
                <a:gd name="connsiteX2" fmla="*/ 233539 w 244429"/>
                <a:gd name="connsiteY2" fmla="*/ 35087 h 261889"/>
                <a:gd name="connsiteX3" fmla="*/ 134603 w 244429"/>
                <a:gd name="connsiteY3" fmla="*/ 168 h 261889"/>
                <a:gd name="connsiteX4" fmla="*/ 35667 w 244429"/>
                <a:gd name="connsiteY4" fmla="*/ 35087 h 261889"/>
                <a:gd name="connsiteX5" fmla="*/ 233504 w 244429"/>
                <a:gd name="connsiteY5" fmla="*/ 81632 h 261889"/>
                <a:gd name="connsiteX6" fmla="*/ 134568 w 244429"/>
                <a:gd name="connsiteY6" fmla="*/ 116551 h 261889"/>
                <a:gd name="connsiteX7" fmla="*/ 35633 w 244429"/>
                <a:gd name="connsiteY7" fmla="*/ 81632 h 261889"/>
                <a:gd name="connsiteX8" fmla="*/ 233504 w 244429"/>
                <a:gd name="connsiteY8" fmla="*/ 128191 h 261889"/>
                <a:gd name="connsiteX9" fmla="*/ 134568 w 244429"/>
                <a:gd name="connsiteY9" fmla="*/ 163109 h 261889"/>
                <a:gd name="connsiteX10" fmla="*/ 35633 w 244429"/>
                <a:gd name="connsiteY10" fmla="*/ 128191 h 261889"/>
                <a:gd name="connsiteX11" fmla="*/ 233504 w 244429"/>
                <a:gd name="connsiteY11" fmla="*/ 35074 h 261889"/>
                <a:gd name="connsiteX12" fmla="*/ 233504 w 244429"/>
                <a:gd name="connsiteY12" fmla="*/ 174749 h 261889"/>
                <a:gd name="connsiteX13" fmla="*/ 134568 w 244429"/>
                <a:gd name="connsiteY13" fmla="*/ 209667 h 261889"/>
                <a:gd name="connsiteX14" fmla="*/ 35633 w 244429"/>
                <a:gd name="connsiteY14" fmla="*/ 174749 h 261889"/>
                <a:gd name="connsiteX15" fmla="*/ 35633 w 244429"/>
                <a:gd name="connsiteY15" fmla="*/ 35074 h 261889"/>
                <a:gd name="connsiteX16" fmla="*/ 714 w 244429"/>
                <a:gd name="connsiteY16" fmla="*/ 244598 h 261889"/>
                <a:gd name="connsiteX17" fmla="*/ 111289 w 244429"/>
                <a:gd name="connsiteY17" fmla="*/ 244598 h 261889"/>
                <a:gd name="connsiteX18" fmla="*/ 128783 w 244429"/>
                <a:gd name="connsiteY18" fmla="*/ 209679 h 261889"/>
                <a:gd name="connsiteX19" fmla="*/ 128783 w 244429"/>
                <a:gd name="connsiteY19" fmla="*/ 227138 h 261889"/>
                <a:gd name="connsiteX20" fmla="*/ 111289 w 244429"/>
                <a:gd name="connsiteY20" fmla="*/ 244598 h 261889"/>
                <a:gd name="connsiteX21" fmla="*/ 128749 w 244429"/>
                <a:gd name="connsiteY21" fmla="*/ 262057 h 261889"/>
                <a:gd name="connsiteX22" fmla="*/ 146208 w 244429"/>
                <a:gd name="connsiteY22" fmla="*/ 244598 h 261889"/>
                <a:gd name="connsiteX23" fmla="*/ 128749 w 244429"/>
                <a:gd name="connsiteY23" fmla="*/ 227138 h 261889"/>
                <a:gd name="connsiteX24" fmla="*/ 111289 w 244429"/>
                <a:gd name="connsiteY24" fmla="*/ 244598 h 261889"/>
                <a:gd name="connsiteX25" fmla="*/ 146208 w 244429"/>
                <a:gd name="connsiteY25" fmla="*/ 244598 h 261889"/>
                <a:gd name="connsiteX26" fmla="*/ 245144 w 244429"/>
                <a:gd name="connsiteY26" fmla="*/ 244598 h 261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44429" h="261889">
                  <a:moveTo>
                    <a:pt x="35667" y="35087"/>
                  </a:moveTo>
                  <a:cubicBezTo>
                    <a:pt x="35667" y="54371"/>
                    <a:pt x="79962" y="70004"/>
                    <a:pt x="134603" y="70004"/>
                  </a:cubicBezTo>
                  <a:cubicBezTo>
                    <a:pt x="189244" y="70004"/>
                    <a:pt x="233539" y="54371"/>
                    <a:pt x="233539" y="35087"/>
                  </a:cubicBezTo>
                  <a:cubicBezTo>
                    <a:pt x="233539" y="15801"/>
                    <a:pt x="189244" y="168"/>
                    <a:pt x="134603" y="168"/>
                  </a:cubicBezTo>
                  <a:cubicBezTo>
                    <a:pt x="79962" y="168"/>
                    <a:pt x="35667" y="15801"/>
                    <a:pt x="35667" y="35087"/>
                  </a:cubicBezTo>
                  <a:close/>
                  <a:moveTo>
                    <a:pt x="233504" y="81632"/>
                  </a:moveTo>
                  <a:cubicBezTo>
                    <a:pt x="233504" y="100919"/>
                    <a:pt x="189204" y="116551"/>
                    <a:pt x="134568" y="116551"/>
                  </a:cubicBezTo>
                  <a:cubicBezTo>
                    <a:pt x="79933" y="116551"/>
                    <a:pt x="35633" y="100931"/>
                    <a:pt x="35633" y="81632"/>
                  </a:cubicBezTo>
                  <a:moveTo>
                    <a:pt x="233504" y="128191"/>
                  </a:moveTo>
                  <a:cubicBezTo>
                    <a:pt x="233504" y="147477"/>
                    <a:pt x="189204" y="163109"/>
                    <a:pt x="134568" y="163109"/>
                  </a:cubicBezTo>
                  <a:cubicBezTo>
                    <a:pt x="79933" y="163109"/>
                    <a:pt x="35633" y="147477"/>
                    <a:pt x="35633" y="128191"/>
                  </a:cubicBezTo>
                  <a:moveTo>
                    <a:pt x="233504" y="35074"/>
                  </a:moveTo>
                  <a:lnTo>
                    <a:pt x="233504" y="174749"/>
                  </a:lnTo>
                  <a:cubicBezTo>
                    <a:pt x="233504" y="194036"/>
                    <a:pt x="189204" y="209667"/>
                    <a:pt x="134568" y="209667"/>
                  </a:cubicBezTo>
                  <a:cubicBezTo>
                    <a:pt x="79933" y="209667"/>
                    <a:pt x="35633" y="194036"/>
                    <a:pt x="35633" y="174749"/>
                  </a:cubicBezTo>
                  <a:lnTo>
                    <a:pt x="35633" y="35074"/>
                  </a:lnTo>
                  <a:moveTo>
                    <a:pt x="714" y="244598"/>
                  </a:moveTo>
                  <a:lnTo>
                    <a:pt x="111289" y="244598"/>
                  </a:lnTo>
                  <a:moveTo>
                    <a:pt x="128783" y="209679"/>
                  </a:moveTo>
                  <a:lnTo>
                    <a:pt x="128783" y="227138"/>
                  </a:lnTo>
                  <a:moveTo>
                    <a:pt x="111289" y="244598"/>
                  </a:moveTo>
                  <a:cubicBezTo>
                    <a:pt x="111289" y="254240"/>
                    <a:pt x="119106" y="262057"/>
                    <a:pt x="128749" y="262057"/>
                  </a:cubicBezTo>
                  <a:cubicBezTo>
                    <a:pt x="138391" y="262057"/>
                    <a:pt x="146208" y="254240"/>
                    <a:pt x="146208" y="244598"/>
                  </a:cubicBezTo>
                  <a:cubicBezTo>
                    <a:pt x="146208" y="234955"/>
                    <a:pt x="138391" y="227138"/>
                    <a:pt x="128749" y="227138"/>
                  </a:cubicBezTo>
                  <a:cubicBezTo>
                    <a:pt x="119106" y="227138"/>
                    <a:pt x="111289" y="234955"/>
                    <a:pt x="111289" y="244598"/>
                  </a:cubicBezTo>
                  <a:close/>
                  <a:moveTo>
                    <a:pt x="146208" y="244598"/>
                  </a:moveTo>
                  <a:lnTo>
                    <a:pt x="245144" y="244598"/>
                  </a:lnTo>
                </a:path>
              </a:pathLst>
            </a:custGeom>
            <a:noFill/>
            <a:ln w="18623" cap="rnd">
              <a:solidFill>
                <a:srgbClr val="FF99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FF9900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76684BC-9DDF-030B-1171-CA5AA15264EF}"/>
                </a:ext>
              </a:extLst>
            </p:cNvPr>
            <p:cNvSpPr/>
            <p:nvPr/>
          </p:nvSpPr>
          <p:spPr>
            <a:xfrm>
              <a:off x="778409" y="2313829"/>
              <a:ext cx="267708" cy="221150"/>
            </a:xfrm>
            <a:custGeom>
              <a:avLst/>
              <a:gdLst>
                <a:gd name="connsiteX0" fmla="*/ 69864 w 267708"/>
                <a:gd name="connsiteY0" fmla="*/ 93284 h 221150"/>
                <a:gd name="connsiteX1" fmla="*/ 98963 w 267708"/>
                <a:gd name="connsiteY1" fmla="*/ 122383 h 221150"/>
                <a:gd name="connsiteX2" fmla="*/ 69864 w 267708"/>
                <a:gd name="connsiteY2" fmla="*/ 151482 h 221150"/>
                <a:gd name="connsiteX3" fmla="*/ 139701 w 267708"/>
                <a:gd name="connsiteY3" fmla="*/ 128203 h 221150"/>
                <a:gd name="connsiteX4" fmla="*/ 186259 w 267708"/>
                <a:gd name="connsiteY4" fmla="*/ 128203 h 221150"/>
                <a:gd name="connsiteX5" fmla="*/ 157160 w 267708"/>
                <a:gd name="connsiteY5" fmla="*/ 26357 h 221150"/>
                <a:gd name="connsiteX6" fmla="*/ 160070 w 267708"/>
                <a:gd name="connsiteY6" fmla="*/ 29267 h 221150"/>
                <a:gd name="connsiteX7" fmla="*/ 157160 w 267708"/>
                <a:gd name="connsiteY7" fmla="*/ 32177 h 221150"/>
                <a:gd name="connsiteX8" fmla="*/ 154251 w 267708"/>
                <a:gd name="connsiteY8" fmla="*/ 29267 h 221150"/>
                <a:gd name="connsiteX9" fmla="*/ 157160 w 267708"/>
                <a:gd name="connsiteY9" fmla="*/ 26357 h 221150"/>
                <a:gd name="connsiteX10" fmla="*/ 192079 w 267708"/>
                <a:gd name="connsiteY10" fmla="*/ 26357 h 221150"/>
                <a:gd name="connsiteX11" fmla="*/ 194989 w 267708"/>
                <a:gd name="connsiteY11" fmla="*/ 29267 h 221150"/>
                <a:gd name="connsiteX12" fmla="*/ 192079 w 267708"/>
                <a:gd name="connsiteY12" fmla="*/ 32177 h 221150"/>
                <a:gd name="connsiteX13" fmla="*/ 189169 w 267708"/>
                <a:gd name="connsiteY13" fmla="*/ 29267 h 221150"/>
                <a:gd name="connsiteX14" fmla="*/ 192079 w 267708"/>
                <a:gd name="connsiteY14" fmla="*/ 26357 h 221150"/>
                <a:gd name="connsiteX15" fmla="*/ 226997 w 267708"/>
                <a:gd name="connsiteY15" fmla="*/ 26357 h 221150"/>
                <a:gd name="connsiteX16" fmla="*/ 229907 w 267708"/>
                <a:gd name="connsiteY16" fmla="*/ 29267 h 221150"/>
                <a:gd name="connsiteX17" fmla="*/ 226997 w 267708"/>
                <a:gd name="connsiteY17" fmla="*/ 32177 h 221150"/>
                <a:gd name="connsiteX18" fmla="*/ 224088 w 267708"/>
                <a:gd name="connsiteY18" fmla="*/ 29267 h 221150"/>
                <a:gd name="connsiteX19" fmla="*/ 226997 w 267708"/>
                <a:gd name="connsiteY19" fmla="*/ 26357 h 221150"/>
                <a:gd name="connsiteX20" fmla="*/ 11667 w 267708"/>
                <a:gd name="connsiteY20" fmla="*/ 168 h 221150"/>
                <a:gd name="connsiteX21" fmla="*/ 256096 w 267708"/>
                <a:gd name="connsiteY21" fmla="*/ 168 h 221150"/>
                <a:gd name="connsiteX22" fmla="*/ 267736 w 267708"/>
                <a:gd name="connsiteY22" fmla="*/ 11808 h 221150"/>
                <a:gd name="connsiteX23" fmla="*/ 267736 w 267708"/>
                <a:gd name="connsiteY23" fmla="*/ 209679 h 221150"/>
                <a:gd name="connsiteX24" fmla="*/ 256096 w 267708"/>
                <a:gd name="connsiteY24" fmla="*/ 221319 h 221150"/>
                <a:gd name="connsiteX25" fmla="*/ 11667 w 267708"/>
                <a:gd name="connsiteY25" fmla="*/ 221319 h 221150"/>
                <a:gd name="connsiteX26" fmla="*/ 27 w 267708"/>
                <a:gd name="connsiteY26" fmla="*/ 209679 h 221150"/>
                <a:gd name="connsiteX27" fmla="*/ 27 w 267708"/>
                <a:gd name="connsiteY27" fmla="*/ 11808 h 221150"/>
                <a:gd name="connsiteX28" fmla="*/ 11667 w 267708"/>
                <a:gd name="connsiteY28" fmla="*/ 168 h 221150"/>
                <a:gd name="connsiteX29" fmla="*/ 27 w 267708"/>
                <a:gd name="connsiteY29" fmla="*/ 58366 h 221150"/>
                <a:gd name="connsiteX30" fmla="*/ 267736 w 267708"/>
                <a:gd name="connsiteY30" fmla="*/ 58366 h 22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708" h="221150">
                  <a:moveTo>
                    <a:pt x="69864" y="93284"/>
                  </a:moveTo>
                  <a:lnTo>
                    <a:pt x="98963" y="122383"/>
                  </a:lnTo>
                  <a:lnTo>
                    <a:pt x="69864" y="151482"/>
                  </a:lnTo>
                  <a:moveTo>
                    <a:pt x="139701" y="128203"/>
                  </a:moveTo>
                  <a:lnTo>
                    <a:pt x="186259" y="128203"/>
                  </a:lnTo>
                  <a:moveTo>
                    <a:pt x="157160" y="26357"/>
                  </a:moveTo>
                  <a:cubicBezTo>
                    <a:pt x="158768" y="26357"/>
                    <a:pt x="160070" y="27660"/>
                    <a:pt x="160070" y="29267"/>
                  </a:cubicBezTo>
                  <a:cubicBezTo>
                    <a:pt x="160070" y="30874"/>
                    <a:pt x="158768" y="32177"/>
                    <a:pt x="157160" y="32177"/>
                  </a:cubicBezTo>
                  <a:cubicBezTo>
                    <a:pt x="155553" y="32177"/>
                    <a:pt x="154251" y="30874"/>
                    <a:pt x="154251" y="29267"/>
                  </a:cubicBezTo>
                  <a:cubicBezTo>
                    <a:pt x="154251" y="27660"/>
                    <a:pt x="155553" y="26357"/>
                    <a:pt x="157160" y="26357"/>
                  </a:cubicBezTo>
                  <a:moveTo>
                    <a:pt x="192079" y="26357"/>
                  </a:moveTo>
                  <a:cubicBezTo>
                    <a:pt x="193686" y="26357"/>
                    <a:pt x="194989" y="27660"/>
                    <a:pt x="194989" y="29267"/>
                  </a:cubicBezTo>
                  <a:cubicBezTo>
                    <a:pt x="194989" y="30874"/>
                    <a:pt x="193686" y="32177"/>
                    <a:pt x="192079" y="32177"/>
                  </a:cubicBezTo>
                  <a:cubicBezTo>
                    <a:pt x="190472" y="32177"/>
                    <a:pt x="189169" y="30874"/>
                    <a:pt x="189169" y="29267"/>
                  </a:cubicBezTo>
                  <a:cubicBezTo>
                    <a:pt x="189169" y="27660"/>
                    <a:pt x="190472" y="26357"/>
                    <a:pt x="192079" y="26357"/>
                  </a:cubicBezTo>
                  <a:moveTo>
                    <a:pt x="226997" y="26357"/>
                  </a:moveTo>
                  <a:cubicBezTo>
                    <a:pt x="228605" y="26357"/>
                    <a:pt x="229907" y="27660"/>
                    <a:pt x="229907" y="29267"/>
                  </a:cubicBezTo>
                  <a:cubicBezTo>
                    <a:pt x="229907" y="30874"/>
                    <a:pt x="228605" y="32177"/>
                    <a:pt x="226997" y="32177"/>
                  </a:cubicBezTo>
                  <a:cubicBezTo>
                    <a:pt x="225390" y="32177"/>
                    <a:pt x="224088" y="30874"/>
                    <a:pt x="224088" y="29267"/>
                  </a:cubicBezTo>
                  <a:cubicBezTo>
                    <a:pt x="224088" y="27660"/>
                    <a:pt x="225390" y="26357"/>
                    <a:pt x="226997" y="26357"/>
                  </a:cubicBezTo>
                  <a:moveTo>
                    <a:pt x="11667" y="168"/>
                  </a:moveTo>
                  <a:lnTo>
                    <a:pt x="256096" y="168"/>
                  </a:lnTo>
                  <a:cubicBezTo>
                    <a:pt x="256096" y="168"/>
                    <a:pt x="267736" y="168"/>
                    <a:pt x="267736" y="11808"/>
                  </a:cubicBezTo>
                  <a:lnTo>
                    <a:pt x="267736" y="209679"/>
                  </a:lnTo>
                  <a:cubicBezTo>
                    <a:pt x="267736" y="209679"/>
                    <a:pt x="267736" y="221319"/>
                    <a:pt x="256096" y="221319"/>
                  </a:cubicBezTo>
                  <a:lnTo>
                    <a:pt x="11667" y="221319"/>
                  </a:lnTo>
                  <a:cubicBezTo>
                    <a:pt x="11667" y="221319"/>
                    <a:pt x="27" y="221319"/>
                    <a:pt x="27" y="209679"/>
                  </a:cubicBezTo>
                  <a:lnTo>
                    <a:pt x="27" y="11808"/>
                  </a:lnTo>
                  <a:cubicBezTo>
                    <a:pt x="27" y="11808"/>
                    <a:pt x="27" y="168"/>
                    <a:pt x="11667" y="168"/>
                  </a:cubicBezTo>
                  <a:moveTo>
                    <a:pt x="27" y="58366"/>
                  </a:moveTo>
                  <a:lnTo>
                    <a:pt x="267736" y="58366"/>
                  </a:lnTo>
                </a:path>
              </a:pathLst>
            </a:custGeom>
            <a:noFill/>
            <a:ln w="18623" cap="rnd">
              <a:solidFill>
                <a:srgbClr val="0070C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>
                <a:solidFill>
                  <a:srgbClr val="0070C0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976F66A-6042-46A8-0943-920051491925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00240" y="296607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840B8CC-C37D-4D68-9988-5053689EFFDE}"/>
              </a:ext>
            </a:extLst>
          </p:cNvPr>
          <p:cNvCxnSpPr>
            <a:cxnSpLocks/>
          </p:cNvCxnSpPr>
          <p:nvPr/>
        </p:nvCxnSpPr>
        <p:spPr>
          <a:xfrm>
            <a:off x="4204191" y="2953817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7750283-BEFC-C551-C484-7910A6A4BEEB}"/>
              </a:ext>
            </a:extLst>
          </p:cNvPr>
          <p:cNvCxnSpPr>
            <a:cxnSpLocks/>
          </p:cNvCxnSpPr>
          <p:nvPr/>
        </p:nvCxnSpPr>
        <p:spPr>
          <a:xfrm>
            <a:off x="6333699" y="2948042"/>
            <a:ext cx="651341" cy="187"/>
          </a:xfrm>
          <a:prstGeom prst="straightConnector1">
            <a:avLst/>
          </a:prstGeom>
          <a:ln w="12700">
            <a:solidFill>
              <a:srgbClr val="51515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20CED04-AC88-4BF3-A0DA-191F9DCB3676}"/>
              </a:ext>
            </a:extLst>
          </p:cNvPr>
          <p:cNvSpPr txBox="1"/>
          <p:nvPr/>
        </p:nvSpPr>
        <p:spPr>
          <a:xfrm>
            <a:off x="1966959" y="1953805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9B30676-39C0-12AF-FC66-7C2133FBEB1E}"/>
              </a:ext>
            </a:extLst>
          </p:cNvPr>
          <p:cNvSpPr/>
          <p:nvPr/>
        </p:nvSpPr>
        <p:spPr>
          <a:xfrm>
            <a:off x="771315" y="2165106"/>
            <a:ext cx="1450934" cy="1340871"/>
          </a:xfrm>
          <a:prstGeom prst="roundRect">
            <a:avLst/>
          </a:prstGeom>
          <a:noFill/>
          <a:ln w="18623" cap="rnd">
            <a:solidFill>
              <a:srgbClr val="0070C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C26E6C1-D5B4-65C2-C050-F04461F40BCF}"/>
              </a:ext>
            </a:extLst>
          </p:cNvPr>
          <p:cNvSpPr/>
          <p:nvPr/>
        </p:nvSpPr>
        <p:spPr>
          <a:xfrm>
            <a:off x="2874591" y="2165106"/>
            <a:ext cx="1452610" cy="1340871"/>
          </a:xfrm>
          <a:prstGeom prst="roundRect">
            <a:avLst/>
          </a:prstGeom>
          <a:noFill/>
          <a:ln w="18623" cap="rnd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2E022C-8E15-A3ED-DDA9-87870F5F9CED}"/>
              </a:ext>
            </a:extLst>
          </p:cNvPr>
          <p:cNvSpPr/>
          <p:nvPr/>
        </p:nvSpPr>
        <p:spPr>
          <a:xfrm>
            <a:off x="4975639" y="2162048"/>
            <a:ext cx="1452610" cy="1340871"/>
          </a:xfrm>
          <a:prstGeom prst="roundRect">
            <a:avLst/>
          </a:prstGeom>
          <a:noFill/>
          <a:ln w="18623" cap="rnd">
            <a:solidFill>
              <a:srgbClr val="00B05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89010B8C-950B-6B6D-3CDD-D71D665513B7}"/>
              </a:ext>
            </a:extLst>
          </p:cNvPr>
          <p:cNvSpPr/>
          <p:nvPr/>
        </p:nvSpPr>
        <p:spPr>
          <a:xfrm>
            <a:off x="7099378" y="2176445"/>
            <a:ext cx="1452610" cy="1340871"/>
          </a:xfrm>
          <a:prstGeom prst="roundRect">
            <a:avLst/>
          </a:prstGeom>
          <a:noFill/>
          <a:ln w="18623" cap="rnd">
            <a:solidFill>
              <a:srgbClr val="FF9900"/>
            </a:solidFill>
            <a:prstDash val="solid"/>
            <a:round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E6DCF076-7E0F-4A00-B27B-D95BCCB83BB3}"/>
              </a:ext>
            </a:extLst>
          </p:cNvPr>
          <p:cNvSpPr txBox="1"/>
          <p:nvPr/>
        </p:nvSpPr>
        <p:spPr>
          <a:xfrm>
            <a:off x="4071899" y="1943074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7DF9B061-3CBA-B984-2DA0-CE50560E85AD}"/>
              </a:ext>
            </a:extLst>
          </p:cNvPr>
          <p:cNvSpPr txBox="1"/>
          <p:nvPr/>
        </p:nvSpPr>
        <p:spPr>
          <a:xfrm>
            <a:off x="6203760" y="1930100"/>
            <a:ext cx="118173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« Protocole » 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C314AD7B-15DD-E42D-80AE-F635BBCC294A}"/>
              </a:ext>
            </a:extLst>
          </p:cNvPr>
          <p:cNvSpPr txBox="1"/>
          <p:nvPr/>
        </p:nvSpPr>
        <p:spPr>
          <a:xfrm>
            <a:off x="6383714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145C7F3F-CCCF-F92A-A564-CDC0729ACDEF}"/>
              </a:ext>
            </a:extLst>
          </p:cNvPr>
          <p:cNvSpPr txBox="1"/>
          <p:nvPr/>
        </p:nvSpPr>
        <p:spPr>
          <a:xfrm>
            <a:off x="2162143" y="2716075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TCP/IP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0A3751F6-7091-E873-77B1-C9E0E0B2BBF3}"/>
              </a:ext>
            </a:extLst>
          </p:cNvPr>
          <p:cNvSpPr txBox="1"/>
          <p:nvPr/>
        </p:nvSpPr>
        <p:spPr>
          <a:xfrm>
            <a:off x="4269309" y="2704467"/>
            <a:ext cx="6286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100" spc="0" baseline="0" dirty="0">
                <a:ln/>
                <a:solidFill>
                  <a:schemeClr val="accent1">
                    <a:lumMod val="10000"/>
                  </a:schemeClr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HTTPS</a:t>
            </a:r>
          </a:p>
        </p:txBody>
      </p:sp>
    </p:spTree>
    <p:extLst>
      <p:ext uri="{BB962C8B-B14F-4D97-AF65-F5344CB8AC3E}">
        <p14:creationId xmlns:p14="http://schemas.microsoft.com/office/powerpoint/2010/main" val="573683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6"/>
            <a:ext cx="7270595" cy="1354523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REALISATION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" name="Google Shape;313;p42">
            <a:extLst>
              <a:ext uri="{FF2B5EF4-FFF2-40B4-BE49-F238E27FC236}">
                <a16:creationId xmlns:a16="http://schemas.microsoft.com/office/drawing/2014/main" id="{21DFB91F-4009-89F8-CBB8-4C8523A68D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Environnement logiciel &amp; Interface Graphique </a:t>
            </a:r>
            <a:endParaRPr dirty="0"/>
          </a:p>
        </p:txBody>
      </p:sp>
      <p:cxnSp>
        <p:nvCxnSpPr>
          <p:cNvPr id="4" name="Google Shape;314;p42">
            <a:extLst>
              <a:ext uri="{FF2B5EF4-FFF2-40B4-BE49-F238E27FC236}">
                <a16:creationId xmlns:a16="http://schemas.microsoft.com/office/drawing/2014/main" id="{57BFFE69-AD83-497B-FCDA-916D4A01F5C7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5328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AE5EE65D-6FF5-44DF-A231-D258519C4D3C}"/>
              </a:ext>
            </a:extLst>
          </p:cNvPr>
          <p:cNvSpPr txBox="1">
            <a:spLocks/>
          </p:cNvSpPr>
          <p:nvPr/>
        </p:nvSpPr>
        <p:spPr>
          <a:xfrm>
            <a:off x="835471" y="5666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Environnement Logiciel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BF8DF14-4EDE-7A16-4D08-937BD1494030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11</a:t>
            </a:r>
          </a:p>
        </p:txBody>
      </p:sp>
      <p:grpSp>
        <p:nvGrpSpPr>
          <p:cNvPr id="5" name="Graphic 3">
            <a:extLst>
              <a:ext uri="{FF2B5EF4-FFF2-40B4-BE49-F238E27FC236}">
                <a16:creationId xmlns:a16="http://schemas.microsoft.com/office/drawing/2014/main" id="{EC2D6A9B-AC7A-9714-4765-D1F62171B6DE}"/>
              </a:ext>
            </a:extLst>
          </p:cNvPr>
          <p:cNvGrpSpPr/>
          <p:nvPr/>
        </p:nvGrpSpPr>
        <p:grpSpPr>
          <a:xfrm>
            <a:off x="560174" y="1316510"/>
            <a:ext cx="8211998" cy="2950690"/>
            <a:chOff x="685304" y="1564160"/>
            <a:chExt cx="8211998" cy="29506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26EC44-855A-D984-15A0-36F5FC532E3C}"/>
                </a:ext>
              </a:extLst>
            </p:cNvPr>
            <p:cNvSpPr txBox="1"/>
            <p:nvPr/>
          </p:nvSpPr>
          <p:spPr>
            <a:xfrm>
              <a:off x="1338271" y="1564160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668828-9F37-980D-4A04-466CCDD14C4F}"/>
                </a:ext>
              </a:extLst>
            </p:cNvPr>
            <p:cNvSpPr txBox="1"/>
            <p:nvPr/>
          </p:nvSpPr>
          <p:spPr>
            <a:xfrm>
              <a:off x="759056" y="1792760"/>
              <a:ext cx="1516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Développement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1D9343-2F5F-4B61-536E-A5A318EC3EF3}"/>
                </a:ext>
              </a:extLst>
            </p:cNvPr>
            <p:cNvSpPr txBox="1"/>
            <p:nvPr/>
          </p:nvSpPr>
          <p:spPr>
            <a:xfrm>
              <a:off x="7018972" y="1668780"/>
              <a:ext cx="18783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Serveur de Base de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8C1CFA-5149-DD8F-626C-60DA110E2473}"/>
                </a:ext>
              </a:extLst>
            </p:cNvPr>
            <p:cNvSpPr txBox="1"/>
            <p:nvPr/>
          </p:nvSpPr>
          <p:spPr>
            <a:xfrm>
              <a:off x="7018972" y="1897380"/>
              <a:ext cx="925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Données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79125A-D402-6BBA-849B-6795922629D7}"/>
                </a:ext>
              </a:extLst>
            </p:cNvPr>
            <p:cNvSpPr txBox="1"/>
            <p:nvPr/>
          </p:nvSpPr>
          <p:spPr>
            <a:xfrm>
              <a:off x="931525" y="2636043"/>
              <a:ext cx="13163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Langages de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3F3819-DBA8-EABD-92D3-B1606C145C37}"/>
                </a:ext>
              </a:extLst>
            </p:cNvPr>
            <p:cNvSpPr txBox="1"/>
            <p:nvPr/>
          </p:nvSpPr>
          <p:spPr>
            <a:xfrm>
              <a:off x="685304" y="2864643"/>
              <a:ext cx="1506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Programmation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DC477C5-8629-5031-FBAD-9242EB6A5C28}"/>
                </a:ext>
              </a:extLst>
            </p:cNvPr>
            <p:cNvSpPr txBox="1"/>
            <p:nvPr/>
          </p:nvSpPr>
          <p:spPr>
            <a:xfrm>
              <a:off x="7018972" y="26879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Technologies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0B4292-1751-780D-9B48-5B1DE634F0D9}"/>
                </a:ext>
              </a:extLst>
            </p:cNvPr>
            <p:cNvSpPr txBox="1"/>
            <p:nvPr/>
          </p:nvSpPr>
          <p:spPr>
            <a:xfrm>
              <a:off x="1300419" y="3765522"/>
              <a:ext cx="9829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56C6F3-186A-5CF3-D873-B36CB955E345}"/>
                </a:ext>
              </a:extLst>
            </p:cNvPr>
            <p:cNvSpPr txBox="1"/>
            <p:nvPr/>
          </p:nvSpPr>
          <p:spPr>
            <a:xfrm>
              <a:off x="944851" y="3994122"/>
              <a:ext cx="12877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 dirty="0">
                  <a:ln/>
                  <a:solidFill>
                    <a:srgbClr val="4E88E7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Modélisation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C7E709-A117-E765-6E24-2A63F6B1BB53}"/>
                </a:ext>
              </a:extLst>
            </p:cNvPr>
            <p:cNvSpPr txBox="1"/>
            <p:nvPr/>
          </p:nvSpPr>
          <p:spPr>
            <a:xfrm>
              <a:off x="7018972" y="3602355"/>
              <a:ext cx="13449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F669BE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de Test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9769B6-C13A-6CC6-B839-595C46395D53}"/>
                </a:ext>
              </a:extLst>
            </p:cNvPr>
            <p:cNvSpPr txBox="1"/>
            <p:nvPr/>
          </p:nvSpPr>
          <p:spPr>
            <a:xfrm>
              <a:off x="7054526" y="3870672"/>
              <a:ext cx="854721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3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Postman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47319E9-88D3-E515-EBDC-882727F5C7CC}"/>
                </a:ext>
              </a:extLst>
            </p:cNvPr>
            <p:cNvSpPr/>
            <p:nvPr/>
          </p:nvSpPr>
          <p:spPr>
            <a:xfrm>
              <a:off x="3071812" y="1600200"/>
              <a:ext cx="3905230" cy="2914650"/>
            </a:xfrm>
            <a:custGeom>
              <a:avLst/>
              <a:gdLst>
                <a:gd name="connsiteX0" fmla="*/ 790864 w 3905230"/>
                <a:gd name="connsiteY0" fmla="*/ 171555 h 2914650"/>
                <a:gd name="connsiteX1" fmla="*/ 3357814 w 3905230"/>
                <a:gd name="connsiteY1" fmla="*/ 171555 h 2914650"/>
                <a:gd name="connsiteX2" fmla="*/ 3619780 w 3905230"/>
                <a:gd name="connsiteY2" fmla="*/ 105 h 2914650"/>
                <a:gd name="connsiteX3" fmla="*/ 3905520 w 3905230"/>
                <a:gd name="connsiteY3" fmla="*/ 285845 h 2914650"/>
                <a:gd name="connsiteX4" fmla="*/ 3619780 w 3905230"/>
                <a:gd name="connsiteY4" fmla="*/ 571586 h 2914650"/>
                <a:gd name="connsiteX5" fmla="*/ 3357823 w 3905230"/>
                <a:gd name="connsiteY5" fmla="*/ 400155 h 2914650"/>
                <a:gd name="connsiteX6" fmla="*/ 2503774 w 3905230"/>
                <a:gd name="connsiteY6" fmla="*/ 400155 h 2914650"/>
                <a:gd name="connsiteX7" fmla="*/ 2899061 w 3905230"/>
                <a:gd name="connsiteY7" fmla="*/ 1085955 h 2914650"/>
                <a:gd name="connsiteX8" fmla="*/ 2630780 w 3905230"/>
                <a:gd name="connsiteY8" fmla="*/ 1085955 h 2914650"/>
                <a:gd name="connsiteX9" fmla="*/ 2235492 w 3905230"/>
                <a:gd name="connsiteY9" fmla="*/ 400155 h 2914650"/>
                <a:gd name="connsiteX10" fmla="*/ 917870 w 3905230"/>
                <a:gd name="connsiteY10" fmla="*/ 400155 h 2914650"/>
                <a:gd name="connsiteX11" fmla="*/ 786104 w 3905230"/>
                <a:gd name="connsiteY11" fmla="*/ 628755 h 2914650"/>
                <a:gd name="connsiteX12" fmla="*/ 527339 w 3905230"/>
                <a:gd name="connsiteY12" fmla="*/ 628755 h 2914650"/>
                <a:gd name="connsiteX13" fmla="*/ 790864 w 3905230"/>
                <a:gd name="connsiteY13" fmla="*/ 171555 h 2914650"/>
                <a:gd name="connsiteX14" fmla="*/ 395577 w 3905230"/>
                <a:gd name="connsiteY14" fmla="*/ 857355 h 2914650"/>
                <a:gd name="connsiteX15" fmla="*/ 289 w 3905230"/>
                <a:gd name="connsiteY15" fmla="*/ 1543155 h 2914650"/>
                <a:gd name="connsiteX16" fmla="*/ 259055 w 3905230"/>
                <a:gd name="connsiteY16" fmla="*/ 1543155 h 2914650"/>
                <a:gd name="connsiteX17" fmla="*/ 654342 w 3905230"/>
                <a:gd name="connsiteY17" fmla="*/ 857355 h 2914650"/>
                <a:gd name="connsiteX18" fmla="*/ 395577 w 3905230"/>
                <a:gd name="connsiteY18" fmla="*/ 857355 h 2914650"/>
                <a:gd name="connsiteX19" fmla="*/ 132051 w 3905230"/>
                <a:gd name="connsiteY19" fmla="*/ 1771755 h 2914650"/>
                <a:gd name="connsiteX20" fmla="*/ 527318 w 3905230"/>
                <a:gd name="connsiteY20" fmla="*/ 2457517 h 2914650"/>
                <a:gd name="connsiteX21" fmla="*/ 786083 w 3905230"/>
                <a:gd name="connsiteY21" fmla="*/ 2457517 h 2914650"/>
                <a:gd name="connsiteX22" fmla="*/ 390817 w 3905230"/>
                <a:gd name="connsiteY22" fmla="*/ 1771755 h 2914650"/>
                <a:gd name="connsiteX23" fmla="*/ 132051 w 3905230"/>
                <a:gd name="connsiteY23" fmla="*/ 1771755 h 2914650"/>
                <a:gd name="connsiteX24" fmla="*/ 659102 w 3905230"/>
                <a:gd name="connsiteY24" fmla="*/ 2686155 h 2914650"/>
                <a:gd name="connsiteX25" fmla="*/ 790864 w 3905230"/>
                <a:gd name="connsiteY25" fmla="*/ 2914755 h 2914650"/>
                <a:gd name="connsiteX26" fmla="*/ 2372014 w 3905230"/>
                <a:gd name="connsiteY26" fmla="*/ 2914755 h 2914650"/>
                <a:gd name="connsiteX27" fmla="*/ 2767302 w 3905230"/>
                <a:gd name="connsiteY27" fmla="*/ 2228955 h 2914650"/>
                <a:gd name="connsiteX28" fmla="*/ 2499021 w 3905230"/>
                <a:gd name="connsiteY28" fmla="*/ 2228955 h 2914650"/>
                <a:gd name="connsiteX29" fmla="*/ 2235492 w 3905230"/>
                <a:gd name="connsiteY29" fmla="*/ 2686155 h 2914650"/>
                <a:gd name="connsiteX30" fmla="*/ 659102 w 3905230"/>
                <a:gd name="connsiteY30" fmla="*/ 2686155 h 2914650"/>
                <a:gd name="connsiteX31" fmla="*/ 2899061 w 3905230"/>
                <a:gd name="connsiteY31" fmla="*/ 2000355 h 2914650"/>
                <a:gd name="connsiteX32" fmla="*/ 3162589 w 3905230"/>
                <a:gd name="connsiteY32" fmla="*/ 1543155 h 2914650"/>
                <a:gd name="connsiteX33" fmla="*/ 3030830 w 3905230"/>
                <a:gd name="connsiteY33" fmla="*/ 1314555 h 2914650"/>
                <a:gd name="connsiteX34" fmla="*/ 2762539 w 3905230"/>
                <a:gd name="connsiteY34" fmla="*/ 1314555 h 2914650"/>
                <a:gd name="connsiteX35" fmla="*/ 2894308 w 3905230"/>
                <a:gd name="connsiteY35" fmla="*/ 1543155 h 2914650"/>
                <a:gd name="connsiteX36" fmla="*/ 2630780 w 3905230"/>
                <a:gd name="connsiteY36" fmla="*/ 2000355 h 2914650"/>
                <a:gd name="connsiteX37" fmla="*/ 2899061 w 3905230"/>
                <a:gd name="connsiteY37" fmla="*/ 2000355 h 2914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905230" h="2914650">
                  <a:moveTo>
                    <a:pt x="790864" y="171555"/>
                  </a:moveTo>
                  <a:lnTo>
                    <a:pt x="3357814" y="171555"/>
                  </a:lnTo>
                  <a:cubicBezTo>
                    <a:pt x="3401905" y="70634"/>
                    <a:pt x="3502603" y="105"/>
                    <a:pt x="3619780" y="105"/>
                  </a:cubicBezTo>
                  <a:cubicBezTo>
                    <a:pt x="3777590" y="105"/>
                    <a:pt x="3905520" y="128035"/>
                    <a:pt x="3905520" y="285845"/>
                  </a:cubicBezTo>
                  <a:cubicBezTo>
                    <a:pt x="3905520" y="443656"/>
                    <a:pt x="3777590" y="571586"/>
                    <a:pt x="3619780" y="571586"/>
                  </a:cubicBezTo>
                  <a:cubicBezTo>
                    <a:pt x="3502613" y="571586"/>
                    <a:pt x="3401914" y="501067"/>
                    <a:pt x="3357823" y="400155"/>
                  </a:cubicBezTo>
                  <a:lnTo>
                    <a:pt x="2503774" y="400155"/>
                  </a:lnTo>
                  <a:lnTo>
                    <a:pt x="2899061" y="1085955"/>
                  </a:lnTo>
                  <a:lnTo>
                    <a:pt x="2630780" y="1085955"/>
                  </a:lnTo>
                  <a:lnTo>
                    <a:pt x="2235492" y="400155"/>
                  </a:lnTo>
                  <a:lnTo>
                    <a:pt x="917870" y="400155"/>
                  </a:lnTo>
                  <a:lnTo>
                    <a:pt x="786104" y="628755"/>
                  </a:lnTo>
                  <a:lnTo>
                    <a:pt x="527339" y="628755"/>
                  </a:lnTo>
                  <a:lnTo>
                    <a:pt x="790864" y="171555"/>
                  </a:lnTo>
                  <a:close/>
                  <a:moveTo>
                    <a:pt x="395577" y="857355"/>
                  </a:moveTo>
                  <a:lnTo>
                    <a:pt x="289" y="1543155"/>
                  </a:lnTo>
                  <a:lnTo>
                    <a:pt x="259055" y="1543155"/>
                  </a:lnTo>
                  <a:lnTo>
                    <a:pt x="654342" y="857355"/>
                  </a:lnTo>
                  <a:lnTo>
                    <a:pt x="395577" y="857355"/>
                  </a:lnTo>
                  <a:close/>
                  <a:moveTo>
                    <a:pt x="132051" y="1771755"/>
                  </a:moveTo>
                  <a:lnTo>
                    <a:pt x="527318" y="2457517"/>
                  </a:lnTo>
                  <a:lnTo>
                    <a:pt x="786083" y="2457517"/>
                  </a:lnTo>
                  <a:lnTo>
                    <a:pt x="390817" y="1771755"/>
                  </a:lnTo>
                  <a:lnTo>
                    <a:pt x="132051" y="1771755"/>
                  </a:lnTo>
                  <a:close/>
                  <a:moveTo>
                    <a:pt x="659102" y="2686155"/>
                  </a:moveTo>
                  <a:lnTo>
                    <a:pt x="790864" y="2914755"/>
                  </a:lnTo>
                  <a:lnTo>
                    <a:pt x="2372014" y="2914755"/>
                  </a:lnTo>
                  <a:lnTo>
                    <a:pt x="2767302" y="2228955"/>
                  </a:lnTo>
                  <a:lnTo>
                    <a:pt x="2499021" y="2228955"/>
                  </a:lnTo>
                  <a:lnTo>
                    <a:pt x="2235492" y="2686155"/>
                  </a:lnTo>
                  <a:lnTo>
                    <a:pt x="659102" y="2686155"/>
                  </a:lnTo>
                  <a:close/>
                  <a:moveTo>
                    <a:pt x="2899061" y="2000355"/>
                  </a:moveTo>
                  <a:lnTo>
                    <a:pt x="3162589" y="1543155"/>
                  </a:lnTo>
                  <a:lnTo>
                    <a:pt x="3030830" y="1314555"/>
                  </a:lnTo>
                  <a:lnTo>
                    <a:pt x="2762539" y="1314555"/>
                  </a:lnTo>
                  <a:lnTo>
                    <a:pt x="2894308" y="1543155"/>
                  </a:lnTo>
                  <a:lnTo>
                    <a:pt x="2630780" y="2000355"/>
                  </a:lnTo>
                  <a:lnTo>
                    <a:pt x="2899061" y="2000355"/>
                  </a:ln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0DDDAC-C66C-891B-A841-087831EB0CBE}"/>
                </a:ext>
              </a:extLst>
            </p:cNvPr>
            <p:cNvSpPr/>
            <p:nvPr/>
          </p:nvSpPr>
          <p:spPr>
            <a:xfrm>
              <a:off x="2290771" y="2000250"/>
              <a:ext cx="3675059" cy="2457450"/>
            </a:xfrm>
            <a:custGeom>
              <a:avLst/>
              <a:gdLst>
                <a:gd name="connsiteX0" fmla="*/ 2889444 w 3675059"/>
                <a:gd name="connsiteY0" fmla="*/ 228747 h 2457450"/>
                <a:gd name="connsiteX1" fmla="*/ 1567070 w 3675059"/>
                <a:gd name="connsiteY1" fmla="*/ 228747 h 2457450"/>
                <a:gd name="connsiteX2" fmla="*/ 1698829 w 3675059"/>
                <a:gd name="connsiteY2" fmla="*/ 147 h 2457450"/>
                <a:gd name="connsiteX3" fmla="*/ 3016460 w 3675059"/>
                <a:gd name="connsiteY3" fmla="*/ 147 h 2457450"/>
                <a:gd name="connsiteX4" fmla="*/ 3411748 w 3675059"/>
                <a:gd name="connsiteY4" fmla="*/ 685947 h 2457450"/>
                <a:gd name="connsiteX5" fmla="*/ 3152963 w 3675059"/>
                <a:gd name="connsiteY5" fmla="*/ 685947 h 2457450"/>
                <a:gd name="connsiteX6" fmla="*/ 2889444 w 3675059"/>
                <a:gd name="connsiteY6" fmla="*/ 228747 h 2457450"/>
                <a:gd name="connsiteX7" fmla="*/ 1308332 w 3675059"/>
                <a:gd name="connsiteY7" fmla="*/ 1143147 h 2457450"/>
                <a:gd name="connsiteX8" fmla="*/ 1040023 w 3675059"/>
                <a:gd name="connsiteY8" fmla="*/ 1143147 h 2457450"/>
                <a:gd name="connsiteX9" fmla="*/ 1435310 w 3675059"/>
                <a:gd name="connsiteY9" fmla="*/ 457347 h 2457450"/>
                <a:gd name="connsiteX10" fmla="*/ 1703601 w 3675059"/>
                <a:gd name="connsiteY10" fmla="*/ 457347 h 2457450"/>
                <a:gd name="connsiteX11" fmla="*/ 1308323 w 3675059"/>
                <a:gd name="connsiteY11" fmla="*/ 1143128 h 2457450"/>
                <a:gd name="connsiteX12" fmla="*/ 1308332 w 3675059"/>
                <a:gd name="connsiteY12" fmla="*/ 1143147 h 2457450"/>
                <a:gd name="connsiteX13" fmla="*/ 3543507 w 3675059"/>
                <a:gd name="connsiteY13" fmla="*/ 914547 h 2457450"/>
                <a:gd name="connsiteX14" fmla="*/ 3675267 w 3675059"/>
                <a:gd name="connsiteY14" fmla="*/ 1143147 h 2457450"/>
                <a:gd name="connsiteX15" fmla="*/ 3411748 w 3675059"/>
                <a:gd name="connsiteY15" fmla="*/ 1600347 h 2457450"/>
                <a:gd name="connsiteX16" fmla="*/ 3152944 w 3675059"/>
                <a:gd name="connsiteY16" fmla="*/ 1600347 h 2457450"/>
                <a:gd name="connsiteX17" fmla="*/ 3416482 w 3675059"/>
                <a:gd name="connsiteY17" fmla="*/ 1143128 h 2457450"/>
                <a:gd name="connsiteX18" fmla="*/ 3284732 w 3675059"/>
                <a:gd name="connsiteY18" fmla="*/ 914547 h 2457450"/>
                <a:gd name="connsiteX19" fmla="*/ 3543507 w 3675059"/>
                <a:gd name="connsiteY19" fmla="*/ 914547 h 2457450"/>
                <a:gd name="connsiteX20" fmla="*/ 3016460 w 3675059"/>
                <a:gd name="connsiteY20" fmla="*/ 2286147 h 2457450"/>
                <a:gd name="connsiteX21" fmla="*/ 3279979 w 3675059"/>
                <a:gd name="connsiteY21" fmla="*/ 1828947 h 2457450"/>
                <a:gd name="connsiteX22" fmla="*/ 3021185 w 3675059"/>
                <a:gd name="connsiteY22" fmla="*/ 1828947 h 2457450"/>
                <a:gd name="connsiteX23" fmla="*/ 2889444 w 3675059"/>
                <a:gd name="connsiteY23" fmla="*/ 2057518 h 2457450"/>
                <a:gd name="connsiteX24" fmla="*/ 1835360 w 3675059"/>
                <a:gd name="connsiteY24" fmla="*/ 2057518 h 2457450"/>
                <a:gd name="connsiteX25" fmla="*/ 1440092 w 3675059"/>
                <a:gd name="connsiteY25" fmla="*/ 1371747 h 2457450"/>
                <a:gd name="connsiteX26" fmla="*/ 1171782 w 3675059"/>
                <a:gd name="connsiteY26" fmla="*/ 1371747 h 2457450"/>
                <a:gd name="connsiteX27" fmla="*/ 1567051 w 3675059"/>
                <a:gd name="connsiteY27" fmla="*/ 2057509 h 2457450"/>
                <a:gd name="connsiteX28" fmla="*/ 547914 w 3675059"/>
                <a:gd name="connsiteY28" fmla="*/ 2057509 h 2457450"/>
                <a:gd name="connsiteX29" fmla="*/ 285957 w 3675059"/>
                <a:gd name="connsiteY29" fmla="*/ 1886097 h 2457450"/>
                <a:gd name="connsiteX30" fmla="*/ 207 w 3675059"/>
                <a:gd name="connsiteY30" fmla="*/ 2171847 h 2457450"/>
                <a:gd name="connsiteX31" fmla="*/ 285957 w 3675059"/>
                <a:gd name="connsiteY31" fmla="*/ 2457597 h 2457450"/>
                <a:gd name="connsiteX32" fmla="*/ 547930 w 3675059"/>
                <a:gd name="connsiteY32" fmla="*/ 2286147 h 2457450"/>
                <a:gd name="connsiteX33" fmla="*/ 3016460 w 3675059"/>
                <a:gd name="connsiteY33" fmla="*/ 2286147 h 245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675059" h="2457450">
                  <a:moveTo>
                    <a:pt x="2889444" y="228747"/>
                  </a:moveTo>
                  <a:lnTo>
                    <a:pt x="1567070" y="228747"/>
                  </a:lnTo>
                  <a:lnTo>
                    <a:pt x="1698829" y="147"/>
                  </a:lnTo>
                  <a:lnTo>
                    <a:pt x="3016460" y="147"/>
                  </a:lnTo>
                  <a:lnTo>
                    <a:pt x="3411748" y="685947"/>
                  </a:lnTo>
                  <a:lnTo>
                    <a:pt x="3152963" y="685947"/>
                  </a:lnTo>
                  <a:lnTo>
                    <a:pt x="2889444" y="228747"/>
                  </a:lnTo>
                  <a:close/>
                  <a:moveTo>
                    <a:pt x="1308332" y="1143147"/>
                  </a:moveTo>
                  <a:lnTo>
                    <a:pt x="1040023" y="1143147"/>
                  </a:lnTo>
                  <a:lnTo>
                    <a:pt x="1435310" y="457347"/>
                  </a:lnTo>
                  <a:lnTo>
                    <a:pt x="1703601" y="457347"/>
                  </a:lnTo>
                  <a:lnTo>
                    <a:pt x="1308323" y="1143128"/>
                  </a:lnTo>
                  <a:lnTo>
                    <a:pt x="1308332" y="1143147"/>
                  </a:lnTo>
                  <a:close/>
                  <a:moveTo>
                    <a:pt x="3543507" y="914547"/>
                  </a:moveTo>
                  <a:lnTo>
                    <a:pt x="3675267" y="1143147"/>
                  </a:lnTo>
                  <a:lnTo>
                    <a:pt x="3411748" y="1600347"/>
                  </a:lnTo>
                  <a:lnTo>
                    <a:pt x="3152944" y="1600347"/>
                  </a:lnTo>
                  <a:lnTo>
                    <a:pt x="3416482" y="1143128"/>
                  </a:lnTo>
                  <a:lnTo>
                    <a:pt x="3284732" y="914547"/>
                  </a:lnTo>
                  <a:lnTo>
                    <a:pt x="3543507" y="914547"/>
                  </a:lnTo>
                  <a:close/>
                  <a:moveTo>
                    <a:pt x="3016460" y="2286147"/>
                  </a:moveTo>
                  <a:lnTo>
                    <a:pt x="3279979" y="1828947"/>
                  </a:lnTo>
                  <a:lnTo>
                    <a:pt x="3021185" y="1828947"/>
                  </a:lnTo>
                  <a:lnTo>
                    <a:pt x="2889444" y="2057518"/>
                  </a:lnTo>
                  <a:lnTo>
                    <a:pt x="1835360" y="2057518"/>
                  </a:lnTo>
                  <a:lnTo>
                    <a:pt x="1440092" y="1371747"/>
                  </a:lnTo>
                  <a:lnTo>
                    <a:pt x="1171782" y="1371747"/>
                  </a:lnTo>
                  <a:lnTo>
                    <a:pt x="1567051" y="2057509"/>
                  </a:lnTo>
                  <a:lnTo>
                    <a:pt x="547914" y="2057509"/>
                  </a:lnTo>
                  <a:cubicBezTo>
                    <a:pt x="503811" y="1956611"/>
                    <a:pt x="403118" y="1886097"/>
                    <a:pt x="285957" y="1886097"/>
                  </a:cubicBezTo>
                  <a:cubicBezTo>
                    <a:pt x="128142" y="1886097"/>
                    <a:pt x="207" y="2014037"/>
                    <a:pt x="207" y="2171847"/>
                  </a:cubicBezTo>
                  <a:cubicBezTo>
                    <a:pt x="207" y="2329657"/>
                    <a:pt x="128142" y="2457597"/>
                    <a:pt x="285957" y="2457597"/>
                  </a:cubicBezTo>
                  <a:cubicBezTo>
                    <a:pt x="403133" y="2457597"/>
                    <a:pt x="503836" y="2387065"/>
                    <a:pt x="547930" y="2286147"/>
                  </a:cubicBezTo>
                  <a:lnTo>
                    <a:pt x="3016460" y="2286147"/>
                  </a:lnTo>
                  <a:close/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1B2019-1566-8344-FC9D-8B2CA5E05D05}"/>
                </a:ext>
              </a:extLst>
            </p:cNvPr>
            <p:cNvSpPr/>
            <p:nvPr/>
          </p:nvSpPr>
          <p:spPr>
            <a:xfrm>
              <a:off x="2290771" y="2057400"/>
              <a:ext cx="3416274" cy="2000221"/>
            </a:xfrm>
            <a:custGeom>
              <a:avLst/>
              <a:gdLst>
                <a:gd name="connsiteX0" fmla="*/ 547930 w 3416274"/>
                <a:gd name="connsiteY0" fmla="*/ 400203 h 2000221"/>
                <a:gd name="connsiteX1" fmla="*/ 285957 w 3416274"/>
                <a:gd name="connsiteY1" fmla="*/ 571653 h 2000221"/>
                <a:gd name="connsiteX2" fmla="*/ 207 w 3416274"/>
                <a:gd name="connsiteY2" fmla="*/ 285903 h 2000221"/>
                <a:gd name="connsiteX3" fmla="*/ 285957 w 3416274"/>
                <a:gd name="connsiteY3" fmla="*/ 153 h 2000221"/>
                <a:gd name="connsiteX4" fmla="*/ 547930 w 3416274"/>
                <a:gd name="connsiteY4" fmla="*/ 171603 h 2000221"/>
                <a:gd name="connsiteX5" fmla="*/ 2889444 w 3416274"/>
                <a:gd name="connsiteY5" fmla="*/ 171603 h 2000221"/>
                <a:gd name="connsiteX6" fmla="*/ 3152973 w 3416274"/>
                <a:gd name="connsiteY6" fmla="*/ 628803 h 2000221"/>
                <a:gd name="connsiteX7" fmla="*/ 2894217 w 3416274"/>
                <a:gd name="connsiteY7" fmla="*/ 628803 h 2000221"/>
                <a:gd name="connsiteX8" fmla="*/ 2762457 w 3416274"/>
                <a:gd name="connsiteY8" fmla="*/ 400203 h 2000221"/>
                <a:gd name="connsiteX9" fmla="*/ 1971882 w 3416274"/>
                <a:gd name="connsiteY9" fmla="*/ 400203 h 2000221"/>
                <a:gd name="connsiteX10" fmla="*/ 1576595 w 3416274"/>
                <a:gd name="connsiteY10" fmla="*/ 1086003 h 2000221"/>
                <a:gd name="connsiteX11" fmla="*/ 1308332 w 3416274"/>
                <a:gd name="connsiteY11" fmla="*/ 1086003 h 2000221"/>
                <a:gd name="connsiteX12" fmla="*/ 1308323 w 3416274"/>
                <a:gd name="connsiteY12" fmla="*/ 1085984 h 2000221"/>
                <a:gd name="connsiteX13" fmla="*/ 1703601 w 3416274"/>
                <a:gd name="connsiteY13" fmla="*/ 400203 h 2000221"/>
                <a:gd name="connsiteX14" fmla="*/ 547930 w 3416274"/>
                <a:gd name="connsiteY14" fmla="*/ 400203 h 2000221"/>
                <a:gd name="connsiteX15" fmla="*/ 3284732 w 3416274"/>
                <a:gd name="connsiteY15" fmla="*/ 857403 h 2000221"/>
                <a:gd name="connsiteX16" fmla="*/ 3025976 w 3416274"/>
                <a:gd name="connsiteY16" fmla="*/ 857403 h 2000221"/>
                <a:gd name="connsiteX17" fmla="*/ 3157745 w 3416274"/>
                <a:gd name="connsiteY17" fmla="*/ 1086003 h 2000221"/>
                <a:gd name="connsiteX18" fmla="*/ 2894217 w 3416274"/>
                <a:gd name="connsiteY18" fmla="*/ 1543203 h 2000221"/>
                <a:gd name="connsiteX19" fmla="*/ 3152954 w 3416274"/>
                <a:gd name="connsiteY19" fmla="*/ 1543203 h 2000221"/>
                <a:gd name="connsiteX20" fmla="*/ 3416482 w 3416274"/>
                <a:gd name="connsiteY20" fmla="*/ 1085984 h 2000221"/>
                <a:gd name="connsiteX21" fmla="*/ 3284732 w 3416274"/>
                <a:gd name="connsiteY21" fmla="*/ 857403 h 2000221"/>
                <a:gd name="connsiteX22" fmla="*/ 3021185 w 3416274"/>
                <a:gd name="connsiteY22" fmla="*/ 1771803 h 2000221"/>
                <a:gd name="connsiteX23" fmla="*/ 1971882 w 3416274"/>
                <a:gd name="connsiteY23" fmla="*/ 1771803 h 2000221"/>
                <a:gd name="connsiteX24" fmla="*/ 1708354 w 3416274"/>
                <a:gd name="connsiteY24" fmla="*/ 1314603 h 2000221"/>
                <a:gd name="connsiteX25" fmla="*/ 1440092 w 3416274"/>
                <a:gd name="connsiteY25" fmla="*/ 1314603 h 2000221"/>
                <a:gd name="connsiteX26" fmla="*/ 1835360 w 3416274"/>
                <a:gd name="connsiteY26" fmla="*/ 2000374 h 2000221"/>
                <a:gd name="connsiteX27" fmla="*/ 2889444 w 3416274"/>
                <a:gd name="connsiteY27" fmla="*/ 2000374 h 2000221"/>
                <a:gd name="connsiteX28" fmla="*/ 3021185 w 3416274"/>
                <a:gd name="connsiteY28" fmla="*/ 1771803 h 20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416274" h="2000221">
                  <a:moveTo>
                    <a:pt x="547930" y="400203"/>
                  </a:moveTo>
                  <a:cubicBezTo>
                    <a:pt x="503836" y="501124"/>
                    <a:pt x="403133" y="571653"/>
                    <a:pt x="285957" y="571653"/>
                  </a:cubicBezTo>
                  <a:cubicBezTo>
                    <a:pt x="128142" y="571653"/>
                    <a:pt x="207" y="443718"/>
                    <a:pt x="207" y="285903"/>
                  </a:cubicBezTo>
                  <a:cubicBezTo>
                    <a:pt x="207" y="128088"/>
                    <a:pt x="128142" y="153"/>
                    <a:pt x="285957" y="153"/>
                  </a:cubicBezTo>
                  <a:cubicBezTo>
                    <a:pt x="403133" y="153"/>
                    <a:pt x="503836" y="70682"/>
                    <a:pt x="547930" y="171603"/>
                  </a:cubicBezTo>
                  <a:lnTo>
                    <a:pt x="2889444" y="171603"/>
                  </a:lnTo>
                  <a:lnTo>
                    <a:pt x="3152973" y="628803"/>
                  </a:lnTo>
                  <a:lnTo>
                    <a:pt x="2894217" y="628803"/>
                  </a:lnTo>
                  <a:lnTo>
                    <a:pt x="2762457" y="400203"/>
                  </a:lnTo>
                  <a:lnTo>
                    <a:pt x="1971882" y="400203"/>
                  </a:lnTo>
                  <a:lnTo>
                    <a:pt x="1576595" y="1086003"/>
                  </a:lnTo>
                  <a:lnTo>
                    <a:pt x="1308332" y="1086003"/>
                  </a:lnTo>
                  <a:lnTo>
                    <a:pt x="1308323" y="1085984"/>
                  </a:lnTo>
                  <a:lnTo>
                    <a:pt x="1703601" y="400203"/>
                  </a:lnTo>
                  <a:lnTo>
                    <a:pt x="547930" y="400203"/>
                  </a:lnTo>
                  <a:close/>
                  <a:moveTo>
                    <a:pt x="3284732" y="857403"/>
                  </a:moveTo>
                  <a:lnTo>
                    <a:pt x="3025976" y="857403"/>
                  </a:lnTo>
                  <a:lnTo>
                    <a:pt x="3157745" y="1086003"/>
                  </a:lnTo>
                  <a:lnTo>
                    <a:pt x="2894217" y="1543203"/>
                  </a:lnTo>
                  <a:lnTo>
                    <a:pt x="3152954" y="1543203"/>
                  </a:lnTo>
                  <a:lnTo>
                    <a:pt x="3416482" y="1085984"/>
                  </a:lnTo>
                  <a:lnTo>
                    <a:pt x="3284732" y="857403"/>
                  </a:lnTo>
                  <a:close/>
                  <a:moveTo>
                    <a:pt x="3021185" y="1771803"/>
                  </a:moveTo>
                  <a:lnTo>
                    <a:pt x="1971882" y="1771803"/>
                  </a:lnTo>
                  <a:lnTo>
                    <a:pt x="1708354" y="1314603"/>
                  </a:lnTo>
                  <a:lnTo>
                    <a:pt x="1440092" y="1314603"/>
                  </a:lnTo>
                  <a:lnTo>
                    <a:pt x="1835360" y="2000374"/>
                  </a:lnTo>
                  <a:lnTo>
                    <a:pt x="2889444" y="2000374"/>
                  </a:lnTo>
                  <a:lnTo>
                    <a:pt x="3021185" y="1771803"/>
                  </a:ln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1FBB466-D023-55C8-FC91-033DE7265EAF}"/>
                </a:ext>
              </a:extLst>
            </p:cNvPr>
            <p:cNvSpPr/>
            <p:nvPr/>
          </p:nvSpPr>
          <p:spPr>
            <a:xfrm>
              <a:off x="3867149" y="2457450"/>
              <a:ext cx="3109893" cy="1543050"/>
            </a:xfrm>
            <a:custGeom>
              <a:avLst/>
              <a:gdLst>
                <a:gd name="connsiteX0" fmla="*/ 2562540 w 3109893"/>
                <a:gd name="connsiteY0" fmla="*/ 1143195 h 1543050"/>
                <a:gd name="connsiteX1" fmla="*/ 1317994 w 3109893"/>
                <a:gd name="connsiteY1" fmla="*/ 1143195 h 1543050"/>
                <a:gd name="connsiteX2" fmla="*/ 1581523 w 3109893"/>
                <a:gd name="connsiteY2" fmla="*/ 685995 h 1543050"/>
                <a:gd name="connsiteX3" fmla="*/ 1449763 w 3109893"/>
                <a:gd name="connsiteY3" fmla="*/ 457395 h 1543050"/>
                <a:gd name="connsiteX4" fmla="*/ 1181473 w 3109893"/>
                <a:gd name="connsiteY4" fmla="*/ 457395 h 1543050"/>
                <a:gd name="connsiteX5" fmla="*/ 1313241 w 3109893"/>
                <a:gd name="connsiteY5" fmla="*/ 685995 h 1543050"/>
                <a:gd name="connsiteX6" fmla="*/ 1049713 w 3109893"/>
                <a:gd name="connsiteY6" fmla="*/ 1143195 h 1543050"/>
                <a:gd name="connsiteX7" fmla="*/ 522663 w 3109893"/>
                <a:gd name="connsiteY7" fmla="*/ 1143195 h 1543050"/>
                <a:gd name="connsiteX8" fmla="*/ 390900 w 3109893"/>
                <a:gd name="connsiteY8" fmla="*/ 914595 h 1543050"/>
                <a:gd name="connsiteX9" fmla="*/ 132135 w 3109893"/>
                <a:gd name="connsiteY9" fmla="*/ 914595 h 1543050"/>
                <a:gd name="connsiteX10" fmla="*/ 395660 w 3109893"/>
                <a:gd name="connsiteY10" fmla="*/ 1371795 h 1543050"/>
                <a:gd name="connsiteX11" fmla="*/ 2562540 w 3109893"/>
                <a:gd name="connsiteY11" fmla="*/ 1371795 h 1543050"/>
                <a:gd name="connsiteX12" fmla="*/ 2824516 w 3109893"/>
                <a:gd name="connsiteY12" fmla="*/ 1543245 h 1543050"/>
                <a:gd name="connsiteX13" fmla="*/ 3110266 w 3109893"/>
                <a:gd name="connsiteY13" fmla="*/ 1257495 h 1543050"/>
                <a:gd name="connsiteX14" fmla="*/ 2824516 w 3109893"/>
                <a:gd name="connsiteY14" fmla="*/ 971745 h 1543050"/>
                <a:gd name="connsiteX15" fmla="*/ 2562540 w 3109893"/>
                <a:gd name="connsiteY15" fmla="*/ 1143195 h 1543050"/>
                <a:gd name="connsiteX16" fmla="*/ 373 w 3109893"/>
                <a:gd name="connsiteY16" fmla="*/ 685995 h 1543050"/>
                <a:gd name="connsiteX17" fmla="*/ 259138 w 3109893"/>
                <a:gd name="connsiteY17" fmla="*/ 685995 h 1543050"/>
                <a:gd name="connsiteX18" fmla="*/ 522664 w 3109893"/>
                <a:gd name="connsiteY18" fmla="*/ 228795 h 1543050"/>
                <a:gd name="connsiteX19" fmla="*/ 1317994 w 3109893"/>
                <a:gd name="connsiteY19" fmla="*/ 228795 h 1543050"/>
                <a:gd name="connsiteX20" fmla="*/ 1186235 w 3109893"/>
                <a:gd name="connsiteY20" fmla="*/ 195 h 1543050"/>
                <a:gd name="connsiteX21" fmla="*/ 395660 w 3109893"/>
                <a:gd name="connsiteY21" fmla="*/ 195 h 1543050"/>
                <a:gd name="connsiteX22" fmla="*/ 373 w 3109893"/>
                <a:gd name="connsiteY22" fmla="*/ 685995 h 154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09893" h="1543050">
                  <a:moveTo>
                    <a:pt x="2562540" y="1143195"/>
                  </a:moveTo>
                  <a:lnTo>
                    <a:pt x="1317994" y="1143195"/>
                  </a:lnTo>
                  <a:lnTo>
                    <a:pt x="1581523" y="685995"/>
                  </a:lnTo>
                  <a:lnTo>
                    <a:pt x="1449763" y="457395"/>
                  </a:lnTo>
                  <a:lnTo>
                    <a:pt x="1181473" y="457395"/>
                  </a:lnTo>
                  <a:lnTo>
                    <a:pt x="1313241" y="685995"/>
                  </a:lnTo>
                  <a:lnTo>
                    <a:pt x="1049713" y="1143195"/>
                  </a:lnTo>
                  <a:lnTo>
                    <a:pt x="522663" y="1143195"/>
                  </a:lnTo>
                  <a:lnTo>
                    <a:pt x="390900" y="914595"/>
                  </a:lnTo>
                  <a:lnTo>
                    <a:pt x="132135" y="914595"/>
                  </a:lnTo>
                  <a:lnTo>
                    <a:pt x="395660" y="1371795"/>
                  </a:lnTo>
                  <a:lnTo>
                    <a:pt x="2562540" y="1371795"/>
                  </a:lnTo>
                  <a:cubicBezTo>
                    <a:pt x="2606641" y="1472712"/>
                    <a:pt x="2707340" y="1543245"/>
                    <a:pt x="2824516" y="1543245"/>
                  </a:cubicBezTo>
                  <a:cubicBezTo>
                    <a:pt x="2982336" y="1543245"/>
                    <a:pt x="3110266" y="1415305"/>
                    <a:pt x="3110266" y="1257495"/>
                  </a:cubicBezTo>
                  <a:cubicBezTo>
                    <a:pt x="3110266" y="1099685"/>
                    <a:pt x="2982336" y="971745"/>
                    <a:pt x="2824516" y="971745"/>
                  </a:cubicBezTo>
                  <a:cubicBezTo>
                    <a:pt x="2707340" y="971745"/>
                    <a:pt x="2606641" y="1042278"/>
                    <a:pt x="2562540" y="1143195"/>
                  </a:cubicBezTo>
                  <a:close/>
                  <a:moveTo>
                    <a:pt x="373" y="685995"/>
                  </a:moveTo>
                  <a:lnTo>
                    <a:pt x="259138" y="685995"/>
                  </a:lnTo>
                  <a:lnTo>
                    <a:pt x="522664" y="228795"/>
                  </a:lnTo>
                  <a:lnTo>
                    <a:pt x="1317994" y="228795"/>
                  </a:lnTo>
                  <a:lnTo>
                    <a:pt x="1186235" y="195"/>
                  </a:lnTo>
                  <a:lnTo>
                    <a:pt x="395660" y="195"/>
                  </a:lnTo>
                  <a:lnTo>
                    <a:pt x="373" y="685995"/>
                  </a:lnTo>
                  <a:close/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58DDFFF-38FD-0A73-2291-912F10DBC1CC}"/>
                </a:ext>
              </a:extLst>
            </p:cNvPr>
            <p:cNvSpPr/>
            <p:nvPr/>
          </p:nvSpPr>
          <p:spPr>
            <a:xfrm>
              <a:off x="4125915" y="2514600"/>
              <a:ext cx="2851127" cy="1085850"/>
            </a:xfrm>
            <a:custGeom>
              <a:avLst/>
              <a:gdLst>
                <a:gd name="connsiteX0" fmla="*/ 263925 w 2851127"/>
                <a:gd name="connsiteY0" fmla="*/ 171651 h 1085850"/>
                <a:gd name="connsiteX1" fmla="*/ 2303821 w 2851127"/>
                <a:gd name="connsiteY1" fmla="*/ 171651 h 1085850"/>
                <a:gd name="connsiteX2" fmla="*/ 2565787 w 2851127"/>
                <a:gd name="connsiteY2" fmla="*/ 201 h 1085850"/>
                <a:gd name="connsiteX3" fmla="*/ 2851528 w 2851127"/>
                <a:gd name="connsiteY3" fmla="*/ 285941 h 1085850"/>
                <a:gd name="connsiteX4" fmla="*/ 2565787 w 2851127"/>
                <a:gd name="connsiteY4" fmla="*/ 571682 h 1085850"/>
                <a:gd name="connsiteX5" fmla="*/ 2303831 w 2851127"/>
                <a:gd name="connsiteY5" fmla="*/ 400251 h 1085850"/>
                <a:gd name="connsiteX6" fmla="*/ 922734 w 2851127"/>
                <a:gd name="connsiteY6" fmla="*/ 400251 h 1085850"/>
                <a:gd name="connsiteX7" fmla="*/ 1054503 w 2851127"/>
                <a:gd name="connsiteY7" fmla="*/ 628851 h 1085850"/>
                <a:gd name="connsiteX8" fmla="*/ 790975 w 2851127"/>
                <a:gd name="connsiteY8" fmla="*/ 1086051 h 1085850"/>
                <a:gd name="connsiteX9" fmla="*/ 263925 w 2851127"/>
                <a:gd name="connsiteY9" fmla="*/ 1086051 h 1085850"/>
                <a:gd name="connsiteX10" fmla="*/ 132162 w 2851127"/>
                <a:gd name="connsiteY10" fmla="*/ 857451 h 1085850"/>
                <a:gd name="connsiteX11" fmla="*/ 654443 w 2851127"/>
                <a:gd name="connsiteY11" fmla="*/ 857451 h 1085850"/>
                <a:gd name="connsiteX12" fmla="*/ 786206 w 2851127"/>
                <a:gd name="connsiteY12" fmla="*/ 628851 h 1085850"/>
                <a:gd name="connsiteX13" fmla="*/ 654443 w 2851127"/>
                <a:gd name="connsiteY13" fmla="*/ 400251 h 1085850"/>
                <a:gd name="connsiteX14" fmla="*/ 390918 w 2851127"/>
                <a:gd name="connsiteY14" fmla="*/ 400251 h 1085850"/>
                <a:gd name="connsiteX15" fmla="*/ 259156 w 2851127"/>
                <a:gd name="connsiteY15" fmla="*/ 628851 h 1085850"/>
                <a:gd name="connsiteX16" fmla="*/ 400 w 2851127"/>
                <a:gd name="connsiteY16" fmla="*/ 628851 h 1085850"/>
                <a:gd name="connsiteX17" fmla="*/ 263925 w 2851127"/>
                <a:gd name="connsiteY17" fmla="*/ 171651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1127" h="1085850">
                  <a:moveTo>
                    <a:pt x="263925" y="171651"/>
                  </a:moveTo>
                  <a:lnTo>
                    <a:pt x="2303821" y="171651"/>
                  </a:lnTo>
                  <a:cubicBezTo>
                    <a:pt x="2347912" y="70730"/>
                    <a:pt x="2448611" y="201"/>
                    <a:pt x="2565787" y="201"/>
                  </a:cubicBezTo>
                  <a:cubicBezTo>
                    <a:pt x="2723597" y="201"/>
                    <a:pt x="2851528" y="128131"/>
                    <a:pt x="2851528" y="285941"/>
                  </a:cubicBezTo>
                  <a:cubicBezTo>
                    <a:pt x="2851528" y="443752"/>
                    <a:pt x="2723597" y="571682"/>
                    <a:pt x="2565787" y="571682"/>
                  </a:cubicBezTo>
                  <a:cubicBezTo>
                    <a:pt x="2448620" y="571682"/>
                    <a:pt x="2347922" y="501163"/>
                    <a:pt x="2303831" y="400251"/>
                  </a:cubicBezTo>
                  <a:lnTo>
                    <a:pt x="922734" y="400251"/>
                  </a:lnTo>
                  <a:lnTo>
                    <a:pt x="1054503" y="628851"/>
                  </a:lnTo>
                  <a:lnTo>
                    <a:pt x="790975" y="1086051"/>
                  </a:lnTo>
                  <a:lnTo>
                    <a:pt x="263925" y="1086051"/>
                  </a:lnTo>
                  <a:lnTo>
                    <a:pt x="132162" y="857451"/>
                  </a:lnTo>
                  <a:lnTo>
                    <a:pt x="654443" y="857451"/>
                  </a:lnTo>
                  <a:lnTo>
                    <a:pt x="786206" y="628851"/>
                  </a:lnTo>
                  <a:lnTo>
                    <a:pt x="654443" y="400251"/>
                  </a:lnTo>
                  <a:lnTo>
                    <a:pt x="390918" y="400251"/>
                  </a:lnTo>
                  <a:lnTo>
                    <a:pt x="259156" y="628851"/>
                  </a:lnTo>
                  <a:lnTo>
                    <a:pt x="400" y="628851"/>
                  </a:lnTo>
                  <a:lnTo>
                    <a:pt x="263925" y="171651"/>
                  </a:ln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AA85FBB-35D4-F11C-2ED9-1DE56D8F041E}"/>
                </a:ext>
              </a:extLst>
            </p:cNvPr>
            <p:cNvSpPr/>
            <p:nvPr/>
          </p:nvSpPr>
          <p:spPr>
            <a:xfrm>
              <a:off x="2290762" y="2914650"/>
              <a:ext cx="2620956" cy="638175"/>
            </a:xfrm>
            <a:custGeom>
              <a:avLst/>
              <a:gdLst>
                <a:gd name="connsiteX0" fmla="*/ 2621163 w 2620956"/>
                <a:gd name="connsiteY0" fmla="*/ 228843 h 638175"/>
                <a:gd name="connsiteX1" fmla="*/ 2489404 w 2620956"/>
                <a:gd name="connsiteY1" fmla="*/ 457443 h 638175"/>
                <a:gd name="connsiteX2" fmla="*/ 551887 w 2620956"/>
                <a:gd name="connsiteY2" fmla="*/ 457443 h 638175"/>
                <a:gd name="connsiteX3" fmla="*/ 285957 w 2620956"/>
                <a:gd name="connsiteY3" fmla="*/ 638418 h 638175"/>
                <a:gd name="connsiteX4" fmla="*/ 207 w 2620956"/>
                <a:gd name="connsiteY4" fmla="*/ 352668 h 638175"/>
                <a:gd name="connsiteX5" fmla="*/ 285957 w 2620956"/>
                <a:gd name="connsiteY5" fmla="*/ 66918 h 638175"/>
                <a:gd name="connsiteX6" fmla="*/ 543558 w 2620956"/>
                <a:gd name="connsiteY6" fmla="*/ 228843 h 638175"/>
                <a:gd name="connsiteX7" fmla="*/ 2094116 w 2620956"/>
                <a:gd name="connsiteY7" fmla="*/ 228843 h 638175"/>
                <a:gd name="connsiteX8" fmla="*/ 2225876 w 2620956"/>
                <a:gd name="connsiteY8" fmla="*/ 243 h 638175"/>
                <a:gd name="connsiteX9" fmla="*/ 2489404 w 2620956"/>
                <a:gd name="connsiteY9" fmla="*/ 243 h 638175"/>
                <a:gd name="connsiteX10" fmla="*/ 2621163 w 2620956"/>
                <a:gd name="connsiteY10" fmla="*/ 228843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20956" h="638175">
                  <a:moveTo>
                    <a:pt x="2621163" y="228843"/>
                  </a:moveTo>
                  <a:lnTo>
                    <a:pt x="2489404" y="457443"/>
                  </a:lnTo>
                  <a:lnTo>
                    <a:pt x="551887" y="457443"/>
                  </a:lnTo>
                  <a:cubicBezTo>
                    <a:pt x="510097" y="563424"/>
                    <a:pt x="406785" y="638418"/>
                    <a:pt x="285957" y="638418"/>
                  </a:cubicBezTo>
                  <a:cubicBezTo>
                    <a:pt x="128142" y="638418"/>
                    <a:pt x="207" y="510483"/>
                    <a:pt x="207" y="352668"/>
                  </a:cubicBezTo>
                  <a:cubicBezTo>
                    <a:pt x="207" y="194853"/>
                    <a:pt x="128142" y="66918"/>
                    <a:pt x="285957" y="66918"/>
                  </a:cubicBezTo>
                  <a:cubicBezTo>
                    <a:pt x="399410" y="66918"/>
                    <a:pt x="497421" y="133037"/>
                    <a:pt x="543558" y="228843"/>
                  </a:cubicBezTo>
                  <a:lnTo>
                    <a:pt x="2094116" y="228843"/>
                  </a:lnTo>
                  <a:lnTo>
                    <a:pt x="2225876" y="243"/>
                  </a:lnTo>
                  <a:lnTo>
                    <a:pt x="2489404" y="243"/>
                  </a:lnTo>
                  <a:lnTo>
                    <a:pt x="2621163" y="228843"/>
                  </a:lnTo>
                  <a:close/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21238A-B648-CA59-09D1-3323873A988D}"/>
                </a:ext>
              </a:extLst>
            </p:cNvPr>
            <p:cNvSpPr/>
            <p:nvPr/>
          </p:nvSpPr>
          <p:spPr>
            <a:xfrm>
              <a:off x="6555561" y="1740708"/>
              <a:ext cx="271476" cy="300023"/>
            </a:xfrm>
            <a:custGeom>
              <a:avLst/>
              <a:gdLst>
                <a:gd name="connsiteX0" fmla="*/ 665 w 271476"/>
                <a:gd name="connsiteY0" fmla="*/ 57267 h 300023"/>
                <a:gd name="connsiteX1" fmla="*/ 136397 w 271476"/>
                <a:gd name="connsiteY1" fmla="*/ 114417 h 300023"/>
                <a:gd name="connsiteX2" fmla="*/ 272128 w 271476"/>
                <a:gd name="connsiteY2" fmla="*/ 57267 h 300023"/>
                <a:gd name="connsiteX3" fmla="*/ 136397 w 271476"/>
                <a:gd name="connsiteY3" fmla="*/ 118 h 300023"/>
                <a:gd name="connsiteX4" fmla="*/ 665 w 271476"/>
                <a:gd name="connsiteY4" fmla="*/ 57267 h 300023"/>
                <a:gd name="connsiteX5" fmla="*/ 272114 w 271476"/>
                <a:gd name="connsiteY5" fmla="*/ 114403 h 300023"/>
                <a:gd name="connsiteX6" fmla="*/ 136382 w 271476"/>
                <a:gd name="connsiteY6" fmla="*/ 171553 h 300023"/>
                <a:gd name="connsiteX7" fmla="*/ 651 w 271476"/>
                <a:gd name="connsiteY7" fmla="*/ 114403 h 300023"/>
                <a:gd name="connsiteX8" fmla="*/ 272114 w 271476"/>
                <a:gd name="connsiteY8" fmla="*/ 178697 h 300023"/>
                <a:gd name="connsiteX9" fmla="*/ 136382 w 271476"/>
                <a:gd name="connsiteY9" fmla="*/ 235847 h 300023"/>
                <a:gd name="connsiteX10" fmla="*/ 651 w 271476"/>
                <a:gd name="connsiteY10" fmla="*/ 178697 h 300023"/>
                <a:gd name="connsiteX11" fmla="*/ 651 w 271476"/>
                <a:gd name="connsiteY11" fmla="*/ 57253 h 300023"/>
                <a:gd name="connsiteX12" fmla="*/ 651 w 271476"/>
                <a:gd name="connsiteY12" fmla="*/ 242991 h 300023"/>
                <a:gd name="connsiteX13" fmla="*/ 136382 w 271476"/>
                <a:gd name="connsiteY13" fmla="*/ 300141 h 300023"/>
                <a:gd name="connsiteX14" fmla="*/ 272114 w 271476"/>
                <a:gd name="connsiteY14" fmla="*/ 242991 h 300023"/>
                <a:gd name="connsiteX15" fmla="*/ 272114 w 271476"/>
                <a:gd name="connsiteY15" fmla="*/ 57253 h 30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1476" h="300023">
                  <a:moveTo>
                    <a:pt x="665" y="57267"/>
                  </a:moveTo>
                  <a:cubicBezTo>
                    <a:pt x="665" y="88831"/>
                    <a:pt x="61434" y="114417"/>
                    <a:pt x="136397" y="114417"/>
                  </a:cubicBezTo>
                  <a:cubicBezTo>
                    <a:pt x="211359" y="114417"/>
                    <a:pt x="272128" y="88831"/>
                    <a:pt x="272128" y="57267"/>
                  </a:cubicBezTo>
                  <a:cubicBezTo>
                    <a:pt x="272128" y="25705"/>
                    <a:pt x="211359" y="118"/>
                    <a:pt x="136397" y="118"/>
                  </a:cubicBezTo>
                  <a:cubicBezTo>
                    <a:pt x="61434" y="118"/>
                    <a:pt x="665" y="25705"/>
                    <a:pt x="665" y="57267"/>
                  </a:cubicBezTo>
                  <a:close/>
                  <a:moveTo>
                    <a:pt x="272114" y="114403"/>
                  </a:moveTo>
                  <a:cubicBezTo>
                    <a:pt x="272114" y="145979"/>
                    <a:pt x="211334" y="171553"/>
                    <a:pt x="136382" y="171553"/>
                  </a:cubicBezTo>
                  <a:cubicBezTo>
                    <a:pt x="61430" y="171553"/>
                    <a:pt x="651" y="145979"/>
                    <a:pt x="651" y="114403"/>
                  </a:cubicBezTo>
                  <a:moveTo>
                    <a:pt x="272114" y="178697"/>
                  </a:moveTo>
                  <a:cubicBezTo>
                    <a:pt x="272114" y="210272"/>
                    <a:pt x="211334" y="235847"/>
                    <a:pt x="136382" y="235847"/>
                  </a:cubicBezTo>
                  <a:cubicBezTo>
                    <a:pt x="61430" y="235847"/>
                    <a:pt x="651" y="210272"/>
                    <a:pt x="651" y="178697"/>
                  </a:cubicBezTo>
                  <a:moveTo>
                    <a:pt x="651" y="57253"/>
                  </a:moveTo>
                  <a:lnTo>
                    <a:pt x="651" y="242991"/>
                  </a:lnTo>
                  <a:cubicBezTo>
                    <a:pt x="651" y="274566"/>
                    <a:pt x="61430" y="300141"/>
                    <a:pt x="136382" y="300141"/>
                  </a:cubicBezTo>
                  <a:cubicBezTo>
                    <a:pt x="211334" y="300141"/>
                    <a:pt x="272114" y="274566"/>
                    <a:pt x="272114" y="242991"/>
                  </a:cubicBezTo>
                  <a:lnTo>
                    <a:pt x="272114" y="57253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0C50BD-0C05-26FF-0DB2-F3C45F0AB317}"/>
                </a:ext>
              </a:extLst>
            </p:cNvPr>
            <p:cNvSpPr/>
            <p:nvPr/>
          </p:nvSpPr>
          <p:spPr>
            <a:xfrm>
              <a:off x="2416401" y="2182640"/>
              <a:ext cx="320223" cy="321020"/>
            </a:xfrm>
            <a:custGeom>
              <a:avLst/>
              <a:gdLst>
                <a:gd name="connsiteX0" fmla="*/ 68396 w 320223"/>
                <a:gd name="connsiteY0" fmla="*/ 153626 h 321020"/>
                <a:gd name="connsiteX1" fmla="*/ 75540 w 320223"/>
                <a:gd name="connsiteY1" fmla="*/ 136481 h 321020"/>
                <a:gd name="connsiteX2" fmla="*/ 68396 w 320223"/>
                <a:gd name="connsiteY2" fmla="*/ 119336 h 321020"/>
                <a:gd name="connsiteX3" fmla="*/ 55538 w 320223"/>
                <a:gd name="connsiteY3" fmla="*/ 107906 h 321020"/>
                <a:gd name="connsiteX4" fmla="*/ 49823 w 320223"/>
                <a:gd name="connsiteY4" fmla="*/ 80760 h 321020"/>
                <a:gd name="connsiteX5" fmla="*/ 72683 w 320223"/>
                <a:gd name="connsiteY5" fmla="*/ 66473 h 321020"/>
                <a:gd name="connsiteX6" fmla="*/ 89828 w 320223"/>
                <a:gd name="connsiteY6" fmla="*/ 67901 h 321020"/>
                <a:gd name="connsiteX7" fmla="*/ 108401 w 320223"/>
                <a:gd name="connsiteY7" fmla="*/ 60758 h 321020"/>
                <a:gd name="connsiteX8" fmla="*/ 115545 w 320223"/>
                <a:gd name="connsiteY8" fmla="*/ 42184 h 321020"/>
                <a:gd name="connsiteX9" fmla="*/ 114116 w 320223"/>
                <a:gd name="connsiteY9" fmla="*/ 25039 h 321020"/>
                <a:gd name="connsiteX10" fmla="*/ 128404 w 320223"/>
                <a:gd name="connsiteY10" fmla="*/ 2179 h 321020"/>
                <a:gd name="connsiteX11" fmla="*/ 155550 w 320223"/>
                <a:gd name="connsiteY11" fmla="*/ 7894 h 321020"/>
                <a:gd name="connsiteX12" fmla="*/ 166979 w 320223"/>
                <a:gd name="connsiteY12" fmla="*/ 20753 h 321020"/>
                <a:gd name="connsiteX13" fmla="*/ 184125 w 320223"/>
                <a:gd name="connsiteY13" fmla="*/ 27896 h 321020"/>
                <a:gd name="connsiteX14" fmla="*/ 201271 w 320223"/>
                <a:gd name="connsiteY14" fmla="*/ 20753 h 321020"/>
                <a:gd name="connsiteX15" fmla="*/ 212700 w 320223"/>
                <a:gd name="connsiteY15" fmla="*/ 7894 h 321020"/>
                <a:gd name="connsiteX16" fmla="*/ 239847 w 320223"/>
                <a:gd name="connsiteY16" fmla="*/ 2179 h 321020"/>
                <a:gd name="connsiteX17" fmla="*/ 254135 w 320223"/>
                <a:gd name="connsiteY17" fmla="*/ 25039 h 321020"/>
                <a:gd name="connsiteX18" fmla="*/ 252704 w 320223"/>
                <a:gd name="connsiteY18" fmla="*/ 42184 h 321020"/>
                <a:gd name="connsiteX19" fmla="*/ 259848 w 320223"/>
                <a:gd name="connsiteY19" fmla="*/ 60758 h 321020"/>
                <a:gd name="connsiteX20" fmla="*/ 278423 w 320223"/>
                <a:gd name="connsiteY20" fmla="*/ 67901 h 321020"/>
                <a:gd name="connsiteX21" fmla="*/ 295567 w 320223"/>
                <a:gd name="connsiteY21" fmla="*/ 66473 h 321020"/>
                <a:gd name="connsiteX22" fmla="*/ 318429 w 320223"/>
                <a:gd name="connsiteY22" fmla="*/ 80760 h 321020"/>
                <a:gd name="connsiteX23" fmla="*/ 312714 w 320223"/>
                <a:gd name="connsiteY23" fmla="*/ 107906 h 321020"/>
                <a:gd name="connsiteX24" fmla="*/ 299854 w 320223"/>
                <a:gd name="connsiteY24" fmla="*/ 119336 h 321020"/>
                <a:gd name="connsiteX25" fmla="*/ 292710 w 320223"/>
                <a:gd name="connsiteY25" fmla="*/ 136481 h 321020"/>
                <a:gd name="connsiteX26" fmla="*/ 299854 w 320223"/>
                <a:gd name="connsiteY26" fmla="*/ 153626 h 321020"/>
                <a:gd name="connsiteX27" fmla="*/ 312714 w 320223"/>
                <a:gd name="connsiteY27" fmla="*/ 165056 h 321020"/>
                <a:gd name="connsiteX28" fmla="*/ 318429 w 320223"/>
                <a:gd name="connsiteY28" fmla="*/ 192204 h 321020"/>
                <a:gd name="connsiteX29" fmla="*/ 295567 w 320223"/>
                <a:gd name="connsiteY29" fmla="*/ 206491 h 321020"/>
                <a:gd name="connsiteX30" fmla="*/ 278423 w 320223"/>
                <a:gd name="connsiteY30" fmla="*/ 205061 h 321020"/>
                <a:gd name="connsiteX31" fmla="*/ 259848 w 320223"/>
                <a:gd name="connsiteY31" fmla="*/ 212205 h 321020"/>
                <a:gd name="connsiteX32" fmla="*/ 252704 w 320223"/>
                <a:gd name="connsiteY32" fmla="*/ 230780 h 321020"/>
                <a:gd name="connsiteX33" fmla="*/ 254135 w 320223"/>
                <a:gd name="connsiteY33" fmla="*/ 247924 h 321020"/>
                <a:gd name="connsiteX34" fmla="*/ 239847 w 320223"/>
                <a:gd name="connsiteY34" fmla="*/ 270785 h 321020"/>
                <a:gd name="connsiteX35" fmla="*/ 212700 w 320223"/>
                <a:gd name="connsiteY35" fmla="*/ 265069 h 321020"/>
                <a:gd name="connsiteX36" fmla="*/ 201271 w 320223"/>
                <a:gd name="connsiteY36" fmla="*/ 252211 h 321020"/>
                <a:gd name="connsiteX37" fmla="*/ 184125 w 320223"/>
                <a:gd name="connsiteY37" fmla="*/ 245067 h 321020"/>
                <a:gd name="connsiteX38" fmla="*/ 166979 w 320223"/>
                <a:gd name="connsiteY38" fmla="*/ 252211 h 321020"/>
                <a:gd name="connsiteX39" fmla="*/ 155550 w 320223"/>
                <a:gd name="connsiteY39" fmla="*/ 265069 h 321020"/>
                <a:gd name="connsiteX40" fmla="*/ 208416 w 320223"/>
                <a:gd name="connsiteY40" fmla="*/ 143625 h 321020"/>
                <a:gd name="connsiteX41" fmla="*/ 235982 w 320223"/>
                <a:gd name="connsiteY41" fmla="*/ 116059 h 321020"/>
                <a:gd name="connsiteX42" fmla="*/ 224132 w 320223"/>
                <a:gd name="connsiteY42" fmla="*/ 177916 h 321020"/>
                <a:gd name="connsiteX43" fmla="*/ 165553 w 320223"/>
                <a:gd name="connsiteY43" fmla="*/ 190774 h 321020"/>
                <a:gd name="connsiteX44" fmla="*/ 109831 w 320223"/>
                <a:gd name="connsiteY44" fmla="*/ 246496 h 321020"/>
                <a:gd name="connsiteX45" fmla="*/ 96972 w 320223"/>
                <a:gd name="connsiteY45" fmla="*/ 305074 h 321020"/>
                <a:gd name="connsiteX46" fmla="*/ 35135 w 320223"/>
                <a:gd name="connsiteY46" fmla="*/ 316906 h 321020"/>
                <a:gd name="connsiteX47" fmla="*/ 62682 w 320223"/>
                <a:gd name="connsiteY47" fmla="*/ 289359 h 321020"/>
                <a:gd name="connsiteX48" fmla="*/ 62682 w 320223"/>
                <a:gd name="connsiteY48" fmla="*/ 259355 h 321020"/>
                <a:gd name="connsiteX49" fmla="*/ 32679 w 320223"/>
                <a:gd name="connsiteY49" fmla="*/ 259355 h 321020"/>
                <a:gd name="connsiteX50" fmla="*/ 5086 w 320223"/>
                <a:gd name="connsiteY50" fmla="*/ 286948 h 321020"/>
                <a:gd name="connsiteX51" fmla="*/ 16962 w 320223"/>
                <a:gd name="connsiteY51" fmla="*/ 225065 h 321020"/>
                <a:gd name="connsiteX52" fmla="*/ 75541 w 320223"/>
                <a:gd name="connsiteY52" fmla="*/ 212205 h 321020"/>
                <a:gd name="connsiteX53" fmla="*/ 131262 w 320223"/>
                <a:gd name="connsiteY53" fmla="*/ 156485 h 321020"/>
                <a:gd name="connsiteX54" fmla="*/ 144122 w 320223"/>
                <a:gd name="connsiteY54" fmla="*/ 97905 h 321020"/>
                <a:gd name="connsiteX55" fmla="*/ 205958 w 320223"/>
                <a:gd name="connsiteY55" fmla="*/ 86074 h 321020"/>
                <a:gd name="connsiteX56" fmla="*/ 178411 w 320223"/>
                <a:gd name="connsiteY56" fmla="*/ 113621 h 321020"/>
                <a:gd name="connsiteX57" fmla="*/ 178411 w 320223"/>
                <a:gd name="connsiteY57" fmla="*/ 143625 h 321020"/>
                <a:gd name="connsiteX58" fmla="*/ 208416 w 320223"/>
                <a:gd name="connsiteY58" fmla="*/ 143625 h 321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20223" h="321020">
                  <a:moveTo>
                    <a:pt x="68396" y="153626"/>
                  </a:moveTo>
                  <a:cubicBezTo>
                    <a:pt x="72683" y="149341"/>
                    <a:pt x="75540" y="142197"/>
                    <a:pt x="75540" y="136481"/>
                  </a:cubicBezTo>
                  <a:cubicBezTo>
                    <a:pt x="75540" y="129338"/>
                    <a:pt x="72683" y="123623"/>
                    <a:pt x="68396" y="119336"/>
                  </a:cubicBezTo>
                  <a:lnTo>
                    <a:pt x="55538" y="107906"/>
                  </a:lnTo>
                  <a:cubicBezTo>
                    <a:pt x="48394" y="100763"/>
                    <a:pt x="45536" y="90761"/>
                    <a:pt x="49823" y="80760"/>
                  </a:cubicBezTo>
                  <a:cubicBezTo>
                    <a:pt x="54109" y="72188"/>
                    <a:pt x="62681" y="65044"/>
                    <a:pt x="72683" y="66473"/>
                  </a:cubicBezTo>
                  <a:lnTo>
                    <a:pt x="89828" y="67901"/>
                  </a:lnTo>
                  <a:cubicBezTo>
                    <a:pt x="96971" y="67901"/>
                    <a:pt x="102686" y="65044"/>
                    <a:pt x="108401" y="60758"/>
                  </a:cubicBezTo>
                  <a:cubicBezTo>
                    <a:pt x="112688" y="56471"/>
                    <a:pt x="115545" y="49328"/>
                    <a:pt x="115545" y="42184"/>
                  </a:cubicBezTo>
                  <a:lnTo>
                    <a:pt x="114116" y="25039"/>
                  </a:lnTo>
                  <a:cubicBezTo>
                    <a:pt x="114116" y="15038"/>
                    <a:pt x="119831" y="6465"/>
                    <a:pt x="128404" y="2179"/>
                  </a:cubicBezTo>
                  <a:cubicBezTo>
                    <a:pt x="136977" y="-2107"/>
                    <a:pt x="148406" y="750"/>
                    <a:pt x="155550" y="7894"/>
                  </a:cubicBezTo>
                  <a:lnTo>
                    <a:pt x="166979" y="20753"/>
                  </a:lnTo>
                  <a:cubicBezTo>
                    <a:pt x="171265" y="25039"/>
                    <a:pt x="178411" y="27896"/>
                    <a:pt x="184125" y="27896"/>
                  </a:cubicBezTo>
                  <a:cubicBezTo>
                    <a:pt x="191269" y="27896"/>
                    <a:pt x="196985" y="25039"/>
                    <a:pt x="201271" y="20753"/>
                  </a:cubicBezTo>
                  <a:lnTo>
                    <a:pt x="212700" y="7894"/>
                  </a:lnTo>
                  <a:cubicBezTo>
                    <a:pt x="219845" y="750"/>
                    <a:pt x="229845" y="-2107"/>
                    <a:pt x="239847" y="2179"/>
                  </a:cubicBezTo>
                  <a:cubicBezTo>
                    <a:pt x="248420" y="6465"/>
                    <a:pt x="255564" y="15038"/>
                    <a:pt x="254135" y="25039"/>
                  </a:cubicBezTo>
                  <a:lnTo>
                    <a:pt x="252704" y="42184"/>
                  </a:lnTo>
                  <a:cubicBezTo>
                    <a:pt x="252704" y="49328"/>
                    <a:pt x="255562" y="55043"/>
                    <a:pt x="259848" y="60758"/>
                  </a:cubicBezTo>
                  <a:cubicBezTo>
                    <a:pt x="264134" y="65044"/>
                    <a:pt x="271279" y="67901"/>
                    <a:pt x="278423" y="67901"/>
                  </a:cubicBezTo>
                  <a:lnTo>
                    <a:pt x="295567" y="66473"/>
                  </a:lnTo>
                  <a:cubicBezTo>
                    <a:pt x="305568" y="66473"/>
                    <a:pt x="314141" y="72188"/>
                    <a:pt x="318429" y="80760"/>
                  </a:cubicBezTo>
                  <a:cubicBezTo>
                    <a:pt x="322714" y="89333"/>
                    <a:pt x="319857" y="100763"/>
                    <a:pt x="312714" y="107906"/>
                  </a:cubicBezTo>
                  <a:lnTo>
                    <a:pt x="299854" y="119336"/>
                  </a:lnTo>
                  <a:cubicBezTo>
                    <a:pt x="295568" y="123623"/>
                    <a:pt x="292710" y="130766"/>
                    <a:pt x="292710" y="136481"/>
                  </a:cubicBezTo>
                  <a:cubicBezTo>
                    <a:pt x="292710" y="143625"/>
                    <a:pt x="295568" y="149341"/>
                    <a:pt x="299854" y="153626"/>
                  </a:cubicBezTo>
                  <a:lnTo>
                    <a:pt x="312714" y="165056"/>
                  </a:lnTo>
                  <a:cubicBezTo>
                    <a:pt x="319857" y="172200"/>
                    <a:pt x="322714" y="182201"/>
                    <a:pt x="318429" y="192204"/>
                  </a:cubicBezTo>
                  <a:cubicBezTo>
                    <a:pt x="314141" y="200775"/>
                    <a:pt x="305568" y="207919"/>
                    <a:pt x="295567" y="206491"/>
                  </a:cubicBezTo>
                  <a:lnTo>
                    <a:pt x="278423" y="205061"/>
                  </a:lnTo>
                  <a:cubicBezTo>
                    <a:pt x="271279" y="205061"/>
                    <a:pt x="265563" y="207919"/>
                    <a:pt x="259848" y="212205"/>
                  </a:cubicBezTo>
                  <a:cubicBezTo>
                    <a:pt x="255562" y="216492"/>
                    <a:pt x="252704" y="223636"/>
                    <a:pt x="252704" y="230780"/>
                  </a:cubicBezTo>
                  <a:lnTo>
                    <a:pt x="254135" y="247924"/>
                  </a:lnTo>
                  <a:cubicBezTo>
                    <a:pt x="254135" y="257925"/>
                    <a:pt x="248420" y="266499"/>
                    <a:pt x="239847" y="270785"/>
                  </a:cubicBezTo>
                  <a:cubicBezTo>
                    <a:pt x="231274" y="275071"/>
                    <a:pt x="219845" y="272213"/>
                    <a:pt x="212700" y="265069"/>
                  </a:cubicBezTo>
                  <a:lnTo>
                    <a:pt x="201271" y="252211"/>
                  </a:lnTo>
                  <a:cubicBezTo>
                    <a:pt x="196985" y="247924"/>
                    <a:pt x="189841" y="245067"/>
                    <a:pt x="184125" y="245067"/>
                  </a:cubicBezTo>
                  <a:cubicBezTo>
                    <a:pt x="176981" y="245067"/>
                    <a:pt x="171265" y="247924"/>
                    <a:pt x="166979" y="252211"/>
                  </a:cubicBezTo>
                  <a:lnTo>
                    <a:pt x="155550" y="265069"/>
                  </a:lnTo>
                  <a:moveTo>
                    <a:pt x="208416" y="143625"/>
                  </a:moveTo>
                  <a:lnTo>
                    <a:pt x="235982" y="116059"/>
                  </a:lnTo>
                  <a:cubicBezTo>
                    <a:pt x="243882" y="135863"/>
                    <a:pt x="240905" y="161142"/>
                    <a:pt x="224132" y="177916"/>
                  </a:cubicBezTo>
                  <a:cubicBezTo>
                    <a:pt x="208416" y="193631"/>
                    <a:pt x="185556" y="197918"/>
                    <a:pt x="165553" y="190774"/>
                  </a:cubicBezTo>
                  <a:lnTo>
                    <a:pt x="109831" y="246496"/>
                  </a:lnTo>
                  <a:cubicBezTo>
                    <a:pt x="116975" y="266499"/>
                    <a:pt x="112689" y="289359"/>
                    <a:pt x="96972" y="305074"/>
                  </a:cubicBezTo>
                  <a:cubicBezTo>
                    <a:pt x="80101" y="321946"/>
                    <a:pt x="56311" y="324982"/>
                    <a:pt x="35135" y="316906"/>
                  </a:cubicBezTo>
                  <a:lnTo>
                    <a:pt x="62682" y="289359"/>
                  </a:lnTo>
                  <a:cubicBezTo>
                    <a:pt x="71255" y="280786"/>
                    <a:pt x="71255" y="267927"/>
                    <a:pt x="62682" y="259355"/>
                  </a:cubicBezTo>
                  <a:cubicBezTo>
                    <a:pt x="54110" y="250781"/>
                    <a:pt x="41251" y="250781"/>
                    <a:pt x="32679" y="259355"/>
                  </a:cubicBezTo>
                  <a:lnTo>
                    <a:pt x="5086" y="286948"/>
                  </a:lnTo>
                  <a:cubicBezTo>
                    <a:pt x="-4336" y="265759"/>
                    <a:pt x="79" y="241948"/>
                    <a:pt x="16962" y="225065"/>
                  </a:cubicBezTo>
                  <a:cubicBezTo>
                    <a:pt x="32679" y="209349"/>
                    <a:pt x="55539" y="205061"/>
                    <a:pt x="75541" y="212205"/>
                  </a:cubicBezTo>
                  <a:lnTo>
                    <a:pt x="131262" y="156485"/>
                  </a:lnTo>
                  <a:cubicBezTo>
                    <a:pt x="124119" y="136481"/>
                    <a:pt x="128405" y="113621"/>
                    <a:pt x="144122" y="97905"/>
                  </a:cubicBezTo>
                  <a:cubicBezTo>
                    <a:pt x="160901" y="81125"/>
                    <a:pt x="184869" y="78162"/>
                    <a:pt x="205958" y="86074"/>
                  </a:cubicBezTo>
                  <a:lnTo>
                    <a:pt x="178411" y="113621"/>
                  </a:lnTo>
                  <a:cubicBezTo>
                    <a:pt x="169838" y="122194"/>
                    <a:pt x="169838" y="135054"/>
                    <a:pt x="178411" y="143625"/>
                  </a:cubicBezTo>
                  <a:cubicBezTo>
                    <a:pt x="186984" y="152199"/>
                    <a:pt x="199843" y="152199"/>
                    <a:pt x="208416" y="143625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E31D319-95C4-7299-D8A8-690A8FF561FF}"/>
                </a:ext>
              </a:extLst>
            </p:cNvPr>
            <p:cNvSpPr/>
            <p:nvPr/>
          </p:nvSpPr>
          <p:spPr>
            <a:xfrm>
              <a:off x="6526996" y="2636043"/>
              <a:ext cx="328612" cy="328612"/>
            </a:xfrm>
            <a:custGeom>
              <a:avLst/>
              <a:gdLst>
                <a:gd name="connsiteX0" fmla="*/ 329264 w 328612"/>
                <a:gd name="connsiteY0" fmla="*/ 328826 h 328612"/>
                <a:gd name="connsiteX1" fmla="*/ 286401 w 328612"/>
                <a:gd name="connsiteY1" fmla="*/ 271676 h 328612"/>
                <a:gd name="connsiteX2" fmla="*/ 286401 w 328612"/>
                <a:gd name="connsiteY2" fmla="*/ 206525 h 328612"/>
                <a:gd name="connsiteX3" fmla="*/ 229251 w 328612"/>
                <a:gd name="connsiteY3" fmla="*/ 135944 h 328612"/>
                <a:gd name="connsiteX4" fmla="*/ 243539 w 328612"/>
                <a:gd name="connsiteY4" fmla="*/ 228813 h 328612"/>
                <a:gd name="connsiteX5" fmla="*/ 211392 w 328612"/>
                <a:gd name="connsiteY5" fmla="*/ 196666 h 328612"/>
                <a:gd name="connsiteX6" fmla="*/ 189960 w 328612"/>
                <a:gd name="connsiteY6" fmla="*/ 196666 h 328612"/>
                <a:gd name="connsiteX7" fmla="*/ 189960 w 328612"/>
                <a:gd name="connsiteY7" fmla="*/ 218097 h 328612"/>
                <a:gd name="connsiteX8" fmla="*/ 229251 w 328612"/>
                <a:gd name="connsiteY8" fmla="*/ 264532 h 328612"/>
                <a:gd name="connsiteX9" fmla="*/ 229251 w 328612"/>
                <a:gd name="connsiteY9" fmla="*/ 278819 h 328612"/>
                <a:gd name="connsiteX10" fmla="*/ 257826 w 328612"/>
                <a:gd name="connsiteY10" fmla="*/ 328826 h 328612"/>
                <a:gd name="connsiteX11" fmla="*/ 229251 w 328612"/>
                <a:gd name="connsiteY11" fmla="*/ 128801 h 328612"/>
                <a:gd name="connsiteX12" fmla="*/ 229251 w 328612"/>
                <a:gd name="connsiteY12" fmla="*/ 214526 h 328612"/>
                <a:gd name="connsiteX13" fmla="*/ 93520 w 328612"/>
                <a:gd name="connsiteY13" fmla="*/ 43076 h 328612"/>
                <a:gd name="connsiteX14" fmla="*/ 195961 w 328612"/>
                <a:gd name="connsiteY14" fmla="*/ 43076 h 328612"/>
                <a:gd name="connsiteX15" fmla="*/ 72089 w 328612"/>
                <a:gd name="connsiteY15" fmla="*/ 150232 h 328612"/>
                <a:gd name="connsiteX16" fmla="*/ 72089 w 328612"/>
                <a:gd name="connsiteY16" fmla="*/ 64507 h 328612"/>
                <a:gd name="connsiteX17" fmla="*/ 229251 w 328612"/>
                <a:gd name="connsiteY17" fmla="*/ 271676 h 328612"/>
                <a:gd name="connsiteX18" fmla="*/ 229251 w 328612"/>
                <a:gd name="connsiteY18" fmla="*/ 300251 h 328612"/>
                <a:gd name="connsiteX19" fmla="*/ 200676 w 328612"/>
                <a:gd name="connsiteY19" fmla="*/ 328826 h 328612"/>
                <a:gd name="connsiteX20" fmla="*/ 100664 w 328612"/>
                <a:gd name="connsiteY20" fmla="*/ 328826 h 328612"/>
                <a:gd name="connsiteX21" fmla="*/ 72089 w 328612"/>
                <a:gd name="connsiteY21" fmla="*/ 300251 h 328612"/>
                <a:gd name="connsiteX22" fmla="*/ 72089 w 328612"/>
                <a:gd name="connsiteY22" fmla="*/ 235957 h 328612"/>
                <a:gd name="connsiteX23" fmla="*/ 229251 w 328612"/>
                <a:gd name="connsiteY23" fmla="*/ 271676 h 328612"/>
                <a:gd name="connsiteX24" fmla="*/ 72089 w 328612"/>
                <a:gd name="connsiteY24" fmla="*/ 271676 h 328612"/>
                <a:gd name="connsiteX25" fmla="*/ 150670 w 328612"/>
                <a:gd name="connsiteY25" fmla="*/ 296679 h 328612"/>
                <a:gd name="connsiteX26" fmla="*/ 154242 w 328612"/>
                <a:gd name="connsiteY26" fmla="*/ 300251 h 328612"/>
                <a:gd name="connsiteX27" fmla="*/ 154242 w 328612"/>
                <a:gd name="connsiteY27" fmla="*/ 300251 h 328612"/>
                <a:gd name="connsiteX28" fmla="*/ 150670 w 328612"/>
                <a:gd name="connsiteY28" fmla="*/ 303822 h 328612"/>
                <a:gd name="connsiteX29" fmla="*/ 150670 w 328612"/>
                <a:gd name="connsiteY29" fmla="*/ 303822 h 328612"/>
                <a:gd name="connsiteX30" fmla="*/ 147098 w 328612"/>
                <a:gd name="connsiteY30" fmla="*/ 300251 h 328612"/>
                <a:gd name="connsiteX31" fmla="*/ 147098 w 328612"/>
                <a:gd name="connsiteY31" fmla="*/ 300251 h 328612"/>
                <a:gd name="connsiteX32" fmla="*/ 150670 w 328612"/>
                <a:gd name="connsiteY32" fmla="*/ 296679 h 328612"/>
                <a:gd name="connsiteX33" fmla="*/ 150670 w 328612"/>
                <a:gd name="connsiteY33" fmla="*/ 296679 h 328612"/>
                <a:gd name="connsiteX34" fmla="*/ 150670 w 328612"/>
                <a:gd name="connsiteY34" fmla="*/ 296679 h 328612"/>
                <a:gd name="connsiteX35" fmla="*/ 651 w 328612"/>
                <a:gd name="connsiteY35" fmla="*/ 207382 h 328612"/>
                <a:gd name="connsiteX36" fmla="*/ 29226 w 328612"/>
                <a:gd name="connsiteY36" fmla="*/ 235957 h 328612"/>
                <a:gd name="connsiteX37" fmla="*/ 57801 w 328612"/>
                <a:gd name="connsiteY37" fmla="*/ 207382 h 328612"/>
                <a:gd name="connsiteX38" fmla="*/ 29226 w 328612"/>
                <a:gd name="connsiteY38" fmla="*/ 178807 h 328612"/>
                <a:gd name="connsiteX39" fmla="*/ 651 w 328612"/>
                <a:gd name="connsiteY39" fmla="*/ 207382 h 328612"/>
                <a:gd name="connsiteX40" fmla="*/ 651 w 328612"/>
                <a:gd name="connsiteY40" fmla="*/ 28788 h 328612"/>
                <a:gd name="connsiteX41" fmla="*/ 29226 w 328612"/>
                <a:gd name="connsiteY41" fmla="*/ 57363 h 328612"/>
                <a:gd name="connsiteX42" fmla="*/ 57801 w 328612"/>
                <a:gd name="connsiteY42" fmla="*/ 28788 h 328612"/>
                <a:gd name="connsiteX43" fmla="*/ 29226 w 328612"/>
                <a:gd name="connsiteY43" fmla="*/ 213 h 328612"/>
                <a:gd name="connsiteX44" fmla="*/ 651 w 328612"/>
                <a:gd name="connsiteY44" fmla="*/ 28788 h 328612"/>
                <a:gd name="connsiteX45" fmla="*/ 193532 w 328612"/>
                <a:gd name="connsiteY45" fmla="*/ 57363 h 328612"/>
                <a:gd name="connsiteX46" fmla="*/ 236395 w 328612"/>
                <a:gd name="connsiteY46" fmla="*/ 100226 h 328612"/>
                <a:gd name="connsiteX47" fmla="*/ 279257 w 328612"/>
                <a:gd name="connsiteY47" fmla="*/ 57363 h 328612"/>
                <a:gd name="connsiteX48" fmla="*/ 236395 w 328612"/>
                <a:gd name="connsiteY48" fmla="*/ 14501 h 328612"/>
                <a:gd name="connsiteX49" fmla="*/ 193532 w 328612"/>
                <a:gd name="connsiteY49" fmla="*/ 57363 h 328612"/>
                <a:gd name="connsiteX50" fmla="*/ 52657 w 328612"/>
                <a:gd name="connsiteY50" fmla="*/ 45076 h 328612"/>
                <a:gd name="connsiteX51" fmla="*/ 121952 w 328612"/>
                <a:gd name="connsiteY51" fmla="*/ 106941 h 328612"/>
                <a:gd name="connsiteX52" fmla="*/ 202533 w 328612"/>
                <a:gd name="connsiteY52" fmla="*/ 83509 h 328612"/>
                <a:gd name="connsiteX53" fmla="*/ 178673 w 328612"/>
                <a:gd name="connsiteY53" fmla="*/ 115799 h 328612"/>
                <a:gd name="connsiteX54" fmla="*/ 54944 w 328612"/>
                <a:gd name="connsiteY54" fmla="*/ 194809 h 328612"/>
                <a:gd name="connsiteX55" fmla="*/ 119952 w 328612"/>
                <a:gd name="connsiteY55" fmla="*/ 155661 h 328612"/>
                <a:gd name="connsiteX56" fmla="*/ 111379 w 328612"/>
                <a:gd name="connsiteY56" fmla="*/ 132372 h 328612"/>
                <a:gd name="connsiteX57" fmla="*/ 147098 w 328612"/>
                <a:gd name="connsiteY57" fmla="*/ 168091 h 328612"/>
                <a:gd name="connsiteX58" fmla="*/ 182817 w 328612"/>
                <a:gd name="connsiteY58" fmla="*/ 132372 h 328612"/>
                <a:gd name="connsiteX59" fmla="*/ 147098 w 328612"/>
                <a:gd name="connsiteY59" fmla="*/ 96654 h 328612"/>
                <a:gd name="connsiteX60" fmla="*/ 111379 w 328612"/>
                <a:gd name="connsiteY60" fmla="*/ 132372 h 328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28612" h="328612">
                  <a:moveTo>
                    <a:pt x="329264" y="328826"/>
                  </a:moveTo>
                  <a:lnTo>
                    <a:pt x="286401" y="271676"/>
                  </a:lnTo>
                  <a:lnTo>
                    <a:pt x="286401" y="206525"/>
                  </a:lnTo>
                  <a:cubicBezTo>
                    <a:pt x="286401" y="182379"/>
                    <a:pt x="256683" y="159376"/>
                    <a:pt x="229251" y="135944"/>
                  </a:cubicBezTo>
                  <a:moveTo>
                    <a:pt x="243539" y="228813"/>
                  </a:moveTo>
                  <a:lnTo>
                    <a:pt x="211392" y="196666"/>
                  </a:lnTo>
                  <a:cubicBezTo>
                    <a:pt x="205443" y="190821"/>
                    <a:pt x="195909" y="190821"/>
                    <a:pt x="189960" y="196666"/>
                  </a:cubicBezTo>
                  <a:cubicBezTo>
                    <a:pt x="185198" y="203016"/>
                    <a:pt x="185198" y="211747"/>
                    <a:pt x="189960" y="218097"/>
                  </a:cubicBezTo>
                  <a:lnTo>
                    <a:pt x="229251" y="264532"/>
                  </a:lnTo>
                  <a:lnTo>
                    <a:pt x="229251" y="278819"/>
                  </a:lnTo>
                  <a:cubicBezTo>
                    <a:pt x="229251" y="293107"/>
                    <a:pt x="257826" y="328826"/>
                    <a:pt x="257826" y="328826"/>
                  </a:cubicBezTo>
                  <a:moveTo>
                    <a:pt x="229251" y="128801"/>
                  </a:moveTo>
                  <a:lnTo>
                    <a:pt x="229251" y="214526"/>
                  </a:lnTo>
                  <a:moveTo>
                    <a:pt x="93520" y="43076"/>
                  </a:moveTo>
                  <a:lnTo>
                    <a:pt x="195961" y="43076"/>
                  </a:lnTo>
                  <a:moveTo>
                    <a:pt x="72089" y="150232"/>
                  </a:moveTo>
                  <a:lnTo>
                    <a:pt x="72089" y="64507"/>
                  </a:lnTo>
                  <a:moveTo>
                    <a:pt x="229251" y="271676"/>
                  </a:moveTo>
                  <a:lnTo>
                    <a:pt x="229251" y="300251"/>
                  </a:lnTo>
                  <a:cubicBezTo>
                    <a:pt x="229251" y="316032"/>
                    <a:pt x="216458" y="328826"/>
                    <a:pt x="200676" y="328826"/>
                  </a:cubicBezTo>
                  <a:lnTo>
                    <a:pt x="100664" y="328826"/>
                  </a:lnTo>
                  <a:cubicBezTo>
                    <a:pt x="84882" y="328826"/>
                    <a:pt x="72089" y="316032"/>
                    <a:pt x="72089" y="300251"/>
                  </a:cubicBezTo>
                  <a:lnTo>
                    <a:pt x="72089" y="235957"/>
                  </a:lnTo>
                  <a:moveTo>
                    <a:pt x="229251" y="271676"/>
                  </a:moveTo>
                  <a:lnTo>
                    <a:pt x="72089" y="271676"/>
                  </a:lnTo>
                  <a:moveTo>
                    <a:pt x="150670" y="296679"/>
                  </a:moveTo>
                  <a:cubicBezTo>
                    <a:pt x="152642" y="296679"/>
                    <a:pt x="154242" y="298278"/>
                    <a:pt x="154242" y="300251"/>
                  </a:cubicBezTo>
                  <a:lnTo>
                    <a:pt x="154242" y="300251"/>
                  </a:lnTo>
                  <a:cubicBezTo>
                    <a:pt x="154242" y="302223"/>
                    <a:pt x="152642" y="303822"/>
                    <a:pt x="150670" y="303822"/>
                  </a:cubicBezTo>
                  <a:lnTo>
                    <a:pt x="150670" y="303822"/>
                  </a:lnTo>
                  <a:cubicBezTo>
                    <a:pt x="148697" y="303822"/>
                    <a:pt x="147098" y="302223"/>
                    <a:pt x="147098" y="300251"/>
                  </a:cubicBezTo>
                  <a:lnTo>
                    <a:pt x="147098" y="300251"/>
                  </a:lnTo>
                  <a:cubicBezTo>
                    <a:pt x="147098" y="298278"/>
                    <a:pt x="148697" y="296679"/>
                    <a:pt x="150670" y="296679"/>
                  </a:cubicBezTo>
                  <a:moveTo>
                    <a:pt x="150670" y="296679"/>
                  </a:moveTo>
                  <a:lnTo>
                    <a:pt x="150670" y="296679"/>
                  </a:lnTo>
                  <a:moveTo>
                    <a:pt x="651" y="207382"/>
                  </a:moveTo>
                  <a:cubicBezTo>
                    <a:pt x="651" y="223164"/>
                    <a:pt x="13444" y="235957"/>
                    <a:pt x="29226" y="235957"/>
                  </a:cubicBezTo>
                  <a:cubicBezTo>
                    <a:pt x="45008" y="235957"/>
                    <a:pt x="57801" y="223164"/>
                    <a:pt x="57801" y="207382"/>
                  </a:cubicBezTo>
                  <a:cubicBezTo>
                    <a:pt x="57801" y="191600"/>
                    <a:pt x="45008" y="178807"/>
                    <a:pt x="29226" y="178807"/>
                  </a:cubicBezTo>
                  <a:cubicBezTo>
                    <a:pt x="13444" y="178807"/>
                    <a:pt x="651" y="191600"/>
                    <a:pt x="651" y="207382"/>
                  </a:cubicBezTo>
                  <a:moveTo>
                    <a:pt x="651" y="28788"/>
                  </a:moveTo>
                  <a:cubicBezTo>
                    <a:pt x="651" y="44570"/>
                    <a:pt x="13444" y="57363"/>
                    <a:pt x="29226" y="57363"/>
                  </a:cubicBezTo>
                  <a:cubicBezTo>
                    <a:pt x="45008" y="57363"/>
                    <a:pt x="57801" y="44570"/>
                    <a:pt x="57801" y="28788"/>
                  </a:cubicBezTo>
                  <a:cubicBezTo>
                    <a:pt x="57801" y="13006"/>
                    <a:pt x="45008" y="213"/>
                    <a:pt x="29226" y="213"/>
                  </a:cubicBezTo>
                  <a:cubicBezTo>
                    <a:pt x="13444" y="213"/>
                    <a:pt x="651" y="13006"/>
                    <a:pt x="651" y="28788"/>
                  </a:cubicBezTo>
                  <a:moveTo>
                    <a:pt x="193532" y="57363"/>
                  </a:moveTo>
                  <a:cubicBezTo>
                    <a:pt x="193532" y="81035"/>
                    <a:pt x="212722" y="100226"/>
                    <a:pt x="236395" y="100226"/>
                  </a:cubicBezTo>
                  <a:cubicBezTo>
                    <a:pt x="260067" y="100226"/>
                    <a:pt x="279257" y="81035"/>
                    <a:pt x="279257" y="57363"/>
                  </a:cubicBezTo>
                  <a:cubicBezTo>
                    <a:pt x="279257" y="33691"/>
                    <a:pt x="260067" y="14501"/>
                    <a:pt x="236395" y="14501"/>
                  </a:cubicBezTo>
                  <a:cubicBezTo>
                    <a:pt x="212722" y="14501"/>
                    <a:pt x="193532" y="33691"/>
                    <a:pt x="193532" y="57363"/>
                  </a:cubicBezTo>
                  <a:moveTo>
                    <a:pt x="52657" y="45076"/>
                  </a:moveTo>
                  <a:lnTo>
                    <a:pt x="121952" y="106941"/>
                  </a:lnTo>
                  <a:moveTo>
                    <a:pt x="202533" y="83509"/>
                  </a:moveTo>
                  <a:lnTo>
                    <a:pt x="178673" y="115799"/>
                  </a:lnTo>
                  <a:moveTo>
                    <a:pt x="54944" y="194809"/>
                  </a:moveTo>
                  <a:lnTo>
                    <a:pt x="119952" y="155661"/>
                  </a:lnTo>
                  <a:moveTo>
                    <a:pt x="111379" y="132372"/>
                  </a:moveTo>
                  <a:cubicBezTo>
                    <a:pt x="111379" y="152100"/>
                    <a:pt x="127371" y="168091"/>
                    <a:pt x="147098" y="168091"/>
                  </a:cubicBezTo>
                  <a:cubicBezTo>
                    <a:pt x="166825" y="168091"/>
                    <a:pt x="182817" y="152100"/>
                    <a:pt x="182817" y="132372"/>
                  </a:cubicBezTo>
                  <a:cubicBezTo>
                    <a:pt x="182817" y="112645"/>
                    <a:pt x="166825" y="96654"/>
                    <a:pt x="147098" y="96654"/>
                  </a:cubicBezTo>
                  <a:cubicBezTo>
                    <a:pt x="127371" y="96654"/>
                    <a:pt x="111379" y="112645"/>
                    <a:pt x="111379" y="132372"/>
                  </a:cubicBez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6597F0-AF20-50A5-C181-2FCBB5A12ABD}"/>
                </a:ext>
              </a:extLst>
            </p:cNvPr>
            <p:cNvSpPr/>
            <p:nvPr/>
          </p:nvSpPr>
          <p:spPr>
            <a:xfrm>
              <a:off x="2415777" y="3096815"/>
              <a:ext cx="321468" cy="321468"/>
            </a:xfrm>
            <a:custGeom>
              <a:avLst/>
              <a:gdLst>
                <a:gd name="connsiteX0" fmla="*/ 90944 w 321468"/>
                <a:gd name="connsiteY0" fmla="*/ 72413 h 321468"/>
                <a:gd name="connsiteX1" fmla="*/ 55225 w 321468"/>
                <a:gd name="connsiteY1" fmla="*/ 109560 h 321468"/>
                <a:gd name="connsiteX2" fmla="*/ 90944 w 321468"/>
                <a:gd name="connsiteY2" fmla="*/ 148137 h 321468"/>
                <a:gd name="connsiteX3" fmla="*/ 203815 w 321468"/>
                <a:gd name="connsiteY3" fmla="*/ 72413 h 321468"/>
                <a:gd name="connsiteX4" fmla="*/ 239534 w 321468"/>
                <a:gd name="connsiteY4" fmla="*/ 109560 h 321468"/>
                <a:gd name="connsiteX5" fmla="*/ 203815 w 321468"/>
                <a:gd name="connsiteY5" fmla="*/ 148137 h 321468"/>
                <a:gd name="connsiteX6" fmla="*/ 128091 w 321468"/>
                <a:gd name="connsiteY6" fmla="*/ 159567 h 321468"/>
                <a:gd name="connsiteX7" fmla="*/ 166668 w 321468"/>
                <a:gd name="connsiteY7" fmla="*/ 59554 h 321468"/>
                <a:gd name="connsiteX8" fmla="*/ 250250 w 321468"/>
                <a:gd name="connsiteY8" fmla="*/ 224575 h 321468"/>
                <a:gd name="connsiteX9" fmla="*/ 188814 w 321468"/>
                <a:gd name="connsiteY9" fmla="*/ 201715 h 321468"/>
                <a:gd name="connsiteX10" fmla="*/ 178813 w 321468"/>
                <a:gd name="connsiteY10" fmla="*/ 208859 h 321468"/>
                <a:gd name="connsiteX11" fmla="*/ 178813 w 321468"/>
                <a:gd name="connsiteY11" fmla="*/ 291726 h 321468"/>
                <a:gd name="connsiteX12" fmla="*/ 187385 w 321468"/>
                <a:gd name="connsiteY12" fmla="*/ 298870 h 321468"/>
                <a:gd name="connsiteX13" fmla="*/ 250250 w 321468"/>
                <a:gd name="connsiteY13" fmla="*/ 321730 h 321468"/>
                <a:gd name="connsiteX14" fmla="*/ 250250 w 321468"/>
                <a:gd name="connsiteY14" fmla="*/ 224575 h 321468"/>
                <a:gd name="connsiteX15" fmla="*/ 250250 w 321468"/>
                <a:gd name="connsiteY15" fmla="*/ 224575 h 321468"/>
                <a:gd name="connsiteX16" fmla="*/ 311687 w 321468"/>
                <a:gd name="connsiteY16" fmla="*/ 201715 h 321468"/>
                <a:gd name="connsiteX17" fmla="*/ 321688 w 321468"/>
                <a:gd name="connsiteY17" fmla="*/ 208859 h 321468"/>
                <a:gd name="connsiteX18" fmla="*/ 321688 w 321468"/>
                <a:gd name="connsiteY18" fmla="*/ 291726 h 321468"/>
                <a:gd name="connsiteX19" fmla="*/ 313115 w 321468"/>
                <a:gd name="connsiteY19" fmla="*/ 298870 h 321468"/>
                <a:gd name="connsiteX20" fmla="*/ 250250 w 321468"/>
                <a:gd name="connsiteY20" fmla="*/ 321730 h 321468"/>
                <a:gd name="connsiteX21" fmla="*/ 294542 w 321468"/>
                <a:gd name="connsiteY21" fmla="*/ 163139 h 321468"/>
                <a:gd name="connsiteX22" fmla="*/ 294542 w 321468"/>
                <a:gd name="connsiteY22" fmla="*/ 20264 h 321468"/>
                <a:gd name="connsiteX23" fmla="*/ 274539 w 321468"/>
                <a:gd name="connsiteY23" fmla="*/ 261 h 321468"/>
                <a:gd name="connsiteX24" fmla="*/ 20222 w 321468"/>
                <a:gd name="connsiteY24" fmla="*/ 261 h 321468"/>
                <a:gd name="connsiteX25" fmla="*/ 219 w 321468"/>
                <a:gd name="connsiteY25" fmla="*/ 20264 h 321468"/>
                <a:gd name="connsiteX26" fmla="*/ 219 w 321468"/>
                <a:gd name="connsiteY26" fmla="*/ 216002 h 321468"/>
                <a:gd name="connsiteX27" fmla="*/ 20222 w 321468"/>
                <a:gd name="connsiteY27" fmla="*/ 236005 h 321468"/>
                <a:gd name="connsiteX28" fmla="*/ 131663 w 321468"/>
                <a:gd name="connsiteY28" fmla="*/ 236005 h 321468"/>
                <a:gd name="connsiteX29" fmla="*/ 113089 w 321468"/>
                <a:gd name="connsiteY29" fmla="*/ 236005 h 321468"/>
                <a:gd name="connsiteX30" fmla="*/ 103089 w 321468"/>
                <a:gd name="connsiteY30" fmla="*/ 293155 h 321468"/>
                <a:gd name="connsiteX31" fmla="*/ 128091 w 321468"/>
                <a:gd name="connsiteY31" fmla="*/ 293155 h 321468"/>
                <a:gd name="connsiteX32" fmla="*/ 88801 w 321468"/>
                <a:gd name="connsiteY32" fmla="*/ 293155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21468" h="321468">
                  <a:moveTo>
                    <a:pt x="90944" y="72413"/>
                  </a:moveTo>
                  <a:lnTo>
                    <a:pt x="55225" y="109560"/>
                  </a:lnTo>
                  <a:lnTo>
                    <a:pt x="90944" y="148137"/>
                  </a:lnTo>
                  <a:moveTo>
                    <a:pt x="203815" y="72413"/>
                  </a:moveTo>
                  <a:lnTo>
                    <a:pt x="239534" y="109560"/>
                  </a:lnTo>
                  <a:lnTo>
                    <a:pt x="203815" y="148137"/>
                  </a:lnTo>
                  <a:moveTo>
                    <a:pt x="128091" y="159567"/>
                  </a:moveTo>
                  <a:lnTo>
                    <a:pt x="166668" y="59554"/>
                  </a:lnTo>
                  <a:moveTo>
                    <a:pt x="250250" y="224575"/>
                  </a:moveTo>
                  <a:cubicBezTo>
                    <a:pt x="250250" y="224575"/>
                    <a:pt x="243107" y="204572"/>
                    <a:pt x="188814" y="201715"/>
                  </a:cubicBezTo>
                  <a:cubicBezTo>
                    <a:pt x="183099" y="201715"/>
                    <a:pt x="178813" y="204572"/>
                    <a:pt x="178813" y="208859"/>
                  </a:cubicBezTo>
                  <a:lnTo>
                    <a:pt x="178813" y="291726"/>
                  </a:lnTo>
                  <a:cubicBezTo>
                    <a:pt x="178813" y="296012"/>
                    <a:pt x="183099" y="298870"/>
                    <a:pt x="187385" y="298870"/>
                  </a:cubicBezTo>
                  <a:cubicBezTo>
                    <a:pt x="243107" y="300299"/>
                    <a:pt x="250250" y="321730"/>
                    <a:pt x="250250" y="321730"/>
                  </a:cubicBezTo>
                  <a:lnTo>
                    <a:pt x="250250" y="224575"/>
                  </a:lnTo>
                  <a:close/>
                  <a:moveTo>
                    <a:pt x="250250" y="224575"/>
                  </a:moveTo>
                  <a:cubicBezTo>
                    <a:pt x="250250" y="224575"/>
                    <a:pt x="257394" y="204572"/>
                    <a:pt x="311687" y="201715"/>
                  </a:cubicBezTo>
                  <a:cubicBezTo>
                    <a:pt x="317402" y="201715"/>
                    <a:pt x="321688" y="204572"/>
                    <a:pt x="321688" y="208859"/>
                  </a:cubicBezTo>
                  <a:lnTo>
                    <a:pt x="321688" y="291726"/>
                  </a:lnTo>
                  <a:cubicBezTo>
                    <a:pt x="321688" y="296012"/>
                    <a:pt x="317402" y="298870"/>
                    <a:pt x="313115" y="298870"/>
                  </a:cubicBezTo>
                  <a:cubicBezTo>
                    <a:pt x="257394" y="300299"/>
                    <a:pt x="250250" y="321730"/>
                    <a:pt x="250250" y="321730"/>
                  </a:cubicBezTo>
                  <a:moveTo>
                    <a:pt x="294542" y="163139"/>
                  </a:moveTo>
                  <a:lnTo>
                    <a:pt x="294542" y="20264"/>
                  </a:lnTo>
                  <a:cubicBezTo>
                    <a:pt x="294542" y="8833"/>
                    <a:pt x="285969" y="261"/>
                    <a:pt x="274539" y="261"/>
                  </a:cubicBezTo>
                  <a:lnTo>
                    <a:pt x="20222" y="261"/>
                  </a:lnTo>
                  <a:cubicBezTo>
                    <a:pt x="8791" y="261"/>
                    <a:pt x="219" y="8833"/>
                    <a:pt x="219" y="20264"/>
                  </a:cubicBezTo>
                  <a:lnTo>
                    <a:pt x="219" y="216002"/>
                  </a:lnTo>
                  <a:cubicBezTo>
                    <a:pt x="219" y="227432"/>
                    <a:pt x="8791" y="236005"/>
                    <a:pt x="20222" y="236005"/>
                  </a:cubicBezTo>
                  <a:lnTo>
                    <a:pt x="131663" y="236005"/>
                  </a:lnTo>
                  <a:moveTo>
                    <a:pt x="113089" y="236005"/>
                  </a:moveTo>
                  <a:lnTo>
                    <a:pt x="103089" y="293155"/>
                  </a:lnTo>
                  <a:moveTo>
                    <a:pt x="128091" y="293155"/>
                  </a:moveTo>
                  <a:lnTo>
                    <a:pt x="88801" y="293155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61E98A-FFDE-FA84-F12E-169F2788351D}"/>
                </a:ext>
              </a:extLst>
            </p:cNvPr>
            <p:cNvSpPr/>
            <p:nvPr/>
          </p:nvSpPr>
          <p:spPr>
            <a:xfrm>
              <a:off x="6541293" y="3564035"/>
              <a:ext cx="300037" cy="314425"/>
            </a:xfrm>
            <a:custGeom>
              <a:avLst/>
              <a:gdLst>
                <a:gd name="connsiteX0" fmla="*/ 651 w 300037"/>
                <a:gd name="connsiteY0" fmla="*/ 201029 h 314425"/>
                <a:gd name="connsiteX1" fmla="*/ 72531 w 300037"/>
                <a:gd name="connsiteY1" fmla="*/ 4976 h 314425"/>
                <a:gd name="connsiteX2" fmla="*/ 79232 w 300037"/>
                <a:gd name="connsiteY2" fmla="*/ 309 h 314425"/>
                <a:gd name="connsiteX3" fmla="*/ 85933 w 300037"/>
                <a:gd name="connsiteY3" fmla="*/ 4976 h 314425"/>
                <a:gd name="connsiteX4" fmla="*/ 157814 w 300037"/>
                <a:gd name="connsiteY4" fmla="*/ 201029 h 314425"/>
                <a:gd name="connsiteX5" fmla="*/ 21611 w 300037"/>
                <a:gd name="connsiteY5" fmla="*/ 143851 h 314425"/>
                <a:gd name="connsiteX6" fmla="*/ 136854 w 300037"/>
                <a:gd name="connsiteY6" fmla="*/ 143851 h 314425"/>
                <a:gd name="connsiteX7" fmla="*/ 300689 w 300037"/>
                <a:gd name="connsiteY7" fmla="*/ 122448 h 314425"/>
                <a:gd name="connsiteX8" fmla="*/ 167615 w 300037"/>
                <a:gd name="connsiteY8" fmla="*/ 308757 h 314425"/>
                <a:gd name="connsiteX9" fmla="*/ 157163 w 300037"/>
                <a:gd name="connsiteY9" fmla="*/ 314686 h 314425"/>
                <a:gd name="connsiteX10" fmla="*/ 145883 w 300037"/>
                <a:gd name="connsiteY10" fmla="*/ 310543 h 314425"/>
                <a:gd name="connsiteX11" fmla="*/ 86376 w 300037"/>
                <a:gd name="connsiteY11" fmla="*/ 251036 h 314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0037" h="314425">
                  <a:moveTo>
                    <a:pt x="651" y="201029"/>
                  </a:moveTo>
                  <a:lnTo>
                    <a:pt x="72531" y="4976"/>
                  </a:lnTo>
                  <a:cubicBezTo>
                    <a:pt x="73568" y="2171"/>
                    <a:pt x="76242" y="309"/>
                    <a:pt x="79232" y="309"/>
                  </a:cubicBezTo>
                  <a:cubicBezTo>
                    <a:pt x="82222" y="309"/>
                    <a:pt x="84897" y="2171"/>
                    <a:pt x="85933" y="4976"/>
                  </a:cubicBezTo>
                  <a:lnTo>
                    <a:pt x="157814" y="201029"/>
                  </a:lnTo>
                  <a:moveTo>
                    <a:pt x="21611" y="143851"/>
                  </a:moveTo>
                  <a:lnTo>
                    <a:pt x="136854" y="143851"/>
                  </a:lnTo>
                  <a:moveTo>
                    <a:pt x="300689" y="122448"/>
                  </a:moveTo>
                  <a:lnTo>
                    <a:pt x="167615" y="308757"/>
                  </a:lnTo>
                  <a:cubicBezTo>
                    <a:pt x="165172" y="312174"/>
                    <a:pt x="161349" y="314343"/>
                    <a:pt x="157163" y="314686"/>
                  </a:cubicBezTo>
                  <a:cubicBezTo>
                    <a:pt x="152977" y="315030"/>
                    <a:pt x="148851" y="313515"/>
                    <a:pt x="145883" y="310543"/>
                  </a:cubicBezTo>
                  <a:lnTo>
                    <a:pt x="86376" y="251036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CE4A637-F47F-59C4-C1F6-A69CAB7D7E8A}"/>
                </a:ext>
              </a:extLst>
            </p:cNvPr>
            <p:cNvSpPr/>
            <p:nvPr/>
          </p:nvSpPr>
          <p:spPr>
            <a:xfrm>
              <a:off x="2412205" y="4009102"/>
              <a:ext cx="328612" cy="325724"/>
            </a:xfrm>
            <a:custGeom>
              <a:avLst/>
              <a:gdLst>
                <a:gd name="connsiteX0" fmla="*/ 200244 w 328612"/>
                <a:gd name="connsiteY0" fmla="*/ 140344 h 325724"/>
                <a:gd name="connsiteX1" fmla="*/ 150238 w 328612"/>
                <a:gd name="connsiteY1" fmla="*/ 154632 h 325724"/>
                <a:gd name="connsiteX2" fmla="*/ 164525 w 328612"/>
                <a:gd name="connsiteY2" fmla="*/ 104625 h 325724"/>
                <a:gd name="connsiteX3" fmla="*/ 266624 w 328612"/>
                <a:gd name="connsiteY3" fmla="*/ 2455 h 325724"/>
                <a:gd name="connsiteX4" fmla="*/ 271682 w 328612"/>
                <a:gd name="connsiteY4" fmla="*/ 357 h 325724"/>
                <a:gd name="connsiteX5" fmla="*/ 276739 w 328612"/>
                <a:gd name="connsiteY5" fmla="*/ 2455 h 325724"/>
                <a:gd name="connsiteX6" fmla="*/ 302343 w 328612"/>
                <a:gd name="connsiteY6" fmla="*/ 28073 h 325724"/>
                <a:gd name="connsiteX7" fmla="*/ 302343 w 328612"/>
                <a:gd name="connsiteY7" fmla="*/ 38174 h 325724"/>
                <a:gd name="connsiteX8" fmla="*/ 243107 w 328612"/>
                <a:gd name="connsiteY8" fmla="*/ 25987 h 325724"/>
                <a:gd name="connsiteX9" fmla="*/ 278825 w 328612"/>
                <a:gd name="connsiteY9" fmla="*/ 61706 h 325724"/>
                <a:gd name="connsiteX10" fmla="*/ 164497 w 328612"/>
                <a:gd name="connsiteY10" fmla="*/ 104582 h 325724"/>
                <a:gd name="connsiteX11" fmla="*/ 200215 w 328612"/>
                <a:gd name="connsiteY11" fmla="*/ 140301 h 325724"/>
                <a:gd name="connsiteX12" fmla="*/ 307400 w 328612"/>
                <a:gd name="connsiteY12" fmla="*/ 68907 h 325724"/>
                <a:gd name="connsiteX13" fmla="*/ 321688 w 328612"/>
                <a:gd name="connsiteY13" fmla="*/ 68907 h 325724"/>
                <a:gd name="connsiteX14" fmla="*/ 328832 w 328612"/>
                <a:gd name="connsiteY14" fmla="*/ 76050 h 325724"/>
                <a:gd name="connsiteX15" fmla="*/ 328832 w 328612"/>
                <a:gd name="connsiteY15" fmla="*/ 318938 h 325724"/>
                <a:gd name="connsiteX16" fmla="*/ 321688 w 328612"/>
                <a:gd name="connsiteY16" fmla="*/ 326082 h 325724"/>
                <a:gd name="connsiteX17" fmla="*/ 7363 w 328612"/>
                <a:gd name="connsiteY17" fmla="*/ 326082 h 325724"/>
                <a:gd name="connsiteX18" fmla="*/ 219 w 328612"/>
                <a:gd name="connsiteY18" fmla="*/ 318938 h 325724"/>
                <a:gd name="connsiteX19" fmla="*/ 219 w 328612"/>
                <a:gd name="connsiteY19" fmla="*/ 76050 h 325724"/>
                <a:gd name="connsiteX20" fmla="*/ 7363 w 328612"/>
                <a:gd name="connsiteY20" fmla="*/ 68907 h 325724"/>
                <a:gd name="connsiteX21" fmla="*/ 164525 w 328612"/>
                <a:gd name="connsiteY21" fmla="*/ 68907 h 325724"/>
                <a:gd name="connsiteX22" fmla="*/ 107375 w 328612"/>
                <a:gd name="connsiteY22" fmla="*/ 111769 h 325724"/>
                <a:gd name="connsiteX23" fmla="*/ 50225 w 328612"/>
                <a:gd name="connsiteY23" fmla="*/ 111769 h 325724"/>
                <a:gd name="connsiteX24" fmla="*/ 43082 w 328612"/>
                <a:gd name="connsiteY24" fmla="*/ 118913 h 325724"/>
                <a:gd name="connsiteX25" fmla="*/ 43082 w 328612"/>
                <a:gd name="connsiteY25" fmla="*/ 276075 h 325724"/>
                <a:gd name="connsiteX26" fmla="*/ 50225 w 328612"/>
                <a:gd name="connsiteY26" fmla="*/ 283219 h 325724"/>
                <a:gd name="connsiteX27" fmla="*/ 171669 w 328612"/>
                <a:gd name="connsiteY27" fmla="*/ 283219 h 325724"/>
                <a:gd name="connsiteX28" fmla="*/ 171669 w 328612"/>
                <a:gd name="connsiteY28" fmla="*/ 233213 h 325724"/>
                <a:gd name="connsiteX29" fmla="*/ 178813 w 328612"/>
                <a:gd name="connsiteY29" fmla="*/ 226069 h 325724"/>
                <a:gd name="connsiteX30" fmla="*/ 235963 w 328612"/>
                <a:gd name="connsiteY30" fmla="*/ 226069 h 325724"/>
                <a:gd name="connsiteX31" fmla="*/ 243107 w 328612"/>
                <a:gd name="connsiteY31" fmla="*/ 233213 h 325724"/>
                <a:gd name="connsiteX32" fmla="*/ 243107 w 328612"/>
                <a:gd name="connsiteY32" fmla="*/ 283219 h 325724"/>
                <a:gd name="connsiteX33" fmla="*/ 278825 w 328612"/>
                <a:gd name="connsiteY33" fmla="*/ 283219 h 325724"/>
                <a:gd name="connsiteX34" fmla="*/ 285969 w 328612"/>
                <a:gd name="connsiteY34" fmla="*/ 276075 h 325724"/>
                <a:gd name="connsiteX35" fmla="*/ 285969 w 328612"/>
                <a:gd name="connsiteY35" fmla="*/ 118913 h 325724"/>
                <a:gd name="connsiteX36" fmla="*/ 171669 w 328612"/>
                <a:gd name="connsiteY36" fmla="*/ 254601 h 325724"/>
                <a:gd name="connsiteX37" fmla="*/ 243107 w 328612"/>
                <a:gd name="connsiteY37" fmla="*/ 254601 h 325724"/>
                <a:gd name="connsiteX38" fmla="*/ 171669 w 328612"/>
                <a:gd name="connsiteY38" fmla="*/ 283176 h 325724"/>
                <a:gd name="connsiteX39" fmla="*/ 243107 w 328612"/>
                <a:gd name="connsiteY39" fmla="*/ 283176 h 325724"/>
                <a:gd name="connsiteX40" fmla="*/ 43082 w 328612"/>
                <a:gd name="connsiteY40" fmla="*/ 183164 h 325724"/>
                <a:gd name="connsiteX41" fmla="*/ 107375 w 328612"/>
                <a:gd name="connsiteY41" fmla="*/ 183164 h 325724"/>
                <a:gd name="connsiteX42" fmla="*/ 221675 w 328612"/>
                <a:gd name="connsiteY42" fmla="*/ 197451 h 325724"/>
                <a:gd name="connsiteX43" fmla="*/ 285969 w 328612"/>
                <a:gd name="connsiteY43" fmla="*/ 197451 h 325724"/>
                <a:gd name="connsiteX44" fmla="*/ 221675 w 328612"/>
                <a:gd name="connsiteY44" fmla="*/ 168876 h 325724"/>
                <a:gd name="connsiteX45" fmla="*/ 285969 w 328612"/>
                <a:gd name="connsiteY45" fmla="*/ 168876 h 325724"/>
                <a:gd name="connsiteX46" fmla="*/ 43082 w 328612"/>
                <a:gd name="connsiteY46" fmla="*/ 226069 h 325724"/>
                <a:gd name="connsiteX47" fmla="*/ 93088 w 328612"/>
                <a:gd name="connsiteY47" fmla="*/ 226069 h 325724"/>
                <a:gd name="connsiteX48" fmla="*/ 100232 w 328612"/>
                <a:gd name="connsiteY48" fmla="*/ 233213 h 325724"/>
                <a:gd name="connsiteX49" fmla="*/ 100232 w 328612"/>
                <a:gd name="connsiteY49" fmla="*/ 283219 h 32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28612" h="325724">
                  <a:moveTo>
                    <a:pt x="200244" y="140344"/>
                  </a:moveTo>
                  <a:lnTo>
                    <a:pt x="150238" y="154632"/>
                  </a:lnTo>
                  <a:lnTo>
                    <a:pt x="164525" y="104625"/>
                  </a:lnTo>
                  <a:lnTo>
                    <a:pt x="266624" y="2455"/>
                  </a:lnTo>
                  <a:cubicBezTo>
                    <a:pt x="267964" y="1111"/>
                    <a:pt x="269784" y="357"/>
                    <a:pt x="271682" y="357"/>
                  </a:cubicBezTo>
                  <a:cubicBezTo>
                    <a:pt x="273579" y="357"/>
                    <a:pt x="275399" y="1111"/>
                    <a:pt x="276739" y="2455"/>
                  </a:cubicBezTo>
                  <a:lnTo>
                    <a:pt x="302343" y="28073"/>
                  </a:lnTo>
                  <a:cubicBezTo>
                    <a:pt x="305131" y="30863"/>
                    <a:pt x="305131" y="35384"/>
                    <a:pt x="302343" y="38174"/>
                  </a:cubicBezTo>
                  <a:close/>
                  <a:moveTo>
                    <a:pt x="243107" y="25987"/>
                  </a:moveTo>
                  <a:lnTo>
                    <a:pt x="278825" y="61706"/>
                  </a:lnTo>
                  <a:moveTo>
                    <a:pt x="164497" y="104582"/>
                  </a:moveTo>
                  <a:lnTo>
                    <a:pt x="200215" y="140301"/>
                  </a:lnTo>
                  <a:moveTo>
                    <a:pt x="307400" y="68907"/>
                  </a:moveTo>
                  <a:lnTo>
                    <a:pt x="321688" y="68907"/>
                  </a:lnTo>
                  <a:cubicBezTo>
                    <a:pt x="325633" y="68907"/>
                    <a:pt x="328832" y="72105"/>
                    <a:pt x="328832" y="76050"/>
                  </a:cubicBezTo>
                  <a:lnTo>
                    <a:pt x="328832" y="318938"/>
                  </a:lnTo>
                  <a:cubicBezTo>
                    <a:pt x="328832" y="322883"/>
                    <a:pt x="325633" y="326082"/>
                    <a:pt x="321688" y="326082"/>
                  </a:cubicBezTo>
                  <a:lnTo>
                    <a:pt x="7363" y="326082"/>
                  </a:lnTo>
                  <a:cubicBezTo>
                    <a:pt x="3417" y="326082"/>
                    <a:pt x="219" y="322883"/>
                    <a:pt x="219" y="318938"/>
                  </a:cubicBezTo>
                  <a:lnTo>
                    <a:pt x="219" y="76050"/>
                  </a:lnTo>
                  <a:cubicBezTo>
                    <a:pt x="219" y="72105"/>
                    <a:pt x="3417" y="68907"/>
                    <a:pt x="7363" y="68907"/>
                  </a:cubicBezTo>
                  <a:lnTo>
                    <a:pt x="164525" y="68907"/>
                  </a:lnTo>
                  <a:moveTo>
                    <a:pt x="107375" y="111769"/>
                  </a:moveTo>
                  <a:lnTo>
                    <a:pt x="50225" y="111769"/>
                  </a:lnTo>
                  <a:cubicBezTo>
                    <a:pt x="46280" y="111769"/>
                    <a:pt x="43082" y="114968"/>
                    <a:pt x="43082" y="118913"/>
                  </a:cubicBezTo>
                  <a:lnTo>
                    <a:pt x="43082" y="276075"/>
                  </a:lnTo>
                  <a:cubicBezTo>
                    <a:pt x="43082" y="280021"/>
                    <a:pt x="46280" y="283219"/>
                    <a:pt x="50225" y="283219"/>
                  </a:cubicBezTo>
                  <a:lnTo>
                    <a:pt x="171669" y="283219"/>
                  </a:lnTo>
                  <a:lnTo>
                    <a:pt x="171669" y="233213"/>
                  </a:lnTo>
                  <a:cubicBezTo>
                    <a:pt x="171669" y="229268"/>
                    <a:pt x="174868" y="226069"/>
                    <a:pt x="178813" y="226069"/>
                  </a:cubicBezTo>
                  <a:lnTo>
                    <a:pt x="235963" y="226069"/>
                  </a:lnTo>
                  <a:cubicBezTo>
                    <a:pt x="239908" y="226069"/>
                    <a:pt x="243107" y="229268"/>
                    <a:pt x="243107" y="233213"/>
                  </a:cubicBezTo>
                  <a:lnTo>
                    <a:pt x="243107" y="283219"/>
                  </a:lnTo>
                  <a:lnTo>
                    <a:pt x="278825" y="283219"/>
                  </a:lnTo>
                  <a:cubicBezTo>
                    <a:pt x="282771" y="283219"/>
                    <a:pt x="285969" y="280021"/>
                    <a:pt x="285969" y="276075"/>
                  </a:cubicBezTo>
                  <a:lnTo>
                    <a:pt x="285969" y="118913"/>
                  </a:lnTo>
                  <a:moveTo>
                    <a:pt x="171669" y="254601"/>
                  </a:moveTo>
                  <a:lnTo>
                    <a:pt x="243107" y="254601"/>
                  </a:lnTo>
                  <a:moveTo>
                    <a:pt x="171669" y="283176"/>
                  </a:moveTo>
                  <a:lnTo>
                    <a:pt x="243107" y="283176"/>
                  </a:lnTo>
                  <a:moveTo>
                    <a:pt x="43082" y="183164"/>
                  </a:moveTo>
                  <a:lnTo>
                    <a:pt x="107375" y="183164"/>
                  </a:lnTo>
                  <a:moveTo>
                    <a:pt x="221675" y="197451"/>
                  </a:moveTo>
                  <a:lnTo>
                    <a:pt x="285969" y="197451"/>
                  </a:lnTo>
                  <a:moveTo>
                    <a:pt x="221675" y="168876"/>
                  </a:moveTo>
                  <a:lnTo>
                    <a:pt x="285969" y="168876"/>
                  </a:lnTo>
                  <a:moveTo>
                    <a:pt x="43082" y="226069"/>
                  </a:moveTo>
                  <a:lnTo>
                    <a:pt x="93088" y="226069"/>
                  </a:lnTo>
                  <a:cubicBezTo>
                    <a:pt x="97033" y="226069"/>
                    <a:pt x="100232" y="229268"/>
                    <a:pt x="100232" y="233213"/>
                  </a:cubicBezTo>
                  <a:lnTo>
                    <a:pt x="100232" y="283219"/>
                  </a:ln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705F6B6-7976-AE75-0C3E-93561B615307}"/>
              </a:ext>
            </a:extLst>
          </p:cNvPr>
          <p:cNvSpPr txBox="1"/>
          <p:nvPr/>
        </p:nvSpPr>
        <p:spPr>
          <a:xfrm>
            <a:off x="6929396" y="2673823"/>
            <a:ext cx="99418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Angular</a:t>
            </a:r>
          </a:p>
          <a:p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Springboot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679F69-5E4A-1BD5-322F-8AD8A8D54834}"/>
              </a:ext>
            </a:extLst>
          </p:cNvPr>
          <p:cNvSpPr txBox="1"/>
          <p:nvPr/>
        </p:nvSpPr>
        <p:spPr>
          <a:xfrm>
            <a:off x="6893842" y="1921982"/>
            <a:ext cx="71365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MySQL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8048EE-C635-DF0E-654F-A87E4B3417ED}"/>
              </a:ext>
            </a:extLst>
          </p:cNvPr>
          <p:cNvSpPr txBox="1"/>
          <p:nvPr/>
        </p:nvSpPr>
        <p:spPr>
          <a:xfrm>
            <a:off x="1136309" y="1797363"/>
            <a:ext cx="107433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VS Code/ 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Intellij/ STS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EC3E82-023D-E419-B919-E559B1148FA8}"/>
              </a:ext>
            </a:extLst>
          </p:cNvPr>
          <p:cNvSpPr txBox="1"/>
          <p:nvPr/>
        </p:nvSpPr>
        <p:spPr>
          <a:xfrm>
            <a:off x="570533" y="2846148"/>
            <a:ext cx="1435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HTML/ CSS/ TS/</a:t>
            </a:r>
          </a:p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Java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3D4457B-CB9A-1F61-E9CD-86AF0D64515A}"/>
              </a:ext>
            </a:extLst>
          </p:cNvPr>
          <p:cNvSpPr txBox="1"/>
          <p:nvPr/>
        </p:nvSpPr>
        <p:spPr>
          <a:xfrm>
            <a:off x="1253203" y="4020978"/>
            <a:ext cx="88363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300" spc="0" baseline="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StartUML</a:t>
            </a:r>
          </a:p>
          <a:p>
            <a:pPr algn="r"/>
            <a:r>
              <a:rPr lang="fr-FR" sz="1300" dirty="0">
                <a:ln/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  <a:rtl val="0"/>
              </a:rPr>
              <a:t>Figma</a:t>
            </a:r>
            <a:endParaRPr lang="fr-FR" sz="1300" spc="0" baseline="0" dirty="0">
              <a:ln/>
              <a:solidFill>
                <a:srgbClr val="484848"/>
              </a:solidFill>
              <a:latin typeface="Roboto"/>
              <a:ea typeface="Roboto"/>
              <a:cs typeface="Roboto"/>
              <a:sym typeface="Roboto"/>
              <a:rtl val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/>
          <p:cNvSpPr txBox="1">
            <a:spLocks noGrp="1"/>
          </p:cNvSpPr>
          <p:nvPr>
            <p:ph type="title" idx="14"/>
          </p:nvPr>
        </p:nvSpPr>
        <p:spPr>
          <a:xfrm>
            <a:off x="9145238" y="-245062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6" name="Google Shape;286;p40"/>
          <p:cNvSpPr txBox="1">
            <a:spLocks noGrp="1"/>
          </p:cNvSpPr>
          <p:nvPr>
            <p:ph type="title" idx="15"/>
          </p:nvPr>
        </p:nvSpPr>
        <p:spPr>
          <a:xfrm>
            <a:off x="13226220" y="-32763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87" name="Google Shape;287;p40"/>
          <p:cNvSpPr txBox="1">
            <a:spLocks noGrp="1"/>
          </p:cNvSpPr>
          <p:nvPr>
            <p:ph type="title" idx="13"/>
          </p:nvPr>
        </p:nvSpPr>
        <p:spPr>
          <a:xfrm>
            <a:off x="9156700" y="-1616023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title" idx="9"/>
          </p:nvPr>
        </p:nvSpPr>
        <p:spPr>
          <a:xfrm>
            <a:off x="9144000" y="-3280189"/>
            <a:ext cx="686400" cy="6864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720000" y="291784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Plan</a:t>
            </a:r>
            <a:endParaRPr sz="4400" dirty="0"/>
          </a:p>
        </p:txBody>
      </p:sp>
      <p:sp>
        <p:nvSpPr>
          <p:cNvPr id="290" name="Google Shape;290;p40"/>
          <p:cNvSpPr txBox="1">
            <a:spLocks noGrp="1"/>
          </p:cNvSpPr>
          <p:nvPr>
            <p:ph type="title" idx="2"/>
          </p:nvPr>
        </p:nvSpPr>
        <p:spPr>
          <a:xfrm>
            <a:off x="9830400" y="-3162392"/>
            <a:ext cx="2245500" cy="476206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eaLnBrk="1" hangingPunct="1"/>
            <a:r>
              <a:rPr lang="fr-FR" sz="2000" dirty="0"/>
              <a:t>Cadre du Stage</a:t>
            </a:r>
          </a:p>
        </p:txBody>
      </p:sp>
      <p:sp>
        <p:nvSpPr>
          <p:cNvPr id="291" name="Google Shape;291;p40"/>
          <p:cNvSpPr txBox="1">
            <a:spLocks noGrp="1"/>
          </p:cNvSpPr>
          <p:nvPr>
            <p:ph type="title" idx="3"/>
          </p:nvPr>
        </p:nvSpPr>
        <p:spPr>
          <a:xfrm>
            <a:off x="9830400" y="-1463078"/>
            <a:ext cx="2406234" cy="431514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Analyse des besoins</a:t>
            </a:r>
            <a:endParaRPr dirty="0"/>
          </a:p>
        </p:txBody>
      </p:sp>
      <p:sp>
        <p:nvSpPr>
          <p:cNvPr id="294" name="Google Shape;294;p40"/>
          <p:cNvSpPr txBox="1">
            <a:spLocks noGrp="1"/>
          </p:cNvSpPr>
          <p:nvPr>
            <p:ph type="title" idx="5"/>
          </p:nvPr>
        </p:nvSpPr>
        <p:spPr>
          <a:xfrm>
            <a:off x="13756227" y="-3117484"/>
            <a:ext cx="3002070" cy="442298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Définition des besoins</a:t>
            </a:r>
            <a:endParaRPr dirty="0"/>
          </a:p>
        </p:txBody>
      </p:sp>
      <p:sp>
        <p:nvSpPr>
          <p:cNvPr id="295" name="Google Shape;295;p40"/>
          <p:cNvSpPr txBox="1">
            <a:spLocks noGrp="1"/>
          </p:cNvSpPr>
          <p:nvPr>
            <p:ph type="title" idx="6"/>
          </p:nvPr>
        </p:nvSpPr>
        <p:spPr>
          <a:xfrm>
            <a:off x="13811020" y="-2309060"/>
            <a:ext cx="3215652" cy="442297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dirty="0"/>
              <a:t>Conception de la solution</a:t>
            </a:r>
            <a:endParaRPr dirty="0"/>
          </a:p>
        </p:txBody>
      </p:sp>
      <p:sp>
        <p:nvSpPr>
          <p:cNvPr id="33" name="Google Shape;286;p40">
            <a:extLst>
              <a:ext uri="{FF2B5EF4-FFF2-40B4-BE49-F238E27FC236}">
                <a16:creationId xmlns:a16="http://schemas.microsoft.com/office/drawing/2014/main" id="{D4A14CA9-1934-4F4C-833E-CF2DC00B1238}"/>
              </a:ext>
            </a:extLst>
          </p:cNvPr>
          <p:cNvSpPr txBox="1">
            <a:spLocks/>
          </p:cNvSpPr>
          <p:nvPr/>
        </p:nvSpPr>
        <p:spPr>
          <a:xfrm>
            <a:off x="13226220" y="-245062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4" name="Google Shape;290;p40">
            <a:extLst>
              <a:ext uri="{FF2B5EF4-FFF2-40B4-BE49-F238E27FC236}">
                <a16:creationId xmlns:a16="http://schemas.microsoft.com/office/drawing/2014/main" id="{8FB92CAB-E65C-4A20-AE9D-3E4E976A2DE8}"/>
              </a:ext>
            </a:extLst>
          </p:cNvPr>
          <p:cNvSpPr txBox="1">
            <a:spLocks/>
          </p:cNvSpPr>
          <p:nvPr/>
        </p:nvSpPr>
        <p:spPr>
          <a:xfrm>
            <a:off x="9830400" y="-2276571"/>
            <a:ext cx="2248136" cy="43151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5" name="Google Shape;286;p40">
            <a:extLst>
              <a:ext uri="{FF2B5EF4-FFF2-40B4-BE49-F238E27FC236}">
                <a16:creationId xmlns:a16="http://schemas.microsoft.com/office/drawing/2014/main" id="{8E8D88D6-94C0-4938-BE7D-0FE7FACF4272}"/>
              </a:ext>
            </a:extLst>
          </p:cNvPr>
          <p:cNvSpPr txBox="1">
            <a:spLocks/>
          </p:cNvSpPr>
          <p:nvPr/>
        </p:nvSpPr>
        <p:spPr>
          <a:xfrm>
            <a:off x="13231332" y="-162009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6" name="Google Shape;295;p40">
            <a:extLst>
              <a:ext uri="{FF2B5EF4-FFF2-40B4-BE49-F238E27FC236}">
                <a16:creationId xmlns:a16="http://schemas.microsoft.com/office/drawing/2014/main" id="{DDFEE67B-59DA-42D0-B67B-422D07A1EA86}"/>
              </a:ext>
            </a:extLst>
          </p:cNvPr>
          <p:cNvSpPr txBox="1">
            <a:spLocks/>
          </p:cNvSpPr>
          <p:nvPr/>
        </p:nvSpPr>
        <p:spPr>
          <a:xfrm>
            <a:off x="13932871" y="-1557443"/>
            <a:ext cx="2245500" cy="500533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sp>
        <p:nvSpPr>
          <p:cNvPr id="15" name="Google Shape;286;p40">
            <a:extLst>
              <a:ext uri="{FF2B5EF4-FFF2-40B4-BE49-F238E27FC236}">
                <a16:creationId xmlns:a16="http://schemas.microsoft.com/office/drawing/2014/main" id="{160CC0B9-A56A-7D20-72C9-AF36FE2507C0}"/>
              </a:ext>
            </a:extLst>
          </p:cNvPr>
          <p:cNvSpPr txBox="1">
            <a:spLocks/>
          </p:cNvSpPr>
          <p:nvPr/>
        </p:nvSpPr>
        <p:spPr>
          <a:xfrm>
            <a:off x="11923075" y="-68640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16" name="Google Shape;295;p40">
            <a:extLst>
              <a:ext uri="{FF2B5EF4-FFF2-40B4-BE49-F238E27FC236}">
                <a16:creationId xmlns:a16="http://schemas.microsoft.com/office/drawing/2014/main" id="{CED02190-5AF6-C27D-A3F0-027161E67300}"/>
              </a:ext>
            </a:extLst>
          </p:cNvPr>
          <p:cNvSpPr txBox="1">
            <a:spLocks/>
          </p:cNvSpPr>
          <p:nvPr/>
        </p:nvSpPr>
        <p:spPr>
          <a:xfrm>
            <a:off x="12652527" y="-77983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  <p:sp>
        <p:nvSpPr>
          <p:cNvPr id="25" name="Google Shape;285;p40">
            <a:extLst>
              <a:ext uri="{FF2B5EF4-FFF2-40B4-BE49-F238E27FC236}">
                <a16:creationId xmlns:a16="http://schemas.microsoft.com/office/drawing/2014/main" id="{96F0D61B-C31E-95F2-C28B-A1866F9D4650}"/>
              </a:ext>
            </a:extLst>
          </p:cNvPr>
          <p:cNvSpPr txBox="1">
            <a:spLocks/>
          </p:cNvSpPr>
          <p:nvPr/>
        </p:nvSpPr>
        <p:spPr>
          <a:xfrm>
            <a:off x="5330138" y="133789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02</a:t>
            </a:r>
            <a:endParaRPr lang="en" dirty="0"/>
          </a:p>
        </p:txBody>
      </p:sp>
      <p:sp>
        <p:nvSpPr>
          <p:cNvPr id="26" name="Google Shape;286;p40">
            <a:extLst>
              <a:ext uri="{FF2B5EF4-FFF2-40B4-BE49-F238E27FC236}">
                <a16:creationId xmlns:a16="http://schemas.microsoft.com/office/drawing/2014/main" id="{AF51B7DA-E601-813C-6A2B-29BB37A148E3}"/>
              </a:ext>
            </a:extLst>
          </p:cNvPr>
          <p:cNvSpPr txBox="1">
            <a:spLocks/>
          </p:cNvSpPr>
          <p:nvPr/>
        </p:nvSpPr>
        <p:spPr>
          <a:xfrm>
            <a:off x="2457219" y="2538965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04</a:t>
            </a:r>
            <a:endParaRPr lang="en" dirty="0"/>
          </a:p>
        </p:txBody>
      </p:sp>
      <p:sp>
        <p:nvSpPr>
          <p:cNvPr id="28" name="Google Shape;287;p40">
            <a:extLst>
              <a:ext uri="{FF2B5EF4-FFF2-40B4-BE49-F238E27FC236}">
                <a16:creationId xmlns:a16="http://schemas.microsoft.com/office/drawing/2014/main" id="{34952A09-D28A-C220-51A3-FF37F19273DA}"/>
              </a:ext>
            </a:extLst>
          </p:cNvPr>
          <p:cNvSpPr txBox="1">
            <a:spLocks/>
          </p:cNvSpPr>
          <p:nvPr/>
        </p:nvSpPr>
        <p:spPr>
          <a:xfrm>
            <a:off x="7878640" y="1332394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03</a:t>
            </a:r>
            <a:endParaRPr lang="en" dirty="0"/>
          </a:p>
        </p:txBody>
      </p:sp>
      <p:sp>
        <p:nvSpPr>
          <p:cNvPr id="29" name="Google Shape;288;p40">
            <a:extLst>
              <a:ext uri="{FF2B5EF4-FFF2-40B4-BE49-F238E27FC236}">
                <a16:creationId xmlns:a16="http://schemas.microsoft.com/office/drawing/2014/main" id="{FA6D4078-73A6-D63C-AD7C-791ECF39D803}"/>
              </a:ext>
            </a:extLst>
          </p:cNvPr>
          <p:cNvSpPr txBox="1">
            <a:spLocks/>
          </p:cNvSpPr>
          <p:nvPr/>
        </p:nvSpPr>
        <p:spPr>
          <a:xfrm>
            <a:off x="2430901" y="1373346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/>
              <a:t>01</a:t>
            </a:r>
            <a:endParaRPr lang="en" dirty="0"/>
          </a:p>
        </p:txBody>
      </p:sp>
      <p:sp>
        <p:nvSpPr>
          <p:cNvPr id="30" name="Google Shape;290;p40">
            <a:extLst>
              <a:ext uri="{FF2B5EF4-FFF2-40B4-BE49-F238E27FC236}">
                <a16:creationId xmlns:a16="http://schemas.microsoft.com/office/drawing/2014/main" id="{62744195-F540-1E39-CF55-796618771D2C}"/>
              </a:ext>
            </a:extLst>
          </p:cNvPr>
          <p:cNvSpPr txBox="1">
            <a:spLocks/>
          </p:cNvSpPr>
          <p:nvPr/>
        </p:nvSpPr>
        <p:spPr>
          <a:xfrm>
            <a:off x="512600" y="1497609"/>
            <a:ext cx="2245500" cy="4762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/>
              <a:t>Cadre du Stage</a:t>
            </a:r>
            <a:endParaRPr lang="fr-FR" dirty="0"/>
          </a:p>
        </p:txBody>
      </p:sp>
      <p:sp>
        <p:nvSpPr>
          <p:cNvPr id="31" name="Google Shape;291;p40">
            <a:extLst>
              <a:ext uri="{FF2B5EF4-FFF2-40B4-BE49-F238E27FC236}">
                <a16:creationId xmlns:a16="http://schemas.microsoft.com/office/drawing/2014/main" id="{2E4C8D7E-A739-8D60-7841-A0E2204EA571}"/>
              </a:ext>
            </a:extLst>
          </p:cNvPr>
          <p:cNvSpPr txBox="1">
            <a:spLocks/>
          </p:cNvSpPr>
          <p:nvPr/>
        </p:nvSpPr>
        <p:spPr>
          <a:xfrm>
            <a:off x="6062726" y="1450983"/>
            <a:ext cx="1995327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2" name="Google Shape;294;p40">
            <a:extLst>
              <a:ext uri="{FF2B5EF4-FFF2-40B4-BE49-F238E27FC236}">
                <a16:creationId xmlns:a16="http://schemas.microsoft.com/office/drawing/2014/main" id="{B6AAAF25-6585-622D-72A1-AFE3B2195469}"/>
              </a:ext>
            </a:extLst>
          </p:cNvPr>
          <p:cNvSpPr txBox="1">
            <a:spLocks/>
          </p:cNvSpPr>
          <p:nvPr/>
        </p:nvSpPr>
        <p:spPr>
          <a:xfrm>
            <a:off x="344750" y="2606095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Définition des besoins</a:t>
            </a:r>
          </a:p>
        </p:txBody>
      </p:sp>
      <p:sp>
        <p:nvSpPr>
          <p:cNvPr id="37" name="Google Shape;295;p40">
            <a:extLst>
              <a:ext uri="{FF2B5EF4-FFF2-40B4-BE49-F238E27FC236}">
                <a16:creationId xmlns:a16="http://schemas.microsoft.com/office/drawing/2014/main" id="{D8F1C9A3-7086-67CF-5130-CFACD3A6B5EC}"/>
              </a:ext>
            </a:extLst>
          </p:cNvPr>
          <p:cNvSpPr txBox="1">
            <a:spLocks/>
          </p:cNvSpPr>
          <p:nvPr/>
        </p:nvSpPr>
        <p:spPr>
          <a:xfrm>
            <a:off x="3241975" y="259439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Conception de</a:t>
            </a:r>
            <a:br>
              <a:rPr lang="fr-FR" dirty="0"/>
            </a:br>
            <a:r>
              <a:rPr lang="fr-FR" dirty="0"/>
              <a:t>la solution</a:t>
            </a:r>
          </a:p>
        </p:txBody>
      </p:sp>
      <p:cxnSp>
        <p:nvCxnSpPr>
          <p:cNvPr id="38" name="Google Shape;298;p40">
            <a:extLst>
              <a:ext uri="{FF2B5EF4-FFF2-40B4-BE49-F238E27FC236}">
                <a16:creationId xmlns:a16="http://schemas.microsoft.com/office/drawing/2014/main" id="{9260188D-8A61-ACD6-6478-C4C2D91B921C}"/>
              </a:ext>
            </a:extLst>
          </p:cNvPr>
          <p:cNvCxnSpPr>
            <a:cxnSpLocks/>
          </p:cNvCxnSpPr>
          <p:nvPr/>
        </p:nvCxnSpPr>
        <p:spPr>
          <a:xfrm>
            <a:off x="512600" y="2319957"/>
            <a:ext cx="808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39" name="Google Shape;299;p40">
            <a:extLst>
              <a:ext uri="{FF2B5EF4-FFF2-40B4-BE49-F238E27FC236}">
                <a16:creationId xmlns:a16="http://schemas.microsoft.com/office/drawing/2014/main" id="{A49B4047-04E1-9637-9B7D-FE4451096CF0}"/>
              </a:ext>
            </a:extLst>
          </p:cNvPr>
          <p:cNvCxnSpPr>
            <a:cxnSpLocks/>
          </p:cNvCxnSpPr>
          <p:nvPr/>
        </p:nvCxnSpPr>
        <p:spPr>
          <a:xfrm>
            <a:off x="32991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cxnSp>
        <p:nvCxnSpPr>
          <p:cNvPr id="40" name="Google Shape;299;p40">
            <a:extLst>
              <a:ext uri="{FF2B5EF4-FFF2-40B4-BE49-F238E27FC236}">
                <a16:creationId xmlns:a16="http://schemas.microsoft.com/office/drawing/2014/main" id="{EA26CC0B-8AA6-4799-55EB-3F56A8B14508}"/>
              </a:ext>
            </a:extLst>
          </p:cNvPr>
          <p:cNvCxnSpPr>
            <a:cxnSpLocks/>
          </p:cNvCxnSpPr>
          <p:nvPr/>
        </p:nvCxnSpPr>
        <p:spPr>
          <a:xfrm>
            <a:off x="6180325" y="1155207"/>
            <a:ext cx="0" cy="345489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1" name="Google Shape;286;p40">
            <a:extLst>
              <a:ext uri="{FF2B5EF4-FFF2-40B4-BE49-F238E27FC236}">
                <a16:creationId xmlns:a16="http://schemas.microsoft.com/office/drawing/2014/main" id="{C8D4C4EB-94CF-4E88-7AFD-4D86E2F8A3DC}"/>
              </a:ext>
            </a:extLst>
          </p:cNvPr>
          <p:cNvSpPr txBox="1">
            <a:spLocks/>
          </p:cNvSpPr>
          <p:nvPr/>
        </p:nvSpPr>
        <p:spPr>
          <a:xfrm>
            <a:off x="5330138" y="2515891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2" name="Google Shape;290;p40">
            <a:extLst>
              <a:ext uri="{FF2B5EF4-FFF2-40B4-BE49-F238E27FC236}">
                <a16:creationId xmlns:a16="http://schemas.microsoft.com/office/drawing/2014/main" id="{D5500A51-E5BA-90A8-B98F-F898A725D27A}"/>
              </a:ext>
            </a:extLst>
          </p:cNvPr>
          <p:cNvSpPr txBox="1">
            <a:spLocks/>
          </p:cNvSpPr>
          <p:nvPr/>
        </p:nvSpPr>
        <p:spPr>
          <a:xfrm>
            <a:off x="3113551" y="1402359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dirty="0"/>
              <a:t>Etude de</a:t>
            </a:r>
          </a:p>
          <a:p>
            <a:pPr algn="ctr"/>
            <a:r>
              <a:rPr lang="fr-FR" dirty="0"/>
              <a:t>l’existant</a:t>
            </a:r>
          </a:p>
        </p:txBody>
      </p:sp>
      <p:sp>
        <p:nvSpPr>
          <p:cNvPr id="43" name="Google Shape;286;p40">
            <a:extLst>
              <a:ext uri="{FF2B5EF4-FFF2-40B4-BE49-F238E27FC236}">
                <a16:creationId xmlns:a16="http://schemas.microsoft.com/office/drawing/2014/main" id="{EB8C1584-F9A6-08F3-0AF8-04003F719B94}"/>
              </a:ext>
            </a:extLst>
          </p:cNvPr>
          <p:cNvSpPr txBox="1">
            <a:spLocks/>
          </p:cNvSpPr>
          <p:nvPr/>
        </p:nvSpPr>
        <p:spPr>
          <a:xfrm>
            <a:off x="7886400" y="2567469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44" name="Google Shape;295;p40">
            <a:extLst>
              <a:ext uri="{FF2B5EF4-FFF2-40B4-BE49-F238E27FC236}">
                <a16:creationId xmlns:a16="http://schemas.microsoft.com/office/drawing/2014/main" id="{0A7D0578-FE06-4015-716B-8540E59F110B}"/>
              </a:ext>
            </a:extLst>
          </p:cNvPr>
          <p:cNvSpPr txBox="1">
            <a:spLocks/>
          </p:cNvSpPr>
          <p:nvPr/>
        </p:nvSpPr>
        <p:spPr>
          <a:xfrm>
            <a:off x="6369600" y="2464890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Réalisation</a:t>
            </a:r>
          </a:p>
        </p:txBody>
      </p:sp>
      <p:cxnSp>
        <p:nvCxnSpPr>
          <p:cNvPr id="45" name="Google Shape;298;p40">
            <a:extLst>
              <a:ext uri="{FF2B5EF4-FFF2-40B4-BE49-F238E27FC236}">
                <a16:creationId xmlns:a16="http://schemas.microsoft.com/office/drawing/2014/main" id="{E30F0FA4-AA1A-C2E0-43C5-B26EF7C5895F}"/>
              </a:ext>
            </a:extLst>
          </p:cNvPr>
          <p:cNvCxnSpPr>
            <a:cxnSpLocks/>
          </p:cNvCxnSpPr>
          <p:nvPr/>
        </p:nvCxnSpPr>
        <p:spPr>
          <a:xfrm>
            <a:off x="2936875" y="3567732"/>
            <a:ext cx="36385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46" name="Google Shape;286;p40">
            <a:extLst>
              <a:ext uri="{FF2B5EF4-FFF2-40B4-BE49-F238E27FC236}">
                <a16:creationId xmlns:a16="http://schemas.microsoft.com/office/drawing/2014/main" id="{6FF63D0A-2BEF-CAA5-3E94-BE0500DCA97F}"/>
              </a:ext>
            </a:extLst>
          </p:cNvPr>
          <p:cNvSpPr txBox="1">
            <a:spLocks/>
          </p:cNvSpPr>
          <p:nvPr/>
        </p:nvSpPr>
        <p:spPr>
          <a:xfrm>
            <a:off x="5333303" y="3798810"/>
            <a:ext cx="686400" cy="68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47" name="Google Shape;295;p40">
            <a:extLst>
              <a:ext uri="{FF2B5EF4-FFF2-40B4-BE49-F238E27FC236}">
                <a16:creationId xmlns:a16="http://schemas.microsoft.com/office/drawing/2014/main" id="{45CE8BA7-7C9F-6851-ADC0-92FE04FB869D}"/>
              </a:ext>
            </a:extLst>
          </p:cNvPr>
          <p:cNvSpPr txBox="1">
            <a:spLocks/>
          </p:cNvSpPr>
          <p:nvPr/>
        </p:nvSpPr>
        <p:spPr>
          <a:xfrm>
            <a:off x="3762451" y="3680723"/>
            <a:ext cx="2245500" cy="6864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2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EAF27D1F-BBF9-2CF3-D1E3-D89EBBE53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9C7BD2-F4CA-3227-5A76-8E066383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11" r="750" b="1117"/>
          <a:stretch/>
        </p:blipFill>
        <p:spPr>
          <a:xfrm>
            <a:off x="872296" y="806989"/>
            <a:ext cx="7630349" cy="378787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F3C80673-903D-3A1C-C7FF-C87E80763CAA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378A07AB-D421-3E08-B6FF-B138B7AECA6F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12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2EC7E9-3879-03A9-F27A-DFF6F23519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45" b="18671"/>
          <a:stretch/>
        </p:blipFill>
        <p:spPr>
          <a:xfrm>
            <a:off x="9408797" y="1988819"/>
            <a:ext cx="1394968" cy="1469725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F8A1F1-A375-73ED-E64C-06D432C8D4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11034267" y="2060218"/>
            <a:ext cx="1400398" cy="132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8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90985056-7981-B7AF-157D-8897CF8FF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083BCA-F439-57D7-0EC4-ABC2AAF6FB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45" b="18671"/>
          <a:stretch/>
        </p:blipFill>
        <p:spPr>
          <a:xfrm>
            <a:off x="843050" y="779439"/>
            <a:ext cx="3728950" cy="3928786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E5AD6C2-F565-1AD4-F838-E01F6A7F2482}"/>
              </a:ext>
            </a:extLst>
          </p:cNvPr>
          <p:cNvSpPr txBox="1">
            <a:spLocks/>
          </p:cNvSpPr>
          <p:nvPr/>
        </p:nvSpPr>
        <p:spPr>
          <a:xfrm>
            <a:off x="835471" y="160245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239D743-295B-B5A4-A254-9BAD8C8203CC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13</a:t>
            </a:r>
          </a:p>
        </p:txBody>
      </p:sp>
      <p:pic>
        <p:nvPicPr>
          <p:cNvPr id="37" name="Picture 3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F25B18-6D2E-7F95-2313-A60D90B3DA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3" r="1076"/>
          <a:stretch/>
        </p:blipFill>
        <p:spPr>
          <a:xfrm>
            <a:off x="9430747" y="2171132"/>
            <a:ext cx="1104338" cy="572700"/>
          </a:xfrm>
          <a:prstGeom prst="rect">
            <a:avLst/>
          </a:prstGeom>
        </p:spPr>
      </p:pic>
      <p:pic>
        <p:nvPicPr>
          <p:cNvPr id="39" name="Picture 3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91265F-BA3C-9971-1E61-E1C1D73A49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85" r="927" b="27154"/>
          <a:stretch/>
        </p:blipFill>
        <p:spPr>
          <a:xfrm>
            <a:off x="4805671" y="1096714"/>
            <a:ext cx="3672840" cy="3480141"/>
          </a:xfrm>
          <a:prstGeom prst="rect">
            <a:avLst/>
          </a:prstGeom>
        </p:spPr>
      </p:pic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1CA3F1-B175-5DF6-3FEA-C940C60D35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11" r="750"/>
          <a:stretch/>
        </p:blipFill>
        <p:spPr>
          <a:xfrm>
            <a:off x="-1323323" y="2749253"/>
            <a:ext cx="751823" cy="37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090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40A8E107-0D57-FB82-B801-55742CE1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11A43A-ACDA-2660-C152-166A1D864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3" r="1076"/>
          <a:stretch/>
        </p:blipFill>
        <p:spPr>
          <a:xfrm>
            <a:off x="844995" y="860286"/>
            <a:ext cx="7396470" cy="3835745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5218B2C2-D89D-DD65-AC86-25609085898A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547BEE1-3985-D2F9-6B19-B33C1909EA7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15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2EEFE4-2521-62FF-05D1-A1885F3049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96" r="486" b="808"/>
          <a:stretch/>
        </p:blipFill>
        <p:spPr>
          <a:xfrm>
            <a:off x="9279565" y="2333625"/>
            <a:ext cx="1874294" cy="965268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7FB0E4-2CB9-CA30-5FB5-10AA48EB55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45" b="18671"/>
          <a:stretch/>
        </p:blipFill>
        <p:spPr>
          <a:xfrm>
            <a:off x="-1797097" y="2006600"/>
            <a:ext cx="1673761" cy="176345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4F57AD-3788-C637-2B38-FA710D15895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185" r="927" b="27154"/>
          <a:stretch/>
        </p:blipFill>
        <p:spPr>
          <a:xfrm>
            <a:off x="-1797097" y="2006600"/>
            <a:ext cx="1661998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23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8DF45117-2353-3930-89D4-D11CCCE0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44B5E79A-1377-075C-FCCF-C0C02CED5BC7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00E13F78-CFCD-0025-01F0-82D1B6E91669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17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79B863-0CB6-6702-A2F2-D2230A3F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1316664" y="1139345"/>
            <a:ext cx="6741613" cy="347195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301EB6-39C1-EBBC-1F97-09DDBCA01F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9334501" y="2006600"/>
            <a:ext cx="4459381" cy="1979358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10E305-8E16-FFEE-36B0-FC2D22B465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313" r="1076"/>
          <a:stretch/>
        </p:blipFill>
        <p:spPr>
          <a:xfrm>
            <a:off x="-1311465" y="2545429"/>
            <a:ext cx="869374" cy="45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884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3F350BD-0472-9D60-B73D-EB30D2FB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EA85E3C-F4C4-D6C0-740E-03324D36E31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FF0927-4713-F8D0-8AB8-9D3106B417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96" r="486" b="808"/>
          <a:stretch/>
        </p:blipFill>
        <p:spPr>
          <a:xfrm>
            <a:off x="-2137737" y="2247900"/>
            <a:ext cx="1938737" cy="998456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7B4576-872C-3A4A-31BD-47136EAE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316" r="1121" b="14084"/>
          <a:stretch/>
        </p:blipFill>
        <p:spPr>
          <a:xfrm>
            <a:off x="604530" y="960414"/>
            <a:ext cx="7936411" cy="3522686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D4ADEDFC-4B19-0CB3-B0DA-A1ACC434AFC8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18</a:t>
            </a:r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7C12A7-E66A-56B0-F437-95B93852D1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954" r="819"/>
          <a:stretch/>
        </p:blipFill>
        <p:spPr>
          <a:xfrm>
            <a:off x="9144000" y="2063749"/>
            <a:ext cx="2472571" cy="128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50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A27C6E14-15D9-759E-4D08-10F58958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D4E3F2C3-C1DD-CED8-1E5F-069B46257024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A216A6-9BF1-3F78-353B-BEF09C940B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16" r="1121" b="14084"/>
          <a:stretch/>
        </p:blipFill>
        <p:spPr>
          <a:xfrm>
            <a:off x="-2085330" y="2277933"/>
            <a:ext cx="1934659" cy="858725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AEFEA-8434-CCDE-8191-828F6E2DA3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54" r="819" b="1570"/>
          <a:stretch/>
        </p:blipFill>
        <p:spPr>
          <a:xfrm>
            <a:off x="835470" y="933325"/>
            <a:ext cx="7343130" cy="3760595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CEBAFF9-CBEE-D5ED-A9FF-4D011280061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19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DB04DC-DECC-BFFD-7200-B6E1B2A0C2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260" r="931" b="875"/>
          <a:stretch/>
        </p:blipFill>
        <p:spPr>
          <a:xfrm>
            <a:off x="9279041" y="2098433"/>
            <a:ext cx="2053061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6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CCA34FD-B5E9-B548-9FA7-BEFC88B87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4D083A-9C94-B1DC-0ABF-A3A434C6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4" r="819" b="1570"/>
          <a:stretch/>
        </p:blipFill>
        <p:spPr>
          <a:xfrm>
            <a:off x="-1869630" y="2400300"/>
            <a:ext cx="1760284" cy="901484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427302-7F22-F355-558F-03292C733D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740105" y="829066"/>
            <a:ext cx="7625070" cy="3926720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366B2B8E-10B9-27B0-60B6-B3A5D24C997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299B1A7-6B68-DE82-EA04-D0FE6887453B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20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7EA38F-F782-46B0-4542-21E0882A59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986" r="1250"/>
          <a:stretch/>
        </p:blipFill>
        <p:spPr>
          <a:xfrm>
            <a:off x="9311640" y="2400300"/>
            <a:ext cx="1031430" cy="53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100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D9730BD5-0CED-13F2-9C7B-88A7A1580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BBB277-91DB-64F0-2049-A5B2E8D5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940635" y="819374"/>
            <a:ext cx="7367895" cy="37977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4FF41-4B28-82F4-F133-8C15C03B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60" r="931" b="875"/>
          <a:stretch/>
        </p:blipFill>
        <p:spPr>
          <a:xfrm>
            <a:off x="-2186362" y="2036944"/>
            <a:ext cx="2077016" cy="1069611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60E3EB9-1B60-74D8-D352-66410F8061B5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CC1FD004-0BBD-F158-38A6-18B2D638C57D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21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FDE75F-8805-4ADD-E166-3EDA9C7694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-1"/>
          <a:stretch/>
        </p:blipFill>
        <p:spPr>
          <a:xfrm>
            <a:off x="9358511" y="1981625"/>
            <a:ext cx="1076646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768DC1F-8DBC-86B8-8FBF-47A75EBB6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2BE391-C318-6A1F-2DC1-BD96A69D76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6" r="1250"/>
          <a:stretch/>
        </p:blipFill>
        <p:spPr>
          <a:xfrm>
            <a:off x="-1637465" y="2534543"/>
            <a:ext cx="1151633" cy="59359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E1FDFE-CAFA-4767-1DA9-50AA5F32F4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7" b="27672"/>
          <a:stretch/>
        </p:blipFill>
        <p:spPr>
          <a:xfrm>
            <a:off x="2717762" y="894948"/>
            <a:ext cx="3905287" cy="3860838"/>
          </a:xfrm>
          <a:prstGeom prst="rect">
            <a:avLst/>
          </a:prstGeom>
        </p:spPr>
      </p:pic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BD15ED3C-A208-5352-6538-EFDFBC44B200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12EA158-ACF9-C14B-AB86-D2B4C8E9B70A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22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28E0C-B941-AA9E-ADD2-BE8D3596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283" r="1250"/>
          <a:stretch/>
        </p:blipFill>
        <p:spPr>
          <a:xfrm>
            <a:off x="9358511" y="1840154"/>
            <a:ext cx="2914650" cy="14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2D7FF87B-3E38-4F67-D6BB-FF958CBE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EA9DE7F3-73FC-7992-CADF-E0ADBF4818E1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3BCBB4-07C6-9443-6A5B-E14E895D70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755650" y="887653"/>
            <a:ext cx="7613649" cy="382994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6DE926E5-399A-1420-4201-6B8868C6FA33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23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C8487B-019A-96AB-2154-9BB32737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9328922" y="2024327"/>
            <a:ext cx="2591573" cy="131199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28FCB7-6BC5-5FF2-9DC9-17F2B62552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7" b="27672"/>
          <a:stretch/>
        </p:blipFill>
        <p:spPr>
          <a:xfrm>
            <a:off x="-1183678" y="2308860"/>
            <a:ext cx="1110829" cy="109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4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1813550" y="263955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4000" dirty="0"/>
              <a:t>Cadre du Stage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800" y="1160663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Tunisair</a:t>
            </a:r>
            <a:endParaRPr dirty="0"/>
          </a:p>
        </p:txBody>
      </p:sp>
      <p:cxnSp>
        <p:nvCxnSpPr>
          <p:cNvPr id="3" name="Google Shape;314;p42">
            <a:extLst>
              <a:ext uri="{FF2B5EF4-FFF2-40B4-BE49-F238E27FC236}">
                <a16:creationId xmlns:a16="http://schemas.microsoft.com/office/drawing/2014/main" id="{4C0C31C9-903A-DE20-1AED-42616D354FAB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>
          <a:extLst>
            <a:ext uri="{FF2B5EF4-FFF2-40B4-BE49-F238E27FC236}">
              <a16:creationId xmlns:a16="http://schemas.microsoft.com/office/drawing/2014/main" id="{FED62B4C-7CF6-C34D-AC3E-42DBE3006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610;p55">
            <a:extLst>
              <a:ext uri="{FF2B5EF4-FFF2-40B4-BE49-F238E27FC236}">
                <a16:creationId xmlns:a16="http://schemas.microsoft.com/office/drawing/2014/main" id="{7938E422-653B-1F5A-492C-08032BB94416}"/>
              </a:ext>
            </a:extLst>
          </p:cNvPr>
          <p:cNvSpPr txBox="1">
            <a:spLocks/>
          </p:cNvSpPr>
          <p:nvPr/>
        </p:nvSpPr>
        <p:spPr>
          <a:xfrm>
            <a:off x="835470" y="387714"/>
            <a:ext cx="7704000" cy="5727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fr-FR" dirty="0"/>
              <a:t>Interface Graphique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F7AE0C-F6EA-D629-9AB4-2BC7C53E7C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" t="6283" r="1250"/>
          <a:stretch/>
        </p:blipFill>
        <p:spPr>
          <a:xfrm>
            <a:off x="-1784350" y="2680325"/>
            <a:ext cx="1450791" cy="729802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D615F7-CF79-1D86-5930-0E279851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05" r="1320"/>
          <a:stretch/>
        </p:blipFill>
        <p:spPr>
          <a:xfrm>
            <a:off x="835470" y="960414"/>
            <a:ext cx="7330630" cy="3711169"/>
          </a:xfrm>
          <a:prstGeom prst="rect">
            <a:avLst/>
          </a:prstGeom>
        </p:spPr>
      </p:pic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168828FE-70B5-A363-6D1E-88B080D2344E}"/>
              </a:ext>
            </a:extLst>
          </p:cNvPr>
          <p:cNvSpPr txBox="1">
            <a:spLocks/>
          </p:cNvSpPr>
          <p:nvPr/>
        </p:nvSpPr>
        <p:spPr>
          <a:xfrm>
            <a:off x="431800" y="4351430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06344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>
            <a:spLocks noGrp="1"/>
          </p:cNvSpPr>
          <p:nvPr>
            <p:ph type="title"/>
          </p:nvPr>
        </p:nvSpPr>
        <p:spPr>
          <a:xfrm>
            <a:off x="720000" y="108727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5" name="Google Shape;881;p70">
            <a:extLst>
              <a:ext uri="{FF2B5EF4-FFF2-40B4-BE49-F238E27FC236}">
                <a16:creationId xmlns:a16="http://schemas.microsoft.com/office/drawing/2014/main" id="{034C3A3B-6613-4C96-9904-9AB239918C93}"/>
              </a:ext>
            </a:extLst>
          </p:cNvPr>
          <p:cNvSpPr/>
          <p:nvPr/>
        </p:nvSpPr>
        <p:spPr>
          <a:xfrm>
            <a:off x="1306961" y="2032420"/>
            <a:ext cx="6830171" cy="145110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126000" rIns="91425" bIns="126000" anchor="t" anchorCtr="0">
            <a:noAutofit/>
          </a:bodyPr>
          <a:lstStyle/>
          <a:p>
            <a:pPr lvl="0" algn="ctr"/>
            <a:r>
              <a:rPr lang="fr-FR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En conclusion, ce projet a permis d'automatiser la demande de stage, améliorant ainsi l'efficacité administrative et l'expérience utilisateur. Il simplifie le processus, renforce la transparence et réduit les délais, tout en ouvrant la voie à des améliorations futures pour encore mieux répondre aux besoins internes.</a:t>
            </a:r>
            <a:endParaRPr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EE5F646B-4A3A-A201-A411-DD4161C3A8B2}"/>
              </a:ext>
            </a:extLst>
          </p:cNvPr>
          <p:cNvSpPr txBox="1">
            <a:spLocks/>
          </p:cNvSpPr>
          <p:nvPr/>
        </p:nvSpPr>
        <p:spPr>
          <a:xfrm>
            <a:off x="411694" y="4370937"/>
            <a:ext cx="616611" cy="4508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304;p87">
            <a:extLst>
              <a:ext uri="{FF2B5EF4-FFF2-40B4-BE49-F238E27FC236}">
                <a16:creationId xmlns:a16="http://schemas.microsoft.com/office/drawing/2014/main" id="{5C105586-52C3-43D7-82A2-99D0F6BF5459}"/>
              </a:ext>
            </a:extLst>
          </p:cNvPr>
          <p:cNvSpPr txBox="1">
            <a:spLocks/>
          </p:cNvSpPr>
          <p:nvPr/>
        </p:nvSpPr>
        <p:spPr>
          <a:xfrm>
            <a:off x="1926493" y="2001847"/>
            <a:ext cx="5291010" cy="979800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fr-FR" sz="5400" dirty="0"/>
              <a:t>Merci Pour Votre Attention</a:t>
            </a:r>
          </a:p>
        </p:txBody>
      </p:sp>
      <p:cxnSp>
        <p:nvCxnSpPr>
          <p:cNvPr id="21" name="Google Shape;1308;p87">
            <a:extLst>
              <a:ext uri="{FF2B5EF4-FFF2-40B4-BE49-F238E27FC236}">
                <a16:creationId xmlns:a16="http://schemas.microsoft.com/office/drawing/2014/main" id="{15154D52-8BED-41E4-8190-D7EE004DA738}"/>
              </a:ext>
            </a:extLst>
          </p:cNvPr>
          <p:cNvCxnSpPr>
            <a:cxnSpLocks/>
          </p:cNvCxnSpPr>
          <p:nvPr/>
        </p:nvCxnSpPr>
        <p:spPr>
          <a:xfrm>
            <a:off x="3049230" y="3108458"/>
            <a:ext cx="30455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"/>
          <p:cNvSpPr txBox="1">
            <a:spLocks noGrp="1"/>
          </p:cNvSpPr>
          <p:nvPr>
            <p:ph type="subTitle" idx="1"/>
          </p:nvPr>
        </p:nvSpPr>
        <p:spPr>
          <a:xfrm>
            <a:off x="1335485" y="1443857"/>
            <a:ext cx="5933152" cy="155002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b="1" dirty="0"/>
              <a:t>Tunisair</a:t>
            </a:r>
            <a:r>
              <a:rPr lang="fr-FR" sz="1400" dirty="0"/>
              <a:t>, est un acteur majeur du transport aérien en Tunisie.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400" dirty="0"/>
              <a:t>Ces services incluant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 transport de passagers</a:t>
            </a:r>
          </a:p>
          <a:p>
            <a:pPr marL="285750" indent="-285750" algn="l"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Les opérations de fret et de logistique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400" dirty="0"/>
              <a:t>La maintenance aéronautique et les services techniques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sz="1400" dirty="0"/>
          </a:p>
        </p:txBody>
      </p:sp>
      <p:cxnSp>
        <p:nvCxnSpPr>
          <p:cNvPr id="321" name="Google Shape;321;p43"/>
          <p:cNvCxnSpPr/>
          <p:nvPr/>
        </p:nvCxnSpPr>
        <p:spPr>
          <a:xfrm>
            <a:off x="3402387" y="3699643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  <p:sp>
        <p:nvSpPr>
          <p:cNvPr id="6" name="Google Shape;448;p40">
            <a:extLst>
              <a:ext uri="{FF2B5EF4-FFF2-40B4-BE49-F238E27FC236}">
                <a16:creationId xmlns:a16="http://schemas.microsoft.com/office/drawing/2014/main" id="{723FE339-8BE8-441B-942D-24AA27E3DFC4}"/>
              </a:ext>
            </a:extLst>
          </p:cNvPr>
          <p:cNvSpPr/>
          <p:nvPr/>
        </p:nvSpPr>
        <p:spPr>
          <a:xfrm flipH="1">
            <a:off x="6556051" y="1312097"/>
            <a:ext cx="1710719" cy="143017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1933811-C36A-4152-BBC9-46CECCC238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758354" y="1374128"/>
            <a:ext cx="1306111" cy="1306111"/>
          </a:xfrm>
          <a:prstGeom prst="rect">
            <a:avLst/>
          </a:prstGeom>
          <a:effectLst/>
        </p:spPr>
      </p:pic>
      <p:sp>
        <p:nvSpPr>
          <p:cNvPr id="3" name="Google Shape;288;p40">
            <a:extLst>
              <a:ext uri="{FF2B5EF4-FFF2-40B4-BE49-F238E27FC236}">
                <a16:creationId xmlns:a16="http://schemas.microsoft.com/office/drawing/2014/main" id="{044F7018-B945-A333-B952-16ACAC8E21F4}"/>
              </a:ext>
            </a:extLst>
          </p:cNvPr>
          <p:cNvSpPr txBox="1">
            <a:spLocks/>
          </p:cNvSpPr>
          <p:nvPr/>
        </p:nvSpPr>
        <p:spPr>
          <a:xfrm>
            <a:off x="425450" y="4337050"/>
            <a:ext cx="522325" cy="476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1</a:t>
            </a:r>
          </a:p>
        </p:txBody>
      </p:sp>
      <p:sp>
        <p:nvSpPr>
          <p:cNvPr id="4" name="Google Shape;311;p42">
            <a:extLst>
              <a:ext uri="{FF2B5EF4-FFF2-40B4-BE49-F238E27FC236}">
                <a16:creationId xmlns:a16="http://schemas.microsoft.com/office/drawing/2014/main" id="{A8A8D976-324B-6970-A03D-14637375A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637" y="316720"/>
            <a:ext cx="5517000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eaLnBrk="1" hangingPunct="1"/>
            <a:r>
              <a:rPr lang="fr-FR" sz="3000" b="1" i="0" dirty="0">
                <a:effectLst/>
                <a:latin typeface="ui-sans-serif"/>
              </a:rPr>
              <a:t>Tunisair - Cadre de Stage</a:t>
            </a:r>
            <a:br>
              <a:rPr lang="fr-FR" sz="3000" dirty="0"/>
            </a:br>
            <a:endParaRPr lang="fr-FR" sz="30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Etude de l’existant</a:t>
            </a:r>
          </a:p>
        </p:txBody>
      </p:sp>
      <p:sp>
        <p:nvSpPr>
          <p:cNvPr id="312" name="Google Shape;312;p42"/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3" name="Google Shape;313;p42"/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Problematique &amp; Solution </a:t>
            </a:r>
            <a:endParaRPr dirty="0"/>
          </a:p>
        </p:txBody>
      </p:sp>
      <p:cxnSp>
        <p:nvCxnSpPr>
          <p:cNvPr id="314" name="Google Shape;314;p42"/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56552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5D04FFAC-86C8-E9E5-3E36-D4801079E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7CFE3D40-191E-30E4-C14F-2DB369FDDB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Description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F2DD16D8-5BCA-19C6-5D5B-7994B8B167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491EBF5D-69BD-7303-913E-5DFBED1F45E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802AAC87-29B0-ACE8-F092-FD226CB77F98}"/>
              </a:ext>
            </a:extLst>
          </p:cNvPr>
          <p:cNvSpPr txBox="1">
            <a:spLocks/>
          </p:cNvSpPr>
          <p:nvPr/>
        </p:nvSpPr>
        <p:spPr>
          <a:xfrm>
            <a:off x="389632" y="4394947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2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6E4EB3E4-AF82-64A9-F3DA-1B109476B6D3}"/>
              </a:ext>
            </a:extLst>
          </p:cNvPr>
          <p:cNvSpPr/>
          <p:nvPr/>
        </p:nvSpPr>
        <p:spPr>
          <a:xfrm>
            <a:off x="414282" y="1002145"/>
            <a:ext cx="3672551" cy="217144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 algn="ctr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Processus actuel de demande de stage : </a:t>
            </a:r>
          </a:p>
        </p:txBody>
      </p:sp>
      <p:grpSp>
        <p:nvGrpSpPr>
          <p:cNvPr id="14" name="Graphic 11">
            <a:extLst>
              <a:ext uri="{FF2B5EF4-FFF2-40B4-BE49-F238E27FC236}">
                <a16:creationId xmlns:a16="http://schemas.microsoft.com/office/drawing/2014/main" id="{54DF3BF2-6679-14C1-9CA2-3D9FB4662F5B}"/>
              </a:ext>
            </a:extLst>
          </p:cNvPr>
          <p:cNvGrpSpPr/>
          <p:nvPr/>
        </p:nvGrpSpPr>
        <p:grpSpPr>
          <a:xfrm>
            <a:off x="799263" y="1325629"/>
            <a:ext cx="7758112" cy="3200400"/>
            <a:chOff x="685800" y="1362075"/>
            <a:chExt cx="7758112" cy="320040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B0F609-E833-5E10-3C63-87051EFCC5F2}"/>
                </a:ext>
              </a:extLst>
            </p:cNvPr>
            <p:cNvSpPr txBox="1"/>
            <p:nvPr/>
          </p:nvSpPr>
          <p:spPr>
            <a:xfrm>
              <a:off x="6183439" y="1773555"/>
              <a:ext cx="13639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Légaliser à la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26383F-3719-016C-B26F-E74C7B69AF3E}"/>
                </a:ext>
              </a:extLst>
            </p:cNvPr>
            <p:cNvSpPr txBox="1"/>
            <p:nvPr/>
          </p:nvSpPr>
          <p:spPr>
            <a:xfrm>
              <a:off x="6225158" y="2002155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Municipalité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793A61-D248-D685-B43B-512B65573069}"/>
                </a:ext>
              </a:extLst>
            </p:cNvPr>
            <p:cNvSpPr txBox="1"/>
            <p:nvPr/>
          </p:nvSpPr>
          <p:spPr>
            <a:xfrm>
              <a:off x="2488501" y="1544955"/>
              <a:ext cx="14306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Approuver par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D9A3FF0-1E0F-C814-4D02-490691FDB852}"/>
                </a:ext>
              </a:extLst>
            </p:cNvPr>
            <p:cNvSpPr txBox="1"/>
            <p:nvPr/>
          </p:nvSpPr>
          <p:spPr>
            <a:xfrm>
              <a:off x="2678144" y="17735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le Service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5EDCA1-BE6C-6A01-8A23-914296562C45}"/>
                </a:ext>
              </a:extLst>
            </p:cNvPr>
            <p:cNvSpPr txBox="1"/>
            <p:nvPr/>
          </p:nvSpPr>
          <p:spPr>
            <a:xfrm>
              <a:off x="2536888" y="2002155"/>
              <a:ext cx="12973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6B0A0CC-326E-A776-C4A6-06363CF17584}"/>
                </a:ext>
              </a:extLst>
            </p:cNvPr>
            <p:cNvSpPr txBox="1"/>
            <p:nvPr/>
          </p:nvSpPr>
          <p:spPr>
            <a:xfrm>
              <a:off x="7215568" y="3602355"/>
              <a:ext cx="11353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8F5FD1-2ADD-7901-1C7A-DCD56488F85F}"/>
                </a:ext>
              </a:extLst>
            </p:cNvPr>
            <p:cNvSpPr txBox="1"/>
            <p:nvPr/>
          </p:nvSpPr>
          <p:spPr>
            <a:xfrm>
              <a:off x="7171086" y="3830955"/>
              <a:ext cx="12020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Documents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D29B116-8F6C-4277-AE9B-CBF3698D167A}"/>
                </a:ext>
              </a:extLst>
            </p:cNvPr>
            <p:cNvSpPr txBox="1"/>
            <p:nvPr/>
          </p:nvSpPr>
          <p:spPr>
            <a:xfrm>
              <a:off x="7464551" y="4059555"/>
              <a:ext cx="6115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pour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45E6B45-DAE2-DCB2-A8CD-E3357779E32E}"/>
                </a:ext>
              </a:extLst>
            </p:cNvPr>
            <p:cNvSpPr txBox="1"/>
            <p:nvPr/>
          </p:nvSpPr>
          <p:spPr>
            <a:xfrm>
              <a:off x="7189660" y="4288155"/>
              <a:ext cx="11353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Attestation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C1DED9-2935-BFA4-556D-2FB4B3953566}"/>
                </a:ext>
              </a:extLst>
            </p:cNvPr>
            <p:cNvSpPr txBox="1"/>
            <p:nvPr/>
          </p:nvSpPr>
          <p:spPr>
            <a:xfrm>
              <a:off x="716279" y="1544955"/>
              <a:ext cx="13354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Soumettre la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2DD68F-9A1D-D6C5-ECA9-D68E920F23D6}"/>
                </a:ext>
              </a:extLst>
            </p:cNvPr>
            <p:cNvSpPr txBox="1"/>
            <p:nvPr/>
          </p:nvSpPr>
          <p:spPr>
            <a:xfrm>
              <a:off x="723423" y="1773555"/>
              <a:ext cx="13068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 de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1DEC7E3-AA95-9960-5F4B-445DC8207E38}"/>
                </a:ext>
              </a:extLst>
            </p:cNvPr>
            <p:cNvSpPr txBox="1"/>
            <p:nvPr/>
          </p:nvSpPr>
          <p:spPr>
            <a:xfrm>
              <a:off x="1012888" y="2002155"/>
              <a:ext cx="678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Stage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06050D-A416-8A5E-F0BD-D5AC7ED86075}"/>
                </a:ext>
              </a:extLst>
            </p:cNvPr>
            <p:cNvSpPr txBox="1"/>
            <p:nvPr/>
          </p:nvSpPr>
          <p:spPr>
            <a:xfrm>
              <a:off x="1579816" y="3602355"/>
              <a:ext cx="1440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Transmettre à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599FB9-1A3A-8AE6-8F7D-0DD937AA1F42}"/>
                </a:ext>
              </a:extLst>
            </p:cNvPr>
            <p:cNvSpPr txBox="1"/>
            <p:nvPr/>
          </p:nvSpPr>
          <p:spPr>
            <a:xfrm>
              <a:off x="1702879" y="3830955"/>
              <a:ext cx="11258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l'Encadrant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E7044E-ED26-02B9-C06A-38EC5D98E373}"/>
                </a:ext>
              </a:extLst>
            </p:cNvPr>
            <p:cNvSpPr txBox="1"/>
            <p:nvPr/>
          </p:nvSpPr>
          <p:spPr>
            <a:xfrm>
              <a:off x="3556825" y="3602355"/>
              <a:ext cx="11639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Enregistrer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A1720A-F2F1-DBFB-BF25-5956E58D1B3E}"/>
                </a:ext>
              </a:extLst>
            </p:cNvPr>
            <p:cNvSpPr txBox="1"/>
            <p:nvPr/>
          </p:nvSpPr>
          <p:spPr>
            <a:xfrm>
              <a:off x="3522916" y="3830955"/>
              <a:ext cx="11734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avec les RH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B1B4AF7-3B09-D316-514C-61F2F78C33D7}"/>
                </a:ext>
              </a:extLst>
            </p:cNvPr>
            <p:cNvSpPr txBox="1"/>
            <p:nvPr/>
          </p:nvSpPr>
          <p:spPr>
            <a:xfrm>
              <a:off x="5421249" y="36023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Obtenir la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AEECF6B-1616-8721-0576-FFCAD9A39EB8}"/>
                </a:ext>
              </a:extLst>
            </p:cNvPr>
            <p:cNvSpPr txBox="1"/>
            <p:nvPr/>
          </p:nvSpPr>
          <p:spPr>
            <a:xfrm>
              <a:off x="5297424" y="3830955"/>
              <a:ext cx="130682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Signature de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0108B3-85C5-9602-2721-4B65156731ED}"/>
                </a:ext>
              </a:extLst>
            </p:cNvPr>
            <p:cNvSpPr txBox="1"/>
            <p:nvPr/>
          </p:nvSpPr>
          <p:spPr>
            <a:xfrm>
              <a:off x="5491924" y="4059555"/>
              <a:ext cx="8686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l'Institut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EDF1192-600F-F298-CD3D-BC18F4C2C79C}"/>
                </a:ext>
              </a:extLst>
            </p:cNvPr>
            <p:cNvSpPr txBox="1"/>
            <p:nvPr/>
          </p:nvSpPr>
          <p:spPr>
            <a:xfrm>
              <a:off x="4625816" y="1316355"/>
              <a:ext cx="8305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Fournir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CB5267-B70E-DB02-42E1-5A6F984F4027}"/>
                </a:ext>
              </a:extLst>
            </p:cNvPr>
            <p:cNvSpPr txBox="1"/>
            <p:nvPr/>
          </p:nvSpPr>
          <p:spPr>
            <a:xfrm>
              <a:off x="4265104" y="1544955"/>
              <a:ext cx="15449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Convocation au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92B42-287A-1F22-83A3-9D508ACCA66E}"/>
                </a:ext>
              </a:extLst>
            </p:cNvPr>
            <p:cNvSpPr txBox="1"/>
            <p:nvPr/>
          </p:nvSpPr>
          <p:spPr>
            <a:xfrm>
              <a:off x="4518469" y="1773555"/>
              <a:ext cx="1059179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Centre de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2F86A8F-6936-27C1-7A41-E6BFC0AB3D2D}"/>
                </a:ext>
              </a:extLst>
            </p:cNvPr>
            <p:cNvSpPr txBox="1"/>
            <p:nvPr/>
          </p:nvSpPr>
          <p:spPr>
            <a:xfrm>
              <a:off x="4489799" y="2002155"/>
              <a:ext cx="10591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Formation</a:t>
              </a:r>
            </a:p>
          </p:txBody>
        </p:sp>
        <p:grpSp>
          <p:nvGrpSpPr>
            <p:cNvPr id="38" name="Graphic 11">
              <a:extLst>
                <a:ext uri="{FF2B5EF4-FFF2-40B4-BE49-F238E27FC236}">
                  <a16:creationId xmlns:a16="http://schemas.microsoft.com/office/drawing/2014/main" id="{B0DA4175-8ECA-A75E-E224-180EEA3BF500}"/>
                </a:ext>
              </a:extLst>
            </p:cNvPr>
            <p:cNvGrpSpPr/>
            <p:nvPr/>
          </p:nvGrpSpPr>
          <p:grpSpPr>
            <a:xfrm>
              <a:off x="7800975" y="2852736"/>
              <a:ext cx="642937" cy="123824"/>
              <a:chOff x="7800975" y="2852736"/>
              <a:chExt cx="642937" cy="123824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633EDF-666C-1D89-7627-11464588FB16}"/>
                  </a:ext>
                </a:extLst>
              </p:cNvPr>
              <p:cNvSpPr/>
              <p:nvPr/>
            </p:nvSpPr>
            <p:spPr>
              <a:xfrm>
                <a:off x="7800975" y="2914649"/>
                <a:ext cx="638175" cy="9525"/>
              </a:xfrm>
              <a:custGeom>
                <a:avLst/>
                <a:gdLst>
                  <a:gd name="connsiteX0" fmla="*/ 638937 w 638175"/>
                  <a:gd name="connsiteY0" fmla="*/ 279 h 9525"/>
                  <a:gd name="connsiteX1" fmla="*/ 762 w 638175"/>
                  <a:gd name="connsiteY1" fmla="*/ 279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8175" h="9525">
                    <a:moveTo>
                      <a:pt x="638937" y="279"/>
                    </a:move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9D4E73B-E50F-732B-9B0C-71C735FF38C2}"/>
                  </a:ext>
                </a:extLst>
              </p:cNvPr>
              <p:cNvSpPr/>
              <p:nvPr/>
            </p:nvSpPr>
            <p:spPr>
              <a:xfrm>
                <a:off x="8382000" y="2852736"/>
                <a:ext cx="61912" cy="123824"/>
              </a:xfrm>
              <a:custGeom>
                <a:avLst/>
                <a:gdLst>
                  <a:gd name="connsiteX0" fmla="*/ 762 w 61912"/>
                  <a:gd name="connsiteY0" fmla="*/ 124104 h 123824"/>
                  <a:gd name="connsiteX1" fmla="*/ 62675 w 61912"/>
                  <a:gd name="connsiteY1" fmla="*/ 62191 h 123824"/>
                  <a:gd name="connsiteX2" fmla="*/ 762 w 61912"/>
                  <a:gd name="connsiteY2" fmla="*/ 279 h 123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1912" h="123824">
                    <a:moveTo>
                      <a:pt x="762" y="124104"/>
                    </a:moveTo>
                    <a:lnTo>
                      <a:pt x="62675" y="62191"/>
                    </a:lnTo>
                    <a:lnTo>
                      <a:pt x="762" y="279"/>
                    </a:lnTo>
                  </a:path>
                </a:pathLst>
              </a:custGeom>
              <a:noFill/>
              <a:ln w="1905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C47B42B-2108-630D-BB36-DBA001040C62}"/>
                </a:ext>
              </a:extLst>
            </p:cNvPr>
            <p:cNvSpPr/>
            <p:nvPr/>
          </p:nvSpPr>
          <p:spPr>
            <a:xfrm>
              <a:off x="685800" y="2914611"/>
              <a:ext cx="7058025" cy="9525"/>
            </a:xfrm>
            <a:custGeom>
              <a:avLst/>
              <a:gdLst>
                <a:gd name="connsiteX0" fmla="*/ 7058040 w 7058025"/>
                <a:gd name="connsiteY0" fmla="*/ 279 h 9525"/>
                <a:gd name="connsiteX1" fmla="*/ 6200790 w 7058025"/>
                <a:gd name="connsiteY1" fmla="*/ 279 h 9525"/>
                <a:gd name="connsiteX2" fmla="*/ 6143640 w 7058025"/>
                <a:gd name="connsiteY2" fmla="*/ 279 h 9525"/>
                <a:gd name="connsiteX3" fmla="*/ 5286390 w 7058025"/>
                <a:gd name="connsiteY3" fmla="*/ 279 h 9525"/>
                <a:gd name="connsiteX4" fmla="*/ 5229240 w 7058025"/>
                <a:gd name="connsiteY4" fmla="*/ 279 h 9525"/>
                <a:gd name="connsiteX5" fmla="*/ 4371990 w 7058025"/>
                <a:gd name="connsiteY5" fmla="*/ 279 h 9525"/>
                <a:gd name="connsiteX6" fmla="*/ 4314840 w 7058025"/>
                <a:gd name="connsiteY6" fmla="*/ 279 h 9525"/>
                <a:gd name="connsiteX7" fmla="*/ 3457590 w 7058025"/>
                <a:gd name="connsiteY7" fmla="*/ 279 h 9525"/>
                <a:gd name="connsiteX8" fmla="*/ 3400440 w 7058025"/>
                <a:gd name="connsiteY8" fmla="*/ 279 h 9525"/>
                <a:gd name="connsiteX9" fmla="*/ 2543190 w 7058025"/>
                <a:gd name="connsiteY9" fmla="*/ 279 h 9525"/>
                <a:gd name="connsiteX10" fmla="*/ 2486040 w 7058025"/>
                <a:gd name="connsiteY10" fmla="*/ 279 h 9525"/>
                <a:gd name="connsiteX11" fmla="*/ 1628790 w 7058025"/>
                <a:gd name="connsiteY11" fmla="*/ 279 h 9525"/>
                <a:gd name="connsiteX12" fmla="*/ 1571621 w 7058025"/>
                <a:gd name="connsiteY12" fmla="*/ 279 h 9525"/>
                <a:gd name="connsiteX13" fmla="*/ 714367 w 7058025"/>
                <a:gd name="connsiteY13" fmla="*/ 279 h 9525"/>
                <a:gd name="connsiteX14" fmla="*/ 657217 w 7058025"/>
                <a:gd name="connsiteY14" fmla="*/ 279 h 9525"/>
                <a:gd name="connsiteX15" fmla="*/ 15 w 7058025"/>
                <a:gd name="connsiteY15" fmla="*/ 27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058025" h="9525">
                  <a:moveTo>
                    <a:pt x="7058040" y="279"/>
                  </a:moveTo>
                  <a:lnTo>
                    <a:pt x="6200790" y="279"/>
                  </a:lnTo>
                  <a:moveTo>
                    <a:pt x="6143640" y="279"/>
                  </a:moveTo>
                  <a:lnTo>
                    <a:pt x="5286390" y="279"/>
                  </a:lnTo>
                  <a:moveTo>
                    <a:pt x="5229240" y="279"/>
                  </a:moveTo>
                  <a:lnTo>
                    <a:pt x="4371990" y="279"/>
                  </a:lnTo>
                  <a:moveTo>
                    <a:pt x="4314840" y="279"/>
                  </a:moveTo>
                  <a:lnTo>
                    <a:pt x="3457590" y="279"/>
                  </a:lnTo>
                  <a:moveTo>
                    <a:pt x="3400440" y="279"/>
                  </a:moveTo>
                  <a:lnTo>
                    <a:pt x="2543190" y="279"/>
                  </a:lnTo>
                  <a:moveTo>
                    <a:pt x="2486040" y="279"/>
                  </a:moveTo>
                  <a:lnTo>
                    <a:pt x="1628790" y="279"/>
                  </a:lnTo>
                  <a:moveTo>
                    <a:pt x="1571621" y="279"/>
                  </a:moveTo>
                  <a:lnTo>
                    <a:pt x="714367" y="279"/>
                  </a:lnTo>
                  <a:moveTo>
                    <a:pt x="657217" y="279"/>
                  </a:moveTo>
                  <a:lnTo>
                    <a:pt x="15" y="279"/>
                  </a:lnTo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03B7BD8-71F4-42A1-5113-88789B31A429}"/>
                </a:ext>
              </a:extLst>
            </p:cNvPr>
            <p:cNvSpPr/>
            <p:nvPr/>
          </p:nvSpPr>
          <p:spPr>
            <a:xfrm>
              <a:off x="7743825" y="2886075"/>
              <a:ext cx="57150" cy="57150"/>
            </a:xfrm>
            <a:custGeom>
              <a:avLst/>
              <a:gdLst>
                <a:gd name="connsiteX0" fmla="*/ 57906 w 57150"/>
                <a:gd name="connsiteY0" fmla="*/ 28851 h 57150"/>
                <a:gd name="connsiteX1" fmla="*/ 29331 w 57150"/>
                <a:gd name="connsiteY1" fmla="*/ 57426 h 57150"/>
                <a:gd name="connsiteX2" fmla="*/ 756 w 57150"/>
                <a:gd name="connsiteY2" fmla="*/ 28851 h 57150"/>
                <a:gd name="connsiteX3" fmla="*/ 29331 w 57150"/>
                <a:gd name="connsiteY3" fmla="*/ 276 h 57150"/>
                <a:gd name="connsiteX4" fmla="*/ 5790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906" y="28851"/>
                  </a:moveTo>
                  <a:cubicBezTo>
                    <a:pt x="57906" y="44633"/>
                    <a:pt x="45113" y="57426"/>
                    <a:pt x="29331" y="57426"/>
                  </a:cubicBezTo>
                  <a:cubicBezTo>
                    <a:pt x="13549" y="57426"/>
                    <a:pt x="756" y="44633"/>
                    <a:pt x="756" y="28851"/>
                  </a:cubicBezTo>
                  <a:cubicBezTo>
                    <a:pt x="756" y="13069"/>
                    <a:pt x="13549" y="276"/>
                    <a:pt x="29331" y="276"/>
                  </a:cubicBezTo>
                  <a:cubicBezTo>
                    <a:pt x="45113" y="276"/>
                    <a:pt x="57906" y="13069"/>
                    <a:pt x="5790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EE87D4A-8A7E-021A-4063-B759D737EBFA}"/>
                </a:ext>
              </a:extLst>
            </p:cNvPr>
            <p:cNvSpPr/>
            <p:nvPr/>
          </p:nvSpPr>
          <p:spPr>
            <a:xfrm>
              <a:off x="6829425" y="2886075"/>
              <a:ext cx="57150" cy="57150"/>
            </a:xfrm>
            <a:custGeom>
              <a:avLst/>
              <a:gdLst>
                <a:gd name="connsiteX0" fmla="*/ 57810 w 57150"/>
                <a:gd name="connsiteY0" fmla="*/ 28851 h 57150"/>
                <a:gd name="connsiteX1" fmla="*/ 29235 w 57150"/>
                <a:gd name="connsiteY1" fmla="*/ 57426 h 57150"/>
                <a:gd name="connsiteX2" fmla="*/ 660 w 57150"/>
                <a:gd name="connsiteY2" fmla="*/ 28851 h 57150"/>
                <a:gd name="connsiteX3" fmla="*/ 29235 w 57150"/>
                <a:gd name="connsiteY3" fmla="*/ 276 h 57150"/>
                <a:gd name="connsiteX4" fmla="*/ 5781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810" y="28851"/>
                  </a:moveTo>
                  <a:cubicBezTo>
                    <a:pt x="57810" y="44633"/>
                    <a:pt x="45017" y="57426"/>
                    <a:pt x="29235" y="57426"/>
                  </a:cubicBezTo>
                  <a:cubicBezTo>
                    <a:pt x="13453" y="57426"/>
                    <a:pt x="660" y="44633"/>
                    <a:pt x="660" y="28851"/>
                  </a:cubicBezTo>
                  <a:cubicBezTo>
                    <a:pt x="660" y="13069"/>
                    <a:pt x="13453" y="276"/>
                    <a:pt x="29235" y="276"/>
                  </a:cubicBezTo>
                  <a:cubicBezTo>
                    <a:pt x="45017" y="276"/>
                    <a:pt x="57810" y="13069"/>
                    <a:pt x="5781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1D77172-DB84-3C96-B8E5-57044B18776C}"/>
                </a:ext>
              </a:extLst>
            </p:cNvPr>
            <p:cNvSpPr/>
            <p:nvPr/>
          </p:nvSpPr>
          <p:spPr>
            <a:xfrm>
              <a:off x="5915025" y="2886075"/>
              <a:ext cx="57150" cy="57150"/>
            </a:xfrm>
            <a:custGeom>
              <a:avLst/>
              <a:gdLst>
                <a:gd name="connsiteX0" fmla="*/ 57714 w 57150"/>
                <a:gd name="connsiteY0" fmla="*/ 28851 h 57150"/>
                <a:gd name="connsiteX1" fmla="*/ 29139 w 57150"/>
                <a:gd name="connsiteY1" fmla="*/ 57426 h 57150"/>
                <a:gd name="connsiteX2" fmla="*/ 564 w 57150"/>
                <a:gd name="connsiteY2" fmla="*/ 28851 h 57150"/>
                <a:gd name="connsiteX3" fmla="*/ 29139 w 57150"/>
                <a:gd name="connsiteY3" fmla="*/ 276 h 57150"/>
                <a:gd name="connsiteX4" fmla="*/ 5771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714" y="28851"/>
                  </a:moveTo>
                  <a:cubicBezTo>
                    <a:pt x="57714" y="44633"/>
                    <a:pt x="44921" y="57426"/>
                    <a:pt x="29139" y="57426"/>
                  </a:cubicBezTo>
                  <a:cubicBezTo>
                    <a:pt x="13357" y="57426"/>
                    <a:pt x="564" y="44633"/>
                    <a:pt x="564" y="28851"/>
                  </a:cubicBezTo>
                  <a:cubicBezTo>
                    <a:pt x="564" y="13069"/>
                    <a:pt x="13357" y="276"/>
                    <a:pt x="29139" y="276"/>
                  </a:cubicBezTo>
                  <a:cubicBezTo>
                    <a:pt x="44921" y="276"/>
                    <a:pt x="57714" y="13069"/>
                    <a:pt x="5771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BCD76B-F54F-9111-02CF-534973EBCB0B}"/>
                </a:ext>
              </a:extLst>
            </p:cNvPr>
            <p:cNvSpPr/>
            <p:nvPr/>
          </p:nvSpPr>
          <p:spPr>
            <a:xfrm>
              <a:off x="5000625" y="2886075"/>
              <a:ext cx="57150" cy="57150"/>
            </a:xfrm>
            <a:custGeom>
              <a:avLst/>
              <a:gdLst>
                <a:gd name="connsiteX0" fmla="*/ 57618 w 57150"/>
                <a:gd name="connsiteY0" fmla="*/ 28851 h 57150"/>
                <a:gd name="connsiteX1" fmla="*/ 29043 w 57150"/>
                <a:gd name="connsiteY1" fmla="*/ 57426 h 57150"/>
                <a:gd name="connsiteX2" fmla="*/ 468 w 57150"/>
                <a:gd name="connsiteY2" fmla="*/ 28851 h 57150"/>
                <a:gd name="connsiteX3" fmla="*/ 29043 w 57150"/>
                <a:gd name="connsiteY3" fmla="*/ 276 h 57150"/>
                <a:gd name="connsiteX4" fmla="*/ 57618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618" y="28851"/>
                  </a:moveTo>
                  <a:cubicBezTo>
                    <a:pt x="57618" y="44633"/>
                    <a:pt x="44825" y="57426"/>
                    <a:pt x="29043" y="57426"/>
                  </a:cubicBezTo>
                  <a:cubicBezTo>
                    <a:pt x="13261" y="57426"/>
                    <a:pt x="468" y="44633"/>
                    <a:pt x="468" y="28851"/>
                  </a:cubicBezTo>
                  <a:cubicBezTo>
                    <a:pt x="468" y="13069"/>
                    <a:pt x="13261" y="276"/>
                    <a:pt x="29043" y="276"/>
                  </a:cubicBezTo>
                  <a:cubicBezTo>
                    <a:pt x="44825" y="276"/>
                    <a:pt x="57618" y="13069"/>
                    <a:pt x="57618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471334-07A0-82A1-EC66-218B0C70D23B}"/>
                </a:ext>
              </a:extLst>
            </p:cNvPr>
            <p:cNvSpPr/>
            <p:nvPr/>
          </p:nvSpPr>
          <p:spPr>
            <a:xfrm>
              <a:off x="4086225" y="2886075"/>
              <a:ext cx="57150" cy="57150"/>
            </a:xfrm>
            <a:custGeom>
              <a:avLst/>
              <a:gdLst>
                <a:gd name="connsiteX0" fmla="*/ 57522 w 57150"/>
                <a:gd name="connsiteY0" fmla="*/ 28851 h 57150"/>
                <a:gd name="connsiteX1" fmla="*/ 28947 w 57150"/>
                <a:gd name="connsiteY1" fmla="*/ 57426 h 57150"/>
                <a:gd name="connsiteX2" fmla="*/ 372 w 57150"/>
                <a:gd name="connsiteY2" fmla="*/ 28851 h 57150"/>
                <a:gd name="connsiteX3" fmla="*/ 28947 w 57150"/>
                <a:gd name="connsiteY3" fmla="*/ 276 h 57150"/>
                <a:gd name="connsiteX4" fmla="*/ 57522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522" y="28851"/>
                  </a:moveTo>
                  <a:cubicBezTo>
                    <a:pt x="57522" y="44633"/>
                    <a:pt x="44729" y="57426"/>
                    <a:pt x="28947" y="57426"/>
                  </a:cubicBezTo>
                  <a:cubicBezTo>
                    <a:pt x="13165" y="57426"/>
                    <a:pt x="372" y="44633"/>
                    <a:pt x="372" y="28851"/>
                  </a:cubicBezTo>
                  <a:cubicBezTo>
                    <a:pt x="372" y="13069"/>
                    <a:pt x="13165" y="276"/>
                    <a:pt x="28947" y="276"/>
                  </a:cubicBezTo>
                  <a:cubicBezTo>
                    <a:pt x="44729" y="276"/>
                    <a:pt x="57522" y="13069"/>
                    <a:pt x="57522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AA61FC2-3701-47F5-4ADE-C62A6AF93E28}"/>
                </a:ext>
              </a:extLst>
            </p:cNvPr>
            <p:cNvSpPr/>
            <p:nvPr/>
          </p:nvSpPr>
          <p:spPr>
            <a:xfrm>
              <a:off x="3171825" y="2886075"/>
              <a:ext cx="57150" cy="57150"/>
            </a:xfrm>
            <a:custGeom>
              <a:avLst/>
              <a:gdLst>
                <a:gd name="connsiteX0" fmla="*/ 57426 w 57150"/>
                <a:gd name="connsiteY0" fmla="*/ 28851 h 57150"/>
                <a:gd name="connsiteX1" fmla="*/ 28851 w 57150"/>
                <a:gd name="connsiteY1" fmla="*/ 57426 h 57150"/>
                <a:gd name="connsiteX2" fmla="*/ 276 w 57150"/>
                <a:gd name="connsiteY2" fmla="*/ 28851 h 57150"/>
                <a:gd name="connsiteX3" fmla="*/ 28851 w 57150"/>
                <a:gd name="connsiteY3" fmla="*/ 276 h 57150"/>
                <a:gd name="connsiteX4" fmla="*/ 57426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426" y="28851"/>
                  </a:moveTo>
                  <a:cubicBezTo>
                    <a:pt x="57426" y="44633"/>
                    <a:pt x="44633" y="57426"/>
                    <a:pt x="28851" y="57426"/>
                  </a:cubicBezTo>
                  <a:cubicBezTo>
                    <a:pt x="13069" y="57426"/>
                    <a:pt x="276" y="44633"/>
                    <a:pt x="276" y="28851"/>
                  </a:cubicBezTo>
                  <a:cubicBezTo>
                    <a:pt x="276" y="13069"/>
                    <a:pt x="13069" y="276"/>
                    <a:pt x="28851" y="276"/>
                  </a:cubicBezTo>
                  <a:cubicBezTo>
                    <a:pt x="44633" y="276"/>
                    <a:pt x="57426" y="13069"/>
                    <a:pt x="57426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60DDB21-9E85-0A11-A3E3-E84C77D48FD9}"/>
                </a:ext>
              </a:extLst>
            </p:cNvPr>
            <p:cNvSpPr/>
            <p:nvPr/>
          </p:nvSpPr>
          <p:spPr>
            <a:xfrm>
              <a:off x="2257425" y="2886075"/>
              <a:ext cx="57150" cy="57150"/>
            </a:xfrm>
            <a:custGeom>
              <a:avLst/>
              <a:gdLst>
                <a:gd name="connsiteX0" fmla="*/ 57330 w 57150"/>
                <a:gd name="connsiteY0" fmla="*/ 28851 h 57150"/>
                <a:gd name="connsiteX1" fmla="*/ 28755 w 57150"/>
                <a:gd name="connsiteY1" fmla="*/ 57426 h 57150"/>
                <a:gd name="connsiteX2" fmla="*/ 180 w 57150"/>
                <a:gd name="connsiteY2" fmla="*/ 28851 h 57150"/>
                <a:gd name="connsiteX3" fmla="*/ 28755 w 57150"/>
                <a:gd name="connsiteY3" fmla="*/ 276 h 57150"/>
                <a:gd name="connsiteX4" fmla="*/ 57330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330" y="28851"/>
                  </a:moveTo>
                  <a:cubicBezTo>
                    <a:pt x="57330" y="44633"/>
                    <a:pt x="44537" y="57426"/>
                    <a:pt x="28755" y="57426"/>
                  </a:cubicBezTo>
                  <a:cubicBezTo>
                    <a:pt x="12973" y="57426"/>
                    <a:pt x="180" y="44633"/>
                    <a:pt x="180" y="28851"/>
                  </a:cubicBezTo>
                  <a:cubicBezTo>
                    <a:pt x="180" y="13069"/>
                    <a:pt x="12973" y="276"/>
                    <a:pt x="28755" y="276"/>
                  </a:cubicBezTo>
                  <a:cubicBezTo>
                    <a:pt x="44537" y="276"/>
                    <a:pt x="57330" y="13069"/>
                    <a:pt x="57330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D72D1E6-88A0-2B5A-244D-DA38019DE710}"/>
                </a:ext>
              </a:extLst>
            </p:cNvPr>
            <p:cNvSpPr/>
            <p:nvPr/>
          </p:nvSpPr>
          <p:spPr>
            <a:xfrm>
              <a:off x="1343025" y="2886075"/>
              <a:ext cx="57150" cy="57150"/>
            </a:xfrm>
            <a:custGeom>
              <a:avLst/>
              <a:gdLst>
                <a:gd name="connsiteX0" fmla="*/ 57234 w 57150"/>
                <a:gd name="connsiteY0" fmla="*/ 28851 h 57150"/>
                <a:gd name="connsiteX1" fmla="*/ 28659 w 57150"/>
                <a:gd name="connsiteY1" fmla="*/ 57426 h 57150"/>
                <a:gd name="connsiteX2" fmla="*/ 84 w 57150"/>
                <a:gd name="connsiteY2" fmla="*/ 28851 h 57150"/>
                <a:gd name="connsiteX3" fmla="*/ 28659 w 57150"/>
                <a:gd name="connsiteY3" fmla="*/ 276 h 57150"/>
                <a:gd name="connsiteX4" fmla="*/ 57234 w 57150"/>
                <a:gd name="connsiteY4" fmla="*/ 2885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7234" y="28851"/>
                  </a:moveTo>
                  <a:cubicBezTo>
                    <a:pt x="57234" y="44633"/>
                    <a:pt x="44441" y="57426"/>
                    <a:pt x="28659" y="57426"/>
                  </a:cubicBezTo>
                  <a:cubicBezTo>
                    <a:pt x="12877" y="57426"/>
                    <a:pt x="84" y="44633"/>
                    <a:pt x="84" y="28851"/>
                  </a:cubicBezTo>
                  <a:cubicBezTo>
                    <a:pt x="84" y="13069"/>
                    <a:pt x="12877" y="276"/>
                    <a:pt x="28659" y="276"/>
                  </a:cubicBezTo>
                  <a:cubicBezTo>
                    <a:pt x="44441" y="276"/>
                    <a:pt x="57234" y="13069"/>
                    <a:pt x="57234" y="28851"/>
                  </a:cubicBezTo>
                  <a:close/>
                </a:path>
              </a:pathLst>
            </a:custGeom>
            <a:noFill/>
            <a:ln w="19050" cap="rnd">
              <a:solidFill>
                <a:srgbClr val="484848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D9D9CD4-784A-A2A6-E87C-E92C6771E871}"/>
                </a:ext>
              </a:extLst>
            </p:cNvPr>
            <p:cNvSpPr/>
            <p:nvPr/>
          </p:nvSpPr>
          <p:spPr>
            <a:xfrm>
              <a:off x="6645728" y="2365613"/>
              <a:ext cx="424542" cy="411549"/>
            </a:xfrm>
            <a:custGeom>
              <a:avLst/>
              <a:gdLst>
                <a:gd name="connsiteX0" fmla="*/ 639 w 424542"/>
                <a:gd name="connsiteY0" fmla="*/ 411769 h 411549"/>
                <a:gd name="connsiteX1" fmla="*/ 245568 w 424542"/>
                <a:gd name="connsiteY1" fmla="*/ 411769 h 411549"/>
                <a:gd name="connsiteX2" fmla="*/ 212910 w 424542"/>
                <a:gd name="connsiteY2" fmla="*/ 411769 h 411549"/>
                <a:gd name="connsiteX3" fmla="*/ 212910 w 424542"/>
                <a:gd name="connsiteY3" fmla="*/ 330126 h 411549"/>
                <a:gd name="connsiteX4" fmla="*/ 33296 w 424542"/>
                <a:gd name="connsiteY4" fmla="*/ 330126 h 411549"/>
                <a:gd name="connsiteX5" fmla="*/ 33296 w 424542"/>
                <a:gd name="connsiteY5" fmla="*/ 411769 h 411549"/>
                <a:gd name="connsiteX6" fmla="*/ 121525 w 424542"/>
                <a:gd name="connsiteY6" fmla="*/ 127559 h 411549"/>
                <a:gd name="connsiteX7" fmla="*/ 238602 w 424542"/>
                <a:gd name="connsiteY7" fmla="*/ 10482 h 411549"/>
                <a:gd name="connsiteX8" fmla="*/ 284786 w 424542"/>
                <a:gd name="connsiteY8" fmla="*/ 10482 h 411549"/>
                <a:gd name="connsiteX9" fmla="*/ 336512 w 424542"/>
                <a:gd name="connsiteY9" fmla="*/ 62209 h 411549"/>
                <a:gd name="connsiteX10" fmla="*/ 336512 w 424542"/>
                <a:gd name="connsiteY10" fmla="*/ 108393 h 411549"/>
                <a:gd name="connsiteX11" fmla="*/ 219435 w 424542"/>
                <a:gd name="connsiteY11" fmla="*/ 225470 h 411549"/>
                <a:gd name="connsiteX12" fmla="*/ 173251 w 424542"/>
                <a:gd name="connsiteY12" fmla="*/ 225470 h 411549"/>
                <a:gd name="connsiteX13" fmla="*/ 121525 w 424542"/>
                <a:gd name="connsiteY13" fmla="*/ 173744 h 411549"/>
                <a:gd name="connsiteX14" fmla="*/ 121525 w 424542"/>
                <a:gd name="connsiteY14" fmla="*/ 127559 h 411549"/>
                <a:gd name="connsiteX15" fmla="*/ 278224 w 424542"/>
                <a:gd name="connsiteY15" fmla="*/ 166840 h 411549"/>
                <a:gd name="connsiteX16" fmla="*/ 425182 w 424542"/>
                <a:gd name="connsiteY16" fmla="*/ 313797 h 41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24542" h="411549">
                  <a:moveTo>
                    <a:pt x="639" y="411769"/>
                  </a:moveTo>
                  <a:lnTo>
                    <a:pt x="245568" y="411769"/>
                  </a:lnTo>
                  <a:moveTo>
                    <a:pt x="212910" y="411769"/>
                  </a:moveTo>
                  <a:lnTo>
                    <a:pt x="212910" y="330126"/>
                  </a:lnTo>
                  <a:lnTo>
                    <a:pt x="33296" y="330126"/>
                  </a:lnTo>
                  <a:lnTo>
                    <a:pt x="33296" y="411769"/>
                  </a:lnTo>
                  <a:moveTo>
                    <a:pt x="121525" y="127559"/>
                  </a:moveTo>
                  <a:lnTo>
                    <a:pt x="238602" y="10482"/>
                  </a:lnTo>
                  <a:cubicBezTo>
                    <a:pt x="238602" y="10482"/>
                    <a:pt x="261694" y="-12610"/>
                    <a:pt x="284786" y="10482"/>
                  </a:cubicBezTo>
                  <a:lnTo>
                    <a:pt x="336512" y="62209"/>
                  </a:lnTo>
                  <a:cubicBezTo>
                    <a:pt x="336512" y="62209"/>
                    <a:pt x="359604" y="85301"/>
                    <a:pt x="336512" y="108393"/>
                  </a:cubicBezTo>
                  <a:lnTo>
                    <a:pt x="219435" y="225470"/>
                  </a:lnTo>
                  <a:cubicBezTo>
                    <a:pt x="219435" y="225470"/>
                    <a:pt x="196343" y="248562"/>
                    <a:pt x="173251" y="225470"/>
                  </a:cubicBezTo>
                  <a:lnTo>
                    <a:pt x="121525" y="173744"/>
                  </a:lnTo>
                  <a:cubicBezTo>
                    <a:pt x="121525" y="173744"/>
                    <a:pt x="98433" y="150651"/>
                    <a:pt x="121525" y="127559"/>
                  </a:cubicBezTo>
                  <a:moveTo>
                    <a:pt x="278224" y="166840"/>
                  </a:moveTo>
                  <a:lnTo>
                    <a:pt x="425182" y="313797"/>
                  </a:lnTo>
                </a:path>
              </a:pathLst>
            </a:custGeom>
            <a:noFill/>
            <a:ln w="19050" cap="rnd">
              <a:solidFill>
                <a:srgbClr val="E5575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74D22D6-DA4F-E6C7-72AF-45188B202F98}"/>
                </a:ext>
              </a:extLst>
            </p:cNvPr>
            <p:cNvSpPr/>
            <p:nvPr/>
          </p:nvSpPr>
          <p:spPr>
            <a:xfrm>
              <a:off x="4852973" y="2352675"/>
              <a:ext cx="352438" cy="438163"/>
            </a:xfrm>
            <a:custGeom>
              <a:avLst/>
              <a:gdLst>
                <a:gd name="connsiteX0" fmla="*/ 143355 w 352438"/>
                <a:gd name="connsiteY0" fmla="*/ 47844 h 438163"/>
                <a:gd name="connsiteX1" fmla="*/ 190980 w 352438"/>
                <a:gd name="connsiteY1" fmla="*/ 95469 h 438163"/>
                <a:gd name="connsiteX2" fmla="*/ 238605 w 352438"/>
                <a:gd name="connsiteY2" fmla="*/ 47844 h 438163"/>
                <a:gd name="connsiteX3" fmla="*/ 190980 w 352438"/>
                <a:gd name="connsiteY3" fmla="*/ 219 h 438163"/>
                <a:gd name="connsiteX4" fmla="*/ 143355 w 352438"/>
                <a:gd name="connsiteY4" fmla="*/ 47844 h 438163"/>
                <a:gd name="connsiteX5" fmla="*/ 248111 w 352438"/>
                <a:gd name="connsiteY5" fmla="*/ 190719 h 438163"/>
                <a:gd name="connsiteX6" fmla="*/ 248111 w 352438"/>
                <a:gd name="connsiteY6" fmla="*/ 133569 h 438163"/>
                <a:gd name="connsiteX7" fmla="*/ 298841 w 352438"/>
                <a:gd name="connsiteY7" fmla="*/ 133569 h 438163"/>
                <a:gd name="connsiteX8" fmla="*/ 352886 w 352438"/>
                <a:gd name="connsiteY8" fmla="*/ 187614 h 438163"/>
                <a:gd name="connsiteX9" fmla="*/ 321140 w 352438"/>
                <a:gd name="connsiteY9" fmla="*/ 227803 h 438163"/>
                <a:gd name="connsiteX10" fmla="*/ 274781 w 352438"/>
                <a:gd name="connsiteY10" fmla="*/ 206035 h 438163"/>
                <a:gd name="connsiteX11" fmla="*/ 267161 w 352438"/>
                <a:gd name="connsiteY11" fmla="*/ 190795 h 438163"/>
                <a:gd name="connsiteX12" fmla="*/ 267161 w 352438"/>
                <a:gd name="connsiteY12" fmla="*/ 190719 h 438163"/>
                <a:gd name="connsiteX13" fmla="*/ 305261 w 352438"/>
                <a:gd name="connsiteY13" fmla="*/ 190719 h 438163"/>
                <a:gd name="connsiteX14" fmla="*/ 248111 w 352438"/>
                <a:gd name="connsiteY14" fmla="*/ 133569 h 438163"/>
                <a:gd name="connsiteX15" fmla="*/ 133811 w 352438"/>
                <a:gd name="connsiteY15" fmla="*/ 133569 h 438163"/>
                <a:gd name="connsiteX16" fmla="*/ 107484 w 352438"/>
                <a:gd name="connsiteY16" fmla="*/ 151019 h 438163"/>
                <a:gd name="connsiteX17" fmla="*/ 2709 w 352438"/>
                <a:gd name="connsiteY17" fmla="*/ 398669 h 438163"/>
                <a:gd name="connsiteX18" fmla="*/ 17911 w 352438"/>
                <a:gd name="connsiteY18" fmla="*/ 436121 h 438163"/>
                <a:gd name="connsiteX19" fmla="*/ 55363 w 352438"/>
                <a:gd name="connsiteY19" fmla="*/ 420919 h 438163"/>
                <a:gd name="connsiteX20" fmla="*/ 93044 w 352438"/>
                <a:gd name="connsiteY20" fmla="*/ 331860 h 438163"/>
                <a:gd name="connsiteX21" fmla="*/ 134077 w 352438"/>
                <a:gd name="connsiteY21" fmla="*/ 346796 h 438163"/>
                <a:gd name="connsiteX22" fmla="*/ 152861 w 352438"/>
                <a:gd name="connsiteY22" fmla="*/ 373599 h 438163"/>
                <a:gd name="connsiteX23" fmla="*/ 152861 w 352438"/>
                <a:gd name="connsiteY23" fmla="*/ 409794 h 438163"/>
                <a:gd name="connsiteX24" fmla="*/ 181436 w 352438"/>
                <a:gd name="connsiteY24" fmla="*/ 438369 h 438163"/>
                <a:gd name="connsiteX25" fmla="*/ 210011 w 352438"/>
                <a:gd name="connsiteY25" fmla="*/ 409794 h 438163"/>
                <a:gd name="connsiteX26" fmla="*/ 210011 w 352438"/>
                <a:gd name="connsiteY26" fmla="*/ 373599 h 438163"/>
                <a:gd name="connsiteX27" fmla="*/ 153585 w 352438"/>
                <a:gd name="connsiteY27" fmla="*/ 293037 h 438163"/>
                <a:gd name="connsiteX28" fmla="*/ 115332 w 352438"/>
                <a:gd name="connsiteY28" fmla="*/ 279149 h 438163"/>
                <a:gd name="connsiteX29" fmla="*/ 152746 w 352438"/>
                <a:gd name="connsiteY29" fmla="*/ 190719 h 438163"/>
                <a:gd name="connsiteX30" fmla="*/ 248111 w 352438"/>
                <a:gd name="connsiteY30" fmla="*/ 190719 h 438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52438" h="438163">
                  <a:moveTo>
                    <a:pt x="143355" y="47844"/>
                  </a:moveTo>
                  <a:cubicBezTo>
                    <a:pt x="143355" y="74146"/>
                    <a:pt x="164677" y="95469"/>
                    <a:pt x="190980" y="95469"/>
                  </a:cubicBezTo>
                  <a:cubicBezTo>
                    <a:pt x="217282" y="95469"/>
                    <a:pt x="238605" y="74146"/>
                    <a:pt x="238605" y="47844"/>
                  </a:cubicBezTo>
                  <a:cubicBezTo>
                    <a:pt x="238605" y="21542"/>
                    <a:pt x="217282" y="219"/>
                    <a:pt x="190980" y="219"/>
                  </a:cubicBezTo>
                  <a:cubicBezTo>
                    <a:pt x="164677" y="219"/>
                    <a:pt x="143355" y="21542"/>
                    <a:pt x="143355" y="47844"/>
                  </a:cubicBezTo>
                  <a:close/>
                  <a:moveTo>
                    <a:pt x="248111" y="190719"/>
                  </a:moveTo>
                  <a:lnTo>
                    <a:pt x="248111" y="133569"/>
                  </a:lnTo>
                  <a:lnTo>
                    <a:pt x="298841" y="133569"/>
                  </a:lnTo>
                  <a:cubicBezTo>
                    <a:pt x="328689" y="133569"/>
                    <a:pt x="352886" y="157765"/>
                    <a:pt x="352886" y="187614"/>
                  </a:cubicBezTo>
                  <a:cubicBezTo>
                    <a:pt x="352925" y="206758"/>
                    <a:pt x="339773" y="223408"/>
                    <a:pt x="321140" y="227803"/>
                  </a:cubicBezTo>
                  <a:cubicBezTo>
                    <a:pt x="302506" y="232198"/>
                    <a:pt x="283301" y="223179"/>
                    <a:pt x="274781" y="206035"/>
                  </a:cubicBezTo>
                  <a:lnTo>
                    <a:pt x="267161" y="190795"/>
                  </a:lnTo>
                  <a:close/>
                  <a:moveTo>
                    <a:pt x="267161" y="190719"/>
                  </a:moveTo>
                  <a:lnTo>
                    <a:pt x="305261" y="190719"/>
                  </a:lnTo>
                  <a:moveTo>
                    <a:pt x="248111" y="133569"/>
                  </a:moveTo>
                  <a:lnTo>
                    <a:pt x="133811" y="133569"/>
                  </a:lnTo>
                  <a:cubicBezTo>
                    <a:pt x="122325" y="133566"/>
                    <a:pt x="111956" y="140440"/>
                    <a:pt x="107484" y="151019"/>
                  </a:cubicBezTo>
                  <a:lnTo>
                    <a:pt x="2709" y="398669"/>
                  </a:lnTo>
                  <a:cubicBezTo>
                    <a:pt x="-3436" y="413209"/>
                    <a:pt x="3371" y="429977"/>
                    <a:pt x="17911" y="436121"/>
                  </a:cubicBezTo>
                  <a:cubicBezTo>
                    <a:pt x="32450" y="442266"/>
                    <a:pt x="49218" y="435459"/>
                    <a:pt x="55363" y="420919"/>
                  </a:cubicBezTo>
                  <a:lnTo>
                    <a:pt x="93044" y="331860"/>
                  </a:lnTo>
                  <a:lnTo>
                    <a:pt x="134077" y="346796"/>
                  </a:lnTo>
                  <a:cubicBezTo>
                    <a:pt x="145342" y="350905"/>
                    <a:pt x="152844" y="361609"/>
                    <a:pt x="152861" y="373599"/>
                  </a:cubicBezTo>
                  <a:lnTo>
                    <a:pt x="152861" y="409794"/>
                  </a:lnTo>
                  <a:cubicBezTo>
                    <a:pt x="152861" y="425576"/>
                    <a:pt x="165654" y="438369"/>
                    <a:pt x="181436" y="438369"/>
                  </a:cubicBezTo>
                  <a:cubicBezTo>
                    <a:pt x="197218" y="438369"/>
                    <a:pt x="210011" y="425576"/>
                    <a:pt x="210011" y="409794"/>
                  </a:cubicBezTo>
                  <a:lnTo>
                    <a:pt x="210011" y="373599"/>
                  </a:lnTo>
                  <a:cubicBezTo>
                    <a:pt x="209949" y="337572"/>
                    <a:pt x="187421" y="305408"/>
                    <a:pt x="153585" y="293037"/>
                  </a:cubicBezTo>
                  <a:lnTo>
                    <a:pt x="115332" y="279149"/>
                  </a:lnTo>
                  <a:lnTo>
                    <a:pt x="152746" y="190719"/>
                  </a:lnTo>
                  <a:lnTo>
                    <a:pt x="248111" y="190719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E15E0C4-C4C8-3B1A-9A33-BA1F3686E645}"/>
                </a:ext>
              </a:extLst>
            </p:cNvPr>
            <p:cNvSpPr/>
            <p:nvPr/>
          </p:nvSpPr>
          <p:spPr>
            <a:xfrm>
              <a:off x="2981325" y="2352675"/>
              <a:ext cx="438150" cy="438169"/>
            </a:xfrm>
            <a:custGeom>
              <a:avLst/>
              <a:gdLst>
                <a:gd name="connsiteX0" fmla="*/ 190755 w 438150"/>
                <a:gd name="connsiteY0" fmla="*/ 438369 h 438169"/>
                <a:gd name="connsiteX1" fmla="*/ 19305 w 438150"/>
                <a:gd name="connsiteY1" fmla="*/ 438369 h 438169"/>
                <a:gd name="connsiteX2" fmla="*/ 255 w 438150"/>
                <a:gd name="connsiteY2" fmla="*/ 419319 h 438169"/>
                <a:gd name="connsiteX3" fmla="*/ 255 w 438150"/>
                <a:gd name="connsiteY3" fmla="*/ 19269 h 438169"/>
                <a:gd name="connsiteX4" fmla="*/ 19305 w 438150"/>
                <a:gd name="connsiteY4" fmla="*/ 219 h 438169"/>
                <a:gd name="connsiteX5" fmla="*/ 272537 w 438150"/>
                <a:gd name="connsiteY5" fmla="*/ 219 h 438169"/>
                <a:gd name="connsiteX6" fmla="*/ 286005 w 438150"/>
                <a:gd name="connsiteY6" fmla="*/ 5820 h 438169"/>
                <a:gd name="connsiteX7" fmla="*/ 356623 w 438150"/>
                <a:gd name="connsiteY7" fmla="*/ 76419 h 438169"/>
                <a:gd name="connsiteX8" fmla="*/ 362205 w 438150"/>
                <a:gd name="connsiteY8" fmla="*/ 89887 h 438169"/>
                <a:gd name="connsiteX9" fmla="*/ 362205 w 438150"/>
                <a:gd name="connsiteY9" fmla="*/ 152619 h 438169"/>
                <a:gd name="connsiteX10" fmla="*/ 162980 w 438150"/>
                <a:gd name="connsiteY10" fmla="*/ 285588 h 438169"/>
                <a:gd name="connsiteX11" fmla="*/ 76481 w 438150"/>
                <a:gd name="connsiteY11" fmla="*/ 191300 h 438169"/>
                <a:gd name="connsiteX12" fmla="*/ 161866 w 438150"/>
                <a:gd name="connsiteY12" fmla="*/ 96002 h 438169"/>
                <a:gd name="connsiteX13" fmla="*/ 265050 w 438150"/>
                <a:gd name="connsiteY13" fmla="*/ 171669 h 438169"/>
                <a:gd name="connsiteX14" fmla="*/ 171705 w 438150"/>
                <a:gd name="connsiteY14" fmla="*/ 133588 h 438169"/>
                <a:gd name="connsiteX15" fmla="*/ 171705 w 438150"/>
                <a:gd name="connsiteY15" fmla="*/ 190738 h 438169"/>
                <a:gd name="connsiteX16" fmla="*/ 209805 w 438150"/>
                <a:gd name="connsiteY16" fmla="*/ 190738 h 438169"/>
                <a:gd name="connsiteX17" fmla="*/ 209805 w 438150"/>
                <a:gd name="connsiteY17" fmla="*/ 324088 h 438169"/>
                <a:gd name="connsiteX18" fmla="*/ 324105 w 438150"/>
                <a:gd name="connsiteY18" fmla="*/ 438388 h 438169"/>
                <a:gd name="connsiteX19" fmla="*/ 438405 w 438150"/>
                <a:gd name="connsiteY19" fmla="*/ 324088 h 438169"/>
                <a:gd name="connsiteX20" fmla="*/ 324105 w 438150"/>
                <a:gd name="connsiteY20" fmla="*/ 209788 h 438169"/>
                <a:gd name="connsiteX21" fmla="*/ 209805 w 438150"/>
                <a:gd name="connsiteY21" fmla="*/ 324088 h 438169"/>
                <a:gd name="connsiteX22" fmla="*/ 375045 w 438150"/>
                <a:gd name="connsiteY22" fmla="*/ 290846 h 438169"/>
                <a:gd name="connsiteX23" fmla="*/ 319704 w 438150"/>
                <a:gd name="connsiteY23" fmla="*/ 364645 h 438169"/>
                <a:gd name="connsiteX24" fmla="*/ 309279 w 438150"/>
                <a:gd name="connsiteY24" fmla="*/ 370319 h 438169"/>
                <a:gd name="connsiteX25" fmla="*/ 298159 w 438150"/>
                <a:gd name="connsiteY25" fmla="*/ 366169 h 438169"/>
                <a:gd name="connsiteX26" fmla="*/ 269584 w 438150"/>
                <a:gd name="connsiteY26" fmla="*/ 337594 h 43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8150" h="438169">
                  <a:moveTo>
                    <a:pt x="190755" y="438369"/>
                  </a:moveTo>
                  <a:lnTo>
                    <a:pt x="19305" y="438369"/>
                  </a:lnTo>
                  <a:cubicBezTo>
                    <a:pt x="8784" y="438369"/>
                    <a:pt x="255" y="429840"/>
                    <a:pt x="255" y="419319"/>
                  </a:cubicBezTo>
                  <a:lnTo>
                    <a:pt x="255" y="19269"/>
                  </a:lnTo>
                  <a:cubicBezTo>
                    <a:pt x="255" y="8748"/>
                    <a:pt x="8784" y="219"/>
                    <a:pt x="19305" y="219"/>
                  </a:cubicBezTo>
                  <a:lnTo>
                    <a:pt x="272537" y="219"/>
                  </a:lnTo>
                  <a:cubicBezTo>
                    <a:pt x="277592" y="225"/>
                    <a:pt x="282436" y="2240"/>
                    <a:pt x="286005" y="5820"/>
                  </a:cubicBezTo>
                  <a:lnTo>
                    <a:pt x="356623" y="76419"/>
                  </a:lnTo>
                  <a:cubicBezTo>
                    <a:pt x="360196" y="79991"/>
                    <a:pt x="362204" y="84835"/>
                    <a:pt x="362205" y="89887"/>
                  </a:cubicBezTo>
                  <a:lnTo>
                    <a:pt x="362205" y="152619"/>
                  </a:lnTo>
                  <a:moveTo>
                    <a:pt x="162980" y="285588"/>
                  </a:moveTo>
                  <a:cubicBezTo>
                    <a:pt x="114186" y="281087"/>
                    <a:pt x="76768" y="240300"/>
                    <a:pt x="76481" y="191300"/>
                  </a:cubicBezTo>
                  <a:cubicBezTo>
                    <a:pt x="76192" y="142301"/>
                    <a:pt x="113128" y="101076"/>
                    <a:pt x="161866" y="96002"/>
                  </a:cubicBezTo>
                  <a:cubicBezTo>
                    <a:pt x="210603" y="90928"/>
                    <a:pt x="255238" y="123660"/>
                    <a:pt x="265050" y="171669"/>
                  </a:cubicBezTo>
                  <a:moveTo>
                    <a:pt x="171705" y="133588"/>
                  </a:moveTo>
                  <a:lnTo>
                    <a:pt x="171705" y="190738"/>
                  </a:lnTo>
                  <a:lnTo>
                    <a:pt x="209805" y="190738"/>
                  </a:lnTo>
                  <a:moveTo>
                    <a:pt x="209805" y="324088"/>
                  </a:moveTo>
                  <a:cubicBezTo>
                    <a:pt x="209805" y="387214"/>
                    <a:pt x="260979" y="438388"/>
                    <a:pt x="324105" y="438388"/>
                  </a:cubicBezTo>
                  <a:cubicBezTo>
                    <a:pt x="387231" y="438388"/>
                    <a:pt x="438405" y="387214"/>
                    <a:pt x="438405" y="324088"/>
                  </a:cubicBezTo>
                  <a:cubicBezTo>
                    <a:pt x="438405" y="260962"/>
                    <a:pt x="387231" y="209788"/>
                    <a:pt x="324105" y="209788"/>
                  </a:cubicBezTo>
                  <a:cubicBezTo>
                    <a:pt x="260979" y="209788"/>
                    <a:pt x="209805" y="260962"/>
                    <a:pt x="209805" y="324088"/>
                  </a:cubicBezTo>
                  <a:close/>
                  <a:moveTo>
                    <a:pt x="375045" y="290846"/>
                  </a:moveTo>
                  <a:lnTo>
                    <a:pt x="319704" y="364645"/>
                  </a:lnTo>
                  <a:cubicBezTo>
                    <a:pt x="317215" y="367956"/>
                    <a:pt x="313411" y="370026"/>
                    <a:pt x="309279" y="370319"/>
                  </a:cubicBezTo>
                  <a:cubicBezTo>
                    <a:pt x="305146" y="370611"/>
                    <a:pt x="301090" y="369098"/>
                    <a:pt x="298159" y="366169"/>
                  </a:cubicBezTo>
                  <a:lnTo>
                    <a:pt x="269584" y="33759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979EEA4-D565-86CB-2986-18C386E8CE30}"/>
                </a:ext>
              </a:extLst>
            </p:cNvPr>
            <p:cNvSpPr/>
            <p:nvPr/>
          </p:nvSpPr>
          <p:spPr>
            <a:xfrm>
              <a:off x="1168393" y="2361288"/>
              <a:ext cx="409575" cy="419040"/>
            </a:xfrm>
            <a:custGeom>
              <a:avLst/>
              <a:gdLst>
                <a:gd name="connsiteX0" fmla="*/ 63 w 409575"/>
                <a:gd name="connsiteY0" fmla="*/ 419259 h 419040"/>
                <a:gd name="connsiteX1" fmla="*/ 63 w 409575"/>
                <a:gd name="connsiteY1" fmla="*/ 228759 h 419040"/>
                <a:gd name="connsiteX2" fmla="*/ 63 w 409575"/>
                <a:gd name="connsiteY2" fmla="*/ 266859 h 419040"/>
                <a:gd name="connsiteX3" fmla="*/ 133413 w 409575"/>
                <a:gd name="connsiteY3" fmla="*/ 266859 h 419040"/>
                <a:gd name="connsiteX4" fmla="*/ 190563 w 409575"/>
                <a:gd name="connsiteY4" fmla="*/ 324009 h 419040"/>
                <a:gd name="connsiteX5" fmla="*/ 304863 w 409575"/>
                <a:gd name="connsiteY5" fmla="*/ 324009 h 419040"/>
                <a:gd name="connsiteX6" fmla="*/ 362013 w 409575"/>
                <a:gd name="connsiteY6" fmla="*/ 381159 h 419040"/>
                <a:gd name="connsiteX7" fmla="*/ 63 w 409575"/>
                <a:gd name="connsiteY7" fmla="*/ 381159 h 419040"/>
                <a:gd name="connsiteX8" fmla="*/ 190563 w 409575"/>
                <a:gd name="connsiteY8" fmla="*/ 324009 h 419040"/>
                <a:gd name="connsiteX9" fmla="*/ 133413 w 409575"/>
                <a:gd name="connsiteY9" fmla="*/ 324009 h 419040"/>
                <a:gd name="connsiteX10" fmla="*/ 409638 w 409575"/>
                <a:gd name="connsiteY10" fmla="*/ 204375 h 419040"/>
                <a:gd name="connsiteX11" fmla="*/ 344258 w 409575"/>
                <a:gd name="connsiteY11" fmla="*/ 177419 h 419040"/>
                <a:gd name="connsiteX12" fmla="*/ 339344 w 409575"/>
                <a:gd name="connsiteY12" fmla="*/ 129890 h 419040"/>
                <a:gd name="connsiteX13" fmla="*/ 363289 w 409575"/>
                <a:gd name="connsiteY13" fmla="*/ 62624 h 419040"/>
                <a:gd name="connsiteX14" fmla="*/ 335207 w 409575"/>
                <a:gd name="connsiteY14" fmla="*/ 8716 h 419040"/>
                <a:gd name="connsiteX15" fmla="*/ 274424 w 409575"/>
                <a:gd name="connsiteY15" fmla="*/ 8716 h 419040"/>
                <a:gd name="connsiteX16" fmla="*/ 246341 w 409575"/>
                <a:gd name="connsiteY16" fmla="*/ 62624 h 419040"/>
                <a:gd name="connsiteX17" fmla="*/ 270325 w 409575"/>
                <a:gd name="connsiteY17" fmla="*/ 129890 h 419040"/>
                <a:gd name="connsiteX18" fmla="*/ 265410 w 409575"/>
                <a:gd name="connsiteY18" fmla="*/ 177419 h 419040"/>
                <a:gd name="connsiteX19" fmla="*/ 200031 w 409575"/>
                <a:gd name="connsiteY19" fmla="*/ 204375 h 41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09575" h="419040">
                  <a:moveTo>
                    <a:pt x="63" y="419259"/>
                  </a:moveTo>
                  <a:lnTo>
                    <a:pt x="63" y="228759"/>
                  </a:lnTo>
                  <a:moveTo>
                    <a:pt x="63" y="266859"/>
                  </a:moveTo>
                  <a:lnTo>
                    <a:pt x="133413" y="266859"/>
                  </a:lnTo>
                  <a:cubicBezTo>
                    <a:pt x="164976" y="266859"/>
                    <a:pt x="190563" y="292446"/>
                    <a:pt x="190563" y="324009"/>
                  </a:cubicBezTo>
                  <a:lnTo>
                    <a:pt x="304863" y="324009"/>
                  </a:lnTo>
                  <a:cubicBezTo>
                    <a:pt x="336426" y="324009"/>
                    <a:pt x="362013" y="349596"/>
                    <a:pt x="362013" y="381159"/>
                  </a:cubicBezTo>
                  <a:lnTo>
                    <a:pt x="63" y="381159"/>
                  </a:lnTo>
                  <a:close/>
                  <a:moveTo>
                    <a:pt x="190563" y="324009"/>
                  </a:moveTo>
                  <a:lnTo>
                    <a:pt x="133413" y="324009"/>
                  </a:lnTo>
                  <a:moveTo>
                    <a:pt x="409638" y="204375"/>
                  </a:moveTo>
                  <a:cubicBezTo>
                    <a:pt x="409638" y="204375"/>
                    <a:pt x="371157" y="187364"/>
                    <a:pt x="344258" y="177419"/>
                  </a:cubicBezTo>
                  <a:cubicBezTo>
                    <a:pt x="326618" y="170847"/>
                    <a:pt x="329133" y="141091"/>
                    <a:pt x="339344" y="129890"/>
                  </a:cubicBezTo>
                  <a:cubicBezTo>
                    <a:pt x="357243" y="112342"/>
                    <a:pt x="366074" y="87535"/>
                    <a:pt x="363289" y="62624"/>
                  </a:cubicBezTo>
                  <a:cubicBezTo>
                    <a:pt x="364709" y="40825"/>
                    <a:pt x="353884" y="20046"/>
                    <a:pt x="335207" y="8716"/>
                  </a:cubicBezTo>
                  <a:cubicBezTo>
                    <a:pt x="316530" y="-2613"/>
                    <a:pt x="293101" y="-2613"/>
                    <a:pt x="274424" y="8716"/>
                  </a:cubicBezTo>
                  <a:cubicBezTo>
                    <a:pt x="255746" y="20046"/>
                    <a:pt x="244922" y="40825"/>
                    <a:pt x="246341" y="62624"/>
                  </a:cubicBezTo>
                  <a:cubicBezTo>
                    <a:pt x="243578" y="87540"/>
                    <a:pt x="252422" y="112343"/>
                    <a:pt x="270325" y="129890"/>
                  </a:cubicBezTo>
                  <a:cubicBezTo>
                    <a:pt x="280555" y="141091"/>
                    <a:pt x="283070" y="170847"/>
                    <a:pt x="265410" y="177419"/>
                  </a:cubicBezTo>
                  <a:cubicBezTo>
                    <a:pt x="238512" y="187364"/>
                    <a:pt x="200031" y="204375"/>
                    <a:pt x="200031" y="204375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FFE1026-F258-AA6B-797A-5EFC517960EF}"/>
                </a:ext>
              </a:extLst>
            </p:cNvPr>
            <p:cNvSpPr/>
            <p:nvPr/>
          </p:nvSpPr>
          <p:spPr>
            <a:xfrm>
              <a:off x="2067153" y="3038475"/>
              <a:ext cx="437692" cy="438150"/>
            </a:xfrm>
            <a:custGeom>
              <a:avLst/>
              <a:gdLst>
                <a:gd name="connsiteX0" fmla="*/ 31191 w 437692"/>
                <a:gd name="connsiteY0" fmla="*/ 300290 h 438150"/>
                <a:gd name="connsiteX1" fmla="*/ 83579 w 437692"/>
                <a:gd name="connsiteY1" fmla="*/ 352678 h 438150"/>
                <a:gd name="connsiteX2" fmla="*/ 135966 w 437692"/>
                <a:gd name="connsiteY2" fmla="*/ 300290 h 438150"/>
                <a:gd name="connsiteX3" fmla="*/ 83579 w 437692"/>
                <a:gd name="connsiteY3" fmla="*/ 247903 h 438150"/>
                <a:gd name="connsiteX4" fmla="*/ 31191 w 437692"/>
                <a:gd name="connsiteY4" fmla="*/ 300290 h 438150"/>
                <a:gd name="connsiteX5" fmla="*/ 167018 w 437692"/>
                <a:gd name="connsiteY5" fmla="*/ 438441 h 438150"/>
                <a:gd name="connsiteX6" fmla="*/ 83588 w 437692"/>
                <a:gd name="connsiteY6" fmla="*/ 371766 h 438150"/>
                <a:gd name="connsiteX7" fmla="*/ 159 w 437692"/>
                <a:gd name="connsiteY7" fmla="*/ 438441 h 438150"/>
                <a:gd name="connsiteX8" fmla="*/ 214471 w 437692"/>
                <a:gd name="connsiteY8" fmla="*/ 266991 h 438150"/>
                <a:gd name="connsiteX9" fmla="*/ 317570 w 437692"/>
                <a:gd name="connsiteY9" fmla="*/ 181266 h 438150"/>
                <a:gd name="connsiteX10" fmla="*/ 326162 w 437692"/>
                <a:gd name="connsiteY10" fmla="*/ 181266 h 438150"/>
                <a:gd name="connsiteX11" fmla="*/ 437852 w 437692"/>
                <a:gd name="connsiteY11" fmla="*/ 266991 h 438150"/>
                <a:gd name="connsiteX12" fmla="*/ 249962 w 437692"/>
                <a:gd name="connsiteY12" fmla="*/ 76491 h 438150"/>
                <a:gd name="connsiteX13" fmla="*/ 326162 w 437692"/>
                <a:gd name="connsiteY13" fmla="*/ 152691 h 438150"/>
                <a:gd name="connsiteX14" fmla="*/ 402362 w 437692"/>
                <a:gd name="connsiteY14" fmla="*/ 76491 h 438150"/>
                <a:gd name="connsiteX15" fmla="*/ 326162 w 437692"/>
                <a:gd name="connsiteY15" fmla="*/ 291 h 438150"/>
                <a:gd name="connsiteX16" fmla="*/ 249962 w 437692"/>
                <a:gd name="connsiteY16" fmla="*/ 76491 h 438150"/>
                <a:gd name="connsiteX17" fmla="*/ 397161 w 437692"/>
                <a:gd name="connsiteY17" fmla="*/ 66337 h 438150"/>
                <a:gd name="connsiteX18" fmla="*/ 356851 w 437692"/>
                <a:gd name="connsiteY18" fmla="*/ 76491 h 438150"/>
                <a:gd name="connsiteX19" fmla="*/ 273031 w 437692"/>
                <a:gd name="connsiteY19" fmla="*/ 25056 h 438150"/>
                <a:gd name="connsiteX20" fmla="*/ 326162 w 437692"/>
                <a:gd name="connsiteY20" fmla="*/ 219366 h 438150"/>
                <a:gd name="connsiteX21" fmla="*/ 326162 w 437692"/>
                <a:gd name="connsiteY21" fmla="*/ 247941 h 438150"/>
                <a:gd name="connsiteX22" fmla="*/ 238284 w 437692"/>
                <a:gd name="connsiteY22" fmla="*/ 438441 h 438150"/>
                <a:gd name="connsiteX23" fmla="*/ 276384 w 437692"/>
                <a:gd name="connsiteY23" fmla="*/ 438441 h 438150"/>
                <a:gd name="connsiteX24" fmla="*/ 352584 w 437692"/>
                <a:gd name="connsiteY24" fmla="*/ 362241 h 438150"/>
                <a:gd name="connsiteX25" fmla="*/ 352584 w 437692"/>
                <a:gd name="connsiteY25" fmla="*/ 314616 h 438150"/>
                <a:gd name="connsiteX26" fmla="*/ 304959 w 437692"/>
                <a:gd name="connsiteY26" fmla="*/ 362241 h 438150"/>
                <a:gd name="connsiteX27" fmla="*/ 352584 w 437692"/>
                <a:gd name="connsiteY27" fmla="*/ 314616 h 438150"/>
                <a:gd name="connsiteX28" fmla="*/ 400209 w 437692"/>
                <a:gd name="connsiteY28" fmla="*/ 362241 h 438150"/>
                <a:gd name="connsiteX29" fmla="*/ 38259 w 437692"/>
                <a:gd name="connsiteY29" fmla="*/ 190791 h 438150"/>
                <a:gd name="connsiteX30" fmla="*/ 38259 w 437692"/>
                <a:gd name="connsiteY30" fmla="*/ 152691 h 438150"/>
                <a:gd name="connsiteX31" fmla="*/ 114459 w 437692"/>
                <a:gd name="connsiteY31" fmla="*/ 76491 h 438150"/>
                <a:gd name="connsiteX32" fmla="*/ 171609 w 437692"/>
                <a:gd name="connsiteY32" fmla="*/ 76491 h 438150"/>
                <a:gd name="connsiteX33" fmla="*/ 123984 w 437692"/>
                <a:gd name="connsiteY33" fmla="*/ 124116 h 438150"/>
                <a:gd name="connsiteX34" fmla="*/ 171609 w 437692"/>
                <a:gd name="connsiteY34" fmla="*/ 76491 h 438150"/>
                <a:gd name="connsiteX35" fmla="*/ 123984 w 437692"/>
                <a:gd name="connsiteY35" fmla="*/ 28866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37692" h="438150">
                  <a:moveTo>
                    <a:pt x="31191" y="300290"/>
                  </a:moveTo>
                  <a:cubicBezTo>
                    <a:pt x="31191" y="329224"/>
                    <a:pt x="54646" y="352678"/>
                    <a:pt x="83579" y="352678"/>
                  </a:cubicBezTo>
                  <a:cubicBezTo>
                    <a:pt x="112512" y="352678"/>
                    <a:pt x="135966" y="329224"/>
                    <a:pt x="135966" y="300290"/>
                  </a:cubicBezTo>
                  <a:cubicBezTo>
                    <a:pt x="135966" y="271357"/>
                    <a:pt x="112512" y="247903"/>
                    <a:pt x="83579" y="247903"/>
                  </a:cubicBezTo>
                  <a:cubicBezTo>
                    <a:pt x="54646" y="247903"/>
                    <a:pt x="31191" y="271357"/>
                    <a:pt x="31191" y="300290"/>
                  </a:cubicBezTo>
                  <a:moveTo>
                    <a:pt x="167018" y="438441"/>
                  </a:moveTo>
                  <a:cubicBezTo>
                    <a:pt x="158204" y="399451"/>
                    <a:pt x="123562" y="371766"/>
                    <a:pt x="83588" y="371766"/>
                  </a:cubicBezTo>
                  <a:cubicBezTo>
                    <a:pt x="43615" y="371766"/>
                    <a:pt x="8972" y="399451"/>
                    <a:pt x="159" y="438441"/>
                  </a:cubicBezTo>
                  <a:close/>
                  <a:moveTo>
                    <a:pt x="214471" y="266991"/>
                  </a:moveTo>
                  <a:cubicBezTo>
                    <a:pt x="225466" y="218370"/>
                    <a:pt x="267759" y="183204"/>
                    <a:pt x="317570" y="181266"/>
                  </a:cubicBezTo>
                  <a:cubicBezTo>
                    <a:pt x="320447" y="181152"/>
                    <a:pt x="323285" y="181152"/>
                    <a:pt x="326162" y="181266"/>
                  </a:cubicBezTo>
                  <a:cubicBezTo>
                    <a:pt x="379184" y="179195"/>
                    <a:pt x="426141" y="215237"/>
                    <a:pt x="437852" y="266991"/>
                  </a:cubicBezTo>
                  <a:close/>
                  <a:moveTo>
                    <a:pt x="249962" y="76491"/>
                  </a:moveTo>
                  <a:cubicBezTo>
                    <a:pt x="249962" y="118575"/>
                    <a:pt x="284077" y="152691"/>
                    <a:pt x="326162" y="152691"/>
                  </a:cubicBezTo>
                  <a:cubicBezTo>
                    <a:pt x="368246" y="152691"/>
                    <a:pt x="402362" y="118575"/>
                    <a:pt x="402362" y="76491"/>
                  </a:cubicBezTo>
                  <a:cubicBezTo>
                    <a:pt x="402362" y="34407"/>
                    <a:pt x="368246" y="291"/>
                    <a:pt x="326162" y="291"/>
                  </a:cubicBezTo>
                  <a:cubicBezTo>
                    <a:pt x="284077" y="291"/>
                    <a:pt x="249962" y="34407"/>
                    <a:pt x="249962" y="76491"/>
                  </a:cubicBezTo>
                  <a:moveTo>
                    <a:pt x="397161" y="66337"/>
                  </a:moveTo>
                  <a:cubicBezTo>
                    <a:pt x="384821" y="73132"/>
                    <a:pt x="370938" y="76629"/>
                    <a:pt x="356851" y="76491"/>
                  </a:cubicBezTo>
                  <a:cubicBezTo>
                    <a:pt x="321435" y="76567"/>
                    <a:pt x="289004" y="56666"/>
                    <a:pt x="273031" y="25056"/>
                  </a:cubicBezTo>
                  <a:moveTo>
                    <a:pt x="326162" y="219366"/>
                  </a:moveTo>
                  <a:lnTo>
                    <a:pt x="326162" y="247941"/>
                  </a:lnTo>
                  <a:moveTo>
                    <a:pt x="238284" y="438441"/>
                  </a:moveTo>
                  <a:lnTo>
                    <a:pt x="276384" y="438441"/>
                  </a:lnTo>
                  <a:cubicBezTo>
                    <a:pt x="318468" y="438441"/>
                    <a:pt x="352584" y="404325"/>
                    <a:pt x="352584" y="362241"/>
                  </a:cubicBezTo>
                  <a:lnTo>
                    <a:pt x="352584" y="314616"/>
                  </a:lnTo>
                  <a:moveTo>
                    <a:pt x="304959" y="362241"/>
                  </a:moveTo>
                  <a:lnTo>
                    <a:pt x="352584" y="314616"/>
                  </a:lnTo>
                  <a:lnTo>
                    <a:pt x="400209" y="362241"/>
                  </a:lnTo>
                  <a:moveTo>
                    <a:pt x="38259" y="190791"/>
                  </a:moveTo>
                  <a:lnTo>
                    <a:pt x="38259" y="152691"/>
                  </a:lnTo>
                  <a:cubicBezTo>
                    <a:pt x="38259" y="110607"/>
                    <a:pt x="72375" y="76491"/>
                    <a:pt x="114459" y="76491"/>
                  </a:cubicBezTo>
                  <a:lnTo>
                    <a:pt x="171609" y="76491"/>
                  </a:lnTo>
                  <a:moveTo>
                    <a:pt x="123984" y="124116"/>
                  </a:moveTo>
                  <a:lnTo>
                    <a:pt x="171609" y="76491"/>
                  </a:lnTo>
                  <a:lnTo>
                    <a:pt x="123984" y="28866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DCBD3E-8F14-B1EC-FFF6-A810EFFE86E1}"/>
                </a:ext>
              </a:extLst>
            </p:cNvPr>
            <p:cNvSpPr/>
            <p:nvPr/>
          </p:nvSpPr>
          <p:spPr>
            <a:xfrm>
              <a:off x="5724525" y="3038475"/>
              <a:ext cx="438150" cy="438150"/>
            </a:xfrm>
            <a:custGeom>
              <a:avLst/>
              <a:gdLst>
                <a:gd name="connsiteX0" fmla="*/ 257718 w 438150"/>
                <a:gd name="connsiteY0" fmla="*/ 381291 h 438150"/>
                <a:gd name="connsiteX1" fmla="*/ 19593 w 438150"/>
                <a:gd name="connsiteY1" fmla="*/ 381291 h 438150"/>
                <a:gd name="connsiteX2" fmla="*/ 543 w 438150"/>
                <a:gd name="connsiteY2" fmla="*/ 362241 h 438150"/>
                <a:gd name="connsiteX3" fmla="*/ 543 w 438150"/>
                <a:gd name="connsiteY3" fmla="*/ 19341 h 438150"/>
                <a:gd name="connsiteX4" fmla="*/ 19593 w 438150"/>
                <a:gd name="connsiteY4" fmla="*/ 291 h 438150"/>
                <a:gd name="connsiteX5" fmla="*/ 286293 w 438150"/>
                <a:gd name="connsiteY5" fmla="*/ 291 h 438150"/>
                <a:gd name="connsiteX6" fmla="*/ 305343 w 438150"/>
                <a:gd name="connsiteY6" fmla="*/ 19341 h 438150"/>
                <a:gd name="connsiteX7" fmla="*/ 305343 w 438150"/>
                <a:gd name="connsiteY7" fmla="*/ 133641 h 438150"/>
                <a:gd name="connsiteX8" fmla="*/ 114843 w 438150"/>
                <a:gd name="connsiteY8" fmla="*/ 57441 h 438150"/>
                <a:gd name="connsiteX9" fmla="*/ 229143 w 438150"/>
                <a:gd name="connsiteY9" fmla="*/ 57441 h 438150"/>
                <a:gd name="connsiteX10" fmla="*/ 114843 w 438150"/>
                <a:gd name="connsiteY10" fmla="*/ 114591 h 438150"/>
                <a:gd name="connsiteX11" fmla="*/ 229143 w 438150"/>
                <a:gd name="connsiteY11" fmla="*/ 114591 h 438150"/>
                <a:gd name="connsiteX12" fmla="*/ 114843 w 438150"/>
                <a:gd name="connsiteY12" fmla="*/ 171741 h 438150"/>
                <a:gd name="connsiteX13" fmla="*/ 162468 w 438150"/>
                <a:gd name="connsiteY13" fmla="*/ 171741 h 438150"/>
                <a:gd name="connsiteX14" fmla="*/ 57693 w 438150"/>
                <a:gd name="connsiteY14" fmla="*/ 52679 h 438150"/>
                <a:gd name="connsiteX15" fmla="*/ 62456 w 438150"/>
                <a:gd name="connsiteY15" fmla="*/ 57441 h 438150"/>
                <a:gd name="connsiteX16" fmla="*/ 57693 w 438150"/>
                <a:gd name="connsiteY16" fmla="*/ 62204 h 438150"/>
                <a:gd name="connsiteX17" fmla="*/ 52931 w 438150"/>
                <a:gd name="connsiteY17" fmla="*/ 57441 h 438150"/>
                <a:gd name="connsiteX18" fmla="*/ 57693 w 438150"/>
                <a:gd name="connsiteY18" fmla="*/ 52679 h 438150"/>
                <a:gd name="connsiteX19" fmla="*/ 57693 w 438150"/>
                <a:gd name="connsiteY19" fmla="*/ 109829 h 438150"/>
                <a:gd name="connsiteX20" fmla="*/ 62456 w 438150"/>
                <a:gd name="connsiteY20" fmla="*/ 114591 h 438150"/>
                <a:gd name="connsiteX21" fmla="*/ 57693 w 438150"/>
                <a:gd name="connsiteY21" fmla="*/ 119354 h 438150"/>
                <a:gd name="connsiteX22" fmla="*/ 52931 w 438150"/>
                <a:gd name="connsiteY22" fmla="*/ 114591 h 438150"/>
                <a:gd name="connsiteX23" fmla="*/ 57693 w 438150"/>
                <a:gd name="connsiteY23" fmla="*/ 109829 h 438150"/>
                <a:gd name="connsiteX24" fmla="*/ 57693 w 438150"/>
                <a:gd name="connsiteY24" fmla="*/ 166979 h 438150"/>
                <a:gd name="connsiteX25" fmla="*/ 62456 w 438150"/>
                <a:gd name="connsiteY25" fmla="*/ 171741 h 438150"/>
                <a:gd name="connsiteX26" fmla="*/ 57693 w 438150"/>
                <a:gd name="connsiteY26" fmla="*/ 176504 h 438150"/>
                <a:gd name="connsiteX27" fmla="*/ 52931 w 438150"/>
                <a:gd name="connsiteY27" fmla="*/ 171741 h 438150"/>
                <a:gd name="connsiteX28" fmla="*/ 57693 w 438150"/>
                <a:gd name="connsiteY28" fmla="*/ 166979 h 438150"/>
                <a:gd name="connsiteX29" fmla="*/ 322869 w 438150"/>
                <a:gd name="connsiteY29" fmla="*/ 184505 h 438150"/>
                <a:gd name="connsiteX30" fmla="*/ 273149 w 438150"/>
                <a:gd name="connsiteY30" fmla="*/ 175742 h 438150"/>
                <a:gd name="connsiteX31" fmla="*/ 203426 w 438150"/>
                <a:gd name="connsiteY31" fmla="*/ 257657 h 438150"/>
                <a:gd name="connsiteX32" fmla="*/ 173708 w 438150"/>
                <a:gd name="connsiteY32" fmla="*/ 275945 h 438150"/>
                <a:gd name="connsiteX33" fmla="*/ 139799 w 438150"/>
                <a:gd name="connsiteY33" fmla="*/ 330237 h 438150"/>
                <a:gd name="connsiteX34" fmla="*/ 203426 w 438150"/>
                <a:gd name="connsiteY34" fmla="*/ 324713 h 438150"/>
                <a:gd name="connsiteX35" fmla="*/ 280959 w 438150"/>
                <a:gd name="connsiteY35" fmla="*/ 276516 h 438150"/>
                <a:gd name="connsiteX36" fmla="*/ 382115 w 438150"/>
                <a:gd name="connsiteY36" fmla="*/ 214604 h 438150"/>
                <a:gd name="connsiteX37" fmla="*/ 387851 w 438150"/>
                <a:gd name="connsiteY37" fmla="*/ 178223 h 438150"/>
                <a:gd name="connsiteX38" fmla="*/ 352968 w 438150"/>
                <a:gd name="connsiteY38" fmla="*/ 166407 h 438150"/>
                <a:gd name="connsiteX39" fmla="*/ 173708 w 438150"/>
                <a:gd name="connsiteY39" fmla="*/ 276516 h 438150"/>
                <a:gd name="connsiteX40" fmla="*/ 203426 w 438150"/>
                <a:gd name="connsiteY40" fmla="*/ 325284 h 438150"/>
                <a:gd name="connsiteX41" fmla="*/ 238668 w 438150"/>
                <a:gd name="connsiteY41" fmla="*/ 303377 h 438150"/>
                <a:gd name="connsiteX42" fmla="*/ 335823 w 438150"/>
                <a:gd name="connsiteY42" fmla="*/ 293471 h 438150"/>
                <a:gd name="connsiteX43" fmla="*/ 263243 w 438150"/>
                <a:gd name="connsiteY43" fmla="*/ 271944 h 438150"/>
                <a:gd name="connsiteX44" fmla="*/ 241089 w 438150"/>
                <a:gd name="connsiteY44" fmla="*/ 276181 h 438150"/>
                <a:gd name="connsiteX45" fmla="*/ 234644 w 438150"/>
                <a:gd name="connsiteY45" fmla="*/ 297796 h 438150"/>
                <a:gd name="connsiteX46" fmla="*/ 250860 w 438150"/>
                <a:gd name="connsiteY46" fmla="*/ 313473 h 438150"/>
                <a:gd name="connsiteX47" fmla="*/ 296580 w 438150"/>
                <a:gd name="connsiteY47" fmla="*/ 328523 h 438150"/>
                <a:gd name="connsiteX48" fmla="*/ 345729 w 438150"/>
                <a:gd name="connsiteY48" fmla="*/ 379958 h 438150"/>
                <a:gd name="connsiteX49" fmla="*/ 347443 w 438150"/>
                <a:gd name="connsiteY49" fmla="*/ 379958 h 438150"/>
                <a:gd name="connsiteX50" fmla="*/ 352968 w 438150"/>
                <a:gd name="connsiteY50" fmla="*/ 438441 h 438150"/>
                <a:gd name="connsiteX51" fmla="*/ 438693 w 438150"/>
                <a:gd name="connsiteY51" fmla="*/ 438441 h 438150"/>
                <a:gd name="connsiteX52" fmla="*/ 363636 w 438150"/>
                <a:gd name="connsiteY52" fmla="*/ 22660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38150" h="438150">
                  <a:moveTo>
                    <a:pt x="257718" y="381291"/>
                  </a:moveTo>
                  <a:lnTo>
                    <a:pt x="19593" y="381291"/>
                  </a:lnTo>
                  <a:cubicBezTo>
                    <a:pt x="9072" y="381291"/>
                    <a:pt x="543" y="372762"/>
                    <a:pt x="543" y="362241"/>
                  </a:cubicBezTo>
                  <a:lnTo>
                    <a:pt x="543" y="19341"/>
                  </a:lnTo>
                  <a:cubicBezTo>
                    <a:pt x="543" y="8820"/>
                    <a:pt x="9072" y="291"/>
                    <a:pt x="19593" y="291"/>
                  </a:cubicBezTo>
                  <a:lnTo>
                    <a:pt x="286293" y="291"/>
                  </a:lnTo>
                  <a:cubicBezTo>
                    <a:pt x="296814" y="291"/>
                    <a:pt x="305343" y="8820"/>
                    <a:pt x="305343" y="19341"/>
                  </a:cubicBezTo>
                  <a:lnTo>
                    <a:pt x="305343" y="133641"/>
                  </a:lnTo>
                  <a:moveTo>
                    <a:pt x="114843" y="57441"/>
                  </a:moveTo>
                  <a:lnTo>
                    <a:pt x="229143" y="57441"/>
                  </a:lnTo>
                  <a:moveTo>
                    <a:pt x="114843" y="114591"/>
                  </a:moveTo>
                  <a:lnTo>
                    <a:pt x="229143" y="114591"/>
                  </a:lnTo>
                  <a:moveTo>
                    <a:pt x="114843" y="171741"/>
                  </a:moveTo>
                  <a:lnTo>
                    <a:pt x="162468" y="171741"/>
                  </a:lnTo>
                  <a:moveTo>
                    <a:pt x="57693" y="52679"/>
                  </a:moveTo>
                  <a:cubicBezTo>
                    <a:pt x="60323" y="52679"/>
                    <a:pt x="62456" y="54811"/>
                    <a:pt x="62456" y="57441"/>
                  </a:cubicBezTo>
                  <a:cubicBezTo>
                    <a:pt x="62456" y="60071"/>
                    <a:pt x="60323" y="62204"/>
                    <a:pt x="57693" y="62204"/>
                  </a:cubicBezTo>
                  <a:cubicBezTo>
                    <a:pt x="55063" y="62204"/>
                    <a:pt x="52931" y="60071"/>
                    <a:pt x="52931" y="57441"/>
                  </a:cubicBezTo>
                  <a:cubicBezTo>
                    <a:pt x="52931" y="54811"/>
                    <a:pt x="55063" y="52679"/>
                    <a:pt x="57693" y="52679"/>
                  </a:cubicBezTo>
                  <a:moveTo>
                    <a:pt x="57693" y="109829"/>
                  </a:moveTo>
                  <a:cubicBezTo>
                    <a:pt x="60323" y="109829"/>
                    <a:pt x="62456" y="111961"/>
                    <a:pt x="62456" y="114591"/>
                  </a:cubicBezTo>
                  <a:cubicBezTo>
                    <a:pt x="62456" y="117221"/>
                    <a:pt x="60323" y="119354"/>
                    <a:pt x="57693" y="119354"/>
                  </a:cubicBezTo>
                  <a:cubicBezTo>
                    <a:pt x="55063" y="119354"/>
                    <a:pt x="52931" y="117221"/>
                    <a:pt x="52931" y="114591"/>
                  </a:cubicBezTo>
                  <a:cubicBezTo>
                    <a:pt x="52931" y="111961"/>
                    <a:pt x="55063" y="109829"/>
                    <a:pt x="57693" y="109829"/>
                  </a:cubicBezTo>
                  <a:moveTo>
                    <a:pt x="57693" y="166979"/>
                  </a:moveTo>
                  <a:cubicBezTo>
                    <a:pt x="60323" y="166979"/>
                    <a:pt x="62456" y="169111"/>
                    <a:pt x="62456" y="171741"/>
                  </a:cubicBezTo>
                  <a:cubicBezTo>
                    <a:pt x="62456" y="174371"/>
                    <a:pt x="60323" y="176504"/>
                    <a:pt x="57693" y="176504"/>
                  </a:cubicBezTo>
                  <a:cubicBezTo>
                    <a:pt x="55063" y="176504"/>
                    <a:pt x="52931" y="174371"/>
                    <a:pt x="52931" y="171741"/>
                  </a:cubicBezTo>
                  <a:cubicBezTo>
                    <a:pt x="52931" y="169111"/>
                    <a:pt x="55063" y="166979"/>
                    <a:pt x="57693" y="166979"/>
                  </a:cubicBezTo>
                  <a:moveTo>
                    <a:pt x="322869" y="184505"/>
                  </a:moveTo>
                  <a:cubicBezTo>
                    <a:pt x="322869" y="184505"/>
                    <a:pt x="311439" y="165455"/>
                    <a:pt x="273149" y="175742"/>
                  </a:cubicBezTo>
                  <a:cubicBezTo>
                    <a:pt x="218094" y="189458"/>
                    <a:pt x="204568" y="250608"/>
                    <a:pt x="203426" y="257657"/>
                  </a:cubicBezTo>
                  <a:moveTo>
                    <a:pt x="173708" y="275945"/>
                  </a:moveTo>
                  <a:lnTo>
                    <a:pt x="139799" y="330237"/>
                  </a:lnTo>
                  <a:lnTo>
                    <a:pt x="203426" y="324713"/>
                  </a:lnTo>
                  <a:moveTo>
                    <a:pt x="280959" y="276516"/>
                  </a:moveTo>
                  <a:lnTo>
                    <a:pt x="382115" y="214604"/>
                  </a:lnTo>
                  <a:cubicBezTo>
                    <a:pt x="392629" y="205491"/>
                    <a:pt x="395051" y="190129"/>
                    <a:pt x="387851" y="178223"/>
                  </a:cubicBezTo>
                  <a:cubicBezTo>
                    <a:pt x="380651" y="166317"/>
                    <a:pt x="365922" y="161327"/>
                    <a:pt x="352968" y="166407"/>
                  </a:cubicBezTo>
                  <a:lnTo>
                    <a:pt x="173708" y="276516"/>
                  </a:lnTo>
                  <a:lnTo>
                    <a:pt x="203426" y="325284"/>
                  </a:lnTo>
                  <a:lnTo>
                    <a:pt x="238668" y="303377"/>
                  </a:lnTo>
                  <a:moveTo>
                    <a:pt x="335823" y="293471"/>
                  </a:moveTo>
                  <a:lnTo>
                    <a:pt x="263243" y="271944"/>
                  </a:lnTo>
                  <a:cubicBezTo>
                    <a:pt x="255646" y="269110"/>
                    <a:pt x="247103" y="270744"/>
                    <a:pt x="241089" y="276181"/>
                  </a:cubicBezTo>
                  <a:cubicBezTo>
                    <a:pt x="235074" y="281618"/>
                    <a:pt x="232589" y="289953"/>
                    <a:pt x="234644" y="297796"/>
                  </a:cubicBezTo>
                  <a:cubicBezTo>
                    <a:pt x="236699" y="305639"/>
                    <a:pt x="242952" y="311684"/>
                    <a:pt x="250860" y="313473"/>
                  </a:cubicBezTo>
                  <a:lnTo>
                    <a:pt x="296580" y="328523"/>
                  </a:lnTo>
                  <a:cubicBezTo>
                    <a:pt x="300854" y="354130"/>
                    <a:pt x="320342" y="374525"/>
                    <a:pt x="345729" y="379958"/>
                  </a:cubicBezTo>
                  <a:lnTo>
                    <a:pt x="347443" y="379958"/>
                  </a:lnTo>
                  <a:lnTo>
                    <a:pt x="352968" y="438441"/>
                  </a:lnTo>
                  <a:moveTo>
                    <a:pt x="438693" y="438441"/>
                  </a:moveTo>
                  <a:cubicBezTo>
                    <a:pt x="438693" y="438441"/>
                    <a:pt x="417167" y="270991"/>
                    <a:pt x="363636" y="226605"/>
                  </a:cubicBezTo>
                </a:path>
              </a:pathLst>
            </a:custGeom>
            <a:noFill/>
            <a:ln w="1905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C084E5E-83A5-DC87-BE19-1A051AAA0398}"/>
                </a:ext>
              </a:extLst>
            </p:cNvPr>
            <p:cNvSpPr/>
            <p:nvPr/>
          </p:nvSpPr>
          <p:spPr>
            <a:xfrm>
              <a:off x="7558087" y="3043237"/>
              <a:ext cx="428625" cy="428625"/>
            </a:xfrm>
            <a:custGeom>
              <a:avLst/>
              <a:gdLst>
                <a:gd name="connsiteX0" fmla="*/ 429360 w 428625"/>
                <a:gd name="connsiteY0" fmla="*/ 176504 h 428625"/>
                <a:gd name="connsiteX1" fmla="*/ 429360 w 428625"/>
                <a:gd name="connsiteY1" fmla="*/ 28866 h 428625"/>
                <a:gd name="connsiteX2" fmla="*/ 400785 w 428625"/>
                <a:gd name="connsiteY2" fmla="*/ 291 h 428625"/>
                <a:gd name="connsiteX3" fmla="*/ 29310 w 428625"/>
                <a:gd name="connsiteY3" fmla="*/ 291 h 428625"/>
                <a:gd name="connsiteX4" fmla="*/ 735 w 428625"/>
                <a:gd name="connsiteY4" fmla="*/ 28866 h 428625"/>
                <a:gd name="connsiteX5" fmla="*/ 735 w 428625"/>
                <a:gd name="connsiteY5" fmla="*/ 286041 h 428625"/>
                <a:gd name="connsiteX6" fmla="*/ 29310 w 428625"/>
                <a:gd name="connsiteY6" fmla="*/ 314616 h 428625"/>
                <a:gd name="connsiteX7" fmla="*/ 134085 w 428625"/>
                <a:gd name="connsiteY7" fmla="*/ 314616 h 428625"/>
                <a:gd name="connsiteX8" fmla="*/ 89013 w 428625"/>
                <a:gd name="connsiteY8" fmla="*/ 97751 h 428625"/>
                <a:gd name="connsiteX9" fmla="*/ 134085 w 428625"/>
                <a:gd name="connsiteY9" fmla="*/ 142823 h 428625"/>
                <a:gd name="connsiteX10" fmla="*/ 179157 w 428625"/>
                <a:gd name="connsiteY10" fmla="*/ 97751 h 428625"/>
                <a:gd name="connsiteX11" fmla="*/ 134085 w 428625"/>
                <a:gd name="connsiteY11" fmla="*/ 52679 h 428625"/>
                <a:gd name="connsiteX12" fmla="*/ 89013 w 428625"/>
                <a:gd name="connsiteY12" fmla="*/ 97751 h 428625"/>
                <a:gd name="connsiteX13" fmla="*/ 160107 w 428625"/>
                <a:gd name="connsiteY13" fmla="*/ 232968 h 428625"/>
                <a:gd name="connsiteX14" fmla="*/ 56818 w 428625"/>
                <a:gd name="connsiteY14" fmla="*/ 232968 h 428625"/>
                <a:gd name="connsiteX15" fmla="*/ 103244 w 428625"/>
                <a:gd name="connsiteY15" fmla="*/ 162112 h 428625"/>
                <a:gd name="connsiteX16" fmla="*/ 186739 w 428625"/>
                <a:gd name="connsiteY16" fmla="*/ 176408 h 428625"/>
                <a:gd name="connsiteX17" fmla="*/ 257910 w 428625"/>
                <a:gd name="connsiteY17" fmla="*/ 71729 h 428625"/>
                <a:gd name="connsiteX18" fmla="*/ 343635 w 428625"/>
                <a:gd name="connsiteY18" fmla="*/ 71729 h 428625"/>
                <a:gd name="connsiteX19" fmla="*/ 257910 w 428625"/>
                <a:gd name="connsiteY19" fmla="*/ 128879 h 428625"/>
                <a:gd name="connsiteX20" fmla="*/ 372210 w 428625"/>
                <a:gd name="connsiteY20" fmla="*/ 128879 h 428625"/>
                <a:gd name="connsiteX21" fmla="*/ 200760 w 428625"/>
                <a:gd name="connsiteY21" fmla="*/ 314616 h 428625"/>
                <a:gd name="connsiteX22" fmla="*/ 315060 w 428625"/>
                <a:gd name="connsiteY22" fmla="*/ 428916 h 428625"/>
                <a:gd name="connsiteX23" fmla="*/ 429360 w 428625"/>
                <a:gd name="connsiteY23" fmla="*/ 314616 h 428625"/>
                <a:gd name="connsiteX24" fmla="*/ 315060 w 428625"/>
                <a:gd name="connsiteY24" fmla="*/ 200316 h 428625"/>
                <a:gd name="connsiteX25" fmla="*/ 200760 w 428625"/>
                <a:gd name="connsiteY25" fmla="*/ 314616 h 428625"/>
                <a:gd name="connsiteX26" fmla="*/ 366000 w 428625"/>
                <a:gd name="connsiteY26" fmla="*/ 281374 h 428625"/>
                <a:gd name="connsiteX27" fmla="*/ 310659 w 428625"/>
                <a:gd name="connsiteY27" fmla="*/ 355173 h 428625"/>
                <a:gd name="connsiteX28" fmla="*/ 290619 w 428625"/>
                <a:gd name="connsiteY28" fmla="*/ 358012 h 428625"/>
                <a:gd name="connsiteX29" fmla="*/ 289114 w 428625"/>
                <a:gd name="connsiteY29" fmla="*/ 356697 h 428625"/>
                <a:gd name="connsiteX30" fmla="*/ 260539 w 428625"/>
                <a:gd name="connsiteY30" fmla="*/ 328122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429360" y="176504"/>
                  </a:moveTo>
                  <a:lnTo>
                    <a:pt x="429360" y="28866"/>
                  </a:lnTo>
                  <a:cubicBezTo>
                    <a:pt x="429360" y="13084"/>
                    <a:pt x="416567" y="291"/>
                    <a:pt x="400785" y="291"/>
                  </a:cubicBezTo>
                  <a:lnTo>
                    <a:pt x="29310" y="291"/>
                  </a:lnTo>
                  <a:cubicBezTo>
                    <a:pt x="13528" y="291"/>
                    <a:pt x="735" y="13084"/>
                    <a:pt x="735" y="28866"/>
                  </a:cubicBezTo>
                  <a:lnTo>
                    <a:pt x="735" y="286041"/>
                  </a:lnTo>
                  <a:cubicBezTo>
                    <a:pt x="735" y="301823"/>
                    <a:pt x="13528" y="314616"/>
                    <a:pt x="29310" y="314616"/>
                  </a:cubicBezTo>
                  <a:lnTo>
                    <a:pt x="134085" y="314616"/>
                  </a:lnTo>
                  <a:moveTo>
                    <a:pt x="89013" y="97751"/>
                  </a:moveTo>
                  <a:cubicBezTo>
                    <a:pt x="89013" y="122643"/>
                    <a:pt x="109192" y="142823"/>
                    <a:pt x="134085" y="142823"/>
                  </a:cubicBezTo>
                  <a:cubicBezTo>
                    <a:pt x="158978" y="142823"/>
                    <a:pt x="179157" y="122643"/>
                    <a:pt x="179157" y="97751"/>
                  </a:cubicBezTo>
                  <a:cubicBezTo>
                    <a:pt x="179157" y="72858"/>
                    <a:pt x="158978" y="52679"/>
                    <a:pt x="134085" y="52679"/>
                  </a:cubicBezTo>
                  <a:cubicBezTo>
                    <a:pt x="109192" y="52679"/>
                    <a:pt x="89013" y="72858"/>
                    <a:pt x="89013" y="97751"/>
                  </a:cubicBezTo>
                  <a:moveTo>
                    <a:pt x="160107" y="232968"/>
                  </a:moveTo>
                  <a:lnTo>
                    <a:pt x="56818" y="232968"/>
                  </a:lnTo>
                  <a:cubicBezTo>
                    <a:pt x="56813" y="202214"/>
                    <a:pt x="75047" y="174387"/>
                    <a:pt x="103244" y="162112"/>
                  </a:cubicBezTo>
                  <a:cubicBezTo>
                    <a:pt x="131441" y="149836"/>
                    <a:pt x="164233" y="155451"/>
                    <a:pt x="186739" y="176408"/>
                  </a:cubicBezTo>
                  <a:moveTo>
                    <a:pt x="257910" y="71729"/>
                  </a:moveTo>
                  <a:lnTo>
                    <a:pt x="343635" y="71729"/>
                  </a:lnTo>
                  <a:moveTo>
                    <a:pt x="257910" y="128879"/>
                  </a:moveTo>
                  <a:lnTo>
                    <a:pt x="372210" y="128879"/>
                  </a:lnTo>
                  <a:moveTo>
                    <a:pt x="200760" y="314616"/>
                  </a:moveTo>
                  <a:cubicBezTo>
                    <a:pt x="200760" y="377742"/>
                    <a:pt x="251934" y="428916"/>
                    <a:pt x="315060" y="428916"/>
                  </a:cubicBezTo>
                  <a:cubicBezTo>
                    <a:pt x="378186" y="428916"/>
                    <a:pt x="429360" y="377742"/>
                    <a:pt x="429360" y="314616"/>
                  </a:cubicBezTo>
                  <a:cubicBezTo>
                    <a:pt x="429360" y="251490"/>
                    <a:pt x="378186" y="200316"/>
                    <a:pt x="315060" y="200316"/>
                  </a:cubicBezTo>
                  <a:cubicBezTo>
                    <a:pt x="251934" y="200316"/>
                    <a:pt x="200760" y="251490"/>
                    <a:pt x="200760" y="314616"/>
                  </a:cubicBezTo>
                  <a:moveTo>
                    <a:pt x="366000" y="281374"/>
                  </a:moveTo>
                  <a:lnTo>
                    <a:pt x="310659" y="355173"/>
                  </a:lnTo>
                  <a:cubicBezTo>
                    <a:pt x="305911" y="361494"/>
                    <a:pt x="296936" y="362766"/>
                    <a:pt x="290619" y="358012"/>
                  </a:cubicBezTo>
                  <a:cubicBezTo>
                    <a:pt x="290086" y="357610"/>
                    <a:pt x="289583" y="357171"/>
                    <a:pt x="289114" y="356697"/>
                  </a:cubicBezTo>
                  <a:lnTo>
                    <a:pt x="260539" y="328122"/>
                  </a:lnTo>
                </a:path>
              </a:pathLst>
            </a:custGeom>
            <a:noFill/>
            <a:ln w="19050" cap="rnd">
              <a:solidFill>
                <a:srgbClr val="DE58A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2318C3D-7AF0-436B-F9E5-15E93BD5D38E}"/>
                </a:ext>
              </a:extLst>
            </p:cNvPr>
            <p:cNvSpPr/>
            <p:nvPr/>
          </p:nvSpPr>
          <p:spPr>
            <a:xfrm>
              <a:off x="3895725" y="3039027"/>
              <a:ext cx="438139" cy="437045"/>
            </a:xfrm>
            <a:custGeom>
              <a:avLst/>
              <a:gdLst>
                <a:gd name="connsiteX0" fmla="*/ 135416 w 438139"/>
                <a:gd name="connsiteY0" fmla="*/ 203802 h 437045"/>
                <a:gd name="connsiteX1" fmla="*/ 115870 w 438139"/>
                <a:gd name="connsiteY1" fmla="*/ 164712 h 437045"/>
                <a:gd name="connsiteX2" fmla="*/ 91791 w 438139"/>
                <a:gd name="connsiteY2" fmla="*/ 149776 h 437045"/>
                <a:gd name="connsiteX3" fmla="*/ 27364 w 438139"/>
                <a:gd name="connsiteY3" fmla="*/ 149776 h 437045"/>
                <a:gd name="connsiteX4" fmla="*/ 351 w 438139"/>
                <a:gd name="connsiteY4" fmla="*/ 176789 h 437045"/>
                <a:gd name="connsiteX5" fmla="*/ 351 w 438139"/>
                <a:gd name="connsiteY5" fmla="*/ 410323 h 437045"/>
                <a:gd name="connsiteX6" fmla="*/ 27364 w 438139"/>
                <a:gd name="connsiteY6" fmla="*/ 437336 h 437045"/>
                <a:gd name="connsiteX7" fmla="*/ 340432 w 438139"/>
                <a:gd name="connsiteY7" fmla="*/ 437336 h 437045"/>
                <a:gd name="connsiteX8" fmla="*/ 367445 w 438139"/>
                <a:gd name="connsiteY8" fmla="*/ 410323 h 437045"/>
                <a:gd name="connsiteX9" fmla="*/ 367445 w 438139"/>
                <a:gd name="connsiteY9" fmla="*/ 230815 h 437045"/>
                <a:gd name="connsiteX10" fmla="*/ 340432 w 438139"/>
                <a:gd name="connsiteY10" fmla="*/ 203802 h 437045"/>
                <a:gd name="connsiteX11" fmla="*/ 46700 w 438139"/>
                <a:gd name="connsiteY11" fmla="*/ 95503 h 437045"/>
                <a:gd name="connsiteX12" fmla="*/ 46700 w 438139"/>
                <a:gd name="connsiteY12" fmla="*/ 20332 h 437045"/>
                <a:gd name="connsiteX13" fmla="*/ 66759 w 438139"/>
                <a:gd name="connsiteY13" fmla="*/ 291 h 437045"/>
                <a:gd name="connsiteX14" fmla="*/ 353538 w 438139"/>
                <a:gd name="connsiteY14" fmla="*/ 291 h 437045"/>
                <a:gd name="connsiteX15" fmla="*/ 373598 w 438139"/>
                <a:gd name="connsiteY15" fmla="*/ 20332 h 437045"/>
                <a:gd name="connsiteX16" fmla="*/ 373598 w 438139"/>
                <a:gd name="connsiteY16" fmla="*/ 162902 h 437045"/>
                <a:gd name="connsiteX17" fmla="*/ 426442 w 438139"/>
                <a:gd name="connsiteY17" fmla="*/ 202392 h 437045"/>
                <a:gd name="connsiteX18" fmla="*/ 437320 w 438139"/>
                <a:gd name="connsiteY18" fmla="*/ 227538 h 437045"/>
                <a:gd name="connsiteX19" fmla="*/ 367445 w 438139"/>
                <a:gd name="connsiteY19" fmla="*/ 410418 h 437045"/>
                <a:gd name="connsiteX20" fmla="*/ 151951 w 438139"/>
                <a:gd name="connsiteY20" fmla="*/ 270915 h 437045"/>
                <a:gd name="connsiteX21" fmla="*/ 111851 w 438139"/>
                <a:gd name="connsiteY21" fmla="*/ 311016 h 437045"/>
                <a:gd name="connsiteX22" fmla="*/ 111851 w 438139"/>
                <a:gd name="connsiteY22" fmla="*/ 331056 h 437045"/>
                <a:gd name="connsiteX23" fmla="*/ 123547 w 438139"/>
                <a:gd name="connsiteY23" fmla="*/ 359476 h 437045"/>
                <a:gd name="connsiteX24" fmla="*/ 151951 w 438139"/>
                <a:gd name="connsiteY24" fmla="*/ 371214 h 437045"/>
                <a:gd name="connsiteX25" fmla="*/ 202071 w 438139"/>
                <a:gd name="connsiteY25" fmla="*/ 270915 h 437045"/>
                <a:gd name="connsiteX26" fmla="*/ 202071 w 438139"/>
                <a:gd name="connsiteY26" fmla="*/ 304939 h 437045"/>
                <a:gd name="connsiteX27" fmla="*/ 227046 w 438139"/>
                <a:gd name="connsiteY27" fmla="*/ 371214 h 437045"/>
                <a:gd name="connsiteX28" fmla="*/ 252116 w 438139"/>
                <a:gd name="connsiteY28" fmla="*/ 305015 h 437045"/>
                <a:gd name="connsiteX29" fmla="*/ 252116 w 438139"/>
                <a:gd name="connsiteY29" fmla="*/ 270915 h 437045"/>
                <a:gd name="connsiteX30" fmla="*/ 242191 w 438139"/>
                <a:gd name="connsiteY30" fmla="*/ 60432 h 437045"/>
                <a:gd name="connsiteX31" fmla="*/ 312352 w 438139"/>
                <a:gd name="connsiteY31" fmla="*/ 60432 h 437045"/>
                <a:gd name="connsiteX32" fmla="*/ 312352 w 438139"/>
                <a:gd name="connsiteY32" fmla="*/ 130593 h 437045"/>
                <a:gd name="connsiteX33" fmla="*/ 242191 w 438139"/>
                <a:gd name="connsiteY33" fmla="*/ 130593 h 437045"/>
                <a:gd name="connsiteX34" fmla="*/ 111851 w 438139"/>
                <a:gd name="connsiteY34" fmla="*/ 67366 h 437045"/>
                <a:gd name="connsiteX35" fmla="*/ 183898 w 438139"/>
                <a:gd name="connsiteY35" fmla="*/ 67366 h 437045"/>
                <a:gd name="connsiteX36" fmla="*/ 154942 w 438139"/>
                <a:gd name="connsiteY36" fmla="*/ 123906 h 437045"/>
                <a:gd name="connsiteX37" fmla="*/ 183898 w 438139"/>
                <a:gd name="connsiteY37" fmla="*/ 123906 h 437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39" h="437045">
                  <a:moveTo>
                    <a:pt x="135416" y="203802"/>
                  </a:moveTo>
                  <a:lnTo>
                    <a:pt x="115870" y="164712"/>
                  </a:lnTo>
                  <a:cubicBezTo>
                    <a:pt x="111309" y="155586"/>
                    <a:pt x="101994" y="149808"/>
                    <a:pt x="91791" y="149776"/>
                  </a:cubicBezTo>
                  <a:lnTo>
                    <a:pt x="27364" y="149776"/>
                  </a:lnTo>
                  <a:cubicBezTo>
                    <a:pt x="12445" y="149776"/>
                    <a:pt x="351" y="161870"/>
                    <a:pt x="351" y="176789"/>
                  </a:cubicBezTo>
                  <a:lnTo>
                    <a:pt x="351" y="410323"/>
                  </a:lnTo>
                  <a:cubicBezTo>
                    <a:pt x="351" y="425242"/>
                    <a:pt x="12445" y="437336"/>
                    <a:pt x="27364" y="437336"/>
                  </a:cubicBezTo>
                  <a:lnTo>
                    <a:pt x="340432" y="437336"/>
                  </a:lnTo>
                  <a:cubicBezTo>
                    <a:pt x="355351" y="437336"/>
                    <a:pt x="367445" y="425242"/>
                    <a:pt x="367445" y="410323"/>
                  </a:cubicBezTo>
                  <a:lnTo>
                    <a:pt x="367445" y="230815"/>
                  </a:lnTo>
                  <a:cubicBezTo>
                    <a:pt x="367445" y="215896"/>
                    <a:pt x="355351" y="203802"/>
                    <a:pt x="340432" y="203802"/>
                  </a:cubicBezTo>
                  <a:close/>
                  <a:moveTo>
                    <a:pt x="46700" y="95503"/>
                  </a:moveTo>
                  <a:lnTo>
                    <a:pt x="46700" y="20332"/>
                  </a:lnTo>
                  <a:cubicBezTo>
                    <a:pt x="46710" y="9261"/>
                    <a:pt x="55688" y="291"/>
                    <a:pt x="66759" y="291"/>
                  </a:cubicBezTo>
                  <a:lnTo>
                    <a:pt x="353538" y="291"/>
                  </a:lnTo>
                  <a:cubicBezTo>
                    <a:pt x="364614" y="281"/>
                    <a:pt x="373598" y="9256"/>
                    <a:pt x="373598" y="20332"/>
                  </a:cubicBezTo>
                  <a:lnTo>
                    <a:pt x="373598" y="162902"/>
                  </a:lnTo>
                  <a:moveTo>
                    <a:pt x="426442" y="202392"/>
                  </a:moveTo>
                  <a:cubicBezTo>
                    <a:pt x="436112" y="206615"/>
                    <a:pt x="440864" y="217600"/>
                    <a:pt x="437320" y="227538"/>
                  </a:cubicBezTo>
                  <a:lnTo>
                    <a:pt x="367445" y="410418"/>
                  </a:lnTo>
                  <a:moveTo>
                    <a:pt x="151951" y="270915"/>
                  </a:moveTo>
                  <a:cubicBezTo>
                    <a:pt x="129804" y="270915"/>
                    <a:pt x="111851" y="288869"/>
                    <a:pt x="111851" y="311016"/>
                  </a:cubicBezTo>
                  <a:lnTo>
                    <a:pt x="111851" y="331056"/>
                  </a:lnTo>
                  <a:cubicBezTo>
                    <a:pt x="111810" y="341709"/>
                    <a:pt x="116020" y="351938"/>
                    <a:pt x="123547" y="359476"/>
                  </a:cubicBezTo>
                  <a:cubicBezTo>
                    <a:pt x="131075" y="367015"/>
                    <a:pt x="141298" y="371239"/>
                    <a:pt x="151951" y="371214"/>
                  </a:cubicBezTo>
                  <a:moveTo>
                    <a:pt x="202071" y="270915"/>
                  </a:moveTo>
                  <a:lnTo>
                    <a:pt x="202071" y="304939"/>
                  </a:lnTo>
                  <a:cubicBezTo>
                    <a:pt x="202322" y="329284"/>
                    <a:pt x="211168" y="352757"/>
                    <a:pt x="227046" y="371214"/>
                  </a:cubicBezTo>
                  <a:cubicBezTo>
                    <a:pt x="242948" y="352794"/>
                    <a:pt x="251827" y="329347"/>
                    <a:pt x="252116" y="305015"/>
                  </a:cubicBezTo>
                  <a:lnTo>
                    <a:pt x="252116" y="270915"/>
                  </a:lnTo>
                  <a:moveTo>
                    <a:pt x="242191" y="60432"/>
                  </a:moveTo>
                  <a:lnTo>
                    <a:pt x="312352" y="60432"/>
                  </a:lnTo>
                  <a:lnTo>
                    <a:pt x="312352" y="130593"/>
                  </a:lnTo>
                  <a:lnTo>
                    <a:pt x="242191" y="130593"/>
                  </a:lnTo>
                  <a:close/>
                  <a:moveTo>
                    <a:pt x="111851" y="67366"/>
                  </a:moveTo>
                  <a:lnTo>
                    <a:pt x="183898" y="67366"/>
                  </a:lnTo>
                  <a:moveTo>
                    <a:pt x="154942" y="123906"/>
                  </a:moveTo>
                  <a:lnTo>
                    <a:pt x="183898" y="123906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7075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90D903E3-A555-9D4C-B0E3-133A0BACE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9534BD2D-E3A2-A30A-1D6A-A2DC2B4603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b="1" dirty="0"/>
              <a:t>Critique de l’Existant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ABEABD18-3497-D43B-4CF6-ED11DC217CE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C4498351-2EB6-D7CB-CB61-13C305644FC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FD365874-B6E8-0C7A-A157-58B875A6F97D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3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EAAF6ECB-9083-A1EC-3DF3-B01549742495}"/>
              </a:ext>
            </a:extLst>
          </p:cNvPr>
          <p:cNvGrpSpPr/>
          <p:nvPr/>
        </p:nvGrpSpPr>
        <p:grpSpPr>
          <a:xfrm>
            <a:off x="1802635" y="1156030"/>
            <a:ext cx="5533785" cy="3618879"/>
            <a:chOff x="1802635" y="1156030"/>
            <a:chExt cx="5533785" cy="361887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3C71F7-726C-98E6-C826-4C5188828766}"/>
                </a:ext>
              </a:extLst>
            </p:cNvPr>
            <p:cNvSpPr txBox="1"/>
            <p:nvPr/>
          </p:nvSpPr>
          <p:spPr>
            <a:xfrm>
              <a:off x="4094378" y="1713457"/>
              <a:ext cx="105409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Manque de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FD17E-92A2-62BF-DA52-A843A592E07D}"/>
                </a:ext>
              </a:extLst>
            </p:cNvPr>
            <p:cNvSpPr txBox="1"/>
            <p:nvPr/>
          </p:nvSpPr>
          <p:spPr>
            <a:xfrm>
              <a:off x="4205458" y="191450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D8A18E-F527-6C1E-40C1-C53CABF6A40B}"/>
                </a:ext>
              </a:extLst>
            </p:cNvPr>
            <p:cNvSpPr txBox="1"/>
            <p:nvPr/>
          </p:nvSpPr>
          <p:spPr>
            <a:xfrm>
              <a:off x="5521825" y="2015030"/>
              <a:ext cx="66037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Outils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C6FAEB-5F30-4A8F-5BC6-61B3F02F5365}"/>
                </a:ext>
              </a:extLst>
            </p:cNvPr>
            <p:cNvSpPr txBox="1"/>
            <p:nvPr/>
          </p:nvSpPr>
          <p:spPr>
            <a:xfrm>
              <a:off x="5333677" y="2216079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inefficaces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F278FE-992F-B09B-A0D4-00F6E282AD2F}"/>
                </a:ext>
              </a:extLst>
            </p:cNvPr>
            <p:cNvSpPr txBox="1"/>
            <p:nvPr/>
          </p:nvSpPr>
          <p:spPr>
            <a:xfrm>
              <a:off x="2131471" y="2819226"/>
              <a:ext cx="80278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52652C-E94A-89AA-062B-FDA7711475B3}"/>
                </a:ext>
              </a:extLst>
            </p:cNvPr>
            <p:cNvSpPr txBox="1"/>
            <p:nvPr/>
          </p:nvSpPr>
          <p:spPr>
            <a:xfrm>
              <a:off x="1711195" y="3020275"/>
              <a:ext cx="123000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manuelle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1E5511-26F4-BEFD-C95E-A90F7BA7480C}"/>
                </a:ext>
              </a:extLst>
            </p:cNvPr>
            <p:cNvSpPr txBox="1"/>
            <p:nvPr/>
          </p:nvSpPr>
          <p:spPr>
            <a:xfrm>
              <a:off x="1920873" y="3221323"/>
              <a:ext cx="970321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EBEAFE-6B15-EB9B-1D81-D6002466A105}"/>
                </a:ext>
              </a:extLst>
            </p:cNvPr>
            <p:cNvSpPr txBox="1"/>
            <p:nvPr/>
          </p:nvSpPr>
          <p:spPr>
            <a:xfrm>
              <a:off x="6256491" y="2819226"/>
              <a:ext cx="1171370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Besoin d'une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1087FF-9B75-616C-AFC6-25E1D19DAC1A}"/>
                </a:ext>
              </a:extLst>
            </p:cNvPr>
            <p:cNvSpPr txBox="1"/>
            <p:nvPr/>
          </p:nvSpPr>
          <p:spPr>
            <a:xfrm>
              <a:off x="6256491" y="3020275"/>
              <a:ext cx="819534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solution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F62128-33DD-15DF-1522-65B3488179B0}"/>
                </a:ext>
              </a:extLst>
            </p:cNvPr>
            <p:cNvSpPr txBox="1"/>
            <p:nvPr/>
          </p:nvSpPr>
          <p:spPr>
            <a:xfrm>
              <a:off x="6256491" y="3221323"/>
              <a:ext cx="98707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numérique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A981AC-2570-9AFF-D4A7-682E749D8182}"/>
                </a:ext>
              </a:extLst>
            </p:cNvPr>
            <p:cNvSpPr txBox="1"/>
            <p:nvPr/>
          </p:nvSpPr>
          <p:spPr>
            <a:xfrm>
              <a:off x="3661872" y="4327092"/>
              <a:ext cx="760895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Erreurs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9728DA-2514-DD52-0249-CE405E76DA1A}"/>
                </a:ext>
              </a:extLst>
            </p:cNvPr>
            <p:cNvSpPr txBox="1"/>
            <p:nvPr/>
          </p:nvSpPr>
          <p:spPr>
            <a:xfrm>
              <a:off x="3562018" y="4528141"/>
              <a:ext cx="920059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humaines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F157FE-CF3C-F993-E8A7-0392E8787902}"/>
                </a:ext>
              </a:extLst>
            </p:cNvPr>
            <p:cNvSpPr txBox="1"/>
            <p:nvPr/>
          </p:nvSpPr>
          <p:spPr>
            <a:xfrm>
              <a:off x="4712603" y="3928747"/>
              <a:ext cx="107922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87C2FC-DF43-3DE8-2124-92B4DFACBC28}"/>
                </a:ext>
              </a:extLst>
            </p:cNvPr>
            <p:cNvSpPr txBox="1"/>
            <p:nvPr/>
          </p:nvSpPr>
          <p:spPr>
            <a:xfrm>
              <a:off x="4605461" y="4129796"/>
              <a:ext cx="1263517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CB7567-960F-DF52-39E5-C9755AB836A2}"/>
                </a:ext>
              </a:extLst>
            </p:cNvPr>
            <p:cNvSpPr txBox="1"/>
            <p:nvPr/>
          </p:nvSpPr>
          <p:spPr>
            <a:xfrm>
              <a:off x="2736544" y="1110310"/>
              <a:ext cx="1380796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Retards dans la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0F782BD-C2DC-36FD-D60A-05FDECFF67DE}"/>
                </a:ext>
              </a:extLst>
            </p:cNvPr>
            <p:cNvSpPr txBox="1"/>
            <p:nvPr/>
          </p:nvSpPr>
          <p:spPr>
            <a:xfrm>
              <a:off x="2952504" y="1311359"/>
              <a:ext cx="911682" cy="292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spc="0" baseline="0" dirty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validation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FD2ED0-243F-053E-3E35-9CCDBA13A9A3}"/>
                </a:ext>
              </a:extLst>
            </p:cNvPr>
            <p:cNvSpPr/>
            <p:nvPr/>
          </p:nvSpPr>
          <p:spPr>
            <a:xfrm>
              <a:off x="5514265" y="2754897"/>
              <a:ext cx="716394" cy="743346"/>
            </a:xfrm>
            <a:custGeom>
              <a:avLst/>
              <a:gdLst>
                <a:gd name="connsiteX0" fmla="*/ 716864 w 716394"/>
                <a:gd name="connsiteY0" fmla="*/ 371935 h 743346"/>
                <a:gd name="connsiteX1" fmla="*/ 616340 w 716394"/>
                <a:gd name="connsiteY1" fmla="*/ 675386 h 743346"/>
                <a:gd name="connsiteX2" fmla="*/ 611577 w 716394"/>
                <a:gd name="connsiteY2" fmla="*/ 675794 h 743346"/>
                <a:gd name="connsiteX3" fmla="*/ 3759 w 716394"/>
                <a:gd name="connsiteY3" fmla="*/ 743284 h 743346"/>
                <a:gd name="connsiteX4" fmla="*/ 469 w 716394"/>
                <a:gd name="connsiteY4" fmla="*/ 743665 h 743346"/>
                <a:gd name="connsiteX5" fmla="*/ 113711 w 716394"/>
                <a:gd name="connsiteY5" fmla="*/ 371627 h 743346"/>
                <a:gd name="connsiteX6" fmla="*/ 7888 w 716394"/>
                <a:gd name="connsiteY6" fmla="*/ 1126 h 743346"/>
                <a:gd name="connsiteX7" fmla="*/ 1834 w 716394"/>
                <a:gd name="connsiteY7" fmla="*/ 319 h 743346"/>
                <a:gd name="connsiteX8" fmla="*/ 615202 w 716394"/>
                <a:gd name="connsiteY8" fmla="*/ 68386 h 743346"/>
                <a:gd name="connsiteX9" fmla="*/ 616340 w 716394"/>
                <a:gd name="connsiteY9" fmla="*/ 68484 h 743346"/>
                <a:gd name="connsiteX10" fmla="*/ 716864 w 716394"/>
                <a:gd name="connsiteY10" fmla="*/ 371935 h 743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6394" h="743346">
                  <a:moveTo>
                    <a:pt x="716864" y="371935"/>
                  </a:moveTo>
                  <a:cubicBezTo>
                    <a:pt x="716864" y="539526"/>
                    <a:pt x="671858" y="675386"/>
                    <a:pt x="616340" y="675386"/>
                  </a:cubicBezTo>
                  <a:lnTo>
                    <a:pt x="611577" y="675794"/>
                  </a:lnTo>
                  <a:cubicBezTo>
                    <a:pt x="403340" y="693674"/>
                    <a:pt x="200336" y="716047"/>
                    <a:pt x="3759" y="743284"/>
                  </a:cubicBezTo>
                  <a:lnTo>
                    <a:pt x="469" y="743665"/>
                  </a:lnTo>
                  <a:cubicBezTo>
                    <a:pt x="63371" y="736911"/>
                    <a:pt x="113711" y="572929"/>
                    <a:pt x="113711" y="371627"/>
                  </a:cubicBezTo>
                  <a:cubicBezTo>
                    <a:pt x="113711" y="178305"/>
                    <a:pt x="67283" y="19402"/>
                    <a:pt x="7888" y="1126"/>
                  </a:cubicBezTo>
                  <a:lnTo>
                    <a:pt x="1834" y="319"/>
                  </a:lnTo>
                  <a:cubicBezTo>
                    <a:pt x="200152" y="27835"/>
                    <a:pt x="405017" y="50398"/>
                    <a:pt x="615202" y="68386"/>
                  </a:cubicBezTo>
                  <a:lnTo>
                    <a:pt x="616340" y="68484"/>
                  </a:lnTo>
                  <a:cubicBezTo>
                    <a:pt x="671858" y="68484"/>
                    <a:pt x="716864" y="204344"/>
                    <a:pt x="716864" y="371935"/>
                  </a:cubicBezTo>
                  <a:close/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DD15EC10-0BF6-E1B4-CAB3-F62C6035CB4C}"/>
                </a:ext>
              </a:extLst>
            </p:cNvPr>
            <p:cNvGrpSpPr/>
            <p:nvPr/>
          </p:nvGrpSpPr>
          <p:grpSpPr>
            <a:xfrm>
              <a:off x="5774104" y="2521487"/>
              <a:ext cx="108901" cy="259688"/>
              <a:chOff x="5774104" y="2521487"/>
              <a:chExt cx="108901" cy="259688"/>
            </a:xfrm>
            <a:no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4A6945AB-2DCB-8315-D800-3418D3EB1190}"/>
                  </a:ext>
                </a:extLst>
              </p:cNvPr>
              <p:cNvSpPr/>
              <p:nvPr/>
            </p:nvSpPr>
            <p:spPr>
              <a:xfrm>
                <a:off x="5828555" y="2521487"/>
                <a:ext cx="8377" cy="255499"/>
              </a:xfrm>
              <a:custGeom>
                <a:avLst/>
                <a:gdLst>
                  <a:gd name="connsiteX0" fmla="*/ 507 w 8377"/>
                  <a:gd name="connsiteY0" fmla="*/ 291 h 255499"/>
                  <a:gd name="connsiteX1" fmla="*/ 507 w 8377"/>
                  <a:gd name="connsiteY1" fmla="*/ 255791 h 25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55499">
                    <a:moveTo>
                      <a:pt x="507" y="291"/>
                    </a:moveTo>
                    <a:lnTo>
                      <a:pt x="507" y="2557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276FF8B-3FB0-7439-AE2E-F00CAC8BA96B}"/>
                  </a:ext>
                </a:extLst>
              </p:cNvPr>
              <p:cNvSpPr/>
              <p:nvPr/>
            </p:nvSpPr>
            <p:spPr>
              <a:xfrm>
                <a:off x="5774104" y="2726725"/>
                <a:ext cx="108901" cy="54450"/>
              </a:xfrm>
              <a:custGeom>
                <a:avLst/>
                <a:gdLst>
                  <a:gd name="connsiteX0" fmla="*/ 507 w 108901"/>
                  <a:gd name="connsiteY0" fmla="*/ 291 h 54450"/>
                  <a:gd name="connsiteX1" fmla="*/ 54958 w 108901"/>
                  <a:gd name="connsiteY1" fmla="*/ 54742 h 54450"/>
                  <a:gd name="connsiteX2" fmla="*/ 109408 w 108901"/>
                  <a:gd name="connsiteY2" fmla="*/ 291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507" y="291"/>
                    </a:moveTo>
                    <a:lnTo>
                      <a:pt x="54958" y="54742"/>
                    </a:lnTo>
                    <a:lnTo>
                      <a:pt x="109408" y="29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F1281F3-C913-578D-AF73-327B3A3D3938}"/>
                </a:ext>
              </a:extLst>
            </p:cNvPr>
            <p:cNvSpPr/>
            <p:nvPr/>
          </p:nvSpPr>
          <p:spPr>
            <a:xfrm>
              <a:off x="4907852" y="2650217"/>
              <a:ext cx="719652" cy="952686"/>
            </a:xfrm>
            <a:custGeom>
              <a:avLst/>
              <a:gdLst>
                <a:gd name="connsiteX0" fmla="*/ 906 w 719652"/>
                <a:gd name="connsiteY0" fmla="*/ 306 h 952686"/>
                <a:gd name="connsiteX1" fmla="*/ 608166 w 719652"/>
                <a:gd name="connsiteY1" fmla="*/ 104982 h 952686"/>
                <a:gd name="connsiteX2" fmla="*/ 614228 w 719652"/>
                <a:gd name="connsiteY2" fmla="*/ 105789 h 952686"/>
                <a:gd name="connsiteX3" fmla="*/ 720050 w 719652"/>
                <a:gd name="connsiteY3" fmla="*/ 476290 h 952686"/>
                <a:gd name="connsiteX4" fmla="*/ 606809 w 719652"/>
                <a:gd name="connsiteY4" fmla="*/ 848331 h 952686"/>
                <a:gd name="connsiteX5" fmla="*/ 602238 w 719652"/>
                <a:gd name="connsiteY5" fmla="*/ 849034 h 952686"/>
                <a:gd name="connsiteX6" fmla="*/ 397 w 719652"/>
                <a:gd name="connsiteY6" fmla="*/ 952993 h 952686"/>
                <a:gd name="connsiteX7" fmla="*/ 1408 w 719652"/>
                <a:gd name="connsiteY7" fmla="*/ 952809 h 952686"/>
                <a:gd name="connsiteX8" fmla="*/ 116736 w 719652"/>
                <a:gd name="connsiteY8" fmla="*/ 476290 h 952686"/>
                <a:gd name="connsiteX9" fmla="*/ 5717 w 719652"/>
                <a:gd name="connsiteY9" fmla="*/ 1351 h 952686"/>
                <a:gd name="connsiteX10" fmla="*/ 906 w 719652"/>
                <a:gd name="connsiteY10" fmla="*/ 306 h 95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19652" h="952686">
                  <a:moveTo>
                    <a:pt x="906" y="306"/>
                  </a:moveTo>
                  <a:cubicBezTo>
                    <a:pt x="194990" y="41066"/>
                    <a:pt x="397897" y="75807"/>
                    <a:pt x="608166" y="104982"/>
                  </a:cubicBezTo>
                  <a:lnTo>
                    <a:pt x="614228" y="105789"/>
                  </a:lnTo>
                  <a:cubicBezTo>
                    <a:pt x="673623" y="124065"/>
                    <a:pt x="720050" y="282969"/>
                    <a:pt x="720050" y="476290"/>
                  </a:cubicBezTo>
                  <a:cubicBezTo>
                    <a:pt x="720050" y="677592"/>
                    <a:pt x="669711" y="841570"/>
                    <a:pt x="606809" y="848331"/>
                  </a:cubicBezTo>
                  <a:lnTo>
                    <a:pt x="602238" y="849034"/>
                  </a:lnTo>
                  <a:cubicBezTo>
                    <a:pt x="393900" y="878069"/>
                    <a:pt x="192811" y="912574"/>
                    <a:pt x="397" y="952993"/>
                  </a:cubicBezTo>
                  <a:lnTo>
                    <a:pt x="1408" y="952809"/>
                  </a:lnTo>
                  <a:cubicBezTo>
                    <a:pt x="65948" y="933399"/>
                    <a:pt x="116736" y="727472"/>
                    <a:pt x="116736" y="476290"/>
                  </a:cubicBezTo>
                  <a:cubicBezTo>
                    <a:pt x="116736" y="230725"/>
                    <a:pt x="68194" y="28408"/>
                    <a:pt x="5717" y="1351"/>
                  </a:cubicBezTo>
                  <a:lnTo>
                    <a:pt x="906" y="306"/>
                  </a:lnTo>
                  <a:close/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0" name="Graphic 4">
              <a:extLst>
                <a:ext uri="{FF2B5EF4-FFF2-40B4-BE49-F238E27FC236}">
                  <a16:creationId xmlns:a16="http://schemas.microsoft.com/office/drawing/2014/main" id="{DBE5FBA9-3DF0-1DE9-B35C-1FC0144DA7D0}"/>
                </a:ext>
              </a:extLst>
            </p:cNvPr>
            <p:cNvGrpSpPr/>
            <p:nvPr/>
          </p:nvGrpSpPr>
          <p:grpSpPr>
            <a:xfrm>
              <a:off x="5170958" y="3556051"/>
              <a:ext cx="108901" cy="268735"/>
              <a:chOff x="5170958" y="3556051"/>
              <a:chExt cx="108901" cy="268735"/>
            </a:xfrm>
            <a:no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CF6354-1A84-4E76-68A3-D54756EEE952}"/>
                  </a:ext>
                </a:extLst>
              </p:cNvPr>
              <p:cNvSpPr/>
              <p:nvPr/>
            </p:nvSpPr>
            <p:spPr>
              <a:xfrm>
                <a:off x="5225408" y="3560240"/>
                <a:ext cx="8377" cy="264546"/>
              </a:xfrm>
              <a:custGeom>
                <a:avLst/>
                <a:gdLst>
                  <a:gd name="connsiteX0" fmla="*/ 435 w 8377"/>
                  <a:gd name="connsiteY0" fmla="*/ 413 h 264546"/>
                  <a:gd name="connsiteX1" fmla="*/ 435 w 8377"/>
                  <a:gd name="connsiteY1" fmla="*/ 264960 h 264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264546">
                    <a:moveTo>
                      <a:pt x="435" y="413"/>
                    </a:moveTo>
                    <a:lnTo>
                      <a:pt x="435" y="26496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4E24D22-2C63-7115-93A0-9E9448EE71D4}"/>
                  </a:ext>
                </a:extLst>
              </p:cNvPr>
              <p:cNvSpPr/>
              <p:nvPr/>
            </p:nvSpPr>
            <p:spPr>
              <a:xfrm>
                <a:off x="5170958" y="3556051"/>
                <a:ext cx="108901" cy="54450"/>
              </a:xfrm>
              <a:custGeom>
                <a:avLst/>
                <a:gdLst>
                  <a:gd name="connsiteX0" fmla="*/ 109336 w 108901"/>
                  <a:gd name="connsiteY0" fmla="*/ 54864 h 54450"/>
                  <a:gd name="connsiteX1" fmla="*/ 54886 w 108901"/>
                  <a:gd name="connsiteY1" fmla="*/ 413 h 54450"/>
                  <a:gd name="connsiteX2" fmla="*/ 435 w 108901"/>
                  <a:gd name="connsiteY2" fmla="*/ 54864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336" y="54864"/>
                    </a:moveTo>
                    <a:lnTo>
                      <a:pt x="54886" y="413"/>
                    </a:lnTo>
                    <a:lnTo>
                      <a:pt x="435" y="54864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56E4390-2B8D-1C2D-3739-70776847DC71}"/>
                </a:ext>
              </a:extLst>
            </p:cNvPr>
            <p:cNvSpPr/>
            <p:nvPr/>
          </p:nvSpPr>
          <p:spPr>
            <a:xfrm>
              <a:off x="4296814" y="2492553"/>
              <a:ext cx="727371" cy="1268794"/>
            </a:xfrm>
            <a:custGeom>
              <a:avLst/>
              <a:gdLst>
                <a:gd name="connsiteX0" fmla="*/ 616676 w 727371"/>
                <a:gd name="connsiteY0" fmla="*/ 158998 h 1268794"/>
                <a:gd name="connsiteX1" fmla="*/ 727695 w 727371"/>
                <a:gd name="connsiteY1" fmla="*/ 633938 h 1268794"/>
                <a:gd name="connsiteX2" fmla="*/ 612368 w 727371"/>
                <a:gd name="connsiteY2" fmla="*/ 1110454 h 1268794"/>
                <a:gd name="connsiteX3" fmla="*/ 611362 w 727371"/>
                <a:gd name="connsiteY3" fmla="*/ 1110647 h 1268794"/>
                <a:gd name="connsiteX4" fmla="*/ 324 w 727371"/>
                <a:gd name="connsiteY4" fmla="*/ 1269082 h 1268794"/>
                <a:gd name="connsiteX5" fmla="*/ 4471 w 727371"/>
                <a:gd name="connsiteY5" fmla="*/ 1267758 h 1268794"/>
                <a:gd name="connsiteX6" fmla="*/ 124796 w 727371"/>
                <a:gd name="connsiteY6" fmla="*/ 633938 h 1268794"/>
                <a:gd name="connsiteX7" fmla="*/ 7178 w 727371"/>
                <a:gd name="connsiteY7" fmla="*/ 1568 h 1268794"/>
                <a:gd name="connsiteX8" fmla="*/ 3105 w 727371"/>
                <a:gd name="connsiteY8" fmla="*/ 288 h 1268794"/>
                <a:gd name="connsiteX9" fmla="*/ 611870 w 727371"/>
                <a:gd name="connsiteY9" fmla="*/ 157954 h 1268794"/>
                <a:gd name="connsiteX10" fmla="*/ 616676 w 727371"/>
                <a:gd name="connsiteY10" fmla="*/ 158998 h 1268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7371" h="1268794">
                  <a:moveTo>
                    <a:pt x="616676" y="158998"/>
                  </a:moveTo>
                  <a:cubicBezTo>
                    <a:pt x="679154" y="186056"/>
                    <a:pt x="727695" y="388373"/>
                    <a:pt x="727695" y="633938"/>
                  </a:cubicBezTo>
                  <a:cubicBezTo>
                    <a:pt x="727695" y="885120"/>
                    <a:pt x="676908" y="1091053"/>
                    <a:pt x="612368" y="1110454"/>
                  </a:cubicBezTo>
                  <a:lnTo>
                    <a:pt x="611362" y="1110647"/>
                  </a:lnTo>
                  <a:cubicBezTo>
                    <a:pt x="396167" y="1155849"/>
                    <a:pt x="191822" y="1208457"/>
                    <a:pt x="324" y="1269082"/>
                  </a:cubicBezTo>
                  <a:lnTo>
                    <a:pt x="4471" y="1267758"/>
                  </a:lnTo>
                  <a:cubicBezTo>
                    <a:pt x="72067" y="1234820"/>
                    <a:pt x="124796" y="963622"/>
                    <a:pt x="124796" y="633938"/>
                  </a:cubicBezTo>
                  <a:cubicBezTo>
                    <a:pt x="124796" y="308670"/>
                    <a:pt x="73470" y="40326"/>
                    <a:pt x="7178" y="1568"/>
                  </a:cubicBezTo>
                  <a:lnTo>
                    <a:pt x="3105" y="288"/>
                  </a:lnTo>
                  <a:cubicBezTo>
                    <a:pt x="193952" y="60587"/>
                    <a:pt x="397531" y="112940"/>
                    <a:pt x="611870" y="157954"/>
                  </a:cubicBezTo>
                  <a:lnTo>
                    <a:pt x="616676" y="158998"/>
                  </a:lnTo>
                  <a:close/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4" name="Graphic 4">
              <a:extLst>
                <a:ext uri="{FF2B5EF4-FFF2-40B4-BE49-F238E27FC236}">
                  <a16:creationId xmlns:a16="http://schemas.microsoft.com/office/drawing/2014/main" id="{FF648D33-3AC9-E4A3-A320-950D3841DA42}"/>
                </a:ext>
              </a:extLst>
            </p:cNvPr>
            <p:cNvGrpSpPr/>
            <p:nvPr/>
          </p:nvGrpSpPr>
          <p:grpSpPr>
            <a:xfrm>
              <a:off x="4567811" y="2219914"/>
              <a:ext cx="108901" cy="345971"/>
              <a:chOff x="4567811" y="2219914"/>
              <a:chExt cx="108901" cy="345971"/>
            </a:xfrm>
            <a:no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68534D1-6036-41F1-BAFF-53BC3262D41E}"/>
                  </a:ext>
                </a:extLst>
              </p:cNvPr>
              <p:cNvSpPr/>
              <p:nvPr/>
            </p:nvSpPr>
            <p:spPr>
              <a:xfrm>
                <a:off x="4622262" y="2219914"/>
                <a:ext cx="8377" cy="341364"/>
              </a:xfrm>
              <a:custGeom>
                <a:avLst/>
                <a:gdLst>
                  <a:gd name="connsiteX0" fmla="*/ 363 w 8377"/>
                  <a:gd name="connsiteY0" fmla="*/ 255 h 341364"/>
                  <a:gd name="connsiteX1" fmla="*/ 363 w 8377"/>
                  <a:gd name="connsiteY1" fmla="*/ 341619 h 341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41364">
                    <a:moveTo>
                      <a:pt x="363" y="255"/>
                    </a:moveTo>
                    <a:lnTo>
                      <a:pt x="363" y="341619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B264212-7BDD-B881-4737-A8200ECA11C8}"/>
                  </a:ext>
                </a:extLst>
              </p:cNvPr>
              <p:cNvSpPr/>
              <p:nvPr/>
            </p:nvSpPr>
            <p:spPr>
              <a:xfrm>
                <a:off x="4567811" y="2511435"/>
                <a:ext cx="108901" cy="54450"/>
              </a:xfrm>
              <a:custGeom>
                <a:avLst/>
                <a:gdLst>
                  <a:gd name="connsiteX0" fmla="*/ 363 w 108901"/>
                  <a:gd name="connsiteY0" fmla="*/ 255 h 54450"/>
                  <a:gd name="connsiteX1" fmla="*/ 54814 w 108901"/>
                  <a:gd name="connsiteY1" fmla="*/ 54706 h 54450"/>
                  <a:gd name="connsiteX2" fmla="*/ 109264 w 108901"/>
                  <a:gd name="connsiteY2" fmla="*/ 255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363" y="255"/>
                    </a:moveTo>
                    <a:lnTo>
                      <a:pt x="54814" y="54706"/>
                    </a:lnTo>
                    <a:lnTo>
                      <a:pt x="109264" y="255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60B1A9A-75D0-1164-6EE4-E4F6BE3C44D8}"/>
                </a:ext>
              </a:extLst>
            </p:cNvPr>
            <p:cNvSpPr/>
            <p:nvPr/>
          </p:nvSpPr>
          <p:spPr>
            <a:xfrm>
              <a:off x="3688918" y="2250063"/>
              <a:ext cx="732373" cy="1753732"/>
            </a:xfrm>
            <a:custGeom>
              <a:avLst/>
              <a:gdLst>
                <a:gd name="connsiteX0" fmla="*/ 3320 w 732373"/>
                <a:gd name="connsiteY0" fmla="*/ 1752500 h 1753732"/>
                <a:gd name="connsiteX1" fmla="*/ 608158 w 732373"/>
                <a:gd name="connsiteY1" fmla="*/ 1511543 h 1753732"/>
                <a:gd name="connsiteX2" fmla="*/ 612300 w 732373"/>
                <a:gd name="connsiteY2" fmla="*/ 1510219 h 1753732"/>
                <a:gd name="connsiteX3" fmla="*/ 732625 w 732373"/>
                <a:gd name="connsiteY3" fmla="*/ 876396 h 1753732"/>
                <a:gd name="connsiteX4" fmla="*/ 615007 w 732373"/>
                <a:gd name="connsiteY4" fmla="*/ 244027 h 1753732"/>
                <a:gd name="connsiteX5" fmla="*/ 610939 w 732373"/>
                <a:gd name="connsiteY5" fmla="*/ 242747 h 1753732"/>
                <a:gd name="connsiteX6" fmla="*/ 2029 w 732373"/>
                <a:gd name="connsiteY6" fmla="*/ 259 h 1753732"/>
                <a:gd name="connsiteX7" fmla="*/ 2156 w 732373"/>
                <a:gd name="connsiteY7" fmla="*/ 485 h 1753732"/>
                <a:gd name="connsiteX8" fmla="*/ 129436 w 732373"/>
                <a:gd name="connsiteY8" fmla="*/ 876656 h 1753732"/>
                <a:gd name="connsiteX9" fmla="*/ 252 w 732373"/>
                <a:gd name="connsiteY9" fmla="*/ 1753991 h 1753732"/>
                <a:gd name="connsiteX10" fmla="*/ 3320 w 732373"/>
                <a:gd name="connsiteY10" fmla="*/ 1752500 h 175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2373" h="1753732">
                  <a:moveTo>
                    <a:pt x="3320" y="1752500"/>
                  </a:moveTo>
                  <a:cubicBezTo>
                    <a:pt x="186055" y="1661040"/>
                    <a:pt x="388669" y="1581022"/>
                    <a:pt x="608158" y="1511543"/>
                  </a:cubicBezTo>
                  <a:lnTo>
                    <a:pt x="612300" y="1510219"/>
                  </a:lnTo>
                  <a:cubicBezTo>
                    <a:pt x="679896" y="1477281"/>
                    <a:pt x="732625" y="1206083"/>
                    <a:pt x="732625" y="876396"/>
                  </a:cubicBezTo>
                  <a:cubicBezTo>
                    <a:pt x="732625" y="551129"/>
                    <a:pt x="681299" y="282785"/>
                    <a:pt x="615007" y="244027"/>
                  </a:cubicBezTo>
                  <a:lnTo>
                    <a:pt x="610939" y="242747"/>
                  </a:lnTo>
                  <a:cubicBezTo>
                    <a:pt x="389862" y="172896"/>
                    <a:pt x="185872" y="92381"/>
                    <a:pt x="2029" y="259"/>
                  </a:cubicBezTo>
                  <a:lnTo>
                    <a:pt x="2156" y="485"/>
                  </a:lnTo>
                  <a:cubicBezTo>
                    <a:pt x="73700" y="47433"/>
                    <a:pt x="129436" y="421793"/>
                    <a:pt x="129436" y="876656"/>
                  </a:cubicBezTo>
                  <a:cubicBezTo>
                    <a:pt x="129436" y="1335541"/>
                    <a:pt x="72709" y="1712491"/>
                    <a:pt x="252" y="1753991"/>
                  </a:cubicBezTo>
                  <a:lnTo>
                    <a:pt x="3320" y="1752500"/>
                  </a:lnTo>
                  <a:close/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6D4A669E-B75E-B409-F07C-348B36BE50D6}"/>
                </a:ext>
              </a:extLst>
            </p:cNvPr>
            <p:cNvGrpSpPr/>
            <p:nvPr/>
          </p:nvGrpSpPr>
          <p:grpSpPr>
            <a:xfrm>
              <a:off x="3964664" y="3874383"/>
              <a:ext cx="108901" cy="358118"/>
              <a:chOff x="3964664" y="3874383"/>
              <a:chExt cx="108901" cy="358118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593730A-1FEF-99D5-E9A0-1CE71C5DCEED}"/>
                  </a:ext>
                </a:extLst>
              </p:cNvPr>
              <p:cNvSpPr/>
              <p:nvPr/>
            </p:nvSpPr>
            <p:spPr>
              <a:xfrm>
                <a:off x="4019115" y="3878571"/>
                <a:ext cx="8377" cy="353929"/>
              </a:xfrm>
              <a:custGeom>
                <a:avLst/>
                <a:gdLst>
                  <a:gd name="connsiteX0" fmla="*/ 291 w 8377"/>
                  <a:gd name="connsiteY0" fmla="*/ 451 h 353929"/>
                  <a:gd name="connsiteX1" fmla="*/ 291 w 8377"/>
                  <a:gd name="connsiteY1" fmla="*/ 354381 h 3539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353929">
                    <a:moveTo>
                      <a:pt x="291" y="451"/>
                    </a:moveTo>
                    <a:lnTo>
                      <a:pt x="291" y="354381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FC4D2CD-B486-E2B4-BE84-0DE4AC9E2794}"/>
                  </a:ext>
                </a:extLst>
              </p:cNvPr>
              <p:cNvSpPr/>
              <p:nvPr/>
            </p:nvSpPr>
            <p:spPr>
              <a:xfrm>
                <a:off x="3964664" y="3874383"/>
                <a:ext cx="108901" cy="54450"/>
              </a:xfrm>
              <a:custGeom>
                <a:avLst/>
                <a:gdLst>
                  <a:gd name="connsiteX0" fmla="*/ 109192 w 108901"/>
                  <a:gd name="connsiteY0" fmla="*/ 54902 h 54450"/>
                  <a:gd name="connsiteX1" fmla="*/ 54742 w 108901"/>
                  <a:gd name="connsiteY1" fmla="*/ 451 h 54450"/>
                  <a:gd name="connsiteX2" fmla="*/ 291 w 108901"/>
                  <a:gd name="connsiteY2" fmla="*/ 54902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109192" y="54902"/>
                    </a:moveTo>
                    <a:lnTo>
                      <a:pt x="54742" y="451"/>
                    </a:lnTo>
                    <a:lnTo>
                      <a:pt x="291" y="54902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C15BE2F-ABF0-AC31-18CE-D36CB640EE1B}"/>
                </a:ext>
              </a:extLst>
            </p:cNvPr>
            <p:cNvSpPr/>
            <p:nvPr/>
          </p:nvSpPr>
          <p:spPr>
            <a:xfrm>
              <a:off x="2913346" y="1817816"/>
              <a:ext cx="904728" cy="2613635"/>
            </a:xfrm>
            <a:custGeom>
              <a:avLst/>
              <a:gdLst>
                <a:gd name="connsiteX0" fmla="*/ 159 w 904728"/>
                <a:gd name="connsiteY0" fmla="*/ 1307025 h 2613635"/>
                <a:gd name="connsiteX1" fmla="*/ 150946 w 904728"/>
                <a:gd name="connsiteY1" fmla="*/ 2613842 h 2613635"/>
                <a:gd name="connsiteX2" fmla="*/ 301732 w 904728"/>
                <a:gd name="connsiteY2" fmla="*/ 1307025 h 2613635"/>
                <a:gd name="connsiteX3" fmla="*/ 150946 w 904728"/>
                <a:gd name="connsiteY3" fmla="*/ 207 h 2613635"/>
                <a:gd name="connsiteX4" fmla="*/ 159 w 904728"/>
                <a:gd name="connsiteY4" fmla="*/ 1307025 h 2613635"/>
                <a:gd name="connsiteX5" fmla="*/ 168321 w 904728"/>
                <a:gd name="connsiteY5" fmla="*/ 2607115 h 2613635"/>
                <a:gd name="connsiteX6" fmla="*/ 779684 w 904728"/>
                <a:gd name="connsiteY6" fmla="*/ 2185876 h 2613635"/>
                <a:gd name="connsiteX7" fmla="*/ 904887 w 904728"/>
                <a:gd name="connsiteY7" fmla="*/ 1308985 h 2613635"/>
                <a:gd name="connsiteX8" fmla="*/ 778964 w 904728"/>
                <a:gd name="connsiteY8" fmla="*/ 430042 h 2613635"/>
                <a:gd name="connsiteX9" fmla="*/ 169188 w 904728"/>
                <a:gd name="connsiteY9" fmla="*/ 9683 h 261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04728" h="2613635">
                  <a:moveTo>
                    <a:pt x="159" y="1307025"/>
                  </a:moveTo>
                  <a:cubicBezTo>
                    <a:pt x="159" y="2028757"/>
                    <a:pt x="67669" y="2613842"/>
                    <a:pt x="150946" y="2613842"/>
                  </a:cubicBezTo>
                  <a:cubicBezTo>
                    <a:pt x="234223" y="2613842"/>
                    <a:pt x="301732" y="2028757"/>
                    <a:pt x="301732" y="1307025"/>
                  </a:cubicBezTo>
                  <a:cubicBezTo>
                    <a:pt x="301732" y="585289"/>
                    <a:pt x="234223" y="207"/>
                    <a:pt x="150946" y="207"/>
                  </a:cubicBezTo>
                  <a:cubicBezTo>
                    <a:pt x="67669" y="207"/>
                    <a:pt x="159" y="585289"/>
                    <a:pt x="159" y="1307025"/>
                  </a:cubicBezTo>
                  <a:moveTo>
                    <a:pt x="168321" y="2607115"/>
                  </a:moveTo>
                  <a:cubicBezTo>
                    <a:pt x="326939" y="2454318"/>
                    <a:pt x="546308" y="2293052"/>
                    <a:pt x="779684" y="2185876"/>
                  </a:cubicBezTo>
                  <a:cubicBezTo>
                    <a:pt x="850277" y="2130504"/>
                    <a:pt x="904887" y="1786979"/>
                    <a:pt x="904887" y="1308985"/>
                  </a:cubicBezTo>
                  <a:cubicBezTo>
                    <a:pt x="904887" y="829324"/>
                    <a:pt x="849917" y="483235"/>
                    <a:pt x="778964" y="430042"/>
                  </a:cubicBezTo>
                  <a:cubicBezTo>
                    <a:pt x="545514" y="322862"/>
                    <a:pt x="327620" y="158755"/>
                    <a:pt x="169188" y="9683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grpSp>
          <p:nvGrpSpPr>
            <p:cNvPr id="42" name="Graphic 4">
              <a:extLst>
                <a:ext uri="{FF2B5EF4-FFF2-40B4-BE49-F238E27FC236}">
                  <a16:creationId xmlns:a16="http://schemas.microsoft.com/office/drawing/2014/main" id="{28185BA8-1E1C-C9F0-4A84-B370B0B7EB23}"/>
                </a:ext>
              </a:extLst>
            </p:cNvPr>
            <p:cNvGrpSpPr/>
            <p:nvPr/>
          </p:nvGrpSpPr>
          <p:grpSpPr>
            <a:xfrm>
              <a:off x="3361518" y="1616767"/>
              <a:ext cx="108901" cy="464925"/>
              <a:chOff x="3361518" y="1616767"/>
              <a:chExt cx="108901" cy="464925"/>
            </a:xfrm>
            <a:noFill/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192927F-2844-3C9C-BFC8-35ED26468658}"/>
                  </a:ext>
                </a:extLst>
              </p:cNvPr>
              <p:cNvSpPr/>
              <p:nvPr/>
            </p:nvSpPr>
            <p:spPr>
              <a:xfrm>
                <a:off x="3415969" y="1616767"/>
                <a:ext cx="8377" cy="460736"/>
              </a:xfrm>
              <a:custGeom>
                <a:avLst/>
                <a:gdLst>
                  <a:gd name="connsiteX0" fmla="*/ 219 w 8377"/>
                  <a:gd name="connsiteY0" fmla="*/ 183 h 460736"/>
                  <a:gd name="connsiteX1" fmla="*/ 219 w 8377"/>
                  <a:gd name="connsiteY1" fmla="*/ 460920 h 460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377" h="460736">
                    <a:moveTo>
                      <a:pt x="219" y="183"/>
                    </a:moveTo>
                    <a:lnTo>
                      <a:pt x="219" y="460920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51755D8-537B-B245-7585-982034E822C1}"/>
                  </a:ext>
                </a:extLst>
              </p:cNvPr>
              <p:cNvSpPr/>
              <p:nvPr/>
            </p:nvSpPr>
            <p:spPr>
              <a:xfrm>
                <a:off x="3361518" y="2027242"/>
                <a:ext cx="108901" cy="54450"/>
              </a:xfrm>
              <a:custGeom>
                <a:avLst/>
                <a:gdLst>
                  <a:gd name="connsiteX0" fmla="*/ 219 w 108901"/>
                  <a:gd name="connsiteY0" fmla="*/ 183 h 54450"/>
                  <a:gd name="connsiteX1" fmla="*/ 54670 w 108901"/>
                  <a:gd name="connsiteY1" fmla="*/ 54634 h 54450"/>
                  <a:gd name="connsiteX2" fmla="*/ 109120 w 108901"/>
                  <a:gd name="connsiteY2" fmla="*/ 183 h 5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901" h="54450">
                    <a:moveTo>
                      <a:pt x="219" y="183"/>
                    </a:moveTo>
                    <a:lnTo>
                      <a:pt x="54670" y="54634"/>
                    </a:lnTo>
                    <a:lnTo>
                      <a:pt x="109120" y="183"/>
                    </a:lnTo>
                  </a:path>
                </a:pathLst>
              </a:custGeom>
              <a:noFill/>
              <a:ln w="16740" cap="rnd">
                <a:solidFill>
                  <a:srgbClr val="484848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878378-D669-EBF6-283B-064EC55D5EA9}"/>
                </a:ext>
              </a:extLst>
            </p:cNvPr>
            <p:cNvSpPr/>
            <p:nvPr/>
          </p:nvSpPr>
          <p:spPr>
            <a:xfrm>
              <a:off x="3328077" y="2936211"/>
              <a:ext cx="376924" cy="376842"/>
            </a:xfrm>
            <a:custGeom>
              <a:avLst/>
              <a:gdLst>
                <a:gd name="connsiteX0" fmla="*/ 98453 w 376924"/>
                <a:gd name="connsiteY0" fmla="*/ 188695 h 376842"/>
                <a:gd name="connsiteX1" fmla="*/ 188690 w 376924"/>
                <a:gd name="connsiteY1" fmla="*/ 188695 h 376842"/>
                <a:gd name="connsiteX2" fmla="*/ 254316 w 376924"/>
                <a:gd name="connsiteY2" fmla="*/ 270723 h 376842"/>
                <a:gd name="connsiteX3" fmla="*/ 291208 w 376924"/>
                <a:gd name="connsiteY3" fmla="*/ 328139 h 376842"/>
                <a:gd name="connsiteX4" fmla="*/ 316222 w 376924"/>
                <a:gd name="connsiteY4" fmla="*/ 353157 h 376842"/>
                <a:gd name="connsiteX5" fmla="*/ 341236 w 376924"/>
                <a:gd name="connsiteY5" fmla="*/ 328139 h 376842"/>
                <a:gd name="connsiteX6" fmla="*/ 316222 w 376924"/>
                <a:gd name="connsiteY6" fmla="*/ 303121 h 376842"/>
                <a:gd name="connsiteX7" fmla="*/ 291208 w 376924"/>
                <a:gd name="connsiteY7" fmla="*/ 328139 h 376842"/>
                <a:gd name="connsiteX8" fmla="*/ 6255 w 376924"/>
                <a:gd name="connsiteY8" fmla="*/ 142069 h 376842"/>
                <a:gd name="connsiteX9" fmla="*/ 32023 w 376924"/>
                <a:gd name="connsiteY9" fmla="*/ 83932 h 376842"/>
                <a:gd name="connsiteX10" fmla="*/ 72099 w 376924"/>
                <a:gd name="connsiteY10" fmla="*/ 40790 h 376842"/>
                <a:gd name="connsiteX11" fmla="*/ 127974 w 376924"/>
                <a:gd name="connsiteY11" fmla="*/ 10398 h 376842"/>
                <a:gd name="connsiteX12" fmla="*/ 185976 w 376924"/>
                <a:gd name="connsiteY12" fmla="*/ 346 h 376842"/>
                <a:gd name="connsiteX13" fmla="*/ 248804 w 376924"/>
                <a:gd name="connsiteY13" fmla="*/ 10180 h 376842"/>
                <a:gd name="connsiteX14" fmla="*/ 300876 w 376924"/>
                <a:gd name="connsiteY14" fmla="*/ 37523 h 376842"/>
                <a:gd name="connsiteX15" fmla="*/ 344989 w 376924"/>
                <a:gd name="connsiteY15" fmla="*/ 83362 h 376842"/>
                <a:gd name="connsiteX16" fmla="*/ 369768 w 376924"/>
                <a:gd name="connsiteY16" fmla="*/ 136824 h 376842"/>
                <a:gd name="connsiteX17" fmla="*/ 376822 w 376924"/>
                <a:gd name="connsiteY17" fmla="*/ 200054 h 376842"/>
                <a:gd name="connsiteX18" fmla="*/ 364189 w 376924"/>
                <a:gd name="connsiteY18" fmla="*/ 257538 h 376842"/>
                <a:gd name="connsiteX19" fmla="*/ 332708 w 376924"/>
                <a:gd name="connsiteY19" fmla="*/ 309391 h 376842"/>
                <a:gd name="connsiteX20" fmla="*/ 258706 w 376924"/>
                <a:gd name="connsiteY20" fmla="*/ 363742 h 376842"/>
                <a:gd name="connsiteX21" fmla="*/ 83078 w 376924"/>
                <a:gd name="connsiteY21" fmla="*/ 344766 h 376842"/>
                <a:gd name="connsiteX22" fmla="*/ 207 w 376924"/>
                <a:gd name="connsiteY22" fmla="*/ 188762 h 376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6924" h="376842">
                  <a:moveTo>
                    <a:pt x="98453" y="188695"/>
                  </a:moveTo>
                  <a:lnTo>
                    <a:pt x="188690" y="188695"/>
                  </a:lnTo>
                  <a:lnTo>
                    <a:pt x="254316" y="270723"/>
                  </a:lnTo>
                  <a:moveTo>
                    <a:pt x="291208" y="328139"/>
                  </a:moveTo>
                  <a:cubicBezTo>
                    <a:pt x="291206" y="341955"/>
                    <a:pt x="302406" y="353157"/>
                    <a:pt x="316222" y="353157"/>
                  </a:cubicBezTo>
                  <a:cubicBezTo>
                    <a:pt x="330039" y="353157"/>
                    <a:pt x="341239" y="341955"/>
                    <a:pt x="341236" y="328139"/>
                  </a:cubicBezTo>
                  <a:cubicBezTo>
                    <a:pt x="341239" y="314323"/>
                    <a:pt x="330039" y="303121"/>
                    <a:pt x="316222" y="303121"/>
                  </a:cubicBezTo>
                  <a:cubicBezTo>
                    <a:pt x="302406" y="303121"/>
                    <a:pt x="291206" y="314323"/>
                    <a:pt x="291208" y="328139"/>
                  </a:cubicBezTo>
                  <a:moveTo>
                    <a:pt x="6255" y="142069"/>
                  </a:moveTo>
                  <a:cubicBezTo>
                    <a:pt x="11483" y="121368"/>
                    <a:pt x="20197" y="101708"/>
                    <a:pt x="32023" y="83932"/>
                  </a:cubicBezTo>
                  <a:moveTo>
                    <a:pt x="72099" y="40790"/>
                  </a:moveTo>
                  <a:cubicBezTo>
                    <a:pt x="88768" y="27418"/>
                    <a:pt x="107689" y="17126"/>
                    <a:pt x="127974" y="10398"/>
                  </a:cubicBezTo>
                  <a:moveTo>
                    <a:pt x="185976" y="346"/>
                  </a:moveTo>
                  <a:cubicBezTo>
                    <a:pt x="207316" y="167"/>
                    <a:pt x="228540" y="3490"/>
                    <a:pt x="248804" y="10180"/>
                  </a:cubicBezTo>
                  <a:moveTo>
                    <a:pt x="300876" y="37523"/>
                  </a:moveTo>
                  <a:cubicBezTo>
                    <a:pt x="318018" y="50253"/>
                    <a:pt x="332926" y="65744"/>
                    <a:pt x="344989" y="83362"/>
                  </a:cubicBezTo>
                  <a:moveTo>
                    <a:pt x="369768" y="136824"/>
                  </a:moveTo>
                  <a:cubicBezTo>
                    <a:pt x="375655" y="157355"/>
                    <a:pt x="378040" y="178731"/>
                    <a:pt x="376822" y="200054"/>
                  </a:cubicBezTo>
                  <a:moveTo>
                    <a:pt x="364189" y="257538"/>
                  </a:moveTo>
                  <a:cubicBezTo>
                    <a:pt x="356846" y="276548"/>
                    <a:pt x="346187" y="294106"/>
                    <a:pt x="332708" y="309391"/>
                  </a:cubicBezTo>
                  <a:moveTo>
                    <a:pt x="258706" y="363742"/>
                  </a:moveTo>
                  <a:cubicBezTo>
                    <a:pt x="200638" y="386922"/>
                    <a:pt x="134855" y="379814"/>
                    <a:pt x="83078" y="344766"/>
                  </a:cubicBezTo>
                  <a:cubicBezTo>
                    <a:pt x="31302" y="309717"/>
                    <a:pt x="262" y="251286"/>
                    <a:pt x="207" y="188762"/>
                  </a:cubicBezTo>
                </a:path>
              </a:pathLst>
            </a:custGeom>
            <a:noFill/>
            <a:ln w="16740" cap="rnd">
              <a:solidFill>
                <a:srgbClr val="DE843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4E7525F-98BE-E931-A632-5B40BF39790D}"/>
                </a:ext>
              </a:extLst>
            </p:cNvPr>
            <p:cNvSpPr/>
            <p:nvPr/>
          </p:nvSpPr>
          <p:spPr>
            <a:xfrm>
              <a:off x="3940646" y="2939323"/>
              <a:ext cx="357979" cy="370622"/>
            </a:xfrm>
            <a:custGeom>
              <a:avLst/>
              <a:gdLst>
                <a:gd name="connsiteX0" fmla="*/ 102147 w 357979"/>
                <a:gd name="connsiteY0" fmla="*/ 370962 h 370622"/>
                <a:gd name="connsiteX1" fmla="*/ 102147 w 357979"/>
                <a:gd name="connsiteY1" fmla="*/ 280052 h 370622"/>
                <a:gd name="connsiteX2" fmla="*/ 70355 w 357979"/>
                <a:gd name="connsiteY2" fmla="*/ 235634 h 370622"/>
                <a:gd name="connsiteX3" fmla="*/ 254509 w 357979"/>
                <a:gd name="connsiteY3" fmla="*/ 370962 h 370622"/>
                <a:gd name="connsiteX4" fmla="*/ 254509 w 357979"/>
                <a:gd name="connsiteY4" fmla="*/ 327430 h 370622"/>
                <a:gd name="connsiteX5" fmla="*/ 276276 w 357979"/>
                <a:gd name="connsiteY5" fmla="*/ 327430 h 370622"/>
                <a:gd name="connsiteX6" fmla="*/ 307058 w 357979"/>
                <a:gd name="connsiteY6" fmla="*/ 314678 h 370622"/>
                <a:gd name="connsiteX7" fmla="*/ 319808 w 357979"/>
                <a:gd name="connsiteY7" fmla="*/ 283897 h 370622"/>
                <a:gd name="connsiteX8" fmla="*/ 319808 w 357979"/>
                <a:gd name="connsiteY8" fmla="*/ 240365 h 370622"/>
                <a:gd name="connsiteX9" fmla="*/ 347378 w 357979"/>
                <a:gd name="connsiteY9" fmla="*/ 240365 h 370622"/>
                <a:gd name="connsiteX10" fmla="*/ 352445 w 357979"/>
                <a:gd name="connsiteY10" fmla="*/ 239105 h 370622"/>
                <a:gd name="connsiteX11" fmla="*/ 356345 w 357979"/>
                <a:gd name="connsiteY11" fmla="*/ 235634 h 370622"/>
                <a:gd name="connsiteX12" fmla="*/ 358183 w 357979"/>
                <a:gd name="connsiteY12" fmla="*/ 230745 h 370622"/>
                <a:gd name="connsiteX13" fmla="*/ 357534 w 357979"/>
                <a:gd name="connsiteY13" fmla="*/ 225565 h 370622"/>
                <a:gd name="connsiteX14" fmla="*/ 225621 w 357979"/>
                <a:gd name="connsiteY14" fmla="*/ 47387 h 370622"/>
                <a:gd name="connsiteX15" fmla="*/ 95043 w 357979"/>
                <a:gd name="connsiteY15" fmla="*/ 189865 h 370622"/>
                <a:gd name="connsiteX16" fmla="*/ 189806 w 357979"/>
                <a:gd name="connsiteY16" fmla="*/ 95103 h 370622"/>
                <a:gd name="connsiteX17" fmla="*/ 95043 w 357979"/>
                <a:gd name="connsiteY17" fmla="*/ 339 h 370622"/>
                <a:gd name="connsiteX18" fmla="*/ 279 w 357979"/>
                <a:gd name="connsiteY18" fmla="*/ 95103 h 370622"/>
                <a:gd name="connsiteX19" fmla="*/ 95043 w 357979"/>
                <a:gd name="connsiteY19" fmla="*/ 189865 h 370622"/>
                <a:gd name="connsiteX20" fmla="*/ 164327 w 357979"/>
                <a:gd name="connsiteY20" fmla="*/ 159964 h 370622"/>
                <a:gd name="connsiteX21" fmla="*/ 221011 w 357979"/>
                <a:gd name="connsiteY21" fmla="*/ 215869 h 370622"/>
                <a:gd name="connsiteX22" fmla="*/ 68809 w 357979"/>
                <a:gd name="connsiteY22" fmla="*/ 66555 h 370622"/>
                <a:gd name="connsiteX23" fmla="*/ 95035 w 357979"/>
                <a:gd name="connsiteY23" fmla="*/ 40330 h 370622"/>
                <a:gd name="connsiteX24" fmla="*/ 121261 w 357979"/>
                <a:gd name="connsiteY24" fmla="*/ 66555 h 370622"/>
                <a:gd name="connsiteX25" fmla="*/ 95035 w 357979"/>
                <a:gd name="connsiteY25" fmla="*/ 92782 h 370622"/>
                <a:gd name="connsiteX26" fmla="*/ 95035 w 357979"/>
                <a:gd name="connsiteY26" fmla="*/ 104423 h 370622"/>
                <a:gd name="connsiteX27" fmla="*/ 95037 w 357979"/>
                <a:gd name="connsiteY27" fmla="*/ 142660 h 370622"/>
                <a:gd name="connsiteX28" fmla="*/ 91429 w 357979"/>
                <a:gd name="connsiteY28" fmla="*/ 146268 h 370622"/>
                <a:gd name="connsiteX29" fmla="*/ 95037 w 357979"/>
                <a:gd name="connsiteY29" fmla="*/ 149876 h 370622"/>
                <a:gd name="connsiteX30" fmla="*/ 95036 w 357979"/>
                <a:gd name="connsiteY30" fmla="*/ 142660 h 370622"/>
                <a:gd name="connsiteX31" fmla="*/ 98644 w 357979"/>
                <a:gd name="connsiteY31" fmla="*/ 146268 h 370622"/>
                <a:gd name="connsiteX32" fmla="*/ 95036 w 357979"/>
                <a:gd name="connsiteY32" fmla="*/ 149876 h 370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57979" h="370622">
                  <a:moveTo>
                    <a:pt x="102147" y="370962"/>
                  </a:moveTo>
                  <a:lnTo>
                    <a:pt x="102147" y="280052"/>
                  </a:lnTo>
                  <a:cubicBezTo>
                    <a:pt x="88586" y="267489"/>
                    <a:pt x="77800" y="252356"/>
                    <a:pt x="70355" y="235634"/>
                  </a:cubicBezTo>
                  <a:moveTo>
                    <a:pt x="254509" y="370962"/>
                  </a:moveTo>
                  <a:lnTo>
                    <a:pt x="254509" y="327430"/>
                  </a:lnTo>
                  <a:lnTo>
                    <a:pt x="276276" y="327430"/>
                  </a:lnTo>
                  <a:cubicBezTo>
                    <a:pt x="287821" y="327430"/>
                    <a:pt x="298894" y="322842"/>
                    <a:pt x="307058" y="314678"/>
                  </a:cubicBezTo>
                  <a:cubicBezTo>
                    <a:pt x="315220" y="306515"/>
                    <a:pt x="319808" y="295443"/>
                    <a:pt x="319808" y="283897"/>
                  </a:cubicBezTo>
                  <a:lnTo>
                    <a:pt x="319808" y="240365"/>
                  </a:lnTo>
                  <a:lnTo>
                    <a:pt x="347378" y="240365"/>
                  </a:lnTo>
                  <a:cubicBezTo>
                    <a:pt x="349144" y="240362"/>
                    <a:pt x="350883" y="239930"/>
                    <a:pt x="352445" y="239105"/>
                  </a:cubicBezTo>
                  <a:cubicBezTo>
                    <a:pt x="354008" y="238281"/>
                    <a:pt x="355346" y="237090"/>
                    <a:pt x="356345" y="235634"/>
                  </a:cubicBezTo>
                  <a:cubicBezTo>
                    <a:pt x="357345" y="234178"/>
                    <a:pt x="357975" y="232499"/>
                    <a:pt x="358183" y="230745"/>
                  </a:cubicBezTo>
                  <a:cubicBezTo>
                    <a:pt x="358391" y="228991"/>
                    <a:pt x="358168" y="227213"/>
                    <a:pt x="357534" y="225565"/>
                  </a:cubicBezTo>
                  <a:cubicBezTo>
                    <a:pt x="324611" y="140158"/>
                    <a:pt x="303268" y="63101"/>
                    <a:pt x="225621" y="47387"/>
                  </a:cubicBezTo>
                  <a:moveTo>
                    <a:pt x="95043" y="189865"/>
                  </a:moveTo>
                  <a:cubicBezTo>
                    <a:pt x="147380" y="189865"/>
                    <a:pt x="189806" y="147439"/>
                    <a:pt x="189806" y="95103"/>
                  </a:cubicBezTo>
                  <a:cubicBezTo>
                    <a:pt x="189806" y="42765"/>
                    <a:pt x="147380" y="339"/>
                    <a:pt x="95043" y="339"/>
                  </a:cubicBezTo>
                  <a:cubicBezTo>
                    <a:pt x="42706" y="339"/>
                    <a:pt x="279" y="42765"/>
                    <a:pt x="279" y="95103"/>
                  </a:cubicBezTo>
                  <a:cubicBezTo>
                    <a:pt x="279" y="147439"/>
                    <a:pt x="42706" y="189865"/>
                    <a:pt x="95043" y="189865"/>
                  </a:cubicBezTo>
                  <a:close/>
                  <a:moveTo>
                    <a:pt x="164327" y="159964"/>
                  </a:moveTo>
                  <a:lnTo>
                    <a:pt x="221011" y="215869"/>
                  </a:lnTo>
                  <a:moveTo>
                    <a:pt x="68809" y="66555"/>
                  </a:moveTo>
                  <a:cubicBezTo>
                    <a:pt x="68809" y="52752"/>
                    <a:pt x="79852" y="40330"/>
                    <a:pt x="95035" y="40330"/>
                  </a:cubicBezTo>
                  <a:cubicBezTo>
                    <a:pt x="108838" y="40330"/>
                    <a:pt x="121261" y="51372"/>
                    <a:pt x="121261" y="66555"/>
                  </a:cubicBezTo>
                  <a:cubicBezTo>
                    <a:pt x="121261" y="80359"/>
                    <a:pt x="110218" y="92782"/>
                    <a:pt x="95035" y="92782"/>
                  </a:cubicBezTo>
                  <a:lnTo>
                    <a:pt x="95035" y="104423"/>
                  </a:lnTo>
                  <a:moveTo>
                    <a:pt x="95037" y="142660"/>
                  </a:moveTo>
                  <a:cubicBezTo>
                    <a:pt x="93232" y="142660"/>
                    <a:pt x="91429" y="144464"/>
                    <a:pt x="91429" y="146268"/>
                  </a:cubicBezTo>
                  <a:cubicBezTo>
                    <a:pt x="91429" y="148072"/>
                    <a:pt x="93232" y="149876"/>
                    <a:pt x="95037" y="149876"/>
                  </a:cubicBezTo>
                  <a:moveTo>
                    <a:pt x="95036" y="142660"/>
                  </a:moveTo>
                  <a:cubicBezTo>
                    <a:pt x="96839" y="142660"/>
                    <a:pt x="98644" y="144464"/>
                    <a:pt x="98644" y="146268"/>
                  </a:cubicBezTo>
                  <a:cubicBezTo>
                    <a:pt x="98644" y="148072"/>
                    <a:pt x="96839" y="149876"/>
                    <a:pt x="95036" y="149876"/>
                  </a:cubicBezTo>
                </a:path>
              </a:pathLst>
            </a:custGeom>
            <a:noFill/>
            <a:ln w="1674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E472B71-0D44-D617-CD56-1D5FF842391B}"/>
                </a:ext>
              </a:extLst>
            </p:cNvPr>
            <p:cNvSpPr/>
            <p:nvPr/>
          </p:nvSpPr>
          <p:spPr>
            <a:xfrm>
              <a:off x="4545821" y="2940605"/>
              <a:ext cx="353929" cy="355758"/>
            </a:xfrm>
            <a:custGeom>
              <a:avLst/>
              <a:gdLst>
                <a:gd name="connsiteX0" fmla="*/ 34553 w 353929"/>
                <a:gd name="connsiteY0" fmla="*/ 198901 h 355758"/>
                <a:gd name="connsiteX1" fmla="*/ 21381 w 353929"/>
                <a:gd name="connsiteY1" fmla="*/ 159192 h 355758"/>
                <a:gd name="connsiteX2" fmla="*/ 40527 w 353929"/>
                <a:gd name="connsiteY2" fmla="*/ 104385 h 355758"/>
                <a:gd name="connsiteX3" fmla="*/ 92343 w 353929"/>
                <a:gd name="connsiteY3" fmla="*/ 78205 h 355758"/>
                <a:gd name="connsiteX4" fmla="*/ 115606 w 353929"/>
                <a:gd name="connsiteY4" fmla="*/ 26944 h 355758"/>
                <a:gd name="connsiteX5" fmla="*/ 165658 w 353929"/>
                <a:gd name="connsiteY5" fmla="*/ 1184 h 355758"/>
                <a:gd name="connsiteX6" fmla="*/ 220893 w 353929"/>
                <a:gd name="connsiteY6" fmla="*/ 12045 h 355758"/>
                <a:gd name="connsiteX7" fmla="*/ 257466 w 353929"/>
                <a:gd name="connsiteY7" fmla="*/ 54838 h 355758"/>
                <a:gd name="connsiteX8" fmla="*/ 281513 w 353929"/>
                <a:gd name="connsiteY8" fmla="*/ 58216 h 355758"/>
                <a:gd name="connsiteX9" fmla="*/ 300619 w 353929"/>
                <a:gd name="connsiteY9" fmla="*/ 73204 h 355758"/>
                <a:gd name="connsiteX10" fmla="*/ 309624 w 353929"/>
                <a:gd name="connsiteY10" fmla="*/ 95756 h 355758"/>
                <a:gd name="connsiteX11" fmla="*/ 306099 w 353929"/>
                <a:gd name="connsiteY11" fmla="*/ 119781 h 355758"/>
                <a:gd name="connsiteX12" fmla="*/ 306099 w 353929"/>
                <a:gd name="connsiteY12" fmla="*/ 119844 h 355758"/>
                <a:gd name="connsiteX13" fmla="*/ 329835 w 353929"/>
                <a:gd name="connsiteY13" fmla="*/ 150620 h 355758"/>
                <a:gd name="connsiteX14" fmla="*/ 330567 w 353929"/>
                <a:gd name="connsiteY14" fmla="*/ 189478 h 355758"/>
                <a:gd name="connsiteX15" fmla="*/ 326779 w 353929"/>
                <a:gd name="connsiteY15" fmla="*/ 198901 h 355758"/>
                <a:gd name="connsiteX16" fmla="*/ 351 w 353929"/>
                <a:gd name="connsiteY16" fmla="*/ 254526 h 355758"/>
                <a:gd name="connsiteX17" fmla="*/ 38048 w 353929"/>
                <a:gd name="connsiteY17" fmla="*/ 254526 h 355758"/>
                <a:gd name="connsiteX18" fmla="*/ 79933 w 353929"/>
                <a:gd name="connsiteY18" fmla="*/ 254526 h 355758"/>
                <a:gd name="connsiteX19" fmla="*/ 263181 w 353929"/>
                <a:gd name="connsiteY19" fmla="*/ 254526 h 355758"/>
                <a:gd name="connsiteX20" fmla="*/ 310301 w 353929"/>
                <a:gd name="connsiteY20" fmla="*/ 306882 h 355758"/>
                <a:gd name="connsiteX21" fmla="*/ 354281 w 353929"/>
                <a:gd name="connsiteY21" fmla="*/ 306882 h 355758"/>
                <a:gd name="connsiteX22" fmla="*/ 126530 w 353929"/>
                <a:gd name="connsiteY22" fmla="*/ 306882 h 355758"/>
                <a:gd name="connsiteX23" fmla="*/ 268416 w 353929"/>
                <a:gd name="connsiteY23" fmla="*/ 306882 h 355758"/>
                <a:gd name="connsiteX24" fmla="*/ 38048 w 353929"/>
                <a:gd name="connsiteY24" fmla="*/ 356097 h 355758"/>
                <a:gd name="connsiteX25" fmla="*/ 229672 w 353929"/>
                <a:gd name="connsiteY25" fmla="*/ 356097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3929" h="355758">
                  <a:moveTo>
                    <a:pt x="34553" y="198901"/>
                  </a:moveTo>
                  <a:cubicBezTo>
                    <a:pt x="26669" y="187210"/>
                    <a:pt x="22058" y="173493"/>
                    <a:pt x="21381" y="159192"/>
                  </a:cubicBezTo>
                  <a:cubicBezTo>
                    <a:pt x="20431" y="139134"/>
                    <a:pt x="27293" y="119488"/>
                    <a:pt x="40527" y="104385"/>
                  </a:cubicBezTo>
                  <a:cubicBezTo>
                    <a:pt x="53760" y="89282"/>
                    <a:pt x="72334" y="79898"/>
                    <a:pt x="92343" y="78205"/>
                  </a:cubicBezTo>
                  <a:cubicBezTo>
                    <a:pt x="94103" y="58986"/>
                    <a:pt x="102300" y="40923"/>
                    <a:pt x="115606" y="26944"/>
                  </a:cubicBezTo>
                  <a:cubicBezTo>
                    <a:pt x="128913" y="12966"/>
                    <a:pt x="146549" y="3888"/>
                    <a:pt x="165658" y="1184"/>
                  </a:cubicBezTo>
                  <a:cubicBezTo>
                    <a:pt x="184768" y="-1520"/>
                    <a:pt x="204230" y="2308"/>
                    <a:pt x="220893" y="12045"/>
                  </a:cubicBezTo>
                  <a:cubicBezTo>
                    <a:pt x="237555" y="21783"/>
                    <a:pt x="250442" y="36862"/>
                    <a:pt x="257466" y="54838"/>
                  </a:cubicBezTo>
                  <a:cubicBezTo>
                    <a:pt x="265638" y="53826"/>
                    <a:pt x="273935" y="54991"/>
                    <a:pt x="281513" y="58216"/>
                  </a:cubicBezTo>
                  <a:cubicBezTo>
                    <a:pt x="289091" y="61441"/>
                    <a:pt x="295682" y="66612"/>
                    <a:pt x="300619" y="73204"/>
                  </a:cubicBezTo>
                  <a:cubicBezTo>
                    <a:pt x="305555" y="79796"/>
                    <a:pt x="308663" y="87577"/>
                    <a:pt x="309624" y="95756"/>
                  </a:cubicBezTo>
                  <a:cubicBezTo>
                    <a:pt x="310586" y="103935"/>
                    <a:pt x="309370" y="112224"/>
                    <a:pt x="306099" y="119781"/>
                  </a:cubicBezTo>
                  <a:lnTo>
                    <a:pt x="306099" y="119844"/>
                  </a:lnTo>
                  <a:cubicBezTo>
                    <a:pt x="317107" y="127290"/>
                    <a:pt x="325429" y="138081"/>
                    <a:pt x="329835" y="150620"/>
                  </a:cubicBezTo>
                  <a:cubicBezTo>
                    <a:pt x="334241" y="163159"/>
                    <a:pt x="334498" y="176782"/>
                    <a:pt x="330567" y="189478"/>
                  </a:cubicBezTo>
                  <a:cubicBezTo>
                    <a:pt x="329558" y="192734"/>
                    <a:pt x="328290" y="195883"/>
                    <a:pt x="326779" y="198901"/>
                  </a:cubicBezTo>
                  <a:moveTo>
                    <a:pt x="351" y="254526"/>
                  </a:moveTo>
                  <a:lnTo>
                    <a:pt x="38048" y="254526"/>
                  </a:lnTo>
                  <a:moveTo>
                    <a:pt x="79933" y="254526"/>
                  </a:moveTo>
                  <a:lnTo>
                    <a:pt x="263181" y="254526"/>
                  </a:lnTo>
                  <a:moveTo>
                    <a:pt x="310301" y="306882"/>
                  </a:moveTo>
                  <a:lnTo>
                    <a:pt x="354281" y="306882"/>
                  </a:lnTo>
                  <a:moveTo>
                    <a:pt x="126530" y="306882"/>
                  </a:moveTo>
                  <a:lnTo>
                    <a:pt x="268416" y="306882"/>
                  </a:lnTo>
                  <a:moveTo>
                    <a:pt x="38048" y="356097"/>
                  </a:moveTo>
                  <a:lnTo>
                    <a:pt x="229672" y="356097"/>
                  </a:lnTo>
                </a:path>
              </a:pathLst>
            </a:custGeom>
            <a:noFill/>
            <a:ln w="1674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1929E66-735A-49EB-9936-9EC7A9E7BB9C}"/>
                </a:ext>
              </a:extLst>
            </p:cNvPr>
            <p:cNvSpPr/>
            <p:nvPr/>
          </p:nvSpPr>
          <p:spPr>
            <a:xfrm>
              <a:off x="5134488" y="2931960"/>
              <a:ext cx="382873" cy="385345"/>
            </a:xfrm>
            <a:custGeom>
              <a:avLst/>
              <a:gdLst>
                <a:gd name="connsiteX0" fmla="*/ 75528 w 382873"/>
                <a:gd name="connsiteY0" fmla="*/ 385684 h 385345"/>
                <a:gd name="connsiteX1" fmla="*/ 75528 w 382873"/>
                <a:gd name="connsiteY1" fmla="*/ 290890 h 385345"/>
                <a:gd name="connsiteX2" fmla="*/ 308208 w 382873"/>
                <a:gd name="connsiteY2" fmla="*/ 290890 h 385345"/>
                <a:gd name="connsiteX3" fmla="*/ 308208 w 382873"/>
                <a:gd name="connsiteY3" fmla="*/ 385684 h 385345"/>
                <a:gd name="connsiteX4" fmla="*/ 69228 w 382873"/>
                <a:gd name="connsiteY4" fmla="*/ 129565 h 385345"/>
                <a:gd name="connsiteX5" fmla="*/ 100139 w 382873"/>
                <a:gd name="connsiteY5" fmla="*/ 132782 h 385345"/>
                <a:gd name="connsiteX6" fmla="*/ 119608 w 382873"/>
                <a:gd name="connsiteY6" fmla="*/ 66067 h 385345"/>
                <a:gd name="connsiteX7" fmla="*/ 6010 w 382873"/>
                <a:gd name="connsiteY7" fmla="*/ 46416 h 385345"/>
                <a:gd name="connsiteX8" fmla="*/ 127024 w 382873"/>
                <a:gd name="connsiteY8" fmla="*/ 898 h 385345"/>
                <a:gd name="connsiteX9" fmla="*/ 138116 w 382873"/>
                <a:gd name="connsiteY9" fmla="*/ 5926 h 385345"/>
                <a:gd name="connsiteX10" fmla="*/ 192735 w 382873"/>
                <a:gd name="connsiteY10" fmla="*/ 151137 h 385345"/>
                <a:gd name="connsiteX11" fmla="*/ 187706 w 382873"/>
                <a:gd name="connsiteY11" fmla="*/ 162229 h 385345"/>
                <a:gd name="connsiteX12" fmla="*/ 66692 w 382873"/>
                <a:gd name="connsiteY12" fmla="*/ 207747 h 385345"/>
                <a:gd name="connsiteX13" fmla="*/ 55600 w 382873"/>
                <a:gd name="connsiteY13" fmla="*/ 202718 h 385345"/>
                <a:gd name="connsiteX14" fmla="*/ 982 w 382873"/>
                <a:gd name="connsiteY14" fmla="*/ 57507 h 385345"/>
                <a:gd name="connsiteX15" fmla="*/ 6010 w 382873"/>
                <a:gd name="connsiteY15" fmla="*/ 46416 h 385345"/>
                <a:gd name="connsiteX16" fmla="*/ 243085 w 382873"/>
                <a:gd name="connsiteY16" fmla="*/ 179928 h 385345"/>
                <a:gd name="connsiteX17" fmla="*/ 317038 w 382873"/>
                <a:gd name="connsiteY17" fmla="*/ 207739 h 385345"/>
                <a:gd name="connsiteX18" fmla="*/ 328129 w 382873"/>
                <a:gd name="connsiteY18" fmla="*/ 202713 h 385345"/>
                <a:gd name="connsiteX19" fmla="*/ 382747 w 382873"/>
                <a:gd name="connsiteY19" fmla="*/ 57522 h 385345"/>
                <a:gd name="connsiteX20" fmla="*/ 377721 w 382873"/>
                <a:gd name="connsiteY20" fmla="*/ 46414 h 385345"/>
                <a:gd name="connsiteX21" fmla="*/ 256723 w 382873"/>
                <a:gd name="connsiteY21" fmla="*/ 894 h 385345"/>
                <a:gd name="connsiteX22" fmla="*/ 245615 w 382873"/>
                <a:gd name="connsiteY22" fmla="*/ 5920 h 385345"/>
                <a:gd name="connsiteX23" fmla="*/ 219495 w 382873"/>
                <a:gd name="connsiteY23" fmla="*/ 75382 h 385345"/>
                <a:gd name="connsiteX24" fmla="*/ 270344 w 382873"/>
                <a:gd name="connsiteY24" fmla="*/ 67843 h 385345"/>
                <a:gd name="connsiteX25" fmla="*/ 303417 w 382873"/>
                <a:gd name="connsiteY25" fmla="*/ 140790 h 385345"/>
                <a:gd name="connsiteX26" fmla="*/ 323354 w 382873"/>
                <a:gd name="connsiteY26" fmla="*/ 87780 h 385345"/>
                <a:gd name="connsiteX27" fmla="*/ 250390 w 382873"/>
                <a:gd name="connsiteY27" fmla="*/ 120853 h 385345"/>
                <a:gd name="connsiteX28" fmla="*/ 75528 w 382873"/>
                <a:gd name="connsiteY28" fmla="*/ 290890 h 385345"/>
                <a:gd name="connsiteX29" fmla="*/ 131536 w 382873"/>
                <a:gd name="connsiteY29" fmla="*/ 239170 h 385345"/>
                <a:gd name="connsiteX30" fmla="*/ 191868 w 382873"/>
                <a:gd name="connsiteY30" fmla="*/ 239170 h 385345"/>
                <a:gd name="connsiteX31" fmla="*/ 308208 w 382873"/>
                <a:gd name="connsiteY31" fmla="*/ 290890 h 385345"/>
                <a:gd name="connsiteX32" fmla="*/ 252199 w 382873"/>
                <a:gd name="connsiteY32" fmla="*/ 239170 h 385345"/>
                <a:gd name="connsiteX33" fmla="*/ 191868 w 382873"/>
                <a:gd name="connsiteY33" fmla="*/ 239170 h 38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82873" h="385345">
                  <a:moveTo>
                    <a:pt x="75528" y="385684"/>
                  </a:moveTo>
                  <a:lnTo>
                    <a:pt x="75528" y="290890"/>
                  </a:lnTo>
                  <a:lnTo>
                    <a:pt x="308208" y="290890"/>
                  </a:lnTo>
                  <a:lnTo>
                    <a:pt x="308208" y="385684"/>
                  </a:lnTo>
                  <a:moveTo>
                    <a:pt x="69228" y="129565"/>
                  </a:moveTo>
                  <a:lnTo>
                    <a:pt x="100139" y="132782"/>
                  </a:lnTo>
                  <a:lnTo>
                    <a:pt x="119608" y="66067"/>
                  </a:lnTo>
                  <a:moveTo>
                    <a:pt x="6010" y="46416"/>
                  </a:moveTo>
                  <a:lnTo>
                    <a:pt x="127024" y="898"/>
                  </a:lnTo>
                  <a:cubicBezTo>
                    <a:pt x="127024" y="898"/>
                    <a:pt x="135084" y="-2134"/>
                    <a:pt x="138116" y="5926"/>
                  </a:cubicBezTo>
                  <a:lnTo>
                    <a:pt x="192735" y="151137"/>
                  </a:lnTo>
                  <a:cubicBezTo>
                    <a:pt x="192735" y="151137"/>
                    <a:pt x="195767" y="159198"/>
                    <a:pt x="187706" y="162229"/>
                  </a:cubicBezTo>
                  <a:lnTo>
                    <a:pt x="66692" y="207747"/>
                  </a:lnTo>
                  <a:cubicBezTo>
                    <a:pt x="66692" y="207747"/>
                    <a:pt x="58632" y="210779"/>
                    <a:pt x="55600" y="202718"/>
                  </a:cubicBezTo>
                  <a:lnTo>
                    <a:pt x="982" y="57507"/>
                  </a:lnTo>
                  <a:cubicBezTo>
                    <a:pt x="982" y="57507"/>
                    <a:pt x="-2050" y="49448"/>
                    <a:pt x="6010" y="46416"/>
                  </a:cubicBezTo>
                  <a:moveTo>
                    <a:pt x="243085" y="179928"/>
                  </a:moveTo>
                  <a:lnTo>
                    <a:pt x="317038" y="207739"/>
                  </a:lnTo>
                  <a:cubicBezTo>
                    <a:pt x="321488" y="209413"/>
                    <a:pt x="326453" y="207163"/>
                    <a:pt x="328129" y="202713"/>
                  </a:cubicBezTo>
                  <a:lnTo>
                    <a:pt x="382747" y="57522"/>
                  </a:lnTo>
                  <a:cubicBezTo>
                    <a:pt x="384412" y="53067"/>
                    <a:pt x="382167" y="48104"/>
                    <a:pt x="377721" y="46414"/>
                  </a:cubicBezTo>
                  <a:lnTo>
                    <a:pt x="256723" y="894"/>
                  </a:lnTo>
                  <a:cubicBezTo>
                    <a:pt x="252268" y="-782"/>
                    <a:pt x="247298" y="1467"/>
                    <a:pt x="245615" y="5920"/>
                  </a:cubicBezTo>
                  <a:lnTo>
                    <a:pt x="219495" y="75382"/>
                  </a:lnTo>
                  <a:moveTo>
                    <a:pt x="270344" y="67843"/>
                  </a:moveTo>
                  <a:lnTo>
                    <a:pt x="303417" y="140790"/>
                  </a:lnTo>
                  <a:moveTo>
                    <a:pt x="323354" y="87780"/>
                  </a:moveTo>
                  <a:lnTo>
                    <a:pt x="250390" y="120853"/>
                  </a:lnTo>
                  <a:moveTo>
                    <a:pt x="75528" y="290890"/>
                  </a:moveTo>
                  <a:lnTo>
                    <a:pt x="131536" y="239170"/>
                  </a:lnTo>
                  <a:lnTo>
                    <a:pt x="191868" y="239170"/>
                  </a:lnTo>
                  <a:moveTo>
                    <a:pt x="308208" y="290890"/>
                  </a:moveTo>
                  <a:lnTo>
                    <a:pt x="252199" y="239170"/>
                  </a:lnTo>
                  <a:lnTo>
                    <a:pt x="191868" y="239170"/>
                  </a:lnTo>
                </a:path>
              </a:pathLst>
            </a:custGeom>
            <a:noFill/>
            <a:ln w="1674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EA7271-35C3-F9F6-3480-09236E040AFA}"/>
                </a:ext>
              </a:extLst>
            </p:cNvPr>
            <p:cNvSpPr/>
            <p:nvPr/>
          </p:nvSpPr>
          <p:spPr>
            <a:xfrm>
              <a:off x="5736407" y="2931962"/>
              <a:ext cx="385343" cy="385343"/>
            </a:xfrm>
            <a:custGeom>
              <a:avLst/>
              <a:gdLst>
                <a:gd name="connsiteX0" fmla="*/ 385839 w 385343"/>
                <a:gd name="connsiteY0" fmla="*/ 100863 h 385343"/>
                <a:gd name="connsiteX1" fmla="*/ 285314 w 385343"/>
                <a:gd name="connsiteY1" fmla="*/ 201388 h 385343"/>
                <a:gd name="connsiteX2" fmla="*/ 184790 w 385343"/>
                <a:gd name="connsiteY2" fmla="*/ 100863 h 385343"/>
                <a:gd name="connsiteX3" fmla="*/ 285314 w 385343"/>
                <a:gd name="connsiteY3" fmla="*/ 339 h 385343"/>
                <a:gd name="connsiteX4" fmla="*/ 385839 w 385343"/>
                <a:gd name="connsiteY4" fmla="*/ 100863 h 385343"/>
                <a:gd name="connsiteX5" fmla="*/ 320833 w 385343"/>
                <a:gd name="connsiteY5" fmla="*/ 65345 h 385343"/>
                <a:gd name="connsiteX6" fmla="*/ 249796 w 385343"/>
                <a:gd name="connsiteY6" fmla="*/ 136382 h 385343"/>
                <a:gd name="connsiteX7" fmla="*/ 320833 w 385343"/>
                <a:gd name="connsiteY7" fmla="*/ 136382 h 385343"/>
                <a:gd name="connsiteX8" fmla="*/ 249796 w 385343"/>
                <a:gd name="connsiteY8" fmla="*/ 65345 h 385343"/>
                <a:gd name="connsiteX9" fmla="*/ 495 w 385343"/>
                <a:gd name="connsiteY9" fmla="*/ 268404 h 385343"/>
                <a:gd name="connsiteX10" fmla="*/ 352331 w 385343"/>
                <a:gd name="connsiteY10" fmla="*/ 268404 h 385343"/>
                <a:gd name="connsiteX11" fmla="*/ 352331 w 385343"/>
                <a:gd name="connsiteY11" fmla="*/ 218142 h 385343"/>
                <a:gd name="connsiteX12" fmla="*/ 352331 w 385343"/>
                <a:gd name="connsiteY12" fmla="*/ 301912 h 385343"/>
                <a:gd name="connsiteX13" fmla="*/ 335576 w 385343"/>
                <a:gd name="connsiteY13" fmla="*/ 318666 h 385343"/>
                <a:gd name="connsiteX14" fmla="*/ 17249 w 385343"/>
                <a:gd name="connsiteY14" fmla="*/ 318666 h 385343"/>
                <a:gd name="connsiteX15" fmla="*/ 495 w 385343"/>
                <a:gd name="connsiteY15" fmla="*/ 301912 h 385343"/>
                <a:gd name="connsiteX16" fmla="*/ 495 w 385343"/>
                <a:gd name="connsiteY16" fmla="*/ 84109 h 385343"/>
                <a:gd name="connsiteX17" fmla="*/ 17249 w 385343"/>
                <a:gd name="connsiteY17" fmla="*/ 67355 h 385343"/>
                <a:gd name="connsiteX18" fmla="*/ 151282 w 385343"/>
                <a:gd name="connsiteY18" fmla="*/ 67355 h 385343"/>
                <a:gd name="connsiteX19" fmla="*/ 126151 w 385343"/>
                <a:gd name="connsiteY19" fmla="*/ 385683 h 385343"/>
                <a:gd name="connsiteX20" fmla="*/ 151282 w 385343"/>
                <a:gd name="connsiteY20" fmla="*/ 318666 h 385343"/>
                <a:gd name="connsiteX21" fmla="*/ 226675 w 385343"/>
                <a:gd name="connsiteY21" fmla="*/ 385683 h 385343"/>
                <a:gd name="connsiteX22" fmla="*/ 201544 w 385343"/>
                <a:gd name="connsiteY22" fmla="*/ 318666 h 385343"/>
                <a:gd name="connsiteX23" fmla="*/ 101019 w 385343"/>
                <a:gd name="connsiteY23" fmla="*/ 385683 h 385343"/>
                <a:gd name="connsiteX24" fmla="*/ 251806 w 385343"/>
                <a:gd name="connsiteY24" fmla="*/ 385683 h 38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5343" h="385343">
                  <a:moveTo>
                    <a:pt x="385839" y="100863"/>
                  </a:moveTo>
                  <a:cubicBezTo>
                    <a:pt x="385839" y="156381"/>
                    <a:pt x="340832" y="201388"/>
                    <a:pt x="285314" y="201388"/>
                  </a:cubicBezTo>
                  <a:cubicBezTo>
                    <a:pt x="229796" y="201388"/>
                    <a:pt x="184790" y="156381"/>
                    <a:pt x="184790" y="100863"/>
                  </a:cubicBezTo>
                  <a:cubicBezTo>
                    <a:pt x="184790" y="45345"/>
                    <a:pt x="229796" y="339"/>
                    <a:pt x="285314" y="339"/>
                  </a:cubicBezTo>
                  <a:cubicBezTo>
                    <a:pt x="340832" y="339"/>
                    <a:pt x="385839" y="45345"/>
                    <a:pt x="385839" y="100863"/>
                  </a:cubicBezTo>
                  <a:close/>
                  <a:moveTo>
                    <a:pt x="320833" y="65345"/>
                  </a:moveTo>
                  <a:lnTo>
                    <a:pt x="249796" y="136382"/>
                  </a:lnTo>
                  <a:moveTo>
                    <a:pt x="320833" y="136382"/>
                  </a:moveTo>
                  <a:lnTo>
                    <a:pt x="249796" y="65345"/>
                  </a:lnTo>
                  <a:moveTo>
                    <a:pt x="495" y="268404"/>
                  </a:moveTo>
                  <a:lnTo>
                    <a:pt x="352331" y="268404"/>
                  </a:lnTo>
                  <a:moveTo>
                    <a:pt x="352331" y="218142"/>
                  </a:moveTo>
                  <a:lnTo>
                    <a:pt x="352331" y="301912"/>
                  </a:lnTo>
                  <a:cubicBezTo>
                    <a:pt x="352331" y="311166"/>
                    <a:pt x="344830" y="318666"/>
                    <a:pt x="335576" y="318666"/>
                  </a:cubicBezTo>
                  <a:lnTo>
                    <a:pt x="17249" y="318666"/>
                  </a:lnTo>
                  <a:cubicBezTo>
                    <a:pt x="7996" y="318666"/>
                    <a:pt x="495" y="311166"/>
                    <a:pt x="495" y="301912"/>
                  </a:cubicBezTo>
                  <a:lnTo>
                    <a:pt x="495" y="84109"/>
                  </a:lnTo>
                  <a:cubicBezTo>
                    <a:pt x="495" y="74856"/>
                    <a:pt x="7996" y="67355"/>
                    <a:pt x="17249" y="67355"/>
                  </a:cubicBezTo>
                  <a:lnTo>
                    <a:pt x="151282" y="67355"/>
                  </a:lnTo>
                  <a:moveTo>
                    <a:pt x="126151" y="385683"/>
                  </a:moveTo>
                  <a:cubicBezTo>
                    <a:pt x="141306" y="366508"/>
                    <a:pt x="150092" y="343078"/>
                    <a:pt x="151282" y="318666"/>
                  </a:cubicBezTo>
                  <a:moveTo>
                    <a:pt x="226675" y="385683"/>
                  </a:moveTo>
                  <a:cubicBezTo>
                    <a:pt x="211519" y="366508"/>
                    <a:pt x="202733" y="343078"/>
                    <a:pt x="201544" y="318666"/>
                  </a:cubicBezTo>
                  <a:moveTo>
                    <a:pt x="101019" y="385683"/>
                  </a:moveTo>
                  <a:lnTo>
                    <a:pt x="251806" y="385683"/>
                  </a:lnTo>
                </a:path>
              </a:pathLst>
            </a:custGeom>
            <a:noFill/>
            <a:ln w="1674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57851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>
          <a:extLst>
            <a:ext uri="{FF2B5EF4-FFF2-40B4-BE49-F238E27FC236}">
              <a16:creationId xmlns:a16="http://schemas.microsoft.com/office/drawing/2014/main" id="{24916753-E5BB-EE50-2E05-5900BA7B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3">
            <a:extLst>
              <a:ext uri="{FF2B5EF4-FFF2-40B4-BE49-F238E27FC236}">
                <a16:creationId xmlns:a16="http://schemas.microsoft.com/office/drawing/2014/main" id="{AF7D189A-7677-B350-91BA-1241D9EA62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3105"/>
            <a:ext cx="7704000" cy="5727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Solution Proposée</a:t>
            </a:r>
            <a:endParaRPr dirty="0"/>
          </a:p>
        </p:txBody>
      </p:sp>
      <p:cxnSp>
        <p:nvCxnSpPr>
          <p:cNvPr id="738" name="Google Shape;738;p63">
            <a:extLst>
              <a:ext uri="{FF2B5EF4-FFF2-40B4-BE49-F238E27FC236}">
                <a16:creationId xmlns:a16="http://schemas.microsoft.com/office/drawing/2014/main" id="{77CA730F-F013-C18B-902D-395E8CD31F94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6625" y="707018"/>
            <a:ext cx="1867016" cy="504001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9" name="Google Shape;739;p63">
            <a:extLst>
              <a:ext uri="{FF2B5EF4-FFF2-40B4-BE49-F238E27FC236}">
                <a16:creationId xmlns:a16="http://schemas.microsoft.com/office/drawing/2014/main" id="{BD421041-87E2-F0EF-7CFB-32BFC5278630}"/>
              </a:ext>
            </a:extLst>
          </p:cNvPr>
          <p:cNvCxnSpPr>
            <a:cxnSpLocks/>
          </p:cNvCxnSpPr>
          <p:nvPr/>
        </p:nvCxnSpPr>
        <p:spPr>
          <a:xfrm>
            <a:off x="6690360" y="707019"/>
            <a:ext cx="1867015" cy="512270"/>
          </a:xfrm>
          <a:prstGeom prst="bentConnector3">
            <a:avLst>
              <a:gd name="adj1" fmla="val 1002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Google Shape;288;p40">
            <a:extLst>
              <a:ext uri="{FF2B5EF4-FFF2-40B4-BE49-F238E27FC236}">
                <a16:creationId xmlns:a16="http://schemas.microsoft.com/office/drawing/2014/main" id="{25944DA5-31C5-2B57-DCD0-C3C9154EAA18}"/>
              </a:ext>
            </a:extLst>
          </p:cNvPr>
          <p:cNvSpPr txBox="1">
            <a:spLocks/>
          </p:cNvSpPr>
          <p:nvPr/>
        </p:nvSpPr>
        <p:spPr>
          <a:xfrm>
            <a:off x="8215275" y="4375150"/>
            <a:ext cx="522325" cy="444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dea"/>
              <a:buNone/>
              <a:defRPr sz="3000" b="1" i="0" u="none" strike="noStrike" cap="none">
                <a:solidFill>
                  <a:schemeClr val="dk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ebas Neue"/>
              <a:buNone/>
              <a:defRPr sz="4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dirty="0"/>
              <a:t>4</a:t>
            </a:r>
          </a:p>
        </p:txBody>
      </p:sp>
      <p:sp>
        <p:nvSpPr>
          <p:cNvPr id="3" name="Google Shape;735;p63">
            <a:extLst>
              <a:ext uri="{FF2B5EF4-FFF2-40B4-BE49-F238E27FC236}">
                <a16:creationId xmlns:a16="http://schemas.microsoft.com/office/drawing/2014/main" id="{976315F2-A24D-8760-7F78-0AF95DA2162F}"/>
              </a:ext>
            </a:extLst>
          </p:cNvPr>
          <p:cNvSpPr/>
          <p:nvPr/>
        </p:nvSpPr>
        <p:spPr>
          <a:xfrm>
            <a:off x="586625" y="755478"/>
            <a:ext cx="6671780" cy="478788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0000" tIns="18000" rIns="90000" bIns="18000" anchor="t" anchorCtr="0">
            <a:noAutofit/>
          </a:bodyPr>
          <a:lstStyle/>
          <a:p>
            <a:pPr lvl="0"/>
            <a: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Circuit De Stage</a:t>
            </a:r>
            <a:br>
              <a:rPr lang="fr-FR" b="1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</a:br>
            <a:r>
              <a:rPr lang="fr-FR" dirty="0">
                <a:solidFill>
                  <a:schemeClr val="dk1"/>
                </a:solidFill>
                <a:latin typeface="Assistant"/>
                <a:cs typeface="Assistant"/>
                <a:sym typeface="Assistant"/>
              </a:rPr>
              <a:t>Automatisation &amp; Optimisation Sécurisée et Efficace du Processus de Stage</a:t>
            </a: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A7075ADF-AED5-70F8-B55A-1A80C55D4B8F}"/>
              </a:ext>
            </a:extLst>
          </p:cNvPr>
          <p:cNvGrpSpPr/>
          <p:nvPr/>
        </p:nvGrpSpPr>
        <p:grpSpPr>
          <a:xfrm>
            <a:off x="1378172" y="1281112"/>
            <a:ext cx="6422802" cy="3162300"/>
            <a:chOff x="1378172" y="1281112"/>
            <a:chExt cx="6422802" cy="316230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544307-8668-0A92-4345-B169F8A9B945}"/>
                </a:ext>
              </a:extLst>
            </p:cNvPr>
            <p:cNvSpPr txBox="1"/>
            <p:nvPr/>
          </p:nvSpPr>
          <p:spPr>
            <a:xfrm>
              <a:off x="1616773" y="1235392"/>
              <a:ext cx="13925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Simplification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A9001D-BCEB-2E1F-81FA-4A7E57D45BDD}"/>
                </a:ext>
              </a:extLst>
            </p:cNvPr>
            <p:cNvSpPr txBox="1"/>
            <p:nvPr/>
          </p:nvSpPr>
          <p:spPr>
            <a:xfrm>
              <a:off x="1578292" y="1463992"/>
              <a:ext cx="140208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E0CB15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administrative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483397-2A80-6922-4C50-29FC72BF119E}"/>
                </a:ext>
              </a:extLst>
            </p:cNvPr>
            <p:cNvSpPr txBox="1"/>
            <p:nvPr/>
          </p:nvSpPr>
          <p:spPr>
            <a:xfrm>
              <a:off x="6271260" y="1463992"/>
              <a:ext cx="14878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1EABDA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Automatisation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632AE5-61C2-DF01-BDE8-3C4F1B9DCC52}"/>
                </a:ext>
              </a:extLst>
            </p:cNvPr>
            <p:cNvSpPr txBox="1"/>
            <p:nvPr/>
          </p:nvSpPr>
          <p:spPr>
            <a:xfrm>
              <a:off x="1590484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62F3A5-0404-3C1B-C6CB-A79E80A412B0}"/>
                </a:ext>
              </a:extLst>
            </p:cNvPr>
            <p:cNvSpPr txBox="1"/>
            <p:nvPr/>
          </p:nvSpPr>
          <p:spPr>
            <a:xfrm>
              <a:off x="1426749" y="1997392"/>
              <a:ext cx="1602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étapes pour réduire la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13974D-1586-2A4C-45C4-51FE085ABD75}"/>
                </a:ext>
              </a:extLst>
            </p:cNvPr>
            <p:cNvSpPr txBox="1"/>
            <p:nvPr/>
          </p:nvSpPr>
          <p:spPr>
            <a:xfrm>
              <a:off x="2103596" y="2168842"/>
              <a:ext cx="8877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complexité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0A2ED-B6FE-F050-12A7-338FEE2739F2}"/>
                </a:ext>
              </a:extLst>
            </p:cNvPr>
            <p:cNvSpPr txBox="1"/>
            <p:nvPr/>
          </p:nvSpPr>
          <p:spPr>
            <a:xfrm>
              <a:off x="6271260" y="182594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Rationalisation des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CC8754-1D1D-6990-ECEE-679BC3968586}"/>
                </a:ext>
              </a:extLst>
            </p:cNvPr>
            <p:cNvSpPr txBox="1"/>
            <p:nvPr/>
          </p:nvSpPr>
          <p:spPr>
            <a:xfrm>
              <a:off x="6271260" y="1997392"/>
              <a:ext cx="14497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tâches pour réduire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4DDFCD-865C-9C13-576C-03C35CECF36D}"/>
                </a:ext>
              </a:extLst>
            </p:cNvPr>
            <p:cNvSpPr txBox="1"/>
            <p:nvPr/>
          </p:nvSpPr>
          <p:spPr>
            <a:xfrm>
              <a:off x="6271260" y="2168842"/>
              <a:ext cx="16211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l'intervention manuelle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51D1A2-20CC-ECB1-BDB4-2F934C1483AE}"/>
                </a:ext>
              </a:extLst>
            </p:cNvPr>
            <p:cNvSpPr txBox="1"/>
            <p:nvPr/>
          </p:nvSpPr>
          <p:spPr>
            <a:xfrm>
              <a:off x="2144268" y="3292792"/>
              <a:ext cx="8877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Gestion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AED1CA-A801-F563-7D94-D8F70FA91320}"/>
                </a:ext>
              </a:extLst>
            </p:cNvPr>
            <p:cNvSpPr txBox="1"/>
            <p:nvPr/>
          </p:nvSpPr>
          <p:spPr>
            <a:xfrm>
              <a:off x="1857660" y="3521392"/>
              <a:ext cx="1125854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92BD39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centralisée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8B9B4-0D30-1576-6EE1-B955F6319710}"/>
                </a:ext>
              </a:extLst>
            </p:cNvPr>
            <p:cNvSpPr txBox="1"/>
            <p:nvPr/>
          </p:nvSpPr>
          <p:spPr>
            <a:xfrm>
              <a:off x="6271260" y="3292792"/>
              <a:ext cx="12211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Visibilité en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637292-E004-DFE5-3F75-0D10E66ADB7D}"/>
                </a:ext>
              </a:extLst>
            </p:cNvPr>
            <p:cNvSpPr txBox="1"/>
            <p:nvPr/>
          </p:nvSpPr>
          <p:spPr>
            <a:xfrm>
              <a:off x="6271260" y="3521392"/>
              <a:ext cx="10877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500" b="1" spc="0" baseline="0">
                  <a:ln/>
                  <a:solidFill>
                    <a:srgbClr val="3CC583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temps réel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AD05759-CC6F-B3CA-8080-DD3AFCB02080}"/>
                </a:ext>
              </a:extLst>
            </p:cNvPr>
            <p:cNvSpPr txBox="1"/>
            <p:nvPr/>
          </p:nvSpPr>
          <p:spPr>
            <a:xfrm>
              <a:off x="1286732" y="3883342"/>
              <a:ext cx="17640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Contrôle centralisé pour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871822-F65C-EAA9-3C41-B91D050A2ECA}"/>
                </a:ext>
              </a:extLst>
            </p:cNvPr>
            <p:cNvSpPr txBox="1"/>
            <p:nvPr/>
          </p:nvSpPr>
          <p:spPr>
            <a:xfrm>
              <a:off x="1599723" y="4054792"/>
              <a:ext cx="143065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une sécurité et une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C2019D6-6CE7-A04E-61B5-108976E59E68}"/>
                </a:ext>
              </a:extLst>
            </p:cNvPr>
            <p:cNvSpPr txBox="1"/>
            <p:nvPr/>
          </p:nvSpPr>
          <p:spPr>
            <a:xfrm>
              <a:off x="1682400" y="4226242"/>
              <a:ext cx="1316354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efficacité accrues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B6AB1B-2F67-EF51-F3C8-82C9F81BE2AA}"/>
                </a:ext>
              </a:extLst>
            </p:cNvPr>
            <p:cNvSpPr txBox="1"/>
            <p:nvPr/>
          </p:nvSpPr>
          <p:spPr>
            <a:xfrm>
              <a:off x="6271260" y="3883342"/>
              <a:ext cx="142113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Suivi instantané de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540F648-9B5F-C18C-A5F5-0B2246A9CBC9}"/>
                </a:ext>
              </a:extLst>
            </p:cNvPr>
            <p:cNvSpPr txBox="1"/>
            <p:nvPr/>
          </p:nvSpPr>
          <p:spPr>
            <a:xfrm>
              <a:off x="6271260" y="4054792"/>
              <a:ext cx="1325880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l'avancement des 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B87F447-48D0-614C-52F3-10BD4AC3A822}"/>
                </a:ext>
              </a:extLst>
            </p:cNvPr>
            <p:cNvSpPr txBox="1"/>
            <p:nvPr/>
          </p:nvSpPr>
          <p:spPr>
            <a:xfrm>
              <a:off x="6271260" y="4226242"/>
              <a:ext cx="840105" cy="262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FR" sz="1125" spc="0" baseline="0">
                  <a:ln/>
                  <a:solidFill>
                    <a:srgbClr val="484848"/>
                  </a:solidFill>
                  <a:latin typeface="Roboto"/>
                  <a:ea typeface="Roboto"/>
                  <a:cs typeface="Roboto"/>
                  <a:sym typeface="Roboto"/>
                  <a:rtl val="0"/>
                </a:rPr>
                <a:t>demandes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28361E8-6AE6-772D-BF15-638349E8E7FF}"/>
                </a:ext>
              </a:extLst>
            </p:cNvPr>
            <p:cNvSpPr/>
            <p:nvPr/>
          </p:nvSpPr>
          <p:spPr>
            <a:xfrm>
              <a:off x="3495675" y="1804987"/>
              <a:ext cx="2286000" cy="2286000"/>
            </a:xfrm>
            <a:custGeom>
              <a:avLst/>
              <a:gdLst>
                <a:gd name="connsiteX0" fmla="*/ 567172 w 2286000"/>
                <a:gd name="connsiteY0" fmla="*/ 155731 h 2286000"/>
                <a:gd name="connsiteX1" fmla="*/ 1143244 w 2286000"/>
                <a:gd name="connsiteY1" fmla="*/ 159 h 2286000"/>
                <a:gd name="connsiteX2" fmla="*/ 1700266 w 2286000"/>
                <a:gd name="connsiteY2" fmla="*/ 144838 h 2286000"/>
                <a:gd name="connsiteX3" fmla="*/ 2136178 w 2286000"/>
                <a:gd name="connsiteY3" fmla="*/ 576613 h 2286000"/>
                <a:gd name="connsiteX4" fmla="*/ 2286244 w 2286000"/>
                <a:gd name="connsiteY4" fmla="*/ 1143159 h 2286000"/>
                <a:gd name="connsiteX5" fmla="*/ 2136178 w 2286000"/>
                <a:gd name="connsiteY5" fmla="*/ 1709706 h 2286000"/>
                <a:gd name="connsiteX6" fmla="*/ 1700266 w 2286000"/>
                <a:gd name="connsiteY6" fmla="*/ 2141474 h 2286000"/>
                <a:gd name="connsiteX7" fmla="*/ 1143244 w 2286000"/>
                <a:gd name="connsiteY7" fmla="*/ 2286159 h 2286000"/>
                <a:gd name="connsiteX8" fmla="*/ 567171 w 2286000"/>
                <a:gd name="connsiteY8" fmla="*/ 2130587 h 2286000"/>
                <a:gd name="connsiteX9" fmla="*/ 150311 w 2286000"/>
                <a:gd name="connsiteY9" fmla="*/ 1709706 h 2286000"/>
                <a:gd name="connsiteX10" fmla="*/ 244 w 2286000"/>
                <a:gd name="connsiteY10" fmla="*/ 1143159 h 2286000"/>
                <a:gd name="connsiteX11" fmla="*/ 150308 w 2286000"/>
                <a:gd name="connsiteY11" fmla="*/ 576612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86000" h="2286000">
                  <a:moveTo>
                    <a:pt x="567172" y="155731"/>
                  </a:moveTo>
                  <a:cubicBezTo>
                    <a:pt x="736321" y="56835"/>
                    <a:pt x="933161" y="159"/>
                    <a:pt x="1143244" y="159"/>
                  </a:cubicBezTo>
                  <a:cubicBezTo>
                    <a:pt x="1345488" y="159"/>
                    <a:pt x="1535455" y="52685"/>
                    <a:pt x="1700266" y="144838"/>
                  </a:cubicBezTo>
                  <a:moveTo>
                    <a:pt x="2136178" y="576613"/>
                  </a:moveTo>
                  <a:cubicBezTo>
                    <a:pt x="2231666" y="743609"/>
                    <a:pt x="2286244" y="937009"/>
                    <a:pt x="2286244" y="1143159"/>
                  </a:cubicBezTo>
                  <a:cubicBezTo>
                    <a:pt x="2286244" y="1349309"/>
                    <a:pt x="2231666" y="1542714"/>
                    <a:pt x="2136178" y="1709706"/>
                  </a:cubicBezTo>
                  <a:moveTo>
                    <a:pt x="1700266" y="2141474"/>
                  </a:moveTo>
                  <a:cubicBezTo>
                    <a:pt x="1535464" y="2233629"/>
                    <a:pt x="1345488" y="2286159"/>
                    <a:pt x="1143244" y="2286159"/>
                  </a:cubicBezTo>
                  <a:cubicBezTo>
                    <a:pt x="933161" y="2286159"/>
                    <a:pt x="736321" y="2229485"/>
                    <a:pt x="567171" y="2130587"/>
                  </a:cubicBezTo>
                  <a:moveTo>
                    <a:pt x="150311" y="1709706"/>
                  </a:moveTo>
                  <a:cubicBezTo>
                    <a:pt x="54819" y="1542714"/>
                    <a:pt x="244" y="1349309"/>
                    <a:pt x="244" y="1143159"/>
                  </a:cubicBezTo>
                  <a:cubicBezTo>
                    <a:pt x="244" y="937009"/>
                    <a:pt x="54818" y="743608"/>
                    <a:pt x="150308" y="576612"/>
                  </a:cubicBezTo>
                </a:path>
              </a:pathLst>
            </a:custGeom>
            <a:noFill/>
            <a:ln w="19050" cap="rnd">
              <a:solidFill>
                <a:srgbClr val="80808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FC94F6B-49DB-0AC6-E2A5-EBEF81C5FEAA}"/>
                </a:ext>
              </a:extLst>
            </p:cNvPr>
            <p:cNvSpPr/>
            <p:nvPr/>
          </p:nvSpPr>
          <p:spPr>
            <a:xfrm>
              <a:off x="3148203" y="1467040"/>
              <a:ext cx="914399" cy="914399"/>
            </a:xfrm>
            <a:custGeom>
              <a:avLst/>
              <a:gdLst>
                <a:gd name="connsiteX0" fmla="*/ 457411 w 914399"/>
                <a:gd name="connsiteY0" fmla="*/ 914524 h 914399"/>
                <a:gd name="connsiteX1" fmla="*/ 134119 w 914399"/>
                <a:gd name="connsiteY1" fmla="*/ 780613 h 914399"/>
                <a:gd name="connsiteX2" fmla="*/ 134119 w 914399"/>
                <a:gd name="connsiteY2" fmla="*/ 134035 h 914399"/>
                <a:gd name="connsiteX3" fmla="*/ 780697 w 914399"/>
                <a:gd name="connsiteY3" fmla="*/ 134035 h 914399"/>
                <a:gd name="connsiteX4" fmla="*/ 914608 w 914399"/>
                <a:gd name="connsiteY4" fmla="*/ 457324 h 914399"/>
                <a:gd name="connsiteX5" fmla="*/ 914608 w 914399"/>
                <a:gd name="connsiteY5" fmla="*/ 914524 h 914399"/>
                <a:gd name="connsiteX6" fmla="*/ 457516 w 914399"/>
                <a:gd name="connsiteY6" fmla="*/ 914524 h 914399"/>
                <a:gd name="connsiteX7" fmla="*/ 457411 w 914399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399">
                  <a:moveTo>
                    <a:pt x="457411" y="914524"/>
                  </a:moveTo>
                  <a:cubicBezTo>
                    <a:pt x="340402" y="914524"/>
                    <a:pt x="223394" y="869889"/>
                    <a:pt x="134119" y="780613"/>
                  </a:cubicBezTo>
                  <a:cubicBezTo>
                    <a:pt x="-44429" y="602065"/>
                    <a:pt x="-44429" y="312582"/>
                    <a:pt x="134119" y="134035"/>
                  </a:cubicBezTo>
                  <a:cubicBezTo>
                    <a:pt x="312666" y="-44513"/>
                    <a:pt x="602149" y="-44513"/>
                    <a:pt x="780697" y="134035"/>
                  </a:cubicBezTo>
                  <a:cubicBezTo>
                    <a:pt x="869973" y="223309"/>
                    <a:pt x="914608" y="340316"/>
                    <a:pt x="914608" y="457324"/>
                  </a:cubicBezTo>
                  <a:lnTo>
                    <a:pt x="914608" y="914524"/>
                  </a:lnTo>
                  <a:lnTo>
                    <a:pt x="457516" y="914524"/>
                  </a:lnTo>
                  <a:cubicBezTo>
                    <a:pt x="457481" y="914524"/>
                    <a:pt x="457447" y="914524"/>
                    <a:pt x="457411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990FB56-14DD-2843-1240-92C608541C33}"/>
                </a:ext>
              </a:extLst>
            </p:cNvPr>
            <p:cNvSpPr/>
            <p:nvPr/>
          </p:nvSpPr>
          <p:spPr>
            <a:xfrm>
              <a:off x="3148203" y="3514524"/>
              <a:ext cx="914399" cy="914405"/>
            </a:xfrm>
            <a:custGeom>
              <a:avLst/>
              <a:gdLst>
                <a:gd name="connsiteX0" fmla="*/ 914608 w 914399"/>
                <a:gd name="connsiteY0" fmla="*/ 457538 h 914405"/>
                <a:gd name="connsiteX1" fmla="*/ 780697 w 914399"/>
                <a:gd name="connsiteY1" fmla="*/ 780831 h 914405"/>
                <a:gd name="connsiteX2" fmla="*/ 134119 w 914399"/>
                <a:gd name="connsiteY2" fmla="*/ 780831 h 914405"/>
                <a:gd name="connsiteX3" fmla="*/ 134119 w 914399"/>
                <a:gd name="connsiteY3" fmla="*/ 134253 h 914405"/>
                <a:gd name="connsiteX4" fmla="*/ 457408 w 914399"/>
                <a:gd name="connsiteY4" fmla="*/ 342 h 914405"/>
                <a:gd name="connsiteX5" fmla="*/ 914608 w 914399"/>
                <a:gd name="connsiteY5" fmla="*/ 338 h 914405"/>
                <a:gd name="connsiteX6" fmla="*/ 914608 w 914399"/>
                <a:gd name="connsiteY6" fmla="*/ 457434 h 914405"/>
                <a:gd name="connsiteX7" fmla="*/ 914608 w 914399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" h="914405">
                  <a:moveTo>
                    <a:pt x="914608" y="457538"/>
                  </a:moveTo>
                  <a:cubicBezTo>
                    <a:pt x="914608" y="574547"/>
                    <a:pt x="869973" y="691556"/>
                    <a:pt x="780697" y="780831"/>
                  </a:cubicBezTo>
                  <a:cubicBezTo>
                    <a:pt x="602149" y="959382"/>
                    <a:pt x="312666" y="959382"/>
                    <a:pt x="134119" y="780831"/>
                  </a:cubicBezTo>
                  <a:cubicBezTo>
                    <a:pt x="-44429" y="602284"/>
                    <a:pt x="-44429" y="312800"/>
                    <a:pt x="134119" y="134253"/>
                  </a:cubicBezTo>
                  <a:cubicBezTo>
                    <a:pt x="223393" y="44979"/>
                    <a:pt x="340400" y="342"/>
                    <a:pt x="457408" y="342"/>
                  </a:cubicBezTo>
                  <a:lnTo>
                    <a:pt x="914608" y="338"/>
                  </a:lnTo>
                  <a:lnTo>
                    <a:pt x="914608" y="457434"/>
                  </a:lnTo>
                  <a:cubicBezTo>
                    <a:pt x="914608" y="457469"/>
                    <a:pt x="914608" y="457503"/>
                    <a:pt x="914608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0775A48-C438-47E0-03AB-7FDE5999C897}"/>
                </a:ext>
              </a:extLst>
            </p:cNvPr>
            <p:cNvSpPr/>
            <p:nvPr/>
          </p:nvSpPr>
          <p:spPr>
            <a:xfrm>
              <a:off x="5195706" y="3514534"/>
              <a:ext cx="914397" cy="914405"/>
            </a:xfrm>
            <a:custGeom>
              <a:avLst/>
              <a:gdLst>
                <a:gd name="connsiteX0" fmla="*/ 422 w 914397"/>
                <a:gd name="connsiteY0" fmla="*/ 457538 h 914405"/>
                <a:gd name="connsiteX1" fmla="*/ 134334 w 914397"/>
                <a:gd name="connsiteY1" fmla="*/ 780831 h 914405"/>
                <a:gd name="connsiteX2" fmla="*/ 780911 w 914397"/>
                <a:gd name="connsiteY2" fmla="*/ 780831 h 914405"/>
                <a:gd name="connsiteX3" fmla="*/ 780911 w 914397"/>
                <a:gd name="connsiteY3" fmla="*/ 134253 h 914405"/>
                <a:gd name="connsiteX4" fmla="*/ 457622 w 914397"/>
                <a:gd name="connsiteY4" fmla="*/ 342 h 914405"/>
                <a:gd name="connsiteX5" fmla="*/ 422 w 914397"/>
                <a:gd name="connsiteY5" fmla="*/ 338 h 914405"/>
                <a:gd name="connsiteX6" fmla="*/ 422 w 914397"/>
                <a:gd name="connsiteY6" fmla="*/ 457434 h 914405"/>
                <a:gd name="connsiteX7" fmla="*/ 422 w 914397"/>
                <a:gd name="connsiteY7" fmla="*/ 457538 h 914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7" h="914405">
                  <a:moveTo>
                    <a:pt x="422" y="457538"/>
                  </a:moveTo>
                  <a:cubicBezTo>
                    <a:pt x="422" y="574547"/>
                    <a:pt x="45059" y="691556"/>
                    <a:pt x="134334" y="780831"/>
                  </a:cubicBezTo>
                  <a:cubicBezTo>
                    <a:pt x="312881" y="959382"/>
                    <a:pt x="602363" y="959382"/>
                    <a:pt x="780911" y="780831"/>
                  </a:cubicBezTo>
                  <a:cubicBezTo>
                    <a:pt x="959457" y="602284"/>
                    <a:pt x="959457" y="312800"/>
                    <a:pt x="780911" y="134253"/>
                  </a:cubicBezTo>
                  <a:cubicBezTo>
                    <a:pt x="691637" y="44979"/>
                    <a:pt x="574630" y="342"/>
                    <a:pt x="457622" y="342"/>
                  </a:cubicBezTo>
                  <a:lnTo>
                    <a:pt x="422" y="338"/>
                  </a:lnTo>
                  <a:lnTo>
                    <a:pt x="422" y="457434"/>
                  </a:lnTo>
                  <a:cubicBezTo>
                    <a:pt x="422" y="457469"/>
                    <a:pt x="422" y="457503"/>
                    <a:pt x="422" y="457538"/>
                  </a:cubicBezTo>
                  <a:close/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2DB57A-9A2B-9A9F-0EA5-6D56A5EC6771}"/>
                </a:ext>
              </a:extLst>
            </p:cNvPr>
            <p:cNvSpPr/>
            <p:nvPr/>
          </p:nvSpPr>
          <p:spPr>
            <a:xfrm>
              <a:off x="5195697" y="1467040"/>
              <a:ext cx="914405" cy="914399"/>
            </a:xfrm>
            <a:custGeom>
              <a:avLst/>
              <a:gdLst>
                <a:gd name="connsiteX0" fmla="*/ 457622 w 914405"/>
                <a:gd name="connsiteY0" fmla="*/ 914524 h 914399"/>
                <a:gd name="connsiteX1" fmla="*/ 780915 w 914405"/>
                <a:gd name="connsiteY1" fmla="*/ 780613 h 914399"/>
                <a:gd name="connsiteX2" fmla="*/ 780915 w 914405"/>
                <a:gd name="connsiteY2" fmla="*/ 134035 h 914399"/>
                <a:gd name="connsiteX3" fmla="*/ 134337 w 914405"/>
                <a:gd name="connsiteY3" fmla="*/ 134035 h 914399"/>
                <a:gd name="connsiteX4" fmla="*/ 426 w 914405"/>
                <a:gd name="connsiteY4" fmla="*/ 457324 h 914399"/>
                <a:gd name="connsiteX5" fmla="*/ 422 w 914405"/>
                <a:gd name="connsiteY5" fmla="*/ 914524 h 914399"/>
                <a:gd name="connsiteX6" fmla="*/ 457518 w 914405"/>
                <a:gd name="connsiteY6" fmla="*/ 914524 h 914399"/>
                <a:gd name="connsiteX7" fmla="*/ 457622 w 914405"/>
                <a:gd name="connsiteY7" fmla="*/ 914524 h 9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5" h="914399">
                  <a:moveTo>
                    <a:pt x="457622" y="914524"/>
                  </a:moveTo>
                  <a:cubicBezTo>
                    <a:pt x="574631" y="914524"/>
                    <a:pt x="691640" y="869889"/>
                    <a:pt x="780915" y="780613"/>
                  </a:cubicBezTo>
                  <a:cubicBezTo>
                    <a:pt x="959466" y="602065"/>
                    <a:pt x="959466" y="312582"/>
                    <a:pt x="780915" y="134035"/>
                  </a:cubicBezTo>
                  <a:cubicBezTo>
                    <a:pt x="602368" y="-44513"/>
                    <a:pt x="312884" y="-44513"/>
                    <a:pt x="134337" y="134035"/>
                  </a:cubicBezTo>
                  <a:cubicBezTo>
                    <a:pt x="45063" y="223309"/>
                    <a:pt x="426" y="340316"/>
                    <a:pt x="426" y="457324"/>
                  </a:cubicBezTo>
                  <a:lnTo>
                    <a:pt x="422" y="914524"/>
                  </a:lnTo>
                  <a:lnTo>
                    <a:pt x="457518" y="914524"/>
                  </a:lnTo>
                  <a:cubicBezTo>
                    <a:pt x="457553" y="914524"/>
                    <a:pt x="457587" y="914524"/>
                    <a:pt x="457622" y="914524"/>
                  </a:cubicBezTo>
                  <a:close/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0697877-25E4-35EB-B00B-32C1372ED8DE}"/>
                </a:ext>
              </a:extLst>
            </p:cNvPr>
            <p:cNvSpPr/>
            <p:nvPr/>
          </p:nvSpPr>
          <p:spPr>
            <a:xfrm>
              <a:off x="3386137" y="1704974"/>
              <a:ext cx="428625" cy="428625"/>
            </a:xfrm>
            <a:custGeom>
              <a:avLst/>
              <a:gdLst>
                <a:gd name="connsiteX0" fmla="*/ 257406 w 428625"/>
                <a:gd name="connsiteY0" fmla="*/ 200172 h 428625"/>
                <a:gd name="connsiteX1" fmla="*/ 257406 w 428625"/>
                <a:gd name="connsiteY1" fmla="*/ 371092 h 428625"/>
                <a:gd name="connsiteX2" fmla="*/ 266931 w 428625"/>
                <a:gd name="connsiteY2" fmla="*/ 381147 h 428625"/>
                <a:gd name="connsiteX3" fmla="*/ 428559 w 428625"/>
                <a:gd name="connsiteY3" fmla="*/ 381147 h 428625"/>
                <a:gd name="connsiteX4" fmla="*/ 428856 w 428625"/>
                <a:gd name="connsiteY4" fmla="*/ 428770 h 428625"/>
                <a:gd name="connsiteX5" fmla="*/ 428856 w 428625"/>
                <a:gd name="connsiteY5" fmla="*/ 209697 h 428625"/>
                <a:gd name="connsiteX6" fmla="*/ 419331 w 428625"/>
                <a:gd name="connsiteY6" fmla="*/ 200172 h 428625"/>
                <a:gd name="connsiteX7" fmla="*/ 9756 w 428625"/>
                <a:gd name="connsiteY7" fmla="*/ 200172 h 428625"/>
                <a:gd name="connsiteX8" fmla="*/ 231 w 428625"/>
                <a:gd name="connsiteY8" fmla="*/ 209697 h 428625"/>
                <a:gd name="connsiteX9" fmla="*/ 231 w 428625"/>
                <a:gd name="connsiteY9" fmla="*/ 428772 h 428625"/>
                <a:gd name="connsiteX10" fmla="*/ 231 w 428625"/>
                <a:gd name="connsiteY10" fmla="*/ 276372 h 428625"/>
                <a:gd name="connsiteX11" fmla="*/ 257406 w 428625"/>
                <a:gd name="connsiteY11" fmla="*/ 276372 h 428625"/>
                <a:gd name="connsiteX12" fmla="*/ 200256 w 428625"/>
                <a:gd name="connsiteY12" fmla="*/ 143022 h 428625"/>
                <a:gd name="connsiteX13" fmla="*/ 28806 w 428625"/>
                <a:gd name="connsiteY13" fmla="*/ 143022 h 428625"/>
                <a:gd name="connsiteX14" fmla="*/ 231 w 428625"/>
                <a:gd name="connsiteY14" fmla="*/ 114447 h 428625"/>
                <a:gd name="connsiteX15" fmla="*/ 231 w 428625"/>
                <a:gd name="connsiteY15" fmla="*/ 28722 h 428625"/>
                <a:gd name="connsiteX16" fmla="*/ 28806 w 428625"/>
                <a:gd name="connsiteY16" fmla="*/ 147 h 428625"/>
                <a:gd name="connsiteX17" fmla="*/ 200256 w 428625"/>
                <a:gd name="connsiteY17" fmla="*/ 147 h 428625"/>
                <a:gd name="connsiteX18" fmla="*/ 228831 w 428625"/>
                <a:gd name="connsiteY18" fmla="*/ 28722 h 428625"/>
                <a:gd name="connsiteX19" fmla="*/ 228831 w 428625"/>
                <a:gd name="connsiteY19" fmla="*/ 114447 h 428625"/>
                <a:gd name="connsiteX20" fmla="*/ 200256 w 428625"/>
                <a:gd name="connsiteY20" fmla="*/ 143022 h 428625"/>
                <a:gd name="connsiteX21" fmla="*/ 114531 w 428625"/>
                <a:gd name="connsiteY21" fmla="*/ 143022 h 428625"/>
                <a:gd name="connsiteX22" fmla="*/ 114531 w 428625"/>
                <a:gd name="connsiteY22" fmla="*/ 200172 h 428625"/>
                <a:gd name="connsiteX23" fmla="*/ 337416 w 428625"/>
                <a:gd name="connsiteY23" fmla="*/ 257322 h 428625"/>
                <a:gd name="connsiteX24" fmla="*/ 348844 w 428625"/>
                <a:gd name="connsiteY24" fmla="*/ 257322 h 428625"/>
                <a:gd name="connsiteX25" fmla="*/ 337416 w 428625"/>
                <a:gd name="connsiteY25" fmla="*/ 323997 h 428625"/>
                <a:gd name="connsiteX26" fmla="*/ 348844 w 428625"/>
                <a:gd name="connsiteY26" fmla="*/ 323997 h 428625"/>
                <a:gd name="connsiteX27" fmla="*/ 405044 w 428625"/>
                <a:gd name="connsiteY27" fmla="*/ 144927 h 428625"/>
                <a:gd name="connsiteX28" fmla="*/ 300269 w 428625"/>
                <a:gd name="connsiteY28" fmla="*/ 144927 h 428625"/>
                <a:gd name="connsiteX29" fmla="*/ 405044 w 428625"/>
                <a:gd name="connsiteY29" fmla="*/ 87777 h 428625"/>
                <a:gd name="connsiteX30" fmla="*/ 300269 w 428625"/>
                <a:gd name="connsiteY30" fmla="*/ 87777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28625" h="428625">
                  <a:moveTo>
                    <a:pt x="257406" y="200172"/>
                  </a:moveTo>
                  <a:lnTo>
                    <a:pt x="257406" y="371092"/>
                  </a:lnTo>
                  <a:cubicBezTo>
                    <a:pt x="257406" y="377126"/>
                    <a:pt x="261216" y="381147"/>
                    <a:pt x="266931" y="381147"/>
                  </a:cubicBezTo>
                  <a:lnTo>
                    <a:pt x="428559" y="381147"/>
                  </a:lnTo>
                  <a:moveTo>
                    <a:pt x="428856" y="428770"/>
                  </a:moveTo>
                  <a:lnTo>
                    <a:pt x="428856" y="209697"/>
                  </a:lnTo>
                  <a:cubicBezTo>
                    <a:pt x="428856" y="203982"/>
                    <a:pt x="425046" y="200172"/>
                    <a:pt x="419331" y="200172"/>
                  </a:cubicBezTo>
                  <a:lnTo>
                    <a:pt x="9756" y="200172"/>
                  </a:lnTo>
                  <a:cubicBezTo>
                    <a:pt x="4041" y="200172"/>
                    <a:pt x="231" y="203982"/>
                    <a:pt x="231" y="209697"/>
                  </a:cubicBezTo>
                  <a:lnTo>
                    <a:pt x="231" y="428772"/>
                  </a:lnTo>
                  <a:moveTo>
                    <a:pt x="231" y="276372"/>
                  </a:moveTo>
                  <a:lnTo>
                    <a:pt x="257406" y="276372"/>
                  </a:lnTo>
                  <a:moveTo>
                    <a:pt x="200256" y="143022"/>
                  </a:moveTo>
                  <a:lnTo>
                    <a:pt x="28806" y="143022"/>
                  </a:lnTo>
                  <a:cubicBezTo>
                    <a:pt x="13566" y="143022"/>
                    <a:pt x="231" y="129687"/>
                    <a:pt x="231" y="114447"/>
                  </a:cubicBezTo>
                  <a:lnTo>
                    <a:pt x="231" y="28722"/>
                  </a:lnTo>
                  <a:cubicBezTo>
                    <a:pt x="231" y="13482"/>
                    <a:pt x="13566" y="147"/>
                    <a:pt x="28806" y="147"/>
                  </a:cubicBezTo>
                  <a:lnTo>
                    <a:pt x="200256" y="147"/>
                  </a:lnTo>
                  <a:cubicBezTo>
                    <a:pt x="215496" y="147"/>
                    <a:pt x="228831" y="13482"/>
                    <a:pt x="228831" y="28722"/>
                  </a:cubicBezTo>
                  <a:lnTo>
                    <a:pt x="228831" y="114447"/>
                  </a:lnTo>
                  <a:cubicBezTo>
                    <a:pt x="228831" y="131592"/>
                    <a:pt x="215496" y="143022"/>
                    <a:pt x="200256" y="143022"/>
                  </a:cubicBezTo>
                  <a:close/>
                  <a:moveTo>
                    <a:pt x="114531" y="143022"/>
                  </a:moveTo>
                  <a:lnTo>
                    <a:pt x="114531" y="200172"/>
                  </a:lnTo>
                  <a:moveTo>
                    <a:pt x="337416" y="257322"/>
                  </a:moveTo>
                  <a:lnTo>
                    <a:pt x="348844" y="257322"/>
                  </a:lnTo>
                  <a:moveTo>
                    <a:pt x="337416" y="323997"/>
                  </a:moveTo>
                  <a:lnTo>
                    <a:pt x="348844" y="323997"/>
                  </a:lnTo>
                  <a:moveTo>
                    <a:pt x="405044" y="144927"/>
                  </a:moveTo>
                  <a:lnTo>
                    <a:pt x="300269" y="144927"/>
                  </a:lnTo>
                  <a:moveTo>
                    <a:pt x="405044" y="87777"/>
                  </a:moveTo>
                  <a:lnTo>
                    <a:pt x="300269" y="87777"/>
                  </a:lnTo>
                </a:path>
              </a:pathLst>
            </a:custGeom>
            <a:noFill/>
            <a:ln w="19050" cap="rnd">
              <a:solidFill>
                <a:srgbClr val="E0CB1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7EC74B2-CE7A-984E-BAEA-9159AC7F8C4E}"/>
                </a:ext>
              </a:extLst>
            </p:cNvPr>
            <p:cNvSpPr/>
            <p:nvPr/>
          </p:nvSpPr>
          <p:spPr>
            <a:xfrm>
              <a:off x="5454848" y="1727998"/>
              <a:ext cx="406017" cy="382682"/>
            </a:xfrm>
            <a:custGeom>
              <a:avLst/>
              <a:gdLst>
                <a:gd name="connsiteX0" fmla="*/ 447 w 406017"/>
                <a:gd name="connsiteY0" fmla="*/ 105859 h 382682"/>
                <a:gd name="connsiteX1" fmla="*/ 165311 w 406017"/>
                <a:gd name="connsiteY1" fmla="*/ 105859 h 382682"/>
                <a:gd name="connsiteX2" fmla="*/ 447 w 406017"/>
                <a:gd name="connsiteY2" fmla="*/ 198134 h 382682"/>
                <a:gd name="connsiteX3" fmla="*/ 165311 w 406017"/>
                <a:gd name="connsiteY3" fmla="*/ 198134 h 382682"/>
                <a:gd name="connsiteX4" fmla="*/ 447 w 406017"/>
                <a:gd name="connsiteY4" fmla="*/ 290555 h 382682"/>
                <a:gd name="connsiteX5" fmla="*/ 396052 w 406017"/>
                <a:gd name="connsiteY5" fmla="*/ 290555 h 382682"/>
                <a:gd name="connsiteX6" fmla="*/ 447 w 406017"/>
                <a:gd name="connsiteY6" fmla="*/ 382829 h 382682"/>
                <a:gd name="connsiteX7" fmla="*/ 396052 w 406017"/>
                <a:gd name="connsiteY7" fmla="*/ 382829 h 382682"/>
                <a:gd name="connsiteX8" fmla="*/ 274657 w 406017"/>
                <a:gd name="connsiteY8" fmla="*/ 52275 h 382682"/>
                <a:gd name="connsiteX9" fmla="*/ 368364 w 406017"/>
                <a:gd name="connsiteY9" fmla="*/ 52275 h 382682"/>
                <a:gd name="connsiteX10" fmla="*/ 406464 w 406017"/>
                <a:gd name="connsiteY10" fmla="*/ 90375 h 382682"/>
                <a:gd name="connsiteX11" fmla="*/ 406464 w 406017"/>
                <a:gd name="connsiteY11" fmla="*/ 146344 h 382682"/>
                <a:gd name="connsiteX12" fmla="*/ 368364 w 406017"/>
                <a:gd name="connsiteY12" fmla="*/ 184444 h 382682"/>
                <a:gd name="connsiteX13" fmla="*/ 274657 w 406017"/>
                <a:gd name="connsiteY13" fmla="*/ 184444 h 382682"/>
                <a:gd name="connsiteX14" fmla="*/ 236557 w 406017"/>
                <a:gd name="connsiteY14" fmla="*/ 146344 h 382682"/>
                <a:gd name="connsiteX15" fmla="*/ 236557 w 406017"/>
                <a:gd name="connsiteY15" fmla="*/ 90375 h 382682"/>
                <a:gd name="connsiteX16" fmla="*/ 274657 w 406017"/>
                <a:gd name="connsiteY16" fmla="*/ 52275 h 382682"/>
                <a:gd name="connsiteX17" fmla="*/ 321507 w 406017"/>
                <a:gd name="connsiteY17" fmla="*/ 147 h 382682"/>
                <a:gd name="connsiteX18" fmla="*/ 321507 w 406017"/>
                <a:gd name="connsiteY18" fmla="*/ 52281 h 382682"/>
                <a:gd name="connsiteX19" fmla="*/ 292225 w 406017"/>
                <a:gd name="connsiteY19" fmla="*/ 107390 h 382682"/>
                <a:gd name="connsiteX20" fmla="*/ 292225 w 406017"/>
                <a:gd name="connsiteY20" fmla="*/ 129375 h 382682"/>
                <a:gd name="connsiteX21" fmla="*/ 350751 w 406017"/>
                <a:gd name="connsiteY21" fmla="*/ 107390 h 382682"/>
                <a:gd name="connsiteX22" fmla="*/ 350751 w 406017"/>
                <a:gd name="connsiteY22" fmla="*/ 129375 h 382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6017" h="382682">
                  <a:moveTo>
                    <a:pt x="447" y="105859"/>
                  </a:moveTo>
                  <a:lnTo>
                    <a:pt x="165311" y="105859"/>
                  </a:lnTo>
                  <a:moveTo>
                    <a:pt x="447" y="198134"/>
                  </a:moveTo>
                  <a:lnTo>
                    <a:pt x="165311" y="198134"/>
                  </a:lnTo>
                  <a:moveTo>
                    <a:pt x="447" y="290555"/>
                  </a:moveTo>
                  <a:lnTo>
                    <a:pt x="396052" y="290555"/>
                  </a:lnTo>
                  <a:moveTo>
                    <a:pt x="447" y="382829"/>
                  </a:moveTo>
                  <a:lnTo>
                    <a:pt x="396052" y="382829"/>
                  </a:lnTo>
                  <a:moveTo>
                    <a:pt x="274657" y="52275"/>
                  </a:moveTo>
                  <a:lnTo>
                    <a:pt x="368364" y="52275"/>
                  </a:lnTo>
                  <a:cubicBezTo>
                    <a:pt x="368364" y="52275"/>
                    <a:pt x="406464" y="52275"/>
                    <a:pt x="406464" y="90375"/>
                  </a:cubicBezTo>
                  <a:lnTo>
                    <a:pt x="406464" y="146344"/>
                  </a:lnTo>
                  <a:cubicBezTo>
                    <a:pt x="406464" y="146344"/>
                    <a:pt x="406464" y="184444"/>
                    <a:pt x="368364" y="184444"/>
                  </a:cubicBezTo>
                  <a:lnTo>
                    <a:pt x="274657" y="184444"/>
                  </a:lnTo>
                  <a:cubicBezTo>
                    <a:pt x="274657" y="184444"/>
                    <a:pt x="236557" y="184444"/>
                    <a:pt x="236557" y="146344"/>
                  </a:cubicBezTo>
                  <a:lnTo>
                    <a:pt x="236557" y="90375"/>
                  </a:lnTo>
                  <a:cubicBezTo>
                    <a:pt x="236557" y="90375"/>
                    <a:pt x="236557" y="52275"/>
                    <a:pt x="274657" y="52275"/>
                  </a:cubicBezTo>
                  <a:moveTo>
                    <a:pt x="321507" y="147"/>
                  </a:moveTo>
                  <a:lnTo>
                    <a:pt x="321507" y="52281"/>
                  </a:lnTo>
                  <a:moveTo>
                    <a:pt x="292225" y="107390"/>
                  </a:moveTo>
                  <a:lnTo>
                    <a:pt x="292225" y="129375"/>
                  </a:lnTo>
                  <a:moveTo>
                    <a:pt x="350751" y="107390"/>
                  </a:moveTo>
                  <a:lnTo>
                    <a:pt x="350751" y="129375"/>
                  </a:lnTo>
                </a:path>
              </a:pathLst>
            </a:custGeom>
            <a:noFill/>
            <a:ln w="19050" cap="rnd">
              <a:solidFill>
                <a:srgbClr val="1EABD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D8F2DC2-4371-C0FF-916D-34287BBDC2B0}"/>
                </a:ext>
              </a:extLst>
            </p:cNvPr>
            <p:cNvSpPr/>
            <p:nvPr/>
          </p:nvSpPr>
          <p:spPr>
            <a:xfrm>
              <a:off x="4200525" y="2519362"/>
              <a:ext cx="865784" cy="857250"/>
            </a:xfrm>
            <a:custGeom>
              <a:avLst/>
              <a:gdLst>
                <a:gd name="connsiteX0" fmla="*/ 315 w 865784"/>
                <a:gd name="connsiteY0" fmla="*/ 857481 h 857250"/>
                <a:gd name="connsiteX1" fmla="*/ 171007 w 865784"/>
                <a:gd name="connsiteY1" fmla="*/ 800331 h 857250"/>
                <a:gd name="connsiteX2" fmla="*/ 299973 w 865784"/>
                <a:gd name="connsiteY2" fmla="*/ 857481 h 857250"/>
                <a:gd name="connsiteX3" fmla="*/ 428940 w 865784"/>
                <a:gd name="connsiteY3" fmla="*/ 800331 h 857250"/>
                <a:gd name="connsiteX4" fmla="*/ 557909 w 865784"/>
                <a:gd name="connsiteY4" fmla="*/ 857481 h 857250"/>
                <a:gd name="connsiteX5" fmla="*/ 686873 w 865784"/>
                <a:gd name="connsiteY5" fmla="*/ 800331 h 857250"/>
                <a:gd name="connsiteX6" fmla="*/ 857565 w 865784"/>
                <a:gd name="connsiteY6" fmla="*/ 857481 h 857250"/>
                <a:gd name="connsiteX7" fmla="*/ 739455 w 865784"/>
                <a:gd name="connsiteY7" fmla="*/ 139136 h 857250"/>
                <a:gd name="connsiteX8" fmla="*/ 866099 w 865784"/>
                <a:gd name="connsiteY8" fmla="*/ 69683 h 857250"/>
                <a:gd name="connsiteX9" fmla="*/ 739455 w 865784"/>
                <a:gd name="connsiteY9" fmla="*/ 231 h 857250"/>
                <a:gd name="connsiteX10" fmla="*/ 612807 w 865784"/>
                <a:gd name="connsiteY10" fmla="*/ 69683 h 857250"/>
                <a:gd name="connsiteX11" fmla="*/ 739455 w 865784"/>
                <a:gd name="connsiteY11" fmla="*/ 139136 h 857250"/>
                <a:gd name="connsiteX12" fmla="*/ 612807 w 865784"/>
                <a:gd name="connsiteY12" fmla="*/ 69682 h 857250"/>
                <a:gd name="connsiteX13" fmla="*/ 612807 w 865784"/>
                <a:gd name="connsiteY13" fmla="*/ 257613 h 857250"/>
                <a:gd name="connsiteX14" fmla="*/ 739455 w 865784"/>
                <a:gd name="connsiteY14" fmla="*/ 327065 h 857250"/>
                <a:gd name="connsiteX15" fmla="*/ 866099 w 865784"/>
                <a:gd name="connsiteY15" fmla="*/ 257613 h 857250"/>
                <a:gd name="connsiteX16" fmla="*/ 866099 w 865784"/>
                <a:gd name="connsiteY16" fmla="*/ 69682 h 857250"/>
                <a:gd name="connsiteX17" fmla="*/ 59227 w 865784"/>
                <a:gd name="connsiteY17" fmla="*/ 710792 h 857250"/>
                <a:gd name="connsiteX18" fmla="*/ 42396 w 865784"/>
                <a:gd name="connsiteY18" fmla="*/ 672921 h 857250"/>
                <a:gd name="connsiteX19" fmla="*/ 17148 w 865784"/>
                <a:gd name="connsiteY19" fmla="*/ 647672 h 857250"/>
                <a:gd name="connsiteX20" fmla="*/ 4523 w 865784"/>
                <a:gd name="connsiteY20" fmla="*/ 592968 h 857250"/>
                <a:gd name="connsiteX21" fmla="*/ 50812 w 865784"/>
                <a:gd name="connsiteY21" fmla="*/ 563513 h 857250"/>
                <a:gd name="connsiteX22" fmla="*/ 84476 w 865784"/>
                <a:gd name="connsiteY22" fmla="*/ 563513 h 857250"/>
                <a:gd name="connsiteX23" fmla="*/ 122348 w 865784"/>
                <a:gd name="connsiteY23" fmla="*/ 550890 h 857250"/>
                <a:gd name="connsiteX24" fmla="*/ 134972 w 865784"/>
                <a:gd name="connsiteY24" fmla="*/ 513015 h 857250"/>
                <a:gd name="connsiteX25" fmla="*/ 134972 w 865784"/>
                <a:gd name="connsiteY25" fmla="*/ 479354 h 857250"/>
                <a:gd name="connsiteX26" fmla="*/ 164429 w 865784"/>
                <a:gd name="connsiteY26" fmla="*/ 433062 h 857250"/>
                <a:gd name="connsiteX27" fmla="*/ 219133 w 865784"/>
                <a:gd name="connsiteY27" fmla="*/ 445689 h 857250"/>
                <a:gd name="connsiteX28" fmla="*/ 244382 w 865784"/>
                <a:gd name="connsiteY28" fmla="*/ 470937 h 857250"/>
                <a:gd name="connsiteX29" fmla="*/ 282253 w 865784"/>
                <a:gd name="connsiteY29" fmla="*/ 487770 h 857250"/>
                <a:gd name="connsiteX30" fmla="*/ 320125 w 865784"/>
                <a:gd name="connsiteY30" fmla="*/ 470937 h 857250"/>
                <a:gd name="connsiteX31" fmla="*/ 345373 w 865784"/>
                <a:gd name="connsiteY31" fmla="*/ 445689 h 857250"/>
                <a:gd name="connsiteX32" fmla="*/ 400079 w 865784"/>
                <a:gd name="connsiteY32" fmla="*/ 433062 h 857250"/>
                <a:gd name="connsiteX33" fmla="*/ 429534 w 865784"/>
                <a:gd name="connsiteY33" fmla="*/ 479354 h 857250"/>
                <a:gd name="connsiteX34" fmla="*/ 429534 w 865784"/>
                <a:gd name="connsiteY34" fmla="*/ 513015 h 857250"/>
                <a:gd name="connsiteX35" fmla="*/ 442157 w 865784"/>
                <a:gd name="connsiteY35" fmla="*/ 550890 h 857250"/>
                <a:gd name="connsiteX36" fmla="*/ 480032 w 865784"/>
                <a:gd name="connsiteY36" fmla="*/ 563513 h 857250"/>
                <a:gd name="connsiteX37" fmla="*/ 513693 w 865784"/>
                <a:gd name="connsiteY37" fmla="*/ 563513 h 857250"/>
                <a:gd name="connsiteX38" fmla="*/ 559985 w 865784"/>
                <a:gd name="connsiteY38" fmla="*/ 592968 h 857250"/>
                <a:gd name="connsiteX39" fmla="*/ 547359 w 865784"/>
                <a:gd name="connsiteY39" fmla="*/ 647672 h 857250"/>
                <a:gd name="connsiteX40" fmla="*/ 522110 w 865784"/>
                <a:gd name="connsiteY40" fmla="*/ 672921 h 857250"/>
                <a:gd name="connsiteX41" fmla="*/ 505277 w 865784"/>
                <a:gd name="connsiteY41" fmla="*/ 710792 h 857250"/>
                <a:gd name="connsiteX42" fmla="*/ 189676 w 865784"/>
                <a:gd name="connsiteY42" fmla="*/ 710792 h 857250"/>
                <a:gd name="connsiteX43" fmla="*/ 286460 w 865784"/>
                <a:gd name="connsiteY43" fmla="*/ 614007 h 857250"/>
                <a:gd name="connsiteX44" fmla="*/ 379037 w 865784"/>
                <a:gd name="connsiteY44" fmla="*/ 710792 h 857250"/>
                <a:gd name="connsiteX45" fmla="*/ 739455 w 865784"/>
                <a:gd name="connsiteY45" fmla="*/ 417422 h 857250"/>
                <a:gd name="connsiteX46" fmla="*/ 739455 w 865784"/>
                <a:gd name="connsiteY46" fmla="*/ 695552 h 857250"/>
                <a:gd name="connsiteX47" fmla="*/ 663255 w 865784"/>
                <a:gd name="connsiteY47" fmla="*/ 493626 h 857250"/>
                <a:gd name="connsiteX48" fmla="*/ 739455 w 865784"/>
                <a:gd name="connsiteY48" fmla="*/ 417426 h 857250"/>
                <a:gd name="connsiteX49" fmla="*/ 815655 w 865784"/>
                <a:gd name="connsiteY49" fmla="*/ 493626 h 857250"/>
                <a:gd name="connsiteX50" fmla="*/ 866099 w 865784"/>
                <a:gd name="connsiteY50" fmla="*/ 162911 h 857250"/>
                <a:gd name="connsiteX51" fmla="*/ 739455 w 865784"/>
                <a:gd name="connsiteY51" fmla="*/ 233835 h 857250"/>
                <a:gd name="connsiteX52" fmla="*/ 612807 w 865784"/>
                <a:gd name="connsiteY52" fmla="*/ 162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5784" h="857250">
                  <a:moveTo>
                    <a:pt x="315" y="857481"/>
                  </a:moveTo>
                  <a:cubicBezTo>
                    <a:pt x="57212" y="857481"/>
                    <a:pt x="114109" y="857481"/>
                    <a:pt x="171007" y="800331"/>
                  </a:cubicBezTo>
                  <a:cubicBezTo>
                    <a:pt x="227903" y="857481"/>
                    <a:pt x="284800" y="857481"/>
                    <a:pt x="299973" y="857481"/>
                  </a:cubicBezTo>
                  <a:cubicBezTo>
                    <a:pt x="315146" y="857481"/>
                    <a:pt x="372041" y="857481"/>
                    <a:pt x="428940" y="800331"/>
                  </a:cubicBezTo>
                  <a:cubicBezTo>
                    <a:pt x="485839" y="857481"/>
                    <a:pt x="542733" y="857481"/>
                    <a:pt x="557909" y="857481"/>
                  </a:cubicBezTo>
                  <a:cubicBezTo>
                    <a:pt x="573080" y="857481"/>
                    <a:pt x="629975" y="857481"/>
                    <a:pt x="686873" y="800331"/>
                  </a:cubicBezTo>
                  <a:cubicBezTo>
                    <a:pt x="743772" y="857481"/>
                    <a:pt x="800666" y="857481"/>
                    <a:pt x="857565" y="857481"/>
                  </a:cubicBezTo>
                  <a:moveTo>
                    <a:pt x="739455" y="139136"/>
                  </a:moveTo>
                  <a:cubicBezTo>
                    <a:pt x="809399" y="139136"/>
                    <a:pt x="866099" y="108042"/>
                    <a:pt x="866099" y="69683"/>
                  </a:cubicBezTo>
                  <a:cubicBezTo>
                    <a:pt x="866099" y="31326"/>
                    <a:pt x="809399" y="231"/>
                    <a:pt x="739455" y="231"/>
                  </a:cubicBezTo>
                  <a:cubicBezTo>
                    <a:pt x="669507" y="231"/>
                    <a:pt x="612807" y="31326"/>
                    <a:pt x="612807" y="69683"/>
                  </a:cubicBezTo>
                  <a:cubicBezTo>
                    <a:pt x="612807" y="108042"/>
                    <a:pt x="669507" y="139136"/>
                    <a:pt x="739455" y="139136"/>
                  </a:cubicBezTo>
                  <a:close/>
                  <a:moveTo>
                    <a:pt x="612807" y="69682"/>
                  </a:moveTo>
                  <a:lnTo>
                    <a:pt x="612807" y="257613"/>
                  </a:lnTo>
                  <a:cubicBezTo>
                    <a:pt x="612807" y="294382"/>
                    <a:pt x="670003" y="327065"/>
                    <a:pt x="739455" y="327065"/>
                  </a:cubicBezTo>
                  <a:cubicBezTo>
                    <a:pt x="808908" y="327065"/>
                    <a:pt x="866099" y="294382"/>
                    <a:pt x="866099" y="257613"/>
                  </a:cubicBezTo>
                  <a:lnTo>
                    <a:pt x="866099" y="69682"/>
                  </a:lnTo>
                  <a:moveTo>
                    <a:pt x="59227" y="710792"/>
                  </a:moveTo>
                  <a:cubicBezTo>
                    <a:pt x="59227" y="698170"/>
                    <a:pt x="55020" y="685547"/>
                    <a:pt x="42396" y="672921"/>
                  </a:cubicBezTo>
                  <a:lnTo>
                    <a:pt x="17148" y="647672"/>
                  </a:lnTo>
                  <a:cubicBezTo>
                    <a:pt x="315" y="635049"/>
                    <a:pt x="-3893" y="609801"/>
                    <a:pt x="4523" y="592968"/>
                  </a:cubicBezTo>
                  <a:cubicBezTo>
                    <a:pt x="12939" y="571929"/>
                    <a:pt x="29771" y="563513"/>
                    <a:pt x="50812" y="563513"/>
                  </a:cubicBezTo>
                  <a:lnTo>
                    <a:pt x="84476" y="563513"/>
                  </a:lnTo>
                  <a:cubicBezTo>
                    <a:pt x="97100" y="563513"/>
                    <a:pt x="113932" y="559307"/>
                    <a:pt x="122348" y="550890"/>
                  </a:cubicBezTo>
                  <a:cubicBezTo>
                    <a:pt x="130764" y="542474"/>
                    <a:pt x="134972" y="530057"/>
                    <a:pt x="134972" y="513015"/>
                  </a:cubicBezTo>
                  <a:lnTo>
                    <a:pt x="134972" y="479354"/>
                  </a:lnTo>
                  <a:cubicBezTo>
                    <a:pt x="134972" y="458311"/>
                    <a:pt x="147596" y="437272"/>
                    <a:pt x="164429" y="433062"/>
                  </a:cubicBezTo>
                  <a:cubicBezTo>
                    <a:pt x="185469" y="424650"/>
                    <a:pt x="206508" y="428856"/>
                    <a:pt x="219133" y="445689"/>
                  </a:cubicBezTo>
                  <a:lnTo>
                    <a:pt x="244382" y="470937"/>
                  </a:lnTo>
                  <a:cubicBezTo>
                    <a:pt x="252797" y="479354"/>
                    <a:pt x="265421" y="487770"/>
                    <a:pt x="282253" y="487770"/>
                  </a:cubicBezTo>
                  <a:cubicBezTo>
                    <a:pt x="299086" y="487770"/>
                    <a:pt x="307501" y="483560"/>
                    <a:pt x="320125" y="470937"/>
                  </a:cubicBezTo>
                  <a:lnTo>
                    <a:pt x="345373" y="445689"/>
                  </a:lnTo>
                  <a:cubicBezTo>
                    <a:pt x="357998" y="428856"/>
                    <a:pt x="383247" y="424650"/>
                    <a:pt x="400079" y="433062"/>
                  </a:cubicBezTo>
                  <a:cubicBezTo>
                    <a:pt x="421118" y="441479"/>
                    <a:pt x="429534" y="458311"/>
                    <a:pt x="429534" y="479354"/>
                  </a:cubicBezTo>
                  <a:lnTo>
                    <a:pt x="429534" y="513015"/>
                  </a:lnTo>
                  <a:cubicBezTo>
                    <a:pt x="429534" y="525641"/>
                    <a:pt x="433744" y="542474"/>
                    <a:pt x="442157" y="550890"/>
                  </a:cubicBezTo>
                  <a:cubicBezTo>
                    <a:pt x="450573" y="559307"/>
                    <a:pt x="467406" y="567723"/>
                    <a:pt x="480032" y="563513"/>
                  </a:cubicBezTo>
                  <a:lnTo>
                    <a:pt x="513693" y="563513"/>
                  </a:lnTo>
                  <a:cubicBezTo>
                    <a:pt x="534736" y="563513"/>
                    <a:pt x="555775" y="576135"/>
                    <a:pt x="559985" y="592968"/>
                  </a:cubicBezTo>
                  <a:cubicBezTo>
                    <a:pt x="568401" y="614011"/>
                    <a:pt x="564191" y="635049"/>
                    <a:pt x="547359" y="647672"/>
                  </a:cubicBezTo>
                  <a:lnTo>
                    <a:pt x="522110" y="672921"/>
                  </a:lnTo>
                  <a:cubicBezTo>
                    <a:pt x="513693" y="681337"/>
                    <a:pt x="505277" y="693963"/>
                    <a:pt x="505277" y="710792"/>
                  </a:cubicBezTo>
                  <a:moveTo>
                    <a:pt x="189676" y="710792"/>
                  </a:moveTo>
                  <a:cubicBezTo>
                    <a:pt x="189676" y="660294"/>
                    <a:pt x="231756" y="614007"/>
                    <a:pt x="286460" y="614007"/>
                  </a:cubicBezTo>
                  <a:cubicBezTo>
                    <a:pt x="336957" y="614007"/>
                    <a:pt x="379037" y="656084"/>
                    <a:pt x="379037" y="710792"/>
                  </a:cubicBezTo>
                  <a:moveTo>
                    <a:pt x="739455" y="417422"/>
                  </a:moveTo>
                  <a:lnTo>
                    <a:pt x="739455" y="695552"/>
                  </a:lnTo>
                  <a:moveTo>
                    <a:pt x="663255" y="493626"/>
                  </a:moveTo>
                  <a:lnTo>
                    <a:pt x="739455" y="417426"/>
                  </a:lnTo>
                  <a:lnTo>
                    <a:pt x="815655" y="493626"/>
                  </a:lnTo>
                  <a:moveTo>
                    <a:pt x="866099" y="162911"/>
                  </a:moveTo>
                  <a:cubicBezTo>
                    <a:pt x="866099" y="202081"/>
                    <a:pt x="809403" y="233835"/>
                    <a:pt x="739455" y="233835"/>
                  </a:cubicBezTo>
                  <a:cubicBezTo>
                    <a:pt x="669507" y="233835"/>
                    <a:pt x="612807" y="202081"/>
                    <a:pt x="612807" y="162911"/>
                  </a:cubicBezTo>
                </a:path>
              </a:pathLst>
            </a:custGeom>
            <a:noFill/>
            <a:ln w="19050" cap="rnd">
              <a:solidFill>
                <a:srgbClr val="4E88E7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2EEC4E2-3FAF-4338-6D69-8A7BE451FAD9}"/>
                </a:ext>
              </a:extLst>
            </p:cNvPr>
            <p:cNvSpPr/>
            <p:nvPr/>
          </p:nvSpPr>
          <p:spPr>
            <a:xfrm>
              <a:off x="3383241" y="3757612"/>
              <a:ext cx="434378" cy="438150"/>
            </a:xfrm>
            <a:custGeom>
              <a:avLst/>
              <a:gdLst>
                <a:gd name="connsiteX0" fmla="*/ 231974 w 434378"/>
                <a:gd name="connsiteY0" fmla="*/ 328937 h 438150"/>
                <a:gd name="connsiteX1" fmla="*/ 40065 w 434378"/>
                <a:gd name="connsiteY1" fmla="*/ 328937 h 438150"/>
                <a:gd name="connsiteX2" fmla="*/ 269 w 434378"/>
                <a:gd name="connsiteY2" fmla="*/ 289104 h 438150"/>
                <a:gd name="connsiteX3" fmla="*/ 269 w 434378"/>
                <a:gd name="connsiteY3" fmla="*/ 40197 h 438150"/>
                <a:gd name="connsiteX4" fmla="*/ 40065 w 434378"/>
                <a:gd name="connsiteY4" fmla="*/ 363 h 438150"/>
                <a:gd name="connsiteX5" fmla="*/ 338769 w 434378"/>
                <a:gd name="connsiteY5" fmla="*/ 363 h 438150"/>
                <a:gd name="connsiteX6" fmla="*/ 378583 w 434378"/>
                <a:gd name="connsiteY6" fmla="*/ 40197 h 438150"/>
                <a:gd name="connsiteX7" fmla="*/ 378583 w 434378"/>
                <a:gd name="connsiteY7" fmla="*/ 160897 h 438150"/>
                <a:gd name="connsiteX8" fmla="*/ 231 w 434378"/>
                <a:gd name="connsiteY8" fmla="*/ 78144 h 438150"/>
                <a:gd name="connsiteX9" fmla="*/ 378583 w 434378"/>
                <a:gd name="connsiteY9" fmla="*/ 78144 h 438150"/>
                <a:gd name="connsiteX10" fmla="*/ 231 w 434378"/>
                <a:gd name="connsiteY10" fmla="*/ 243403 h 438150"/>
                <a:gd name="connsiteX11" fmla="*/ 231974 w 434378"/>
                <a:gd name="connsiteY11" fmla="*/ 243403 h 438150"/>
                <a:gd name="connsiteX12" fmla="*/ 231 w 434378"/>
                <a:gd name="connsiteY12" fmla="*/ 160897 h 438150"/>
                <a:gd name="connsiteX13" fmla="*/ 378583 w 434378"/>
                <a:gd name="connsiteY13" fmla="*/ 160897 h 438150"/>
                <a:gd name="connsiteX14" fmla="*/ 154765 w 434378"/>
                <a:gd name="connsiteY14" fmla="*/ 78144 h 438150"/>
                <a:gd name="connsiteX15" fmla="*/ 154765 w 434378"/>
                <a:gd name="connsiteY15" fmla="*/ 328937 h 438150"/>
                <a:gd name="connsiteX16" fmla="*/ 265559 w 434378"/>
                <a:gd name="connsiteY16" fmla="*/ 78144 h 438150"/>
                <a:gd name="connsiteX17" fmla="*/ 265559 w 434378"/>
                <a:gd name="connsiteY17" fmla="*/ 211875 h 438150"/>
                <a:gd name="connsiteX18" fmla="*/ 271465 w 434378"/>
                <a:gd name="connsiteY18" fmla="*/ 325204 h 438150"/>
                <a:gd name="connsiteX19" fmla="*/ 299792 w 434378"/>
                <a:gd name="connsiteY19" fmla="*/ 296876 h 438150"/>
                <a:gd name="connsiteX20" fmla="*/ 406320 w 434378"/>
                <a:gd name="connsiteY20" fmla="*/ 296876 h 438150"/>
                <a:gd name="connsiteX21" fmla="*/ 434609 w 434378"/>
                <a:gd name="connsiteY21" fmla="*/ 325204 h 438150"/>
                <a:gd name="connsiteX22" fmla="*/ 434609 w 434378"/>
                <a:gd name="connsiteY22" fmla="*/ 410186 h 438150"/>
                <a:gd name="connsiteX23" fmla="*/ 406320 w 434378"/>
                <a:gd name="connsiteY23" fmla="*/ 438513 h 438150"/>
                <a:gd name="connsiteX24" fmla="*/ 299792 w 434378"/>
                <a:gd name="connsiteY24" fmla="*/ 438513 h 438150"/>
                <a:gd name="connsiteX25" fmla="*/ 271465 w 434378"/>
                <a:gd name="connsiteY25" fmla="*/ 410186 h 438150"/>
                <a:gd name="connsiteX26" fmla="*/ 353056 w 434378"/>
                <a:gd name="connsiteY26" fmla="*/ 211818 h 438150"/>
                <a:gd name="connsiteX27" fmla="*/ 353056 w 434378"/>
                <a:gd name="connsiteY27" fmla="*/ 211818 h 438150"/>
                <a:gd name="connsiteX28" fmla="*/ 298668 w 434378"/>
                <a:gd name="connsiteY28" fmla="*/ 268473 h 438150"/>
                <a:gd name="connsiteX29" fmla="*/ 298668 w 434378"/>
                <a:gd name="connsiteY29" fmla="*/ 296819 h 438150"/>
                <a:gd name="connsiteX30" fmla="*/ 407444 w 434378"/>
                <a:gd name="connsiteY30" fmla="*/ 296819 h 438150"/>
                <a:gd name="connsiteX31" fmla="*/ 407444 w 434378"/>
                <a:gd name="connsiteY31" fmla="*/ 268530 h 438150"/>
                <a:gd name="connsiteX32" fmla="*/ 353056 w 434378"/>
                <a:gd name="connsiteY32" fmla="*/ 211818 h 438150"/>
                <a:gd name="connsiteX33" fmla="*/ 353056 w 434378"/>
                <a:gd name="connsiteY33" fmla="*/ 347854 h 438150"/>
                <a:gd name="connsiteX34" fmla="*/ 333512 w 434378"/>
                <a:gd name="connsiteY34" fmla="*/ 359926 h 438150"/>
                <a:gd name="connsiteX35" fmla="*/ 337418 w 434378"/>
                <a:gd name="connsiteY35" fmla="*/ 382562 h 438150"/>
                <a:gd name="connsiteX36" fmla="*/ 359877 w 434378"/>
                <a:gd name="connsiteY36" fmla="*/ 387388 h 438150"/>
                <a:gd name="connsiteX37" fmla="*/ 372735 w 434378"/>
                <a:gd name="connsiteY37" fmla="*/ 368352 h 438150"/>
                <a:gd name="connsiteX38" fmla="*/ 353056 w 434378"/>
                <a:gd name="connsiteY38" fmla="*/ 347854 h 438150"/>
                <a:gd name="connsiteX39" fmla="*/ 353056 w 434378"/>
                <a:gd name="connsiteY39" fmla="*/ 347854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34378" h="438150">
                  <a:moveTo>
                    <a:pt x="231974" y="328937"/>
                  </a:moveTo>
                  <a:lnTo>
                    <a:pt x="40065" y="328937"/>
                  </a:lnTo>
                  <a:cubicBezTo>
                    <a:pt x="18080" y="328916"/>
                    <a:pt x="269" y="311089"/>
                    <a:pt x="269" y="289104"/>
                  </a:cubicBezTo>
                  <a:lnTo>
                    <a:pt x="269" y="40197"/>
                  </a:lnTo>
                  <a:cubicBezTo>
                    <a:pt x="269" y="18212"/>
                    <a:pt x="18080" y="384"/>
                    <a:pt x="40065" y="363"/>
                  </a:cubicBezTo>
                  <a:lnTo>
                    <a:pt x="338769" y="363"/>
                  </a:lnTo>
                  <a:cubicBezTo>
                    <a:pt x="360761" y="373"/>
                    <a:pt x="378583" y="18204"/>
                    <a:pt x="378583" y="40197"/>
                  </a:cubicBezTo>
                  <a:lnTo>
                    <a:pt x="378583" y="160897"/>
                  </a:lnTo>
                  <a:moveTo>
                    <a:pt x="231" y="78144"/>
                  </a:moveTo>
                  <a:lnTo>
                    <a:pt x="378583" y="78144"/>
                  </a:lnTo>
                  <a:moveTo>
                    <a:pt x="231" y="243403"/>
                  </a:moveTo>
                  <a:lnTo>
                    <a:pt x="231974" y="243403"/>
                  </a:lnTo>
                  <a:moveTo>
                    <a:pt x="231" y="160897"/>
                  </a:moveTo>
                  <a:lnTo>
                    <a:pt x="378583" y="160897"/>
                  </a:lnTo>
                  <a:moveTo>
                    <a:pt x="154765" y="78144"/>
                  </a:moveTo>
                  <a:lnTo>
                    <a:pt x="154765" y="328937"/>
                  </a:lnTo>
                  <a:moveTo>
                    <a:pt x="265559" y="78144"/>
                  </a:moveTo>
                  <a:lnTo>
                    <a:pt x="265559" y="211875"/>
                  </a:lnTo>
                  <a:moveTo>
                    <a:pt x="271465" y="325204"/>
                  </a:moveTo>
                  <a:cubicBezTo>
                    <a:pt x="271465" y="309559"/>
                    <a:pt x="284147" y="296876"/>
                    <a:pt x="299792" y="296876"/>
                  </a:cubicBezTo>
                  <a:lnTo>
                    <a:pt x="406320" y="296876"/>
                  </a:lnTo>
                  <a:cubicBezTo>
                    <a:pt x="421949" y="296897"/>
                    <a:pt x="434609" y="309574"/>
                    <a:pt x="434609" y="325204"/>
                  </a:cubicBezTo>
                  <a:lnTo>
                    <a:pt x="434609" y="410186"/>
                  </a:lnTo>
                  <a:cubicBezTo>
                    <a:pt x="434609" y="425815"/>
                    <a:pt x="421949" y="438492"/>
                    <a:pt x="406320" y="438513"/>
                  </a:cubicBezTo>
                  <a:lnTo>
                    <a:pt x="299792" y="438513"/>
                  </a:lnTo>
                  <a:cubicBezTo>
                    <a:pt x="284147" y="438513"/>
                    <a:pt x="271465" y="425830"/>
                    <a:pt x="271465" y="410186"/>
                  </a:cubicBezTo>
                  <a:close/>
                  <a:moveTo>
                    <a:pt x="353056" y="211818"/>
                  </a:moveTo>
                  <a:lnTo>
                    <a:pt x="353056" y="211818"/>
                  </a:lnTo>
                  <a:cubicBezTo>
                    <a:pt x="322397" y="212453"/>
                    <a:pt x="298052" y="237813"/>
                    <a:pt x="298668" y="268473"/>
                  </a:cubicBezTo>
                  <a:lnTo>
                    <a:pt x="298668" y="296819"/>
                  </a:lnTo>
                  <a:lnTo>
                    <a:pt x="407444" y="296819"/>
                  </a:lnTo>
                  <a:lnTo>
                    <a:pt x="407444" y="268530"/>
                  </a:lnTo>
                  <a:cubicBezTo>
                    <a:pt x="408092" y="237848"/>
                    <a:pt x="383738" y="212453"/>
                    <a:pt x="353056" y="211818"/>
                  </a:cubicBezTo>
                  <a:close/>
                  <a:moveTo>
                    <a:pt x="353056" y="347854"/>
                  </a:moveTo>
                  <a:cubicBezTo>
                    <a:pt x="344688" y="347512"/>
                    <a:pt x="336952" y="352290"/>
                    <a:pt x="333512" y="359926"/>
                  </a:cubicBezTo>
                  <a:cubicBezTo>
                    <a:pt x="330072" y="367561"/>
                    <a:pt x="331617" y="376521"/>
                    <a:pt x="337418" y="382562"/>
                  </a:cubicBezTo>
                  <a:cubicBezTo>
                    <a:pt x="343218" y="388604"/>
                    <a:pt x="352107" y="390514"/>
                    <a:pt x="359877" y="387388"/>
                  </a:cubicBezTo>
                  <a:cubicBezTo>
                    <a:pt x="367646" y="384261"/>
                    <a:pt x="372736" y="376726"/>
                    <a:pt x="372735" y="368352"/>
                  </a:cubicBezTo>
                  <a:cubicBezTo>
                    <a:pt x="372958" y="357258"/>
                    <a:pt x="364149" y="348084"/>
                    <a:pt x="353056" y="347854"/>
                  </a:cubicBezTo>
                  <a:lnTo>
                    <a:pt x="353056" y="347854"/>
                  </a:lnTo>
                </a:path>
              </a:pathLst>
            </a:custGeom>
            <a:noFill/>
            <a:ln w="19050" cap="rnd">
              <a:solidFill>
                <a:srgbClr val="92BD3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AB7E0FD-BE07-6A0E-65E7-A9674A61ACE0}"/>
                </a:ext>
              </a:extLst>
            </p:cNvPr>
            <p:cNvSpPr/>
            <p:nvPr/>
          </p:nvSpPr>
          <p:spPr>
            <a:xfrm>
              <a:off x="5449755" y="3769939"/>
              <a:ext cx="416187" cy="413495"/>
            </a:xfrm>
            <a:custGeom>
              <a:avLst/>
              <a:gdLst>
                <a:gd name="connsiteX0" fmla="*/ 215683 w 416187"/>
                <a:gd name="connsiteY0" fmla="*/ 45693 h 413495"/>
                <a:gd name="connsiteX1" fmla="*/ 16455 w 416187"/>
                <a:gd name="connsiteY1" fmla="*/ 45693 h 413495"/>
                <a:gd name="connsiteX2" fmla="*/ 447 w 416187"/>
                <a:gd name="connsiteY2" fmla="*/ 61701 h 413495"/>
                <a:gd name="connsiteX3" fmla="*/ 447 w 416187"/>
                <a:gd name="connsiteY3" fmla="*/ 317816 h 413495"/>
                <a:gd name="connsiteX4" fmla="*/ 16455 w 416187"/>
                <a:gd name="connsiteY4" fmla="*/ 333822 h 413495"/>
                <a:gd name="connsiteX5" fmla="*/ 400627 w 416187"/>
                <a:gd name="connsiteY5" fmla="*/ 333822 h 413495"/>
                <a:gd name="connsiteX6" fmla="*/ 416634 w 416187"/>
                <a:gd name="connsiteY6" fmla="*/ 317816 h 413495"/>
                <a:gd name="connsiteX7" fmla="*/ 416634 w 416187"/>
                <a:gd name="connsiteY7" fmla="*/ 151871 h 413495"/>
                <a:gd name="connsiteX8" fmla="*/ 176524 w 416187"/>
                <a:gd name="connsiteY8" fmla="*/ 333822 h 413495"/>
                <a:gd name="connsiteX9" fmla="*/ 144511 w 416187"/>
                <a:gd name="connsiteY9" fmla="*/ 413858 h 413495"/>
                <a:gd name="connsiteX10" fmla="*/ 240553 w 416187"/>
                <a:gd name="connsiteY10" fmla="*/ 333822 h 413495"/>
                <a:gd name="connsiteX11" fmla="*/ 272569 w 416187"/>
                <a:gd name="connsiteY11" fmla="*/ 413858 h 413495"/>
                <a:gd name="connsiteX12" fmla="*/ 112496 w 416187"/>
                <a:gd name="connsiteY12" fmla="*/ 413858 h 413495"/>
                <a:gd name="connsiteX13" fmla="*/ 304582 w 416187"/>
                <a:gd name="connsiteY13" fmla="*/ 413858 h 413495"/>
                <a:gd name="connsiteX14" fmla="*/ 367708 w 416187"/>
                <a:gd name="connsiteY14" fmla="*/ 363 h 413495"/>
                <a:gd name="connsiteX15" fmla="*/ 310101 w 416187"/>
                <a:gd name="connsiteY15" fmla="*/ 363 h 413495"/>
                <a:gd name="connsiteX16" fmla="*/ 310101 w 416187"/>
                <a:gd name="connsiteY16" fmla="*/ 49289 h 413495"/>
                <a:gd name="connsiteX17" fmla="*/ 261175 w 416187"/>
                <a:gd name="connsiteY17" fmla="*/ 49289 h 413495"/>
                <a:gd name="connsiteX18" fmla="*/ 261175 w 416187"/>
                <a:gd name="connsiteY18" fmla="*/ 106896 h 413495"/>
                <a:gd name="connsiteX19" fmla="*/ 310101 w 416187"/>
                <a:gd name="connsiteY19" fmla="*/ 106896 h 413495"/>
                <a:gd name="connsiteX20" fmla="*/ 310101 w 416187"/>
                <a:gd name="connsiteY20" fmla="*/ 155820 h 413495"/>
                <a:gd name="connsiteX21" fmla="*/ 367708 w 416187"/>
                <a:gd name="connsiteY21" fmla="*/ 155820 h 413495"/>
                <a:gd name="connsiteX22" fmla="*/ 367708 w 416187"/>
                <a:gd name="connsiteY22" fmla="*/ 106896 h 413495"/>
                <a:gd name="connsiteX23" fmla="*/ 416632 w 416187"/>
                <a:gd name="connsiteY23" fmla="*/ 106896 h 413495"/>
                <a:gd name="connsiteX24" fmla="*/ 416632 w 416187"/>
                <a:gd name="connsiteY24" fmla="*/ 49289 h 413495"/>
                <a:gd name="connsiteX25" fmla="*/ 367708 w 416187"/>
                <a:gd name="connsiteY25" fmla="*/ 49289 h 413495"/>
                <a:gd name="connsiteX26" fmla="*/ 367708 w 416187"/>
                <a:gd name="connsiteY26" fmla="*/ 363 h 413495"/>
                <a:gd name="connsiteX27" fmla="*/ 80387 w 416187"/>
                <a:gd name="connsiteY27" fmla="*/ 281341 h 413495"/>
                <a:gd name="connsiteX28" fmla="*/ 145137 w 416187"/>
                <a:gd name="connsiteY28" fmla="*/ 209288 h 413495"/>
                <a:gd name="connsiteX29" fmla="*/ 189829 w 416187"/>
                <a:gd name="connsiteY29" fmla="*/ 248506 h 413495"/>
                <a:gd name="connsiteX30" fmla="*/ 255498 w 416187"/>
                <a:gd name="connsiteY30" fmla="*/ 179191 h 413495"/>
                <a:gd name="connsiteX31" fmla="*/ 128384 w 416187"/>
                <a:gd name="connsiteY31" fmla="*/ 106305 h 413495"/>
                <a:gd name="connsiteX32" fmla="*/ 66683 w 416187"/>
                <a:gd name="connsiteY32" fmla="*/ 106305 h 413495"/>
                <a:gd name="connsiteX33" fmla="*/ 94079 w 416187"/>
                <a:gd name="connsiteY33" fmla="*/ 162574 h 413495"/>
                <a:gd name="connsiteX34" fmla="*/ 66673 w 416187"/>
                <a:gd name="connsiteY34" fmla="*/ 162574 h 413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16187" h="413495">
                  <a:moveTo>
                    <a:pt x="215683" y="45693"/>
                  </a:moveTo>
                  <a:lnTo>
                    <a:pt x="16455" y="45693"/>
                  </a:lnTo>
                  <a:cubicBezTo>
                    <a:pt x="7614" y="45693"/>
                    <a:pt x="447" y="52860"/>
                    <a:pt x="447" y="61701"/>
                  </a:cubicBezTo>
                  <a:lnTo>
                    <a:pt x="447" y="317816"/>
                  </a:lnTo>
                  <a:cubicBezTo>
                    <a:pt x="447" y="326655"/>
                    <a:pt x="7614" y="333822"/>
                    <a:pt x="16455" y="333822"/>
                  </a:cubicBezTo>
                  <a:lnTo>
                    <a:pt x="400627" y="333822"/>
                  </a:lnTo>
                  <a:cubicBezTo>
                    <a:pt x="409468" y="333822"/>
                    <a:pt x="416634" y="326655"/>
                    <a:pt x="416634" y="317816"/>
                  </a:cubicBezTo>
                  <a:lnTo>
                    <a:pt x="416634" y="151871"/>
                  </a:lnTo>
                  <a:moveTo>
                    <a:pt x="176524" y="333822"/>
                  </a:moveTo>
                  <a:lnTo>
                    <a:pt x="144511" y="413858"/>
                  </a:lnTo>
                  <a:moveTo>
                    <a:pt x="240553" y="333822"/>
                  </a:moveTo>
                  <a:lnTo>
                    <a:pt x="272569" y="413858"/>
                  </a:lnTo>
                  <a:moveTo>
                    <a:pt x="112496" y="413858"/>
                  </a:moveTo>
                  <a:lnTo>
                    <a:pt x="304582" y="413858"/>
                  </a:lnTo>
                  <a:moveTo>
                    <a:pt x="367708" y="363"/>
                  </a:moveTo>
                  <a:lnTo>
                    <a:pt x="310101" y="363"/>
                  </a:lnTo>
                  <a:lnTo>
                    <a:pt x="310101" y="49289"/>
                  </a:lnTo>
                  <a:lnTo>
                    <a:pt x="261175" y="49289"/>
                  </a:lnTo>
                  <a:lnTo>
                    <a:pt x="261175" y="106896"/>
                  </a:lnTo>
                  <a:lnTo>
                    <a:pt x="310101" y="106896"/>
                  </a:lnTo>
                  <a:lnTo>
                    <a:pt x="310101" y="155820"/>
                  </a:lnTo>
                  <a:lnTo>
                    <a:pt x="367708" y="155820"/>
                  </a:lnTo>
                  <a:lnTo>
                    <a:pt x="367708" y="106896"/>
                  </a:lnTo>
                  <a:lnTo>
                    <a:pt x="416632" y="106896"/>
                  </a:lnTo>
                  <a:lnTo>
                    <a:pt x="416632" y="49289"/>
                  </a:lnTo>
                  <a:lnTo>
                    <a:pt x="367708" y="49289"/>
                  </a:lnTo>
                  <a:lnTo>
                    <a:pt x="367708" y="363"/>
                  </a:lnTo>
                  <a:close/>
                  <a:moveTo>
                    <a:pt x="80387" y="281341"/>
                  </a:moveTo>
                  <a:lnTo>
                    <a:pt x="145137" y="209288"/>
                  </a:lnTo>
                  <a:lnTo>
                    <a:pt x="189829" y="248506"/>
                  </a:lnTo>
                  <a:lnTo>
                    <a:pt x="255498" y="179191"/>
                  </a:lnTo>
                  <a:moveTo>
                    <a:pt x="128384" y="106305"/>
                  </a:moveTo>
                  <a:lnTo>
                    <a:pt x="66683" y="106305"/>
                  </a:lnTo>
                  <a:moveTo>
                    <a:pt x="94079" y="162574"/>
                  </a:moveTo>
                  <a:lnTo>
                    <a:pt x="66673" y="162574"/>
                  </a:lnTo>
                </a:path>
              </a:pathLst>
            </a:custGeom>
            <a:noFill/>
            <a:ln w="19050" cap="rnd">
              <a:solidFill>
                <a:srgbClr val="3CC58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36707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4B4D6D08-51EE-965D-8DF0-9B47A8AA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>
            <a:extLst>
              <a:ext uri="{FF2B5EF4-FFF2-40B4-BE49-F238E27FC236}">
                <a16:creationId xmlns:a16="http://schemas.microsoft.com/office/drawing/2014/main" id="{64078E31-3D9D-EE6F-6459-7166F60265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6552" y="2635797"/>
            <a:ext cx="7270595" cy="6426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fr-FR" dirty="0"/>
              <a:t>Analyse des besoins</a:t>
            </a:r>
          </a:p>
        </p:txBody>
      </p:sp>
      <p:sp>
        <p:nvSpPr>
          <p:cNvPr id="312" name="Google Shape;312;p42">
            <a:extLst>
              <a:ext uri="{FF2B5EF4-FFF2-40B4-BE49-F238E27FC236}">
                <a16:creationId xmlns:a16="http://schemas.microsoft.com/office/drawing/2014/main" id="{BE9FFC84-AD42-C910-BF43-6E7BF42728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6799" y="1153174"/>
            <a:ext cx="1430100" cy="12669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3" name="Google Shape;313;p42">
            <a:extLst>
              <a:ext uri="{FF2B5EF4-FFF2-40B4-BE49-F238E27FC236}">
                <a16:creationId xmlns:a16="http://schemas.microsoft.com/office/drawing/2014/main" id="{721A645E-51B5-1997-E3C1-5D63530983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44550" y="3627338"/>
            <a:ext cx="4854600" cy="355500"/>
          </a:xfrm>
          <a:prstGeom prst="rect">
            <a:avLst/>
          </a:prstGeom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dirty="0"/>
              <a:t>Fonctionnels &amp; Non Fonctionnels</a:t>
            </a:r>
            <a:endParaRPr dirty="0"/>
          </a:p>
        </p:txBody>
      </p:sp>
      <p:cxnSp>
        <p:nvCxnSpPr>
          <p:cNvPr id="314" name="Google Shape;314;p42">
            <a:extLst>
              <a:ext uri="{FF2B5EF4-FFF2-40B4-BE49-F238E27FC236}">
                <a16:creationId xmlns:a16="http://schemas.microsoft.com/office/drawing/2014/main" id="{91A6B2C6-C6CB-F2AE-A374-DA8A8E8FA7E3}"/>
              </a:ext>
            </a:extLst>
          </p:cNvPr>
          <p:cNvCxnSpPr/>
          <p:nvPr/>
        </p:nvCxnSpPr>
        <p:spPr>
          <a:xfrm>
            <a:off x="3464250" y="3494120"/>
            <a:ext cx="221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diamond" w="med" len="med"/>
            <a:tailEnd type="diamond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20597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Char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fety at Workplace Consulting Toolkit by Slidesgo">
  <a:themeElements>
    <a:clrScheme name="Simple Light">
      <a:dk1>
        <a:srgbClr val="191919"/>
      </a:dk1>
      <a:lt1>
        <a:srgbClr val="666666"/>
      </a:lt1>
      <a:dk2>
        <a:srgbClr val="999999"/>
      </a:dk2>
      <a:lt2>
        <a:srgbClr val="B7B7B7"/>
      </a:lt2>
      <a:accent1>
        <a:srgbClr val="DCDDDE"/>
      </a:accent1>
      <a:accent2>
        <a:srgbClr val="E0E2E4"/>
      </a:accent2>
      <a:accent3>
        <a:srgbClr val="FDFDFD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704</Words>
  <Application>Microsoft Office PowerPoint</Application>
  <PresentationFormat>On-screen Show (16:9)</PresentationFormat>
  <Paragraphs>280</Paragraphs>
  <Slides>32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Assistant</vt:lpstr>
      <vt:lpstr>Gudea</vt:lpstr>
      <vt:lpstr>Roboto</vt:lpstr>
      <vt:lpstr>Arial</vt:lpstr>
      <vt:lpstr>ui-sans-serif</vt:lpstr>
      <vt:lpstr>Safety at Workplace Consulting Toolkit by Slidesgo</vt:lpstr>
      <vt:lpstr>Stage de perfectionnement</vt:lpstr>
      <vt:lpstr>02</vt:lpstr>
      <vt:lpstr>Cadre du Stage</vt:lpstr>
      <vt:lpstr>Tunisair - Cadre de Stage </vt:lpstr>
      <vt:lpstr>Etude de l’existant</vt:lpstr>
      <vt:lpstr>Description de l’Existant</vt:lpstr>
      <vt:lpstr>Critique de l’Existant</vt:lpstr>
      <vt:lpstr>Solution Proposée</vt:lpstr>
      <vt:lpstr>Analyse des besoins</vt:lpstr>
      <vt:lpstr>Besoins Fonctionnels</vt:lpstr>
      <vt:lpstr>Besoins Non Fonctionnels</vt:lpstr>
      <vt:lpstr>Définition des besoins</vt:lpstr>
      <vt:lpstr>IDENTIFICATOIN DES ACTEURS</vt:lpstr>
      <vt:lpstr>Diagramme de cas d’utilisation</vt:lpstr>
      <vt:lpstr>Conception de la solution</vt:lpstr>
      <vt:lpstr>DIAGRAMME DE CLASSE</vt:lpstr>
      <vt:lpstr>DIAGRAMME DE DEPLOIEMENT</vt:lpstr>
      <vt:lpstr>REALISATION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stage de perfectionnement</dc:title>
  <dc:creator>user</dc:creator>
  <cp:lastModifiedBy>KAYTO _01</cp:lastModifiedBy>
  <cp:revision>46</cp:revision>
  <dcterms:modified xsi:type="dcterms:W3CDTF">2025-02-24T20:47:49Z</dcterms:modified>
</cp:coreProperties>
</file>