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52" r:id="rId22"/>
    <p:sldId id="341" r:id="rId23"/>
    <p:sldId id="342" r:id="rId24"/>
    <p:sldId id="346" r:id="rId25"/>
    <p:sldId id="343" r:id="rId26"/>
    <p:sldId id="344" r:id="rId27"/>
    <p:sldId id="345" r:id="rId28"/>
    <p:sldId id="347" r:id="rId29"/>
    <p:sldId id="350" r:id="rId30"/>
    <p:sldId id="348" r:id="rId31"/>
    <p:sldId id="349" r:id="rId32"/>
    <p:sldId id="265" r:id="rId33"/>
    <p:sldId id="303" r:id="rId34"/>
  </p:sldIdLst>
  <p:sldSz cx="9144000" cy="5143500" type="screen16x9"/>
  <p:notesSz cx="6858000" cy="9144000"/>
  <p:embeddedFontLst>
    <p:embeddedFont>
      <p:font typeface="Assistant" pitchFamily="2" charset="-79"/>
      <p:regular r:id="rId36"/>
      <p:bold r:id="rId37"/>
    </p:embeddedFont>
    <p:embeddedFont>
      <p:font typeface="Gudea" panose="020B0604020202020204" charset="0"/>
      <p:regular r:id="rId38"/>
      <p:bold r:id="rId39"/>
      <p: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82174" autoAdjust="0"/>
  </p:normalViewPr>
  <p:slideViewPr>
    <p:cSldViewPr snapToGrid="0">
      <p:cViewPr varScale="1">
        <p:scale>
          <a:sx n="165" d="100"/>
          <a:sy n="165" d="100"/>
        </p:scale>
        <p:origin x="187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AC07F99-540E-351D-C79F-018A4CC4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4DFD3DF-ECC3-FF2F-D0CA-1661B1DE8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CF94949-24FC-B983-B801-E9A8295AB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19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Au sein de cette institution , j'ai eu l'opportunité d'intégrer la </a:t>
            </a:r>
            <a:r>
              <a:rPr lang="fr-FR" sz="1100" b="1" dirty="0"/>
              <a:t>Direction Télécom et Réseaux</a:t>
            </a:r>
            <a:r>
              <a:rPr lang="fr-FR" sz="1100" dirty="0"/>
              <a:t>, département qui gère les systèmes d'information et les infrastructures technologiques essentielles au fonctionnement de l'entreprise.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Utilisateurs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l'Encadrant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Documents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Demande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0" name="Picture 145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24DEFB1-F434-4E9C-B6B1-6F3F3B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9836"/>
            <a:ext cx="795337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33789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253896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332394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37334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497609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450983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260609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259439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319957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251589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402359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256746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246489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cxnSp>
        <p:nvCxnSpPr>
          <p:cNvPr id="45" name="Google Shape;298;p40">
            <a:extLst>
              <a:ext uri="{FF2B5EF4-FFF2-40B4-BE49-F238E27FC236}">
                <a16:creationId xmlns:a16="http://schemas.microsoft.com/office/drawing/2014/main" id="{E30F0FA4-AA1A-C2E0-43C5-B26EF7C5895F}"/>
              </a:ext>
            </a:extLst>
          </p:cNvPr>
          <p:cNvCxnSpPr>
            <a:cxnSpLocks/>
          </p:cNvCxnSpPr>
          <p:nvPr/>
        </p:nvCxnSpPr>
        <p:spPr>
          <a:xfrm>
            <a:off x="2936875" y="3567732"/>
            <a:ext cx="3638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6" name="Google Shape;286;p40">
            <a:extLst>
              <a:ext uri="{FF2B5EF4-FFF2-40B4-BE49-F238E27FC236}">
                <a16:creationId xmlns:a16="http://schemas.microsoft.com/office/drawing/2014/main" id="{6FF63D0A-2BEF-CAA5-3E94-BE0500DCA97F}"/>
              </a:ext>
            </a:extLst>
          </p:cNvPr>
          <p:cNvSpPr txBox="1">
            <a:spLocks/>
          </p:cNvSpPr>
          <p:nvPr/>
        </p:nvSpPr>
        <p:spPr>
          <a:xfrm>
            <a:off x="5333303" y="379881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7" name="Google Shape;295;p40">
            <a:extLst>
              <a:ext uri="{FF2B5EF4-FFF2-40B4-BE49-F238E27FC236}">
                <a16:creationId xmlns:a16="http://schemas.microsoft.com/office/drawing/2014/main" id="{45CE8BA7-7C9F-6851-ADC0-92FE04FB869D}"/>
              </a:ext>
            </a:extLst>
          </p:cNvPr>
          <p:cNvSpPr txBox="1">
            <a:spLocks/>
          </p:cNvSpPr>
          <p:nvPr/>
        </p:nvSpPr>
        <p:spPr>
          <a:xfrm>
            <a:off x="3762451" y="36807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Click="0" advTm="0">
        <p159:morph option="byChar"/>
      </p:transition>
    </mc:Choice>
    <mc:Fallback>
      <p:transition spd="med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7086280B-592E-77C7-4000-09FA7ABB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EBDE0E-F156-E276-E49C-459FA6F9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C95EE424-CDB9-F1BF-BE79-0A448551C09D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8BAB79B-6B4F-2D2D-26FA-05052BB53DF2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AC1DF8-68D4-8784-A702-E838EA3CD5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72E6DC-0B97-CE8A-E7D2-3CDA0BE23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334FCB49-9261-C8B2-B408-CB5C8D3DBDC6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1436896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Formulaire de Demande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  <p:sp>
        <p:nvSpPr>
          <p:cNvPr id="5" name="Google Shape;610;p55">
            <a:extLst>
              <a:ext uri="{FF2B5EF4-FFF2-40B4-BE49-F238E27FC236}">
                <a16:creationId xmlns:a16="http://schemas.microsoft.com/office/drawing/2014/main" id="{24588171-B019-4421-1D4B-6AC54532C7C5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Dashboard Stagiaire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  <p:sp>
        <p:nvSpPr>
          <p:cNvPr id="4" name="Google Shape;610;p55">
            <a:extLst>
              <a:ext uri="{FF2B5EF4-FFF2-40B4-BE49-F238E27FC236}">
                <a16:creationId xmlns:a16="http://schemas.microsoft.com/office/drawing/2014/main" id="{80532E78-7A20-CAA4-442A-579BA8DD0965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Suivi Demande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48F5BA56-535D-FED5-2168-ADCC8FF23791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Convocation de Demande</a:t>
            </a:r>
            <a:endParaRPr lang="fr-FR" dirty="0"/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73B0D129-C773-7EFF-1189-9122A49F8257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Documents du stage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997DA69A-7C00-7110-2264-C0A20AB53B14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Fin du stage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7FC1057C-5F4A-7B68-733E-19CF60BAED6D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Dashboard Encadrant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F77A9E31-B00C-D953-C836-5F8241F85D1D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Dashboard </a:t>
            </a:r>
            <a:r>
              <a:rPr lang="fr-FR" dirty="0" err="1"/>
              <a:t>Administartive</a:t>
            </a:r>
            <a:endParaRPr lang="fr-FR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2037ECBD-D7A7-9BF6-07FF-954902C669D9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  <p:sp>
        <p:nvSpPr>
          <p:cNvPr id="4" name="Google Shape;610;p55">
            <a:extLst>
              <a:ext uri="{FF2B5EF4-FFF2-40B4-BE49-F238E27FC236}">
                <a16:creationId xmlns:a16="http://schemas.microsoft.com/office/drawing/2014/main" id="{2C582465-9A07-71EF-768D-C04CA3C5D830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3"/>
            <a:ext cx="7704000" cy="65979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Liste des stagiaires</a:t>
            </a:r>
          </a:p>
        </p:txBody>
      </p:sp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Exemple de demande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  <p:sp>
        <p:nvSpPr>
          <p:cNvPr id="3" name="Google Shape;610;p55">
            <a:extLst>
              <a:ext uri="{FF2B5EF4-FFF2-40B4-BE49-F238E27FC236}">
                <a16:creationId xmlns:a16="http://schemas.microsoft.com/office/drawing/2014/main" id="{C4FBAEF2-CCB5-E93C-5E5B-F789EA6BD6A4}"/>
              </a:ext>
            </a:extLst>
          </p:cNvPr>
          <p:cNvSpPr txBox="1">
            <a:spLocks/>
          </p:cNvSpPr>
          <p:nvPr/>
        </p:nvSpPr>
        <p:spPr>
          <a:xfrm>
            <a:off x="279886" y="189591"/>
            <a:ext cx="1907729" cy="35904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500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335485" y="1443857"/>
            <a:ext cx="5933152" cy="155002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</p:txBody>
      </p:sp>
      <p:cxnSp>
        <p:nvCxnSpPr>
          <p:cNvPr id="321" name="Google Shape;321;p43"/>
          <p:cNvCxnSpPr/>
          <p:nvPr/>
        </p:nvCxnSpPr>
        <p:spPr>
          <a:xfrm>
            <a:off x="3402387" y="3699643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586625" y="755478"/>
            <a:ext cx="6671780" cy="4787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Circuit De Stage</a:t>
            </a:r>
            <a:b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</a:br>
            <a:r>
              <a:rPr lang="fr-FR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Automatisation &amp; 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734</Words>
  <Application>Microsoft Office PowerPoint</Application>
  <PresentationFormat>On-screen Show (16:9)</PresentationFormat>
  <Paragraphs>293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ui-sans-serif</vt:lpstr>
      <vt:lpstr>Roboto</vt:lpstr>
      <vt:lpstr>Arial</vt:lpstr>
      <vt:lpstr>Assistant</vt:lpstr>
      <vt:lpstr>Gudea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KAYTO _01</cp:lastModifiedBy>
  <cp:revision>47</cp:revision>
  <dcterms:modified xsi:type="dcterms:W3CDTF">2025-02-25T18:28:01Z</dcterms:modified>
</cp:coreProperties>
</file>