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41" r:id="rId22"/>
    <p:sldId id="342" r:id="rId23"/>
    <p:sldId id="346" r:id="rId24"/>
    <p:sldId id="343" r:id="rId25"/>
    <p:sldId id="344" r:id="rId26"/>
    <p:sldId id="345" r:id="rId27"/>
    <p:sldId id="347" r:id="rId28"/>
    <p:sldId id="350" r:id="rId29"/>
    <p:sldId id="348" r:id="rId30"/>
    <p:sldId id="349" r:id="rId31"/>
    <p:sldId id="265" r:id="rId32"/>
    <p:sldId id="303" r:id="rId33"/>
  </p:sldIdLst>
  <p:sldSz cx="9144000" cy="5143500" type="screen16x9"/>
  <p:notesSz cx="6858000" cy="9144000"/>
  <p:embeddedFontLst>
    <p:embeddedFont>
      <p:font typeface="Assistant" pitchFamily="2" charset="-79"/>
      <p:regular r:id="rId35"/>
      <p:bold r:id="rId36"/>
    </p:embeddedFont>
    <p:embeddedFont>
      <p:font typeface="Gudea" panose="020B0604020202020204" charset="0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82174" autoAdjust="0"/>
  </p:normalViewPr>
  <p:slideViewPr>
    <p:cSldViewPr snapToGrid="0">
      <p:cViewPr varScale="1">
        <p:scale>
          <a:sx n="134" d="100"/>
          <a:sy n="134" d="100"/>
        </p:scale>
        <p:origin x="8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Au sein de cette institution , j'ai eu l'opportunité d'intégrer la </a:t>
            </a:r>
            <a:r>
              <a:rPr lang="fr-FR" sz="1100" b="1" dirty="0"/>
              <a:t>Direction Télécom et Réseaux</a:t>
            </a:r>
            <a:r>
              <a:rPr lang="fr-FR" sz="1100" dirty="0"/>
              <a:t>, département qui gère les systèmes d'information et les infrastructures technologiques essentielles au fonctionnement de l'entreprise.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Utilisateurs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l'Encadrant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Documents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Demande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0" name="Picture 145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24DEFB1-F434-4E9C-B6B1-6F3F3B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9836"/>
            <a:ext cx="795337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58077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326049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57527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616227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740490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693864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33276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3315921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805733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323741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64524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3288997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3186418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335485" y="1443857"/>
            <a:ext cx="5933152" cy="155002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</p:txBody>
      </p:sp>
      <p:cxnSp>
        <p:nvCxnSpPr>
          <p:cNvPr id="321" name="Google Shape;321;p43"/>
          <p:cNvCxnSpPr/>
          <p:nvPr/>
        </p:nvCxnSpPr>
        <p:spPr>
          <a:xfrm>
            <a:off x="3402387" y="3699643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586625" y="755478"/>
            <a:ext cx="6671780" cy="4787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Circuit De Stage</a:t>
            </a:r>
            <a:b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</a:br>
            <a:r>
              <a:rPr lang="fr-FR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Automatisation &amp; 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702</Words>
  <Application>Microsoft Office PowerPoint</Application>
  <PresentationFormat>On-screen Show (16:9)</PresentationFormat>
  <Paragraphs>278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Assistant</vt:lpstr>
      <vt:lpstr>ui-sans-serif</vt:lpstr>
      <vt:lpstr>Arial</vt:lpstr>
      <vt:lpstr>Gudea</vt:lpstr>
      <vt:lpstr>Roboto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laghouanemsofien</cp:lastModifiedBy>
  <cp:revision>47</cp:revision>
  <dcterms:modified xsi:type="dcterms:W3CDTF">2025-02-26T08:46:13Z</dcterms:modified>
</cp:coreProperties>
</file>