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0"/>
  </p:notesMasterIdLst>
  <p:sldIdLst>
    <p:sldId id="256" r:id="rId2"/>
    <p:sldId id="308" r:id="rId3"/>
    <p:sldId id="333" r:id="rId4"/>
    <p:sldId id="318" r:id="rId5"/>
    <p:sldId id="334" r:id="rId6"/>
    <p:sldId id="891" r:id="rId7"/>
    <p:sldId id="946" r:id="rId8"/>
    <p:sldId id="949" r:id="rId9"/>
    <p:sldId id="339" r:id="rId10"/>
    <p:sldId id="952" r:id="rId11"/>
    <p:sldId id="953" r:id="rId12"/>
    <p:sldId id="966" r:id="rId13"/>
    <p:sldId id="967" r:id="rId14"/>
    <p:sldId id="968" r:id="rId15"/>
    <p:sldId id="335" r:id="rId16"/>
    <p:sldId id="976" r:id="rId17"/>
    <p:sldId id="336" r:id="rId18"/>
    <p:sldId id="978" r:id="rId19"/>
    <p:sldId id="894" r:id="rId20"/>
    <p:sldId id="895" r:id="rId21"/>
    <p:sldId id="999" r:id="rId22"/>
    <p:sldId id="321" r:id="rId23"/>
    <p:sldId id="326" r:id="rId24"/>
    <p:sldId id="327" r:id="rId25"/>
    <p:sldId id="328" r:id="rId26"/>
    <p:sldId id="3832" r:id="rId27"/>
    <p:sldId id="315" r:id="rId28"/>
    <p:sldId id="317" r:id="rId29"/>
  </p:sldIdLst>
  <p:sldSz cx="9144000" cy="5143500" type="screen16x9"/>
  <p:notesSz cx="6858000" cy="9144000"/>
  <p:embeddedFontLst>
    <p:embeddedFont>
      <p:font typeface="Archivo Medium" panose="020B0604020202020204" charset="0"/>
      <p:regular r:id="rId31"/>
      <p:bold r:id="rId32"/>
      <p:italic r:id="rId33"/>
      <p:boldItalic r:id="rId34"/>
    </p:embeddedFont>
    <p:embeddedFont>
      <p:font typeface="Arial Black" panose="020B0A04020102020204" pitchFamily="34" charset="0"/>
      <p:bold r:id="rId35"/>
    </p:embeddedFont>
    <p:embeddedFont>
      <p:font typeface="Arial Rounded MT Bold" panose="020F0704030504030204" pitchFamily="34" charset="0"/>
      <p:regular r:id="rId36"/>
    </p:embeddedFont>
    <p:embeddedFont>
      <p:font typeface="Fira Sans" panose="020B0503050000020004" pitchFamily="34" charset="0"/>
      <p:regular r:id="rId37"/>
      <p:bold r:id="rId38"/>
      <p:italic r:id="rId39"/>
      <p:boldItalic r:id="rId40"/>
    </p:embeddedFont>
    <p:embeddedFont>
      <p:font typeface="Noto Sans" panose="020B0502040504020204" pitchFamily="3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d jb" initials="Mj" lastIdx="1" clrIdx="0">
    <p:extLst>
      <p:ext uri="{19B8F6BF-5375-455C-9EA6-DF929625EA0E}">
        <p15:presenceInfo xmlns:p15="http://schemas.microsoft.com/office/powerpoint/2012/main" userId="7100c25af9f818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179D05-2D13-409A-AF4A-B5C92BF4B385}">
  <a:tblStyle styleId="{6E179D05-2D13-409A-AF4A-B5C92BF4B3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202" autoAdjust="0"/>
  </p:normalViewPr>
  <p:slideViewPr>
    <p:cSldViewPr snapToGrid="0">
      <p:cViewPr varScale="1">
        <p:scale>
          <a:sx n="87" d="100"/>
          <a:sy n="87" d="100"/>
        </p:scale>
        <p:origin x="53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t>Bonjour </a:t>
            </a:r>
          </a:p>
          <a:p>
            <a:pPr marL="0" lvl="0" indent="0" algn="l" rtl="0">
              <a:spcBef>
                <a:spcPts val="0"/>
              </a:spcBef>
              <a:spcAft>
                <a:spcPts val="0"/>
              </a:spcAft>
              <a:buNone/>
            </a:pPr>
            <a:r>
              <a:rPr lang="fr-FR" sz="2800" b="1" dirty="0"/>
              <a:t>Je me présente : je suis Mohamed Amine JABOU : étudiant en DSI201 à l’</a:t>
            </a:r>
            <a:r>
              <a:rPr lang="fr-FR" sz="2800" b="1" dirty="0" err="1"/>
              <a:t>iset</a:t>
            </a:r>
            <a:r>
              <a:rPr lang="fr-FR" sz="2800" b="1" dirty="0"/>
              <a:t> </a:t>
            </a:r>
            <a:r>
              <a:rPr lang="fr-FR" sz="2800" b="1" dirty="0" err="1"/>
              <a:t>charguia</a:t>
            </a:r>
            <a:r>
              <a:rPr lang="fr-FR" sz="2800" b="1" dirty="0"/>
              <a:t>. J’ai l’honneur de vous  présenter mon stage du perfectionnement effectué </a:t>
            </a:r>
            <a:r>
              <a:rPr lang="fr-FR" sz="2800" b="1" dirty="0" err="1"/>
              <a:t>startUP</a:t>
            </a:r>
            <a:r>
              <a:rPr lang="fr-FR" sz="2800" b="1" dirty="0"/>
              <a:t> IDWEY et encadré par Mr Ahmed NACCACHE.</a:t>
            </a:r>
            <a:endParaRPr sz="2800"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fr-FR" b="1" i="0" dirty="0">
                <a:solidFill>
                  <a:srgbClr val="ECECEC"/>
                </a:solidFill>
                <a:effectLst/>
                <a:highlight>
                  <a:srgbClr val="212121"/>
                </a:highlight>
                <a:latin typeface="Söhne"/>
              </a:rPr>
              <a:t>Voici le diagramme des cas d'utilisation pour notre système. Nous avons deux acteurs principaux :</a:t>
            </a:r>
          </a:p>
          <a:p>
            <a:pPr algn="l"/>
            <a:r>
              <a:rPr lang="fr-FR" b="1" i="0" dirty="0">
                <a:solidFill>
                  <a:srgbClr val="ECECEC"/>
                </a:solidFill>
                <a:effectLst/>
                <a:highlight>
                  <a:srgbClr val="212121"/>
                </a:highlight>
                <a:latin typeface="Söhne"/>
              </a:rPr>
              <a:t>Le "Client" peut créer un compte, soumettre une "Demande de Devis". L'authentification est requise pour toutes ces actions.</a:t>
            </a:r>
          </a:p>
          <a:p>
            <a:pPr algn="l"/>
            <a:r>
              <a:rPr lang="fr-FR" b="1" i="0" dirty="0">
                <a:solidFill>
                  <a:srgbClr val="ECECEC"/>
                </a:solidFill>
                <a:effectLst/>
                <a:highlight>
                  <a:srgbClr val="212121"/>
                </a:highlight>
                <a:latin typeface="Söhne"/>
              </a:rPr>
              <a:t>L'administrateur ("Admin") doit se connecter pour accéder au tableau de bord, où il peut gérer les demandes, les consulter en détail, et les supprimer au besoin.</a:t>
            </a:r>
          </a:p>
          <a:p>
            <a:endParaRPr lang="fr-FR" dirty="0"/>
          </a:p>
        </p:txBody>
      </p:sp>
    </p:spTree>
    <p:extLst>
      <p:ext uri="{BB962C8B-B14F-4D97-AF65-F5344CB8AC3E}">
        <p14:creationId xmlns:p14="http://schemas.microsoft.com/office/powerpoint/2010/main" val="134473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fr-FR" b="1" i="0" dirty="0">
                <a:solidFill>
                  <a:srgbClr val="ECECEC"/>
                </a:solidFill>
                <a:effectLst/>
                <a:highlight>
                  <a:srgbClr val="212121"/>
                </a:highlight>
                <a:latin typeface="Söhne"/>
              </a:rPr>
              <a:t>Dans le premier diagramme de séquence dédié à l'authentification, l'utilisateur saisit son nom et son mot de passe. Le serveur envoie une requête à la base de données pour vérifier l'existence de ces données. Si l'utilisateur existe, le système le redirige vers la page d'accueil en affichant un message de bienvenue. En revanche, s'il n'existe pas, un message d'erreur indiquant "utilisateur non trouvé" est affiché.</a:t>
            </a:r>
            <a:endParaRPr lang="fr-FR" b="1" dirty="0"/>
          </a:p>
        </p:txBody>
      </p:sp>
    </p:spTree>
    <p:extLst>
      <p:ext uri="{BB962C8B-B14F-4D97-AF65-F5344CB8AC3E}">
        <p14:creationId xmlns:p14="http://schemas.microsoft.com/office/powerpoint/2010/main" val="3793778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fr-FR" b="1" i="0" dirty="0">
                <a:solidFill>
                  <a:srgbClr val="ECECEC"/>
                </a:solidFill>
                <a:effectLst/>
                <a:highlight>
                  <a:srgbClr val="212121"/>
                </a:highlight>
                <a:latin typeface="Söhne"/>
              </a:rPr>
              <a:t>Dans le deuxième diagramme de séquence lié à la fonction principale de l’client ("demande de devis"), après s'être connecté et accédé à la page d'accueil, l'utilisateur clique sur la section "Demande de Devis". Le système affiche le formulaire, et le client remplit le formulaire avec les services sélectionnés. Après la soumission, le système vérifie le formulaire soumis. Si le formulaire est validé, le système crée la demande, l'enregistre dans la base de données et affiche un message de succès à l'utilisateur. Sinon, il affiche un message d'erreur.</a:t>
            </a:r>
            <a:endParaRPr lang="fr-FR" b="1" dirty="0"/>
          </a:p>
        </p:txBody>
      </p:sp>
    </p:spTree>
    <p:extLst>
      <p:ext uri="{BB962C8B-B14F-4D97-AF65-F5344CB8AC3E}">
        <p14:creationId xmlns:p14="http://schemas.microsoft.com/office/powerpoint/2010/main" val="225144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b="1" i="0" dirty="0">
                <a:solidFill>
                  <a:srgbClr val="ECECEC"/>
                </a:solidFill>
                <a:effectLst/>
                <a:highlight>
                  <a:srgbClr val="212121"/>
                </a:highlight>
                <a:latin typeface="Söhne"/>
              </a:rPr>
              <a:t>Le diagramme de classes décrit la structure des données d'IDWEY avec 7 entités principales, notamment le Client, l'Admin et la Demande de Devis. Cette dernière est composée de ChosenHouses, ChosenActivity, ChosenProducts et ChosenTeamBuilding. Chacune de ces entités offre des relations spécifiques, permettant au client de choisir divers services. L'Admin a la capacité de gérer toutes les demandes de devis.</a:t>
            </a:r>
            <a:endParaRPr lang="fr-FR" b="1" dirty="0"/>
          </a:p>
        </p:txBody>
      </p:sp>
    </p:spTree>
    <p:extLst>
      <p:ext uri="{BB962C8B-B14F-4D97-AF65-F5344CB8AC3E}">
        <p14:creationId xmlns:p14="http://schemas.microsoft.com/office/powerpoint/2010/main" val="2034290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fr-FR" b="1" i="0" dirty="0">
                <a:solidFill>
                  <a:srgbClr val="ECECEC"/>
                </a:solidFill>
                <a:effectLst/>
                <a:highlight>
                  <a:srgbClr val="212121"/>
                </a:highlight>
                <a:latin typeface="Söhne"/>
              </a:rPr>
              <a:t>L'environnement de travail pour le développement du projet IDWEY comprend Visual Studio Code comme éditeur de code, Spring Tool Suite 4 pour le développement Java, Postman pour tester les API, et XAMPP pour la gestion du serveur local. Ces outils offrent une combinaison puissante pour le développement et les tests nécessaires à la réalisation efficace du projet.</a:t>
            </a:r>
            <a:endParaRPr lang="fr-FR" b="1" dirty="0"/>
          </a:p>
        </p:txBody>
      </p:sp>
    </p:spTree>
    <p:extLst>
      <p:ext uri="{BB962C8B-B14F-4D97-AF65-F5344CB8AC3E}">
        <p14:creationId xmlns:p14="http://schemas.microsoft.com/office/powerpoint/2010/main" val="158744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1" dirty="0" err="1">
                <a:latin typeface="Arial Black" panose="020B0A04020102020204" pitchFamily="34" charset="0"/>
              </a:rPr>
              <a:t>Angular</a:t>
            </a:r>
            <a:r>
              <a:rPr lang="fr-FR" sz="1100" b="1" dirty="0">
                <a:latin typeface="Arial Black" panose="020B0A04020102020204" pitchFamily="34" charset="0"/>
              </a:rPr>
              <a:t> est un Framework de développement </a:t>
            </a:r>
            <a:r>
              <a:rPr lang="fr-FR" sz="1100" b="1" dirty="0" err="1">
                <a:latin typeface="Arial Black" panose="020B0A04020102020204" pitchFamily="34" charset="0"/>
              </a:rPr>
              <a:t>front-end</a:t>
            </a:r>
            <a:r>
              <a:rPr lang="fr-FR" sz="1100" b="1" dirty="0">
                <a:latin typeface="Arial Black" panose="020B0A04020102020204" pitchFamily="34" charset="0"/>
              </a:rPr>
              <a:t> open-source, basé sur </a:t>
            </a:r>
            <a:r>
              <a:rPr lang="fr-FR" sz="1100" b="1" dirty="0" err="1">
                <a:latin typeface="Arial Black" panose="020B0A04020102020204" pitchFamily="34" charset="0"/>
              </a:rPr>
              <a:t>TypeScript</a:t>
            </a:r>
            <a:r>
              <a:rPr lang="fr-FR" sz="1100" b="1" dirty="0">
                <a:latin typeface="Arial Black" panose="020B0A04020102020204" pitchFamily="34" charset="0"/>
              </a:rPr>
              <a:t>, et développé par Google</a:t>
            </a:r>
            <a:endParaRPr lang="en-US" sz="2000" b="1" dirty="0">
              <a:latin typeface="Arial Black" panose="020B0A04020102020204" pitchFamily="34" charset="0"/>
              <a:ea typeface="Noto Sans" panose="020B0502040504020204" pitchFamily="34"/>
              <a:cs typeface="Noto Sans" panose="020B0502040504020204" pitchFamily="34"/>
            </a:endParaRPr>
          </a:p>
          <a:p>
            <a:endParaRPr lang="fr-FR" dirty="0"/>
          </a:p>
        </p:txBody>
      </p:sp>
    </p:spTree>
    <p:extLst>
      <p:ext uri="{BB962C8B-B14F-4D97-AF65-F5344CB8AC3E}">
        <p14:creationId xmlns:p14="http://schemas.microsoft.com/office/powerpoint/2010/main" val="2841282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1" dirty="0">
                <a:solidFill>
                  <a:schemeClr val="bg1"/>
                </a:solidFill>
                <a:latin typeface="Arial Rounded MT Bold" panose="020F0704030504030204" pitchFamily="34" charset="0"/>
                <a:ea typeface="Calibri" panose="020F0502020204030204" pitchFamily="34" charset="0"/>
              </a:rPr>
              <a:t>Un </a:t>
            </a:r>
            <a:r>
              <a:rPr lang="fr-FR" sz="1100" b="1" dirty="0" err="1">
                <a:solidFill>
                  <a:schemeClr val="bg1"/>
                </a:solidFill>
                <a:latin typeface="Arial Rounded MT Bold" panose="020F0704030504030204" pitchFamily="34" charset="0"/>
                <a:ea typeface="Calibri" panose="020F0502020204030204" pitchFamily="34" charset="0"/>
              </a:rPr>
              <a:t>framework</a:t>
            </a:r>
            <a:r>
              <a:rPr lang="fr-FR" sz="1100" b="1" dirty="0">
                <a:solidFill>
                  <a:schemeClr val="bg1"/>
                </a:solidFill>
                <a:latin typeface="Arial Rounded MT Bold" panose="020F0704030504030204" pitchFamily="34" charset="0"/>
                <a:ea typeface="Calibri" panose="020F0502020204030204" pitchFamily="34" charset="0"/>
              </a:rPr>
              <a:t> open-source moderne et puissant pour le développement d’applications java. </a:t>
            </a:r>
            <a:endParaRPr lang="fr-FR" sz="1100" b="1" dirty="0">
              <a:solidFill>
                <a:schemeClr val="bg1"/>
              </a:solidFill>
              <a:latin typeface="Arial Rounded MT Bold" panose="020F070403050403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1" dirty="0">
                <a:solidFill>
                  <a:schemeClr val="bg1"/>
                </a:solidFill>
                <a:latin typeface="Arial Rounded MT Bold" panose="020F0704030504030204" pitchFamily="34" charset="0"/>
                <a:ea typeface="Calibri" panose="020F0502020204030204" pitchFamily="34" charset="0"/>
              </a:rPr>
              <a:t>Il est conçu pour simplifier le processus de création, de configuration et</a:t>
            </a:r>
            <a:r>
              <a:rPr lang="fr-FR" sz="1100" b="1" dirty="0">
                <a:solidFill>
                  <a:schemeClr val="bg1"/>
                </a:solidFill>
                <a:latin typeface="Arial Rounded MT Bold" panose="020F0704030504030204" pitchFamily="34" charset="0"/>
                <a:ea typeface="Calibri" panose="020F0502020204030204" pitchFamily="34" charset="0"/>
                <a:cs typeface="Arial" panose="020B0604020202020204" pitchFamily="34" charset="0"/>
              </a:rPr>
              <a:t> </a:t>
            </a:r>
            <a:r>
              <a:rPr lang="fr-FR" sz="1100" b="1" dirty="0">
                <a:solidFill>
                  <a:schemeClr val="bg1"/>
                </a:solidFill>
                <a:latin typeface="Arial Rounded MT Bold" panose="020F0704030504030204" pitchFamily="34" charset="0"/>
                <a:ea typeface="Calibri" panose="020F0502020204030204" pitchFamily="34" charset="0"/>
              </a:rPr>
              <a:t>de déploiement d’applications java, </a:t>
            </a:r>
            <a:endParaRPr lang="fr-TN" sz="1100" b="1" dirty="0">
              <a:solidFill>
                <a:schemeClr val="bg1"/>
              </a:solidFill>
              <a:latin typeface="Arial Rounded MT Bold" panose="020F070403050403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1" dirty="0">
                <a:solidFill>
                  <a:schemeClr val="bg1"/>
                </a:solidFill>
                <a:latin typeface="Arial Rounded MT Bold" panose="020F0704030504030204" pitchFamily="34" charset="0"/>
                <a:ea typeface="Calibri" panose="020F0502020204030204" pitchFamily="34" charset="0"/>
              </a:rPr>
              <a:t>en mettant l’accent sur la facilité d’utilisation, la productivité et la performance.</a:t>
            </a:r>
            <a:endParaRPr lang="fr-TN" sz="1100" b="1" dirty="0">
              <a:solidFill>
                <a:schemeClr val="bg1"/>
              </a:solidFill>
              <a:latin typeface="Arial Rounded MT Bold" panose="020F0704030504030204" pitchFamily="34" charset="0"/>
            </a:endParaRPr>
          </a:p>
          <a:p>
            <a:endParaRPr lang="fr-FR" dirty="0"/>
          </a:p>
        </p:txBody>
      </p:sp>
    </p:spTree>
    <p:extLst>
      <p:ext uri="{BB962C8B-B14F-4D97-AF65-F5344CB8AC3E}">
        <p14:creationId xmlns:p14="http://schemas.microsoft.com/office/powerpoint/2010/main" val="2812485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sz="1800" b="1" dirty="0">
              <a:effectLst/>
              <a:latin typeface="Times New Roman" panose="02020603050405020304" pitchFamily="18" charset="0"/>
              <a:ea typeface="Calibri" panose="020F0502020204030204" pitchFamily="34" charset="0"/>
              <a:cs typeface="Arial" panose="020B060402020202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800" b="1" dirty="0">
                <a:effectLst/>
                <a:latin typeface="Times New Roman" panose="02020603050405020304" pitchFamily="18" charset="0"/>
                <a:ea typeface="Calibri" panose="020F0502020204030204" pitchFamily="34" charset="0"/>
                <a:cs typeface="Arial" panose="020B0604020202020204" pitchFamily="34" charset="0"/>
              </a:rPr>
              <a:t>le premier interface c'est celle de login ou l'utilisateur tape son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username</a:t>
            </a:r>
            <a:r>
              <a:rPr lang="fr-FR" sz="1800" b="1" dirty="0">
                <a:effectLst/>
                <a:latin typeface="Times New Roman" panose="02020603050405020304" pitchFamily="18" charset="0"/>
                <a:ea typeface="Calibri" panose="020F0502020204030204" pitchFamily="34" charset="0"/>
                <a:cs typeface="Arial" panose="020B0604020202020204" pitchFamily="34" charset="0"/>
              </a:rPr>
              <a:t> et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password</a:t>
            </a:r>
            <a:r>
              <a:rPr lang="fr-FR" sz="1800" b="1" dirty="0">
                <a:effectLst/>
                <a:latin typeface="Times New Roman" panose="02020603050405020304" pitchFamily="18" charset="0"/>
                <a:ea typeface="Calibri" panose="020F0502020204030204" pitchFamily="34" charset="0"/>
                <a:cs typeface="Arial" panose="020B0604020202020204" pitchFamily="34" charset="0"/>
              </a:rPr>
              <a:t> pour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acceder</a:t>
            </a:r>
            <a:r>
              <a:rPr lang="fr-FR" sz="1800" b="1" dirty="0">
                <a:effectLst/>
                <a:latin typeface="Times New Roman" panose="02020603050405020304" pitchFamily="18" charset="0"/>
                <a:ea typeface="Calibri" panose="020F0502020204030204" pitchFamily="34" charset="0"/>
                <a:cs typeface="Arial" panose="020B0604020202020204" pitchFamily="34" charset="0"/>
              </a:rPr>
              <a:t> a la page d'accueil</a:t>
            </a:r>
            <a:endParaRPr lang="fr-FR" b="1" dirty="0"/>
          </a:p>
        </p:txBody>
      </p:sp>
    </p:spTree>
    <p:extLst>
      <p:ext uri="{BB962C8B-B14F-4D97-AF65-F5344CB8AC3E}">
        <p14:creationId xmlns:p14="http://schemas.microsoft.com/office/powerpoint/2010/main" val="1553552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448310" algn="just">
              <a:lnSpc>
                <a:spcPct val="150000"/>
              </a:lnSpc>
              <a:spcAft>
                <a:spcPts val="800"/>
              </a:spcAft>
            </a:pPr>
            <a:r>
              <a:rPr lang="fr-FR" sz="1800" b="1" dirty="0">
                <a:effectLst/>
                <a:latin typeface="Times New Roman" panose="02020603050405020304" pitchFamily="18" charset="0"/>
                <a:ea typeface="Calibri" panose="020F0502020204030204" pitchFamily="34" charset="0"/>
                <a:cs typeface="Arial" panose="020B0604020202020204" pitchFamily="34" charset="0"/>
              </a:rPr>
              <a:t>la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deuxieme</a:t>
            </a:r>
            <a:r>
              <a:rPr lang="fr-FR" sz="1800" b="1" dirty="0">
                <a:effectLst/>
                <a:latin typeface="Times New Roman" panose="02020603050405020304" pitchFamily="18" charset="0"/>
                <a:ea typeface="Calibri" panose="020F0502020204030204" pitchFamily="34" charset="0"/>
                <a:cs typeface="Arial" panose="020B0604020202020204" pitchFamily="34" charset="0"/>
              </a:rPr>
              <a:t> est la page de signup ou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lutilisateur</a:t>
            </a:r>
            <a:r>
              <a:rPr lang="fr-FR" sz="1800" b="1" dirty="0">
                <a:effectLst/>
                <a:latin typeface="Times New Roman" panose="02020603050405020304" pitchFamily="18" charset="0"/>
                <a:ea typeface="Calibri" panose="020F0502020204030204" pitchFamily="34" charset="0"/>
                <a:cs typeface="Arial" panose="020B0604020202020204" pitchFamily="34" charset="0"/>
              </a:rPr>
              <a:t> remplis le formulaire et si son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username</a:t>
            </a:r>
            <a:r>
              <a:rPr lang="fr-FR" sz="1800" b="1" dirty="0">
                <a:effectLst/>
                <a:latin typeface="Times New Roman" panose="02020603050405020304" pitchFamily="18" charset="0"/>
                <a:ea typeface="Calibri" panose="020F0502020204030204" pitchFamily="34" charset="0"/>
                <a:cs typeface="Arial" panose="020B0604020202020204" pitchFamily="34" charset="0"/>
              </a:rPr>
              <a:t> est unique est son email n'est pas dans la base de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donnee</a:t>
            </a:r>
            <a:r>
              <a:rPr lang="fr-FR" sz="1800" b="1" dirty="0">
                <a:effectLst/>
                <a:latin typeface="Times New Roman" panose="02020603050405020304" pitchFamily="18" charset="0"/>
                <a:ea typeface="Calibri" panose="020F0502020204030204" pitchFamily="34" charset="0"/>
                <a:cs typeface="Arial" panose="020B0604020202020204" pitchFamily="34" charset="0"/>
              </a:rPr>
              <a:t> son compte sera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cree</a:t>
            </a:r>
            <a:r>
              <a:rPr lang="fr-FR" sz="1800" b="1" dirty="0">
                <a:effectLst/>
                <a:latin typeface="Times New Roman" panose="02020603050405020304" pitchFamily="18" charset="0"/>
                <a:ea typeface="Calibri" panose="020F0502020204030204" pitchFamily="34" charset="0"/>
                <a:cs typeface="Arial" panose="020B0604020202020204" pitchFamily="34" charset="0"/>
              </a:rPr>
              <a:t> et son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role</a:t>
            </a:r>
            <a:r>
              <a:rPr lang="fr-FR" sz="1800" b="1" dirty="0">
                <a:effectLst/>
                <a:latin typeface="Times New Roman" panose="02020603050405020304" pitchFamily="18" charset="0"/>
                <a:ea typeface="Calibri" panose="020F0502020204030204" pitchFamily="34" charset="0"/>
                <a:cs typeface="Arial" panose="020B0604020202020204" pitchFamily="34" charset="0"/>
              </a:rPr>
              <a:t> va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etre</a:t>
            </a:r>
            <a:r>
              <a:rPr lang="fr-FR" sz="1800" b="1" dirty="0">
                <a:effectLst/>
                <a:latin typeface="Times New Roman" panose="02020603050405020304" pitchFamily="18" charset="0"/>
                <a:ea typeface="Calibri" panose="020F0502020204030204" pitchFamily="34" charset="0"/>
                <a:cs typeface="Arial" panose="020B0604020202020204" pitchFamily="34" charset="0"/>
              </a:rPr>
              <a:t> par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defaut</a:t>
            </a:r>
            <a:r>
              <a:rPr lang="fr-FR" sz="1800" b="1" dirty="0">
                <a:effectLst/>
                <a:latin typeface="Times New Roman" panose="02020603050405020304" pitchFamily="18" charset="0"/>
                <a:ea typeface="Calibri" panose="020F0502020204030204" pitchFamily="34" charset="0"/>
                <a:cs typeface="Arial" panose="020B0604020202020204" pitchFamily="34" charset="0"/>
              </a:rPr>
              <a:t> un utilisateur </a:t>
            </a:r>
            <a:r>
              <a:rPr lang="fr-FR" sz="1800" b="1" dirty="0" err="1">
                <a:effectLst/>
                <a:latin typeface="Times New Roman" panose="02020603050405020304" pitchFamily="18" charset="0"/>
                <a:ea typeface="Calibri" panose="020F0502020204030204" pitchFamily="34" charset="0"/>
                <a:cs typeface="Arial" panose="020B0604020202020204" pitchFamily="34" charset="0"/>
              </a:rPr>
              <a:t>regulier</a:t>
            </a:r>
            <a:r>
              <a:rPr lang="fr-FR" sz="1800" b="1" dirty="0">
                <a:effectLst/>
                <a:latin typeface="Times New Roman" panose="02020603050405020304" pitchFamily="18"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717565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35"/>
              </a:spcBef>
            </a:pPr>
            <a:r>
              <a:rPr lang="fr-FR" sz="1800" b="1" dirty="0">
                <a:effectLst/>
                <a:latin typeface="Times New Roman" panose="02020603050405020304" pitchFamily="18" charset="0"/>
                <a:ea typeface="Times New Roman" panose="02020603050405020304" pitchFamily="18" charset="0"/>
              </a:rPr>
              <a:t>interface de formulaire, dans laquelle le client peut choisir les services et soumettre le formulaire</a:t>
            </a:r>
          </a:p>
        </p:txBody>
      </p:sp>
    </p:spTree>
    <p:extLst>
      <p:ext uri="{BB962C8B-B14F-4D97-AF65-F5344CB8AC3E}">
        <p14:creationId xmlns:p14="http://schemas.microsoft.com/office/powerpoint/2010/main" val="38529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fr-FR" sz="1600" b="1" dirty="0"/>
              <a:t>Voici le plan de ma présentation </a:t>
            </a:r>
          </a:p>
          <a:p>
            <a:r>
              <a:rPr lang="fr-FR" sz="1600" b="1" dirty="0"/>
              <a:t>Je vais d'abord présenter le cadre du stage</a:t>
            </a:r>
            <a:r>
              <a:rPr lang="fr-FR" sz="1600" b="1" i="0" dirty="0">
                <a:solidFill>
                  <a:srgbClr val="D1D5DB"/>
                </a:solidFill>
                <a:effectLst/>
                <a:latin typeface="Söhne"/>
              </a:rPr>
              <a:t>. </a:t>
            </a:r>
          </a:p>
          <a:p>
            <a:r>
              <a:rPr lang="fr-FR" sz="1600" b="1" dirty="0"/>
              <a:t>Ensuite, je vais discuter de l'étude de l'existant</a:t>
            </a:r>
            <a:r>
              <a:rPr lang="fr-FR" sz="1600" b="1" i="0" dirty="0">
                <a:solidFill>
                  <a:srgbClr val="D1D5DB"/>
                </a:solidFill>
                <a:effectLst/>
                <a:latin typeface="Söhne"/>
              </a:rPr>
              <a:t>.</a:t>
            </a:r>
            <a:r>
              <a:rPr lang="fr-FR" sz="1600" b="1" dirty="0">
                <a:solidFill>
                  <a:srgbClr val="D1D5DB"/>
                </a:solidFill>
                <a:latin typeface="Söhne"/>
              </a:rPr>
              <a:t> </a:t>
            </a:r>
          </a:p>
          <a:p>
            <a:r>
              <a:rPr lang="fr-FR" sz="1600" b="1" dirty="0"/>
              <a:t>Troisièmement, je fournirai la solution</a:t>
            </a:r>
            <a:r>
              <a:rPr lang="fr-FR" sz="1600" b="1" i="0" dirty="0">
                <a:solidFill>
                  <a:srgbClr val="D1D5DB"/>
                </a:solidFill>
                <a:effectLst/>
                <a:latin typeface="Söhne"/>
              </a:rPr>
              <a:t>.</a:t>
            </a:r>
          </a:p>
          <a:p>
            <a:r>
              <a:rPr lang="fr-FR" sz="1600" b="1" dirty="0"/>
              <a:t>Quatrièmement, j'exposerai la conception</a:t>
            </a:r>
            <a:r>
              <a:rPr lang="fr-FR" sz="1600" b="1" i="0" dirty="0">
                <a:solidFill>
                  <a:srgbClr val="D1D5DB"/>
                </a:solidFill>
                <a:effectLst/>
                <a:latin typeface="Söhne"/>
              </a:rPr>
              <a:t>.</a:t>
            </a:r>
            <a:r>
              <a:rPr lang="fr-FR" sz="1600" b="1" dirty="0">
                <a:solidFill>
                  <a:srgbClr val="D1D5DB"/>
                </a:solidFill>
                <a:latin typeface="Söhne"/>
              </a:rPr>
              <a:t> </a:t>
            </a:r>
            <a:endParaRPr lang="fr-FR" sz="1600" b="1" i="0" dirty="0">
              <a:solidFill>
                <a:srgbClr val="D1D5DB"/>
              </a:solidFill>
              <a:effectLst/>
              <a:latin typeface="Söhne"/>
            </a:endParaRPr>
          </a:p>
          <a:p>
            <a:r>
              <a:rPr lang="fr-FR" sz="1600" b="1" dirty="0"/>
              <a:t>En cinquième lieu, je présenterai l'architecture</a:t>
            </a:r>
            <a:r>
              <a:rPr lang="fr-FR" sz="1600" b="1" i="0" dirty="0">
                <a:solidFill>
                  <a:srgbClr val="D1D5DB"/>
                </a:solidFill>
                <a:effectLst/>
                <a:latin typeface="Söhne"/>
              </a:rPr>
              <a:t>.</a:t>
            </a:r>
          </a:p>
          <a:p>
            <a:r>
              <a:rPr lang="fr-FR" sz="1600" b="1" dirty="0"/>
              <a:t>En sixième lieu, je présenterai la réalisation.</a:t>
            </a:r>
            <a:endParaRPr lang="fr-FR" sz="1600" b="1" i="0" dirty="0">
              <a:solidFill>
                <a:srgbClr val="D1D5DB"/>
              </a:solidFill>
              <a:effectLst/>
              <a:latin typeface="Söhne"/>
            </a:endParaRPr>
          </a:p>
          <a:p>
            <a:r>
              <a:rPr lang="fr-FR" sz="1600" b="1" dirty="0">
                <a:solidFill>
                  <a:srgbClr val="D1D5DB"/>
                </a:solidFill>
                <a:latin typeface="Söhne"/>
              </a:rPr>
              <a:t> </a:t>
            </a:r>
            <a:r>
              <a:rPr lang="fr-FR" sz="1600" b="1" dirty="0"/>
              <a:t>Je vais finalement terminer ma présentation par une conclusion.</a:t>
            </a:r>
          </a:p>
        </p:txBody>
      </p:sp>
    </p:spTree>
    <p:extLst>
      <p:ext uri="{BB962C8B-B14F-4D97-AF65-F5344CB8AC3E}">
        <p14:creationId xmlns:p14="http://schemas.microsoft.com/office/powerpoint/2010/main" val="4207509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448310" algn="just">
              <a:lnSpc>
                <a:spcPct val="150000"/>
              </a:lnSpc>
              <a:spcAft>
                <a:spcPts val="800"/>
              </a:spcAft>
            </a:pPr>
            <a:r>
              <a:rPr lang="fr-FR" sz="1800" b="1" dirty="0">
                <a:effectLst/>
                <a:latin typeface="Times New Roman" panose="02020603050405020304" pitchFamily="18" charset="0"/>
                <a:ea typeface="Calibri" panose="020F0502020204030204" pitchFamily="34" charset="0"/>
                <a:cs typeface="Arial" panose="020B0604020202020204" pitchFamily="34" charset="0"/>
              </a:rPr>
              <a:t>interface du tableau de bord, que l'administrateur peut voir la liste des demandes devis, voir les détails de chacun et également supprimer</a:t>
            </a:r>
          </a:p>
        </p:txBody>
      </p:sp>
    </p:spTree>
    <p:extLst>
      <p:ext uri="{BB962C8B-B14F-4D97-AF65-F5344CB8AC3E}">
        <p14:creationId xmlns:p14="http://schemas.microsoft.com/office/powerpoint/2010/main" val="246537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ts val="35"/>
              </a:spcBef>
            </a:pPr>
            <a:r>
              <a:rPr lang="fr-FR" sz="1800" b="1" dirty="0">
                <a:effectLst/>
                <a:latin typeface="Times New Roman" panose="02020603050405020304" pitchFamily="18" charset="0"/>
                <a:ea typeface="Times New Roman" panose="02020603050405020304" pitchFamily="18" charset="0"/>
              </a:rPr>
              <a:t>et cette </a:t>
            </a:r>
            <a:r>
              <a:rPr lang="fr-FR" sz="1800" b="1" dirty="0" err="1">
                <a:effectLst/>
                <a:latin typeface="Times New Roman" panose="02020603050405020304" pitchFamily="18" charset="0"/>
                <a:ea typeface="Times New Roman" panose="02020603050405020304" pitchFamily="18" charset="0"/>
              </a:rPr>
              <a:t>derniere</a:t>
            </a:r>
            <a:r>
              <a:rPr lang="fr-FR" sz="1800" b="1" dirty="0">
                <a:effectLst/>
                <a:latin typeface="Times New Roman" panose="02020603050405020304" pitchFamily="18" charset="0"/>
                <a:ea typeface="Times New Roman" panose="02020603050405020304" pitchFamily="18" charset="0"/>
              </a:rPr>
              <a:t> interface des détails de demande de devis</a:t>
            </a:r>
          </a:p>
        </p:txBody>
      </p:sp>
    </p:spTree>
    <p:extLst>
      <p:ext uri="{BB962C8B-B14F-4D97-AF65-F5344CB8AC3E}">
        <p14:creationId xmlns:p14="http://schemas.microsoft.com/office/powerpoint/2010/main" val="1843836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t>Finalement, je vais faire une conclusion </a:t>
            </a:r>
          </a:p>
          <a:p>
            <a:pPr marL="0" lvl="0" indent="0" algn="l" rtl="0">
              <a:spcBef>
                <a:spcPts val="0"/>
              </a:spcBef>
              <a:spcAft>
                <a:spcPts val="0"/>
              </a:spcAft>
              <a:buNone/>
            </a:pPr>
            <a:endParaRPr lang="fr-FR" b="1" i="0" dirty="0">
              <a:solidFill>
                <a:srgbClr val="D1D5DB"/>
              </a:solidFill>
              <a:effectLst/>
              <a:latin typeface="Söhne"/>
            </a:endParaRPr>
          </a:p>
          <a:p>
            <a:pPr marL="0" lvl="0" indent="0" algn="l" rtl="0">
              <a:spcBef>
                <a:spcPts val="0"/>
              </a:spcBef>
              <a:spcAft>
                <a:spcPts val="0"/>
              </a:spcAft>
              <a:buNone/>
            </a:pPr>
            <a:r>
              <a:rPr lang="fr-FR" b="1" i="0" dirty="0">
                <a:solidFill>
                  <a:srgbClr val="D1D5DB"/>
                </a:solidFill>
                <a:effectLst/>
                <a:latin typeface="Söhne"/>
              </a:rPr>
              <a:t>Pour conclure, ce stage m'a permis d'acquérir des compétences précieuses en développement d'applications et en gestion de projet. Je suis confiante que ces compétences me seront utiles dans ma future carrière.</a:t>
            </a:r>
            <a:endParaRPr lang="fr-FR" b="1" dirty="0"/>
          </a:p>
        </p:txBody>
      </p:sp>
    </p:spTree>
    <p:extLst>
      <p:ext uri="{BB962C8B-B14F-4D97-AF65-F5344CB8AC3E}">
        <p14:creationId xmlns:p14="http://schemas.microsoft.com/office/powerpoint/2010/main" val="2914642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Merci pour votre attention accordée à mon exposé. </a:t>
            </a:r>
            <a:endParaRPr dirty="0"/>
          </a:p>
        </p:txBody>
      </p:sp>
    </p:spTree>
    <p:extLst>
      <p:ext uri="{BB962C8B-B14F-4D97-AF65-F5344CB8AC3E}">
        <p14:creationId xmlns:p14="http://schemas.microsoft.com/office/powerpoint/2010/main" val="428880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12635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30350" marR="0" lvl="3"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1" dirty="0"/>
              <a:t>Je vais vous présenter IDWEY, une entreprise qui se concentre sur la création d'applications web et mobiles destinées aux passionnés d'aventures. Son objectif est de créer une communauté interactive axée sur le tourisme durable. </a:t>
            </a:r>
            <a:br>
              <a:rPr lang="fr-FR" sz="1100" b="1" dirty="0"/>
            </a:br>
            <a:r>
              <a:rPr lang="fr-FR" sz="1100" b="1" dirty="0"/>
              <a:t>L'hébergement, les événements régionaux, les circuits et expériences, ainsi que divers ateliers et activités, font partie des services offerts par IDWEY. </a:t>
            </a:r>
          </a:p>
          <a:p>
            <a:pPr marL="1530350" marR="0" lvl="3"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dirty="0"/>
          </a:p>
        </p:txBody>
      </p:sp>
    </p:spTree>
    <p:extLst>
      <p:ext uri="{BB962C8B-B14F-4D97-AF65-F5344CB8AC3E}">
        <p14:creationId xmlns:p14="http://schemas.microsoft.com/office/powerpoint/2010/main" val="2546432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823067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br>
              <a:rPr lang="fr-FR" b="1" dirty="0"/>
            </a:br>
            <a:r>
              <a:rPr lang="fr-FR" b="1" i="0" dirty="0">
                <a:solidFill>
                  <a:srgbClr val="ECECEC"/>
                </a:solidFill>
                <a:effectLst/>
                <a:highlight>
                  <a:srgbClr val="212121"/>
                </a:highlight>
                <a:latin typeface="Söhne"/>
              </a:rPr>
              <a:t>IDWEY offre une plateforme complète dédiée au tourisme durable, permettant aux utilisateurs de rechercher, explorer, réserver et payer des expériences en plein air. Les services incluent la recherche de logements, la consultation des événements régionaux, la réservation de circuits et d'expériences, ainsi que la participation à des ateliers et activités.</a:t>
            </a:r>
            <a:endParaRPr lang="fr-FR" b="1" dirty="0"/>
          </a:p>
        </p:txBody>
      </p:sp>
    </p:spTree>
    <p:extLst>
      <p:ext uri="{BB962C8B-B14F-4D97-AF65-F5344CB8AC3E}">
        <p14:creationId xmlns:p14="http://schemas.microsoft.com/office/powerpoint/2010/main" val="24008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1" dirty="0">
                <a:solidFill>
                  <a:schemeClr val="bg1"/>
                </a:solidFill>
              </a:rPr>
              <a:t>L'expérience utilisateur actuelle d'IDWEY.tn est limitée car les utilisateurs ont du mal à savoir exactement combien cela coûte lorsqu'ils choisissent plusieurs services à la fois.</a:t>
            </a:r>
            <a:endParaRPr lang="en-GB" sz="1100" b="1" kern="1200" dirty="0">
              <a:solidFill>
                <a:schemeClr val="bg1"/>
              </a:solidFill>
              <a:latin typeface="Noto Sans" panose="020B0502040504020204" pitchFamily="34"/>
              <a:ea typeface="Noto Sans" panose="020B0502040504020204" pitchFamily="34"/>
              <a:cs typeface="Noto Sans" panose="020B0502040504020204" pitchFamily="34"/>
            </a:endParaRPr>
          </a:p>
          <a:p>
            <a:r>
              <a:rPr lang="fr-FR" sz="1100" b="1" dirty="0">
                <a:solidFill>
                  <a:schemeClr val="bg1"/>
                </a:solidFill>
              </a:rPr>
              <a:t>Actuellement, les utilisateurs peuvent être incertains car la plateforme ne fournit pas un aperçu détaillé du coût total pour les différents services choisis</a:t>
            </a:r>
            <a:endParaRPr lang="fr-FR" b="1" dirty="0"/>
          </a:p>
        </p:txBody>
      </p:sp>
    </p:spTree>
    <p:extLst>
      <p:ext uri="{BB962C8B-B14F-4D97-AF65-F5344CB8AC3E}">
        <p14:creationId xmlns:p14="http://schemas.microsoft.com/office/powerpoint/2010/main" val="118350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fr-FR" b="1" dirty="0"/>
              <a:t>Pour résoudre cette question, nous suggérons l'introduction d'un formulaire "Demande de devis" qui permettra aux utilisateurs de choisir parmi les différents types de services qu'IDWEY propose. Ce formulaire sera ensuite transmis aux administrateurs qui, après l'avoir examiné attentivement, répondront par e-mail à l'utilisateur en fournissant les coûts détaillés correspondants aux services choisis. Cette méthode vise à offrir une transparence totale des tarifs, offrant aux utilisateurs une image claire et détaillée des coûts associés à leurs choix.</a:t>
            </a:r>
          </a:p>
        </p:txBody>
      </p:sp>
    </p:spTree>
    <p:extLst>
      <p:ext uri="{BB962C8B-B14F-4D97-AF65-F5344CB8AC3E}">
        <p14:creationId xmlns:p14="http://schemas.microsoft.com/office/powerpoint/2010/main" val="297914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br>
              <a:rPr lang="fr-FR" b="1" i="0" dirty="0">
                <a:solidFill>
                  <a:srgbClr val="ECECEC"/>
                </a:solidFill>
                <a:effectLst/>
                <a:highlight>
                  <a:srgbClr val="212121"/>
                </a:highlight>
                <a:latin typeface="Söhne"/>
              </a:rPr>
            </a:br>
            <a:r>
              <a:rPr lang="fr-FR" b="1" i="0" dirty="0">
                <a:solidFill>
                  <a:srgbClr val="ECECEC"/>
                </a:solidFill>
                <a:effectLst/>
                <a:highlight>
                  <a:srgbClr val="212121"/>
                </a:highlight>
                <a:latin typeface="Söhne"/>
              </a:rPr>
              <a:t>Pour le développement de ce système, il y a des besoins fonctionnels distincts pour le client et l'administrateur.</a:t>
            </a:r>
          </a:p>
          <a:p>
            <a:pPr marL="158750" indent="0" algn="l">
              <a:buNone/>
            </a:pPr>
            <a:r>
              <a:rPr lang="fr-FR" b="1" i="0" dirty="0">
                <a:solidFill>
                  <a:srgbClr val="ECECEC"/>
                </a:solidFill>
                <a:effectLst/>
                <a:highlight>
                  <a:srgbClr val="212121"/>
                </a:highlight>
                <a:latin typeface="Söhne"/>
              </a:rPr>
              <a:t>Le client peut s'authentifier, soumettre des demandes de devis et consulter l'état de ses demandes. Quant à l'administrateur, il peut gérer l'ensemble des demandes de devis et les consulter.</a:t>
            </a:r>
          </a:p>
          <a:p>
            <a:pPr marL="158750" indent="0" algn="l">
              <a:buNone/>
            </a:pPr>
            <a:endParaRPr lang="fr-FR" b="1" dirty="0"/>
          </a:p>
          <a:p>
            <a:pPr marL="158750" indent="0" algn="l">
              <a:buNone/>
            </a:pPr>
            <a:r>
              <a:rPr lang="fr-FR" b="1" dirty="0" err="1"/>
              <a:t>deuxiement</a:t>
            </a:r>
            <a:r>
              <a:rPr lang="fr-FR" b="1" dirty="0"/>
              <a:t> on a les besoins non fonctionnels, nous mettons l'accent sur la sécurité par une authentification sécurisée via adresse e-mail et mot de passe. Nous nous concentrons sur la rapidité du système en optimisant son temps de réponse. De plus, l'ergonomie de l'interface graphique est essentielle, avec une conception claire, simple et conviviale qui permet à l'utilisateur de tous niveaux d'utiliser l'interface graphique de manière intuitive.</a:t>
            </a:r>
            <a:endParaRPr lang="fr-FR" b="1" i="0" dirty="0">
              <a:solidFill>
                <a:srgbClr val="ECECEC"/>
              </a:solidFill>
              <a:effectLst/>
              <a:highlight>
                <a:srgbClr val="212121"/>
              </a:highlight>
              <a:latin typeface="Söhne"/>
            </a:endParaRPr>
          </a:p>
        </p:txBody>
      </p:sp>
    </p:spTree>
    <p:extLst>
      <p:ext uri="{BB962C8B-B14F-4D97-AF65-F5344CB8AC3E}">
        <p14:creationId xmlns:p14="http://schemas.microsoft.com/office/powerpoint/2010/main" val="4104326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965324"/>
            <a:ext cx="4971000" cy="2375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715100" y="3479663"/>
            <a:ext cx="4541100" cy="342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pic>
        <p:nvPicPr>
          <p:cNvPr id="11" name="Google Shape;11;p2"/>
          <p:cNvPicPr preferRelativeResize="0"/>
          <p:nvPr/>
        </p:nvPicPr>
        <p:blipFill>
          <a:blip r:embed="rId2">
            <a:alphaModFix/>
          </a:blip>
          <a:stretch>
            <a:fillRect/>
          </a:stretch>
        </p:blipFill>
        <p:spPr>
          <a:xfrm rot="8100000">
            <a:off x="-468519" y="-798863"/>
            <a:ext cx="1696051" cy="18809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4"/>
        <p:cNvGrpSpPr/>
        <p:nvPr/>
      </p:nvGrpSpPr>
      <p:grpSpPr>
        <a:xfrm>
          <a:off x="0" y="0"/>
          <a:ext cx="0" cy="0"/>
          <a:chOff x="0" y="0"/>
          <a:chExt cx="0" cy="0"/>
        </a:xfrm>
      </p:grpSpPr>
      <p:pic>
        <p:nvPicPr>
          <p:cNvPr id="215" name="Google Shape;215;p31"/>
          <p:cNvPicPr preferRelativeResize="0"/>
          <p:nvPr/>
        </p:nvPicPr>
        <p:blipFill>
          <a:blip r:embed="rId2">
            <a:alphaModFix/>
          </a:blip>
          <a:stretch>
            <a:fillRect/>
          </a:stretch>
        </p:blipFill>
        <p:spPr>
          <a:xfrm rot="1479852" flipH="1">
            <a:off x="7905532" y="3394787"/>
            <a:ext cx="1696051" cy="1880925"/>
          </a:xfrm>
          <a:prstGeom prst="rect">
            <a:avLst/>
          </a:prstGeom>
          <a:noFill/>
          <a:ln>
            <a:noFill/>
          </a:ln>
        </p:spPr>
      </p:pic>
      <p:pic>
        <p:nvPicPr>
          <p:cNvPr id="216" name="Google Shape;216;p31"/>
          <p:cNvPicPr preferRelativeResize="0"/>
          <p:nvPr/>
        </p:nvPicPr>
        <p:blipFill>
          <a:blip r:embed="rId3">
            <a:alphaModFix/>
          </a:blip>
          <a:stretch>
            <a:fillRect/>
          </a:stretch>
        </p:blipFill>
        <p:spPr>
          <a:xfrm rot="10800000" flipH="1">
            <a:off x="-234107" y="-300176"/>
            <a:ext cx="2308887" cy="2245340"/>
          </a:xfrm>
          <a:prstGeom prst="rect">
            <a:avLst/>
          </a:prstGeom>
          <a:noFill/>
          <a:ln>
            <a:noFill/>
          </a:ln>
        </p:spPr>
      </p:pic>
      <p:pic>
        <p:nvPicPr>
          <p:cNvPr id="217" name="Google Shape;217;p31"/>
          <p:cNvPicPr preferRelativeResize="0"/>
          <p:nvPr/>
        </p:nvPicPr>
        <p:blipFill>
          <a:blip r:embed="rId4">
            <a:alphaModFix/>
          </a:blip>
          <a:stretch>
            <a:fillRect/>
          </a:stretch>
        </p:blipFill>
        <p:spPr>
          <a:xfrm rot="-4314844">
            <a:off x="-341995" y="4000008"/>
            <a:ext cx="2114192" cy="22453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pic>
        <p:nvPicPr>
          <p:cNvPr id="219" name="Google Shape;219;p32"/>
          <p:cNvPicPr preferRelativeResize="0"/>
          <p:nvPr/>
        </p:nvPicPr>
        <p:blipFill>
          <a:blip r:embed="rId2">
            <a:alphaModFix/>
          </a:blip>
          <a:stretch>
            <a:fillRect/>
          </a:stretch>
        </p:blipFill>
        <p:spPr>
          <a:xfrm rot="8100000">
            <a:off x="-468519" y="-798863"/>
            <a:ext cx="1696051" cy="1880924"/>
          </a:xfrm>
          <a:prstGeom prst="rect">
            <a:avLst/>
          </a:prstGeom>
          <a:noFill/>
          <a:ln>
            <a:noFill/>
          </a:ln>
        </p:spPr>
      </p:pic>
      <p:pic>
        <p:nvPicPr>
          <p:cNvPr id="220" name="Google Shape;220;p32"/>
          <p:cNvPicPr preferRelativeResize="0"/>
          <p:nvPr/>
        </p:nvPicPr>
        <p:blipFill>
          <a:blip r:embed="rId3">
            <a:alphaModFix/>
          </a:blip>
          <a:stretch>
            <a:fillRect/>
          </a:stretch>
        </p:blipFill>
        <p:spPr>
          <a:xfrm>
            <a:off x="6317224" y="-350376"/>
            <a:ext cx="2308884" cy="2245340"/>
          </a:xfrm>
          <a:prstGeom prst="rect">
            <a:avLst/>
          </a:prstGeom>
          <a:noFill/>
          <a:ln>
            <a:noFill/>
          </a:ln>
        </p:spPr>
      </p:pic>
      <p:pic>
        <p:nvPicPr>
          <p:cNvPr id="221" name="Google Shape;221;p32"/>
          <p:cNvPicPr preferRelativeResize="0"/>
          <p:nvPr/>
        </p:nvPicPr>
        <p:blipFill>
          <a:blip r:embed="rId4">
            <a:alphaModFix/>
          </a:blip>
          <a:stretch>
            <a:fillRect/>
          </a:stretch>
        </p:blipFill>
        <p:spPr>
          <a:xfrm>
            <a:off x="7150243" y="3401933"/>
            <a:ext cx="2114195" cy="224534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1pPr>
            <a:lvl2pPr lvl="1"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2pPr>
            <a:lvl3pPr lvl="2"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3pPr>
            <a:lvl4pPr lvl="3"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4pPr>
            <a:lvl5pPr lvl="4"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5pPr>
            <a:lvl6pPr lvl="5"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6pPr>
            <a:lvl7pPr lvl="6"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7pPr>
            <a:lvl8pPr lvl="7"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8pPr>
            <a:lvl9pPr lvl="8"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1pPr>
            <a:lvl2pPr marL="914400" lvl="1"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2pPr>
            <a:lvl3pPr marL="1371600" lvl="2"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3pPr>
            <a:lvl4pPr marL="1828800" lvl="3"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4pPr>
            <a:lvl5pPr marL="2286000" lvl="4"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5pPr>
            <a:lvl6pPr marL="2743200" lvl="5"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6pPr>
            <a:lvl7pPr marL="3200400" lvl="6"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7pPr>
            <a:lvl8pPr marL="3657600" lvl="7"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8pPr>
            <a:lvl9pPr marL="4114800" lvl="8"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7" r:id="rId2"/>
    <p:sldLayoutId id="2147483678"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microsoft.com/office/2007/relationships/hdphoto" Target="../media/hdphoto1.wdp"/><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8" name="Image 7">
            <a:extLst>
              <a:ext uri="{FF2B5EF4-FFF2-40B4-BE49-F238E27FC236}">
                <a16:creationId xmlns:a16="http://schemas.microsoft.com/office/drawing/2014/main" id="{B40C5E29-B570-D7C1-2A1C-48AD107F2559}"/>
              </a:ext>
            </a:extLst>
          </p:cNvPr>
          <p:cNvPicPr>
            <a:picLocks noChangeAspect="1"/>
          </p:cNvPicPr>
          <p:nvPr/>
        </p:nvPicPr>
        <p:blipFill>
          <a:blip r:embed="rId3"/>
          <a:stretch>
            <a:fillRect/>
          </a:stretch>
        </p:blipFill>
        <p:spPr>
          <a:xfrm>
            <a:off x="516570" y="393847"/>
            <a:ext cx="1114425" cy="1038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2" name="Google Shape;232;p36"/>
          <p:cNvSpPr txBox="1">
            <a:spLocks noGrp="1"/>
          </p:cNvSpPr>
          <p:nvPr>
            <p:ph type="ctrTitle"/>
          </p:nvPr>
        </p:nvSpPr>
        <p:spPr>
          <a:xfrm>
            <a:off x="1379767" y="859646"/>
            <a:ext cx="6432970" cy="1738701"/>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FR" sz="4800" dirty="0"/>
              <a:t>stage </a:t>
            </a:r>
            <a:r>
              <a:rPr lang="fr-FR" sz="4800" b="1" dirty="0"/>
              <a:t>de perfectionnement</a:t>
            </a:r>
            <a:endParaRPr sz="4800" b="1" dirty="0">
              <a:sym typeface="Archivo Medium"/>
            </a:endParaRPr>
          </a:p>
        </p:txBody>
      </p:sp>
      <p:sp>
        <p:nvSpPr>
          <p:cNvPr id="233" name="Google Shape;233;p36"/>
          <p:cNvSpPr txBox="1">
            <a:spLocks noGrp="1"/>
          </p:cNvSpPr>
          <p:nvPr>
            <p:ph type="subTitle" idx="1"/>
          </p:nvPr>
        </p:nvSpPr>
        <p:spPr>
          <a:xfrm>
            <a:off x="1336432" y="4115035"/>
            <a:ext cx="6141908" cy="342900"/>
          </a:xfrm>
          <a:prstGeom prst="rect">
            <a:avLst/>
          </a:prstGeom>
        </p:spPr>
        <p:txBody>
          <a:bodyPr spcFirstLastPara="1" wrap="square" lIns="91425" tIns="91425" rIns="91425" bIns="91425" anchor="ctr" anchorCtr="0">
            <a:noAutofit/>
          </a:bodyPr>
          <a:lstStyle/>
          <a:p>
            <a:pPr marL="0" indent="0"/>
            <a:r>
              <a:rPr lang="fr-FR" sz="1800" b="1" dirty="0"/>
              <a:t>Société d’accueil </a:t>
            </a:r>
            <a:r>
              <a:rPr lang="fr-FR" sz="1800" dirty="0"/>
              <a:t>: </a:t>
            </a:r>
            <a:r>
              <a:rPr lang="fr-FR" sz="1800" spc="-1" dirty="0">
                <a:solidFill>
                  <a:srgbClr val="FFFFFF"/>
                </a:solidFill>
                <a:latin typeface="Times New Roman"/>
                <a:ea typeface="Bookman Old Style"/>
              </a:rPr>
              <a:t>IDWEY</a:t>
            </a:r>
            <a:endParaRPr lang="fr-FR" sz="1800" spc="-1" dirty="0">
              <a:solidFill>
                <a:srgbClr val="FFFFFF"/>
              </a:solidFill>
              <a:latin typeface="Arial"/>
            </a:endParaRPr>
          </a:p>
          <a:p>
            <a:pPr marL="0" lvl="0" indent="0" algn="l" rtl="0">
              <a:spcBef>
                <a:spcPts val="0"/>
              </a:spcBef>
              <a:spcAft>
                <a:spcPts val="0"/>
              </a:spcAft>
              <a:buNone/>
            </a:pPr>
            <a:endParaRPr lang="fr-FR" dirty="0"/>
          </a:p>
        </p:txBody>
      </p:sp>
      <p:pic>
        <p:nvPicPr>
          <p:cNvPr id="234" name="Google Shape;234;p36"/>
          <p:cNvPicPr preferRelativeResize="0"/>
          <p:nvPr/>
        </p:nvPicPr>
        <p:blipFill>
          <a:blip r:embed="rId4">
            <a:alphaModFix/>
          </a:blip>
          <a:stretch>
            <a:fillRect/>
          </a:stretch>
        </p:blipFill>
        <p:spPr>
          <a:xfrm>
            <a:off x="7127091" y="-6951"/>
            <a:ext cx="2308884" cy="2245340"/>
          </a:xfrm>
          <a:prstGeom prst="rect">
            <a:avLst/>
          </a:prstGeom>
          <a:noFill/>
          <a:ln>
            <a:noFill/>
          </a:ln>
        </p:spPr>
      </p:pic>
      <p:pic>
        <p:nvPicPr>
          <p:cNvPr id="235" name="Google Shape;235;p36"/>
          <p:cNvPicPr preferRelativeResize="0"/>
          <p:nvPr/>
        </p:nvPicPr>
        <p:blipFill>
          <a:blip r:embed="rId5">
            <a:alphaModFix/>
          </a:blip>
          <a:stretch>
            <a:fillRect/>
          </a:stretch>
        </p:blipFill>
        <p:spPr>
          <a:xfrm>
            <a:off x="7506876" y="3266834"/>
            <a:ext cx="1549315" cy="1814143"/>
          </a:xfrm>
          <a:prstGeom prst="rect">
            <a:avLst/>
          </a:prstGeom>
          <a:noFill/>
          <a:ln>
            <a:noFill/>
          </a:ln>
        </p:spPr>
      </p:pic>
      <p:pic>
        <p:nvPicPr>
          <p:cNvPr id="236" name="Google Shape;236;p36"/>
          <p:cNvPicPr preferRelativeResize="0"/>
          <p:nvPr/>
        </p:nvPicPr>
        <p:blipFill>
          <a:blip r:embed="rId6">
            <a:alphaModFix/>
          </a:blip>
          <a:stretch>
            <a:fillRect/>
          </a:stretch>
        </p:blipFill>
        <p:spPr>
          <a:xfrm>
            <a:off x="3663544" y="2712916"/>
            <a:ext cx="467286" cy="467300"/>
          </a:xfrm>
          <a:prstGeom prst="rect">
            <a:avLst/>
          </a:prstGeom>
          <a:noFill/>
          <a:ln>
            <a:noFill/>
          </a:ln>
        </p:spPr>
      </p:pic>
      <p:pic>
        <p:nvPicPr>
          <p:cNvPr id="237" name="Google Shape;237;p36"/>
          <p:cNvPicPr preferRelativeResize="0"/>
          <p:nvPr/>
        </p:nvPicPr>
        <p:blipFill>
          <a:blip r:embed="rId7">
            <a:alphaModFix/>
          </a:blip>
          <a:stretch>
            <a:fillRect/>
          </a:stretch>
        </p:blipFill>
        <p:spPr>
          <a:xfrm>
            <a:off x="4362609" y="2712916"/>
            <a:ext cx="467286" cy="467300"/>
          </a:xfrm>
          <a:prstGeom prst="rect">
            <a:avLst/>
          </a:prstGeom>
          <a:noFill/>
          <a:ln>
            <a:noFill/>
          </a:ln>
        </p:spPr>
      </p:pic>
      <p:pic>
        <p:nvPicPr>
          <p:cNvPr id="238" name="Google Shape;238;p36"/>
          <p:cNvPicPr preferRelativeResize="0"/>
          <p:nvPr/>
        </p:nvPicPr>
        <p:blipFill>
          <a:blip r:embed="rId8">
            <a:alphaModFix/>
          </a:blip>
          <a:stretch>
            <a:fillRect/>
          </a:stretch>
        </p:blipFill>
        <p:spPr>
          <a:xfrm>
            <a:off x="5061674" y="2712916"/>
            <a:ext cx="467286" cy="467300"/>
          </a:xfrm>
          <a:prstGeom prst="rect">
            <a:avLst/>
          </a:prstGeom>
          <a:noFill/>
          <a:ln>
            <a:noFill/>
          </a:ln>
        </p:spPr>
      </p:pic>
      <p:cxnSp>
        <p:nvCxnSpPr>
          <p:cNvPr id="239" name="Google Shape;239;p36"/>
          <p:cNvCxnSpPr>
            <a:cxnSpLocks/>
          </p:cNvCxnSpPr>
          <p:nvPr/>
        </p:nvCxnSpPr>
        <p:spPr>
          <a:xfrm>
            <a:off x="1435043" y="4361467"/>
            <a:ext cx="5903604" cy="0"/>
          </a:xfrm>
          <a:prstGeom prst="straightConnector1">
            <a:avLst/>
          </a:prstGeom>
          <a:noFill/>
          <a:ln w="9525" cap="flat" cmpd="sng">
            <a:solidFill>
              <a:schemeClr val="lt1"/>
            </a:solidFill>
            <a:prstDash val="solid"/>
            <a:round/>
            <a:headEnd type="none" w="med" len="med"/>
            <a:tailEnd type="stealth" w="med" len="med"/>
          </a:ln>
        </p:spPr>
      </p:cxnSp>
      <p:sp>
        <p:nvSpPr>
          <p:cNvPr id="2" name="Text Box 4">
            <a:extLst>
              <a:ext uri="{FF2B5EF4-FFF2-40B4-BE49-F238E27FC236}">
                <a16:creationId xmlns:a16="http://schemas.microsoft.com/office/drawing/2014/main" id="{20E8DA9B-ED18-B1FA-F6AE-774A0E03D042}"/>
              </a:ext>
            </a:extLst>
          </p:cNvPr>
          <p:cNvSpPr txBox="1">
            <a:spLocks noChangeArrowheads="1"/>
          </p:cNvSpPr>
          <p:nvPr/>
        </p:nvSpPr>
        <p:spPr bwMode="auto">
          <a:xfrm>
            <a:off x="1508697" y="128172"/>
            <a:ext cx="6374946" cy="784830"/>
          </a:xfrm>
          <a:prstGeom prst="rect">
            <a:avLst/>
          </a:prstGeom>
          <a:noFill/>
          <a:ln w="9525">
            <a:noFill/>
            <a:miter lim="800000"/>
            <a:headEnd/>
            <a:tailEnd/>
          </a:ln>
        </p:spPr>
        <p:txBody>
          <a:bodyPr wrap="square" lIns="91440" tIns="45720" rIns="91440" bIns="45720" anchor="t">
            <a:spAutoFit/>
          </a:bodyPr>
          <a:lstStyle/>
          <a:p>
            <a:pPr algn="ctr">
              <a:spcBef>
                <a:spcPct val="50000"/>
              </a:spcBef>
            </a:pPr>
            <a:r>
              <a:rPr lang="fr-FR" sz="1800" dirty="0">
                <a:solidFill>
                  <a:schemeClr val="bg1"/>
                </a:solidFill>
                <a:latin typeface="Archivo Medium"/>
                <a:cs typeface="Archivo Medium"/>
              </a:rPr>
              <a:t>Institut Supérieur des Études Technologiques de Charguia</a:t>
            </a:r>
          </a:p>
          <a:p>
            <a:pPr algn="ctr">
              <a:spcBef>
                <a:spcPct val="50000"/>
              </a:spcBef>
            </a:pPr>
            <a:r>
              <a:rPr lang="fr-FR" sz="1800" dirty="0">
                <a:solidFill>
                  <a:schemeClr val="bg1"/>
                </a:solidFill>
                <a:latin typeface="Archivo Medium"/>
                <a:cs typeface="Archivo Medium"/>
              </a:rPr>
              <a:t>Département Technologies de l’Informatique</a:t>
            </a:r>
          </a:p>
        </p:txBody>
      </p:sp>
      <p:sp>
        <p:nvSpPr>
          <p:cNvPr id="4" name="Text Box 5">
            <a:extLst>
              <a:ext uri="{FF2B5EF4-FFF2-40B4-BE49-F238E27FC236}">
                <a16:creationId xmlns:a16="http://schemas.microsoft.com/office/drawing/2014/main" id="{3F9D6BA6-0660-8C5C-B820-BD611335422C}"/>
              </a:ext>
            </a:extLst>
          </p:cNvPr>
          <p:cNvSpPr txBox="1">
            <a:spLocks noChangeArrowheads="1"/>
          </p:cNvSpPr>
          <p:nvPr/>
        </p:nvSpPr>
        <p:spPr bwMode="auto">
          <a:xfrm>
            <a:off x="1302879" y="3215488"/>
            <a:ext cx="2880622" cy="646331"/>
          </a:xfrm>
          <a:prstGeom prst="rect">
            <a:avLst/>
          </a:prstGeom>
          <a:noFill/>
          <a:ln w="9525">
            <a:noFill/>
            <a:miter lim="800000"/>
            <a:headEnd/>
            <a:tailEnd/>
          </a:ln>
        </p:spPr>
        <p:txBody>
          <a:bodyPr wrap="square" lIns="91440" tIns="45720" rIns="91440" bIns="45720" anchor="t">
            <a:spAutoFit/>
          </a:bodyPr>
          <a:lstStyle/>
          <a:p>
            <a:pPr algn="r"/>
            <a:r>
              <a:rPr lang="fr-FR" sz="1800" b="1" dirty="0">
                <a:solidFill>
                  <a:schemeClr val="bg1"/>
                </a:solidFill>
                <a:latin typeface="Archivo Medium"/>
                <a:cs typeface="Archivo Medium"/>
              </a:rPr>
              <a:t>Élaboré par </a:t>
            </a:r>
            <a:r>
              <a:rPr lang="fr-FR" b="1" dirty="0">
                <a:solidFill>
                  <a:schemeClr val="bg1"/>
                </a:solidFill>
                <a:latin typeface="Archivo Medium"/>
                <a:cs typeface="Archivo Medium"/>
              </a:rPr>
              <a:t>:</a:t>
            </a:r>
            <a:br>
              <a:rPr lang="fr-FR" sz="1800" dirty="0">
                <a:latin typeface="Archivo Medium" panose="020B0604020202020204" charset="0"/>
                <a:cs typeface="Archivo Medium" panose="020B0604020202020204" charset="0"/>
              </a:rPr>
            </a:br>
            <a:r>
              <a:rPr lang="fr-FR" sz="1800" dirty="0">
                <a:solidFill>
                  <a:schemeClr val="bg1"/>
                </a:solidFill>
                <a:latin typeface="Archivo Medium"/>
                <a:cs typeface="Archivo Medium"/>
              </a:rPr>
              <a:t>Mohamed Amine JABOU</a:t>
            </a:r>
          </a:p>
        </p:txBody>
      </p:sp>
      <p:sp>
        <p:nvSpPr>
          <p:cNvPr id="6" name="ZoneTexte 5">
            <a:extLst>
              <a:ext uri="{FF2B5EF4-FFF2-40B4-BE49-F238E27FC236}">
                <a16:creationId xmlns:a16="http://schemas.microsoft.com/office/drawing/2014/main" id="{A31B65D5-F70A-FA67-E6F8-57D070814855}"/>
              </a:ext>
            </a:extLst>
          </p:cNvPr>
          <p:cNvSpPr txBox="1"/>
          <p:nvPr/>
        </p:nvSpPr>
        <p:spPr>
          <a:xfrm>
            <a:off x="5014804" y="3215488"/>
            <a:ext cx="2691161" cy="646331"/>
          </a:xfrm>
          <a:prstGeom prst="rect">
            <a:avLst/>
          </a:prstGeom>
          <a:noFill/>
        </p:spPr>
        <p:txBody>
          <a:bodyPr wrap="square" lIns="91440" tIns="45720" rIns="91440" bIns="45720" rtlCol="0" anchor="t">
            <a:spAutoFit/>
          </a:bodyPr>
          <a:lstStyle/>
          <a:p>
            <a:r>
              <a:rPr lang="fr-FR" sz="1800" b="1" dirty="0">
                <a:solidFill>
                  <a:schemeClr val="bg1"/>
                </a:solidFill>
                <a:latin typeface="Archivo Medium"/>
                <a:cs typeface="Archivo Medium"/>
              </a:rPr>
              <a:t>Encadré par :</a:t>
            </a:r>
            <a:r>
              <a:rPr lang="fr-FR" sz="1800" spc="-1" dirty="0">
                <a:solidFill>
                  <a:srgbClr val="FFFFFF"/>
                </a:solidFill>
                <a:latin typeface="Times New Roman"/>
              </a:rPr>
              <a:t> </a:t>
            </a:r>
            <a:endParaRPr lang="fr-FR" sz="1800" spc="-1" dirty="0">
              <a:solidFill>
                <a:srgbClr val="FFFFFF"/>
              </a:solidFill>
              <a:latin typeface="Times New Roman"/>
              <a:ea typeface="Bookman Old Style"/>
            </a:endParaRPr>
          </a:p>
          <a:p>
            <a:r>
              <a:rPr lang="fr-FR" sz="1800" spc="-1" dirty="0">
                <a:solidFill>
                  <a:srgbClr val="FFFFFF"/>
                </a:solidFill>
                <a:latin typeface="Times New Roman"/>
                <a:ea typeface="Bookman Old Style"/>
              </a:rPr>
              <a:t>Mr. Ahmed NACCACHE</a:t>
            </a:r>
            <a:endParaRPr lang="fr-FR" sz="1800" b="1" dirty="0">
              <a:solidFill>
                <a:schemeClr val="bg1"/>
              </a:solidFill>
              <a:latin typeface="Archivo Medium" panose="020B0604020202020204" charset="0"/>
              <a:cs typeface="Archivo Medium" panose="020B0604020202020204" charset="0"/>
            </a:endParaRPr>
          </a:p>
        </p:txBody>
      </p:sp>
      <p:pic>
        <p:nvPicPr>
          <p:cNvPr id="1026" name="Picture 2" descr="Office de l'Aviation Civile &amp; des Aéroports (OACA) - Home | Facebook">
            <a:extLst>
              <a:ext uri="{FF2B5EF4-FFF2-40B4-BE49-F238E27FC236}">
                <a16:creationId xmlns:a16="http://schemas.microsoft.com/office/drawing/2014/main" id="{730A8E52-DC75-57BA-C01A-2678219FDE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8229" y="431514"/>
            <a:ext cx="1114425" cy="10363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70D15D4-F539-8F39-D67B-9BA0DC2A5161}"/>
              </a:ext>
            </a:extLst>
          </p:cNvPr>
          <p:cNvPicPr>
            <a:picLocks noChangeAspect="1"/>
          </p:cNvPicPr>
          <p:nvPr/>
        </p:nvPicPr>
        <p:blipFill>
          <a:blip r:embed="rId10"/>
          <a:stretch>
            <a:fillRect/>
          </a:stretch>
        </p:blipFill>
        <p:spPr>
          <a:xfrm rot="2354796">
            <a:off x="-1081549" y="3894343"/>
            <a:ext cx="458819" cy="491713"/>
          </a:xfrm>
          <a:prstGeom prst="rect">
            <a:avLst/>
          </a:prstGeom>
        </p:spPr>
      </p:pic>
      <p:pic>
        <p:nvPicPr>
          <p:cNvPr id="9" name="Image 8">
            <a:extLst>
              <a:ext uri="{FF2B5EF4-FFF2-40B4-BE49-F238E27FC236}">
                <a16:creationId xmlns:a16="http://schemas.microsoft.com/office/drawing/2014/main" id="{BFC87982-F657-2393-845E-6F2FF258FCC3}"/>
              </a:ext>
            </a:extLst>
          </p:cNvPr>
          <p:cNvPicPr>
            <a:picLocks noChangeAspect="1"/>
          </p:cNvPicPr>
          <p:nvPr/>
        </p:nvPicPr>
        <p:blipFill>
          <a:blip r:embed="rId10"/>
          <a:stretch>
            <a:fillRect/>
          </a:stretch>
        </p:blipFill>
        <p:spPr>
          <a:xfrm>
            <a:off x="-1554496" y="3890587"/>
            <a:ext cx="436553" cy="491712"/>
          </a:xfrm>
          <a:prstGeom prst="rect">
            <a:avLst/>
          </a:prstGeom>
        </p:spPr>
      </p:pic>
      <p:pic>
        <p:nvPicPr>
          <p:cNvPr id="11" name="Image 11">
            <a:extLst>
              <a:ext uri="{FF2B5EF4-FFF2-40B4-BE49-F238E27FC236}">
                <a16:creationId xmlns:a16="http://schemas.microsoft.com/office/drawing/2014/main" id="{1EC3AC1A-F6A9-21AD-03BB-1179A515C58D}"/>
              </a:ext>
            </a:extLst>
          </p:cNvPr>
          <p:cNvPicPr>
            <a:picLocks noChangeAspect="1"/>
          </p:cNvPicPr>
          <p:nvPr/>
        </p:nvPicPr>
        <p:blipFill>
          <a:blip r:embed="rId10"/>
          <a:stretch>
            <a:fillRect/>
          </a:stretch>
        </p:blipFill>
        <p:spPr>
          <a:xfrm>
            <a:off x="-567482" y="3918587"/>
            <a:ext cx="473663" cy="462024"/>
          </a:xfrm>
          <a:prstGeom prst="rect">
            <a:avLst/>
          </a:prstGeom>
        </p:spPr>
      </p:pic>
      <p:sp>
        <p:nvSpPr>
          <p:cNvPr id="10" name="Rectangle 9">
            <a:extLst>
              <a:ext uri="{FF2B5EF4-FFF2-40B4-BE49-F238E27FC236}">
                <a16:creationId xmlns:a16="http://schemas.microsoft.com/office/drawing/2014/main" id="{3461BCEB-4D92-4277-A94F-A7A6581EE323}"/>
              </a:ext>
            </a:extLst>
          </p:cNvPr>
          <p:cNvSpPr/>
          <p:nvPr/>
        </p:nvSpPr>
        <p:spPr>
          <a:xfrm>
            <a:off x="2899506" y="4687072"/>
            <a:ext cx="3415326" cy="369332"/>
          </a:xfrm>
          <a:prstGeom prst="rect">
            <a:avLst/>
          </a:prstGeom>
        </p:spPr>
        <p:txBody>
          <a:bodyPr wrap="square">
            <a:spAutoFit/>
          </a:bodyPr>
          <a:lstStyle/>
          <a:p>
            <a:pPr marL="0" indent="0" algn="ctr"/>
            <a:r>
              <a:rPr lang="fr-FR" sz="1800" dirty="0">
                <a:solidFill>
                  <a:schemeClr val="bg1"/>
                </a:solidFill>
              </a:rPr>
              <a:t>Année Universitaire  2023-2024 </a:t>
            </a:r>
            <a:endParaRPr lang="fr-FR" sz="1800" spc="-1" dirty="0">
              <a:solidFill>
                <a:schemeClr val="bg1"/>
              </a:solidFill>
            </a:endParaRPr>
          </a:p>
        </p:txBody>
      </p:sp>
      <p:pic>
        <p:nvPicPr>
          <p:cNvPr id="12" name="Image 11">
            <a:extLst>
              <a:ext uri="{FF2B5EF4-FFF2-40B4-BE49-F238E27FC236}">
                <a16:creationId xmlns:a16="http://schemas.microsoft.com/office/drawing/2014/main" id="{BB524850-BD9C-4473-B272-F7BD5DA271E5}"/>
              </a:ext>
            </a:extLst>
          </p:cNvPr>
          <p:cNvPicPr>
            <a:picLocks noChangeAspect="1"/>
          </p:cNvPicPr>
          <p:nvPr/>
        </p:nvPicPr>
        <p:blipFill>
          <a:blip r:embed="rId11"/>
          <a:stretch>
            <a:fillRect/>
          </a:stretch>
        </p:blipFill>
        <p:spPr>
          <a:xfrm>
            <a:off x="-195446" y="3189355"/>
            <a:ext cx="1851240" cy="2014539"/>
          </a:xfrm>
          <a:prstGeom prst="rect">
            <a:avLst/>
          </a:prstGeom>
        </p:spPr>
      </p:pic>
      <p:sp>
        <p:nvSpPr>
          <p:cNvPr id="3" name="ZoneTexte 5">
            <a:extLst>
              <a:ext uri="{FF2B5EF4-FFF2-40B4-BE49-F238E27FC236}">
                <a16:creationId xmlns:a16="http://schemas.microsoft.com/office/drawing/2014/main" id="{83853189-3C8A-CB15-3F14-67DD25AEAF95}"/>
              </a:ext>
            </a:extLst>
          </p:cNvPr>
          <p:cNvSpPr txBox="1"/>
          <p:nvPr/>
        </p:nvSpPr>
        <p:spPr>
          <a:xfrm>
            <a:off x="5014804" y="3955533"/>
            <a:ext cx="2691161" cy="369332"/>
          </a:xfrm>
          <a:prstGeom prst="rect">
            <a:avLst/>
          </a:prstGeom>
          <a:noFill/>
        </p:spPr>
        <p:txBody>
          <a:bodyPr wrap="square" lIns="91440" tIns="45720" rIns="91440" bIns="45720" rtlCol="0" anchor="t">
            <a:spAutoFit/>
          </a:bodyPr>
          <a:lstStyle/>
          <a:p>
            <a:r>
              <a:rPr lang="fr-FR" sz="1800" b="1" dirty="0">
                <a:solidFill>
                  <a:schemeClr val="bg1"/>
                </a:solidFill>
                <a:latin typeface="Archivo Medium"/>
                <a:cs typeface="Archivo Medium"/>
              </a:rPr>
              <a:t>Classe:</a:t>
            </a:r>
            <a:r>
              <a:rPr lang="fr-FR" sz="1800" spc="-1" dirty="0">
                <a:solidFill>
                  <a:srgbClr val="FFFFFF"/>
                </a:solidFill>
                <a:latin typeface="Times New Roman"/>
              </a:rPr>
              <a:t> DSI201</a:t>
            </a:r>
            <a:endParaRPr lang="fr-FR" sz="1800" spc="-1" dirty="0">
              <a:solidFill>
                <a:srgbClr val="FFFFFF"/>
              </a:solidFill>
              <a:latin typeface="Times New Roman"/>
              <a:ea typeface="Bookman Old Styl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500"/>
                                        <p:tgtEl>
                                          <p:spTgt spid="2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6"/>
                                        </p:tgtEl>
                                        <p:attrNameLst>
                                          <p:attrName>style.visibility</p:attrName>
                                        </p:attrNameLst>
                                      </p:cBhvr>
                                      <p:to>
                                        <p:strVal val="visible"/>
                                      </p:to>
                                    </p:set>
                                    <p:animEffect transition="in" filter="fade">
                                      <p:cBhvr>
                                        <p:cTn id="11" dur="500"/>
                                        <p:tgtEl>
                                          <p:spTgt spid="2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7"/>
                                        </p:tgtEl>
                                        <p:attrNameLst>
                                          <p:attrName>style.visibility</p:attrName>
                                        </p:attrNameLst>
                                      </p:cBhvr>
                                      <p:to>
                                        <p:strVal val="visible"/>
                                      </p:to>
                                    </p:set>
                                    <p:animEffect transition="in" filter="fade">
                                      <p:cBhvr>
                                        <p:cTn id="15" dur="500"/>
                                        <p:tgtEl>
                                          <p:spTgt spid="23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8"/>
                                        </p:tgtEl>
                                        <p:attrNameLst>
                                          <p:attrName>style.visibility</p:attrName>
                                        </p:attrNameLst>
                                      </p:cBhvr>
                                      <p:to>
                                        <p:strVal val="visible"/>
                                      </p:to>
                                    </p:set>
                                    <p:animEffect transition="in" filter="fade">
                                      <p:cBhvr>
                                        <p:cTn id="19" dur="500"/>
                                        <p:tgtEl>
                                          <p:spTgt spid="23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3">
                                            <p:txEl>
                                              <p:pRg st="0" end="0"/>
                                            </p:txEl>
                                          </p:spTgt>
                                        </p:tgtEl>
                                        <p:attrNameLst>
                                          <p:attrName>style.visibility</p:attrName>
                                        </p:attrNameLst>
                                      </p:cBhvr>
                                      <p:to>
                                        <p:strVal val="visible"/>
                                      </p:to>
                                    </p:set>
                                    <p:animEffect transition="in" filter="fade">
                                      <p:cBhvr>
                                        <p:cTn id="23" dur="500"/>
                                        <p:tgtEl>
                                          <p:spTgt spid="233">
                                            <p:txEl>
                                              <p:pRg st="0" end="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39"/>
                                        </p:tgtEl>
                                        <p:attrNameLst>
                                          <p:attrName>style.visibility</p:attrName>
                                        </p:attrNameLst>
                                      </p:cBhvr>
                                      <p:to>
                                        <p:strVal val="visible"/>
                                      </p:to>
                                    </p:set>
                                    <p:animEffect transition="in" filter="wipe(left)">
                                      <p:cBhvr>
                                        <p:cTn id="26" dur="500"/>
                                        <p:tgtEl>
                                          <p:spTgt spid="23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P spid="233" grpId="0" build="p"/>
      <p:bldP spid="4" grpId="0"/>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902062" y="176361"/>
            <a:ext cx="7255277" cy="669414"/>
          </a:xfrm>
          <a:prstGeom prst="rect">
            <a:avLst/>
          </a:prstGeom>
          <a:noFill/>
        </p:spPr>
        <p:txBody>
          <a:bodyPr wrap="square" rtlCol="0">
            <a:spAutoFit/>
          </a:bodyPr>
          <a:lstStyle/>
          <a:p>
            <a:pPr algn="ctr" defTabSz="685800">
              <a:buClrTx/>
              <a:defRPr/>
            </a:pPr>
            <a:r>
              <a:rPr lang="en-US" sz="3750" kern="1200" dirty="0">
                <a:solidFill>
                  <a:srgbClr val="FFFFFF"/>
                </a:solidFill>
                <a:latin typeface="Noto Sans" panose="020B0502040504020204" pitchFamily="34"/>
                <a:ea typeface="Noto Sans" panose="020B0502040504020204" pitchFamily="34"/>
                <a:cs typeface="Noto Sans" panose="020B0502040504020204" pitchFamily="34"/>
              </a:rPr>
              <a:t>Solution </a:t>
            </a:r>
            <a:r>
              <a:rPr lang="en-US" sz="3750" kern="1200" dirty="0" err="1">
                <a:solidFill>
                  <a:srgbClr val="FFFFFF"/>
                </a:solidFill>
                <a:latin typeface="Noto Sans" panose="020B0502040504020204" pitchFamily="34"/>
                <a:ea typeface="Noto Sans" panose="020B0502040504020204" pitchFamily="34"/>
                <a:cs typeface="Noto Sans" panose="020B0502040504020204" pitchFamily="34"/>
              </a:rPr>
              <a:t>proposée</a:t>
            </a:r>
            <a:endParaRPr lang="en-US" sz="3750" kern="12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6" name="Freeform 5">
            <a:extLst>
              <a:ext uri="{FF2B5EF4-FFF2-40B4-BE49-F238E27FC236}">
                <a16:creationId xmlns:a16="http://schemas.microsoft.com/office/drawing/2014/main" id="{5EAD299D-F8C5-4FB9-A8EC-FD578243C338}"/>
              </a:ext>
            </a:extLst>
          </p:cNvPr>
          <p:cNvSpPr>
            <a:spLocks/>
          </p:cNvSpPr>
          <p:nvPr/>
        </p:nvSpPr>
        <p:spPr bwMode="auto">
          <a:xfrm>
            <a:off x="547302" y="1111333"/>
            <a:ext cx="2540664" cy="3271958"/>
          </a:xfrm>
          <a:custGeom>
            <a:avLst/>
            <a:gdLst>
              <a:gd name="T0" fmla="*/ 1406 w 1411"/>
              <a:gd name="T1" fmla="*/ 919 h 1818"/>
              <a:gd name="T2" fmla="*/ 1378 w 1411"/>
              <a:gd name="T3" fmla="*/ 845 h 1818"/>
              <a:gd name="T4" fmla="*/ 1291 w 1411"/>
              <a:gd name="T5" fmla="*/ 682 h 1818"/>
              <a:gd name="T6" fmla="*/ 1263 w 1411"/>
              <a:gd name="T7" fmla="*/ 591 h 1818"/>
              <a:gd name="T8" fmla="*/ 1248 w 1411"/>
              <a:gd name="T9" fmla="*/ 466 h 1818"/>
              <a:gd name="T10" fmla="*/ 1192 w 1411"/>
              <a:gd name="T11" fmla="*/ 298 h 1818"/>
              <a:gd name="T12" fmla="*/ 1064 w 1411"/>
              <a:gd name="T13" fmla="*/ 135 h 1818"/>
              <a:gd name="T14" fmla="*/ 749 w 1411"/>
              <a:gd name="T15" fmla="*/ 10 h 1818"/>
              <a:gd name="T16" fmla="*/ 573 w 1411"/>
              <a:gd name="T17" fmla="*/ 8 h 1818"/>
              <a:gd name="T18" fmla="*/ 441 w 1411"/>
              <a:gd name="T19" fmla="*/ 25 h 1818"/>
              <a:gd name="T20" fmla="*/ 311 w 1411"/>
              <a:gd name="T21" fmla="*/ 69 h 1818"/>
              <a:gd name="T22" fmla="*/ 163 w 1411"/>
              <a:gd name="T23" fmla="*/ 160 h 1818"/>
              <a:gd name="T24" fmla="*/ 39 w 1411"/>
              <a:gd name="T25" fmla="*/ 351 h 1818"/>
              <a:gd name="T26" fmla="*/ 5 w 1411"/>
              <a:gd name="T27" fmla="*/ 514 h 1818"/>
              <a:gd name="T28" fmla="*/ 23 w 1411"/>
              <a:gd name="T29" fmla="*/ 749 h 1818"/>
              <a:gd name="T30" fmla="*/ 72 w 1411"/>
              <a:gd name="T31" fmla="*/ 899 h 1818"/>
              <a:gd name="T32" fmla="*/ 194 w 1411"/>
              <a:gd name="T33" fmla="*/ 1108 h 1818"/>
              <a:gd name="T34" fmla="*/ 201 w 1411"/>
              <a:gd name="T35" fmla="*/ 1123 h 1818"/>
              <a:gd name="T36" fmla="*/ 204 w 1411"/>
              <a:gd name="T37" fmla="*/ 1215 h 1818"/>
              <a:gd name="T38" fmla="*/ 199 w 1411"/>
              <a:gd name="T39" fmla="*/ 1474 h 1818"/>
              <a:gd name="T40" fmla="*/ 209 w 1411"/>
              <a:gd name="T41" fmla="*/ 1492 h 1818"/>
              <a:gd name="T42" fmla="*/ 334 w 1411"/>
              <a:gd name="T43" fmla="*/ 1551 h 1818"/>
              <a:gd name="T44" fmla="*/ 423 w 1411"/>
              <a:gd name="T45" fmla="*/ 1594 h 1818"/>
              <a:gd name="T46" fmla="*/ 553 w 1411"/>
              <a:gd name="T47" fmla="*/ 1658 h 1818"/>
              <a:gd name="T48" fmla="*/ 680 w 1411"/>
              <a:gd name="T49" fmla="*/ 1719 h 1818"/>
              <a:gd name="T50" fmla="*/ 833 w 1411"/>
              <a:gd name="T51" fmla="*/ 1790 h 1818"/>
              <a:gd name="T52" fmla="*/ 889 w 1411"/>
              <a:gd name="T53" fmla="*/ 1818 h 1818"/>
              <a:gd name="T54" fmla="*/ 955 w 1411"/>
              <a:gd name="T55" fmla="*/ 1431 h 1818"/>
              <a:gd name="T56" fmla="*/ 965 w 1411"/>
              <a:gd name="T57" fmla="*/ 1434 h 1818"/>
              <a:gd name="T58" fmla="*/ 1080 w 1411"/>
              <a:gd name="T59" fmla="*/ 1446 h 1818"/>
              <a:gd name="T60" fmla="*/ 1240 w 1411"/>
              <a:gd name="T61" fmla="*/ 1439 h 1818"/>
              <a:gd name="T62" fmla="*/ 1266 w 1411"/>
              <a:gd name="T63" fmla="*/ 1426 h 1818"/>
              <a:gd name="T64" fmla="*/ 1283 w 1411"/>
              <a:gd name="T65" fmla="*/ 1357 h 1818"/>
              <a:gd name="T66" fmla="*/ 1255 w 1411"/>
              <a:gd name="T67" fmla="*/ 1273 h 1818"/>
              <a:gd name="T68" fmla="*/ 1255 w 1411"/>
              <a:gd name="T69" fmla="*/ 1260 h 1818"/>
              <a:gd name="T70" fmla="*/ 1281 w 1411"/>
              <a:gd name="T71" fmla="*/ 1187 h 1818"/>
              <a:gd name="T72" fmla="*/ 1276 w 1411"/>
              <a:gd name="T73" fmla="*/ 1169 h 1818"/>
              <a:gd name="T74" fmla="*/ 1235 w 1411"/>
              <a:gd name="T75" fmla="*/ 1131 h 1818"/>
              <a:gd name="T76" fmla="*/ 1240 w 1411"/>
              <a:gd name="T77" fmla="*/ 1123 h 1818"/>
              <a:gd name="T78" fmla="*/ 1291 w 1411"/>
              <a:gd name="T79" fmla="*/ 1090 h 1818"/>
              <a:gd name="T80" fmla="*/ 1296 w 1411"/>
              <a:gd name="T81" fmla="*/ 1077 h 1818"/>
              <a:gd name="T82" fmla="*/ 1291 w 1411"/>
              <a:gd name="T83" fmla="*/ 1039 h 1818"/>
              <a:gd name="T84" fmla="*/ 1283 w 1411"/>
              <a:gd name="T85" fmla="*/ 980 h 1818"/>
              <a:gd name="T86" fmla="*/ 1370 w 1411"/>
              <a:gd name="T87" fmla="*/ 970 h 1818"/>
              <a:gd name="T88" fmla="*/ 1406 w 1411"/>
              <a:gd name="T89" fmla="*/ 919 h 1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11" h="1818">
                <a:moveTo>
                  <a:pt x="1406" y="919"/>
                </a:moveTo>
                <a:cubicBezTo>
                  <a:pt x="1395" y="894"/>
                  <a:pt x="1390" y="868"/>
                  <a:pt x="1378" y="845"/>
                </a:cubicBezTo>
                <a:cubicBezTo>
                  <a:pt x="1350" y="792"/>
                  <a:pt x="1319" y="738"/>
                  <a:pt x="1291" y="682"/>
                </a:cubicBezTo>
                <a:cubicBezTo>
                  <a:pt x="1276" y="654"/>
                  <a:pt x="1263" y="626"/>
                  <a:pt x="1263" y="591"/>
                </a:cubicBezTo>
                <a:cubicBezTo>
                  <a:pt x="1260" y="550"/>
                  <a:pt x="1255" y="507"/>
                  <a:pt x="1248" y="466"/>
                </a:cubicBezTo>
                <a:cubicBezTo>
                  <a:pt x="1238" y="407"/>
                  <a:pt x="1220" y="351"/>
                  <a:pt x="1192" y="298"/>
                </a:cubicBezTo>
                <a:cubicBezTo>
                  <a:pt x="1161" y="234"/>
                  <a:pt x="1118" y="181"/>
                  <a:pt x="1064" y="135"/>
                </a:cubicBezTo>
                <a:cubicBezTo>
                  <a:pt x="973" y="59"/>
                  <a:pt x="866" y="23"/>
                  <a:pt x="749" y="10"/>
                </a:cubicBezTo>
                <a:cubicBezTo>
                  <a:pt x="690" y="3"/>
                  <a:pt x="632" y="0"/>
                  <a:pt x="573" y="8"/>
                </a:cubicBezTo>
                <a:cubicBezTo>
                  <a:pt x="527" y="13"/>
                  <a:pt x="484" y="15"/>
                  <a:pt x="441" y="25"/>
                </a:cubicBezTo>
                <a:cubicBezTo>
                  <a:pt x="395" y="36"/>
                  <a:pt x="354" y="51"/>
                  <a:pt x="311" y="69"/>
                </a:cubicBezTo>
                <a:cubicBezTo>
                  <a:pt x="255" y="89"/>
                  <a:pt x="207" y="122"/>
                  <a:pt x="163" y="160"/>
                </a:cubicBezTo>
                <a:cubicBezTo>
                  <a:pt x="105" y="214"/>
                  <a:pt x="64" y="278"/>
                  <a:pt x="39" y="351"/>
                </a:cubicBezTo>
                <a:cubicBezTo>
                  <a:pt x="18" y="405"/>
                  <a:pt x="8" y="461"/>
                  <a:pt x="5" y="514"/>
                </a:cubicBezTo>
                <a:cubicBezTo>
                  <a:pt x="0" y="593"/>
                  <a:pt x="5" y="672"/>
                  <a:pt x="23" y="749"/>
                </a:cubicBezTo>
                <a:cubicBezTo>
                  <a:pt x="33" y="800"/>
                  <a:pt x="51" y="850"/>
                  <a:pt x="72" y="899"/>
                </a:cubicBezTo>
                <a:cubicBezTo>
                  <a:pt x="102" y="973"/>
                  <a:pt x="143" y="1044"/>
                  <a:pt x="194" y="1108"/>
                </a:cubicBezTo>
                <a:cubicBezTo>
                  <a:pt x="199" y="1110"/>
                  <a:pt x="201" y="1118"/>
                  <a:pt x="201" y="1123"/>
                </a:cubicBezTo>
                <a:cubicBezTo>
                  <a:pt x="204" y="1153"/>
                  <a:pt x="204" y="1184"/>
                  <a:pt x="204" y="1215"/>
                </a:cubicBezTo>
                <a:cubicBezTo>
                  <a:pt x="204" y="1301"/>
                  <a:pt x="201" y="1388"/>
                  <a:pt x="199" y="1474"/>
                </a:cubicBezTo>
                <a:cubicBezTo>
                  <a:pt x="199" y="1484"/>
                  <a:pt x="199" y="1490"/>
                  <a:pt x="209" y="1492"/>
                </a:cubicBezTo>
                <a:cubicBezTo>
                  <a:pt x="250" y="1512"/>
                  <a:pt x="293" y="1530"/>
                  <a:pt x="334" y="1551"/>
                </a:cubicBezTo>
                <a:cubicBezTo>
                  <a:pt x="364" y="1563"/>
                  <a:pt x="392" y="1581"/>
                  <a:pt x="423" y="1594"/>
                </a:cubicBezTo>
                <a:cubicBezTo>
                  <a:pt x="466" y="1617"/>
                  <a:pt x="509" y="1637"/>
                  <a:pt x="553" y="1658"/>
                </a:cubicBezTo>
                <a:cubicBezTo>
                  <a:pt x="596" y="1678"/>
                  <a:pt x="637" y="1698"/>
                  <a:pt x="680" y="1719"/>
                </a:cubicBezTo>
                <a:cubicBezTo>
                  <a:pt x="731" y="1742"/>
                  <a:pt x="782" y="1767"/>
                  <a:pt x="833" y="1790"/>
                </a:cubicBezTo>
                <a:cubicBezTo>
                  <a:pt x="851" y="1800"/>
                  <a:pt x="868" y="1808"/>
                  <a:pt x="889" y="1818"/>
                </a:cubicBezTo>
                <a:cubicBezTo>
                  <a:pt x="912" y="1688"/>
                  <a:pt x="935" y="1561"/>
                  <a:pt x="955" y="1431"/>
                </a:cubicBezTo>
                <a:cubicBezTo>
                  <a:pt x="960" y="1431"/>
                  <a:pt x="963" y="1431"/>
                  <a:pt x="965" y="1434"/>
                </a:cubicBezTo>
                <a:cubicBezTo>
                  <a:pt x="1003" y="1439"/>
                  <a:pt x="1042" y="1444"/>
                  <a:pt x="1080" y="1446"/>
                </a:cubicBezTo>
                <a:cubicBezTo>
                  <a:pt x="1133" y="1451"/>
                  <a:pt x="1187" y="1451"/>
                  <a:pt x="1240" y="1439"/>
                </a:cubicBezTo>
                <a:cubicBezTo>
                  <a:pt x="1250" y="1436"/>
                  <a:pt x="1258" y="1434"/>
                  <a:pt x="1266" y="1426"/>
                </a:cubicBezTo>
                <a:cubicBezTo>
                  <a:pt x="1286" y="1408"/>
                  <a:pt x="1291" y="1383"/>
                  <a:pt x="1283" y="1357"/>
                </a:cubicBezTo>
                <a:cubicBezTo>
                  <a:pt x="1278" y="1329"/>
                  <a:pt x="1266" y="1301"/>
                  <a:pt x="1255" y="1273"/>
                </a:cubicBezTo>
                <a:cubicBezTo>
                  <a:pt x="1255" y="1268"/>
                  <a:pt x="1255" y="1263"/>
                  <a:pt x="1255" y="1260"/>
                </a:cubicBezTo>
                <a:cubicBezTo>
                  <a:pt x="1263" y="1235"/>
                  <a:pt x="1271" y="1209"/>
                  <a:pt x="1281" y="1187"/>
                </a:cubicBezTo>
                <a:cubicBezTo>
                  <a:pt x="1283" y="1179"/>
                  <a:pt x="1281" y="1174"/>
                  <a:pt x="1276" y="1169"/>
                </a:cubicBezTo>
                <a:cubicBezTo>
                  <a:pt x="1263" y="1156"/>
                  <a:pt x="1248" y="1143"/>
                  <a:pt x="1235" y="1131"/>
                </a:cubicBezTo>
                <a:cubicBezTo>
                  <a:pt x="1238" y="1125"/>
                  <a:pt x="1240" y="1125"/>
                  <a:pt x="1240" y="1123"/>
                </a:cubicBezTo>
                <a:cubicBezTo>
                  <a:pt x="1258" y="1113"/>
                  <a:pt x="1273" y="1100"/>
                  <a:pt x="1291" y="1090"/>
                </a:cubicBezTo>
                <a:cubicBezTo>
                  <a:pt x="1294" y="1087"/>
                  <a:pt x="1296" y="1082"/>
                  <a:pt x="1296" y="1077"/>
                </a:cubicBezTo>
                <a:cubicBezTo>
                  <a:pt x="1296" y="1064"/>
                  <a:pt x="1294" y="1052"/>
                  <a:pt x="1291" y="1039"/>
                </a:cubicBezTo>
                <a:cubicBezTo>
                  <a:pt x="1288" y="1018"/>
                  <a:pt x="1286" y="998"/>
                  <a:pt x="1283" y="980"/>
                </a:cubicBezTo>
                <a:cubicBezTo>
                  <a:pt x="1314" y="975"/>
                  <a:pt x="1342" y="973"/>
                  <a:pt x="1370" y="970"/>
                </a:cubicBezTo>
                <a:cubicBezTo>
                  <a:pt x="1400" y="965"/>
                  <a:pt x="1411" y="950"/>
                  <a:pt x="1406" y="91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 name="Speech Bubble: Oval 6">
            <a:extLst>
              <a:ext uri="{FF2B5EF4-FFF2-40B4-BE49-F238E27FC236}">
                <a16:creationId xmlns:a16="http://schemas.microsoft.com/office/drawing/2014/main" id="{E22D8D4A-3FAD-48B2-9019-EF9FC61DE4B8}"/>
              </a:ext>
            </a:extLst>
          </p:cNvPr>
          <p:cNvSpPr/>
          <p:nvPr/>
        </p:nvSpPr>
        <p:spPr>
          <a:xfrm>
            <a:off x="654791" y="1829932"/>
            <a:ext cx="716763" cy="426929"/>
          </a:xfrm>
          <a:prstGeom prst="wedgeEllipseCallout">
            <a:avLst>
              <a:gd name="adj1" fmla="val 59610"/>
              <a:gd name="adj2" fmla="val 4875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8" name="Speech Bubble: Oval 7">
            <a:extLst>
              <a:ext uri="{FF2B5EF4-FFF2-40B4-BE49-F238E27FC236}">
                <a16:creationId xmlns:a16="http://schemas.microsoft.com/office/drawing/2014/main" id="{470B5BBE-1CA4-49E7-AAC9-57A5EDABAF8E}"/>
              </a:ext>
            </a:extLst>
          </p:cNvPr>
          <p:cNvSpPr/>
          <p:nvPr/>
        </p:nvSpPr>
        <p:spPr>
          <a:xfrm>
            <a:off x="1166150" y="1329384"/>
            <a:ext cx="972525" cy="579269"/>
          </a:xfrm>
          <a:prstGeom prst="wedgeEllipseCallout">
            <a:avLst>
              <a:gd name="adj1" fmla="val -4772"/>
              <a:gd name="adj2" fmla="val 836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9" name="Speech Bubble: Oval 8">
            <a:extLst>
              <a:ext uri="{FF2B5EF4-FFF2-40B4-BE49-F238E27FC236}">
                <a16:creationId xmlns:a16="http://schemas.microsoft.com/office/drawing/2014/main" id="{F56C4F04-A101-479A-80CC-86A8234EAB32}"/>
              </a:ext>
            </a:extLst>
          </p:cNvPr>
          <p:cNvSpPr/>
          <p:nvPr/>
        </p:nvSpPr>
        <p:spPr>
          <a:xfrm>
            <a:off x="2028634" y="1789222"/>
            <a:ext cx="639740" cy="381051"/>
          </a:xfrm>
          <a:prstGeom prst="wedgeEllipseCallout">
            <a:avLst>
              <a:gd name="adj1" fmla="val -41301"/>
              <a:gd name="adj2" fmla="val 6241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10" name="TextBox 9">
            <a:extLst>
              <a:ext uri="{FF2B5EF4-FFF2-40B4-BE49-F238E27FC236}">
                <a16:creationId xmlns:a16="http://schemas.microsoft.com/office/drawing/2014/main" id="{EA368757-7707-4DC1-A278-2A883D91A6FE}"/>
              </a:ext>
            </a:extLst>
          </p:cNvPr>
          <p:cNvSpPr txBox="1"/>
          <p:nvPr/>
        </p:nvSpPr>
        <p:spPr>
          <a:xfrm>
            <a:off x="4464979" y="1908653"/>
            <a:ext cx="4373789" cy="954107"/>
          </a:xfrm>
          <a:prstGeom prst="rect">
            <a:avLst/>
          </a:prstGeom>
          <a:noFill/>
        </p:spPr>
        <p:txBody>
          <a:bodyPr wrap="square" rtlCol="0">
            <a:spAutoFit/>
          </a:bodyPr>
          <a:lstStyle/>
          <a:p>
            <a:r>
              <a:rPr lang="fr-FR" dirty="0">
                <a:solidFill>
                  <a:schemeClr val="bg1"/>
                </a:solidFill>
              </a:rPr>
              <a:t>Pour résoudre cette question, nous suggérons l'introduction d'un formulaire "Demande de devis" qui permettra aux utilisateurs de choisir parmi les différents types de services qu'IDWEY propose. </a:t>
            </a:r>
          </a:p>
        </p:txBody>
      </p:sp>
      <p:sp>
        <p:nvSpPr>
          <p:cNvPr id="18" name="Speech Bubble: Oval 17">
            <a:extLst>
              <a:ext uri="{FF2B5EF4-FFF2-40B4-BE49-F238E27FC236}">
                <a16:creationId xmlns:a16="http://schemas.microsoft.com/office/drawing/2014/main" id="{86031E9A-4B17-4740-883B-FF62CFF39F18}"/>
              </a:ext>
            </a:extLst>
          </p:cNvPr>
          <p:cNvSpPr/>
          <p:nvPr/>
        </p:nvSpPr>
        <p:spPr>
          <a:xfrm>
            <a:off x="3602248" y="2170273"/>
            <a:ext cx="687848" cy="509066"/>
          </a:xfrm>
          <a:prstGeom prst="wedgeEllipseCallout">
            <a:avLst>
              <a:gd name="adj1" fmla="val 49372"/>
              <a:gd name="adj2" fmla="val 6569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250" kern="1200">
              <a:solidFill>
                <a:srgbClr val="FFFFFF"/>
              </a:solidFill>
              <a:latin typeface="Calibri" panose="020F0502020204030204"/>
            </a:endParaRPr>
          </a:p>
        </p:txBody>
      </p:sp>
      <p:sp>
        <p:nvSpPr>
          <p:cNvPr id="3" name="Google Shape;269;p39">
            <a:extLst>
              <a:ext uri="{FF2B5EF4-FFF2-40B4-BE49-F238E27FC236}">
                <a16:creationId xmlns:a16="http://schemas.microsoft.com/office/drawing/2014/main" id="{CBB64EF2-DAB2-3458-E9BC-812EA39432EE}"/>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10</a:t>
            </a:r>
          </a:p>
        </p:txBody>
      </p:sp>
    </p:spTree>
    <p:extLst>
      <p:ext uri="{BB962C8B-B14F-4D97-AF65-F5344CB8AC3E}">
        <p14:creationId xmlns:p14="http://schemas.microsoft.com/office/powerpoint/2010/main" val="20905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0342DD88-44DB-5F0D-9C1D-5D03D0F2ED31}"/>
              </a:ext>
            </a:extLst>
          </p:cNvPr>
          <p:cNvGrpSpPr/>
          <p:nvPr/>
        </p:nvGrpSpPr>
        <p:grpSpPr>
          <a:xfrm>
            <a:off x="-141249" y="678562"/>
            <a:ext cx="9426497" cy="1631216"/>
            <a:chOff x="-141249" y="1232014"/>
            <a:chExt cx="9426497" cy="1631216"/>
          </a:xfrm>
        </p:grpSpPr>
        <p:sp>
          <p:nvSpPr>
            <p:cNvPr id="2" name="Text Box 4">
              <a:extLst>
                <a:ext uri="{FF2B5EF4-FFF2-40B4-BE49-F238E27FC236}">
                  <a16:creationId xmlns:a16="http://schemas.microsoft.com/office/drawing/2014/main" id="{387BCBB6-9BDC-9CAA-114E-C276D774028D}"/>
                </a:ext>
              </a:extLst>
            </p:cNvPr>
            <p:cNvSpPr txBox="1">
              <a:spLocks noChangeArrowheads="1"/>
            </p:cNvSpPr>
            <p:nvPr/>
          </p:nvSpPr>
          <p:spPr bwMode="auto">
            <a:xfrm>
              <a:off x="-141249" y="1232014"/>
              <a:ext cx="9426497" cy="1631216"/>
            </a:xfrm>
            <a:prstGeom prst="rect">
              <a:avLst/>
            </a:prstGeom>
            <a:noFill/>
            <a:ln w="9525">
              <a:noFill/>
              <a:miter lim="800000"/>
              <a:headEnd/>
              <a:tailEnd/>
            </a:ln>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dirty="0">
                  <a:solidFill>
                    <a:schemeClr val="bg1"/>
                  </a:solidFill>
                  <a:latin typeface="Archivo Medium" panose="020B0604020202020204" charset="0"/>
                  <a:cs typeface="Archivo Medium" panose="020B0604020202020204" charset="0"/>
                </a:rPr>
                <a:t>Analyse des </a:t>
              </a:r>
              <a:r>
                <a:rPr lang="fr-FR" sz="4000" dirty="0" err="1">
                  <a:solidFill>
                    <a:schemeClr val="bg1"/>
                  </a:solidFill>
                  <a:latin typeface="Archivo Medium" panose="020B0604020202020204" charset="0"/>
                  <a:cs typeface="Archivo Medium" panose="020B0604020202020204" charset="0"/>
                </a:rPr>
                <a:t>besions</a:t>
              </a:r>
              <a:r>
                <a:rPr lang="fr-FR" sz="4000" dirty="0">
                  <a:solidFill>
                    <a:schemeClr val="bg1"/>
                  </a:solidFill>
                  <a:latin typeface="Archivo Medium" panose="020B0604020202020204" charset="0"/>
                  <a:cs typeface="Archivo Medium" panose="020B0604020202020204" charset="0"/>
                </a:rPr>
                <a:t> </a:t>
              </a:r>
            </a:p>
            <a:p>
              <a:pPr algn="ctr">
                <a:spcBef>
                  <a:spcPct val="50000"/>
                </a:spcBef>
              </a:pPr>
              <a:endParaRPr lang="fr-FR" sz="4000" dirty="0">
                <a:solidFill>
                  <a:schemeClr val="bg1"/>
                </a:solidFill>
                <a:latin typeface="Archivo Medium" panose="020B0604020202020204" charset="0"/>
                <a:cs typeface="Archivo Medium" panose="020B0604020202020204" charset="0"/>
              </a:endParaRPr>
            </a:p>
          </p:txBody>
        </p:sp>
        <p:cxnSp>
          <p:nvCxnSpPr>
            <p:cNvPr id="3" name="Google Shape;239;p36">
              <a:extLst>
                <a:ext uri="{FF2B5EF4-FFF2-40B4-BE49-F238E27FC236}">
                  <a16:creationId xmlns:a16="http://schemas.microsoft.com/office/drawing/2014/main" id="{109E36AD-EF59-B29C-DD0E-4D4DB58B2DA5}"/>
                </a:ext>
              </a:extLst>
            </p:cNvPr>
            <p:cNvCxnSpPr>
              <a:cxnSpLocks/>
            </p:cNvCxnSpPr>
            <p:nvPr/>
          </p:nvCxnSpPr>
          <p:spPr>
            <a:xfrm>
              <a:off x="2479836" y="2047622"/>
              <a:ext cx="4425986" cy="7422"/>
            </a:xfrm>
            <a:prstGeom prst="straightConnector1">
              <a:avLst/>
            </a:prstGeom>
            <a:noFill/>
            <a:ln w="9525" cap="flat" cmpd="sng">
              <a:solidFill>
                <a:schemeClr val="lt1"/>
              </a:solidFill>
              <a:prstDash val="solid"/>
              <a:round/>
              <a:headEnd type="none" w="med" len="med"/>
              <a:tailEnd type="stealth" w="med" len="med"/>
            </a:ln>
          </p:spPr>
        </p:cxnSp>
      </p:grpSp>
      <p:grpSp>
        <p:nvGrpSpPr>
          <p:cNvPr id="13" name="Groupe 12">
            <a:extLst>
              <a:ext uri="{FF2B5EF4-FFF2-40B4-BE49-F238E27FC236}">
                <a16:creationId xmlns:a16="http://schemas.microsoft.com/office/drawing/2014/main" id="{C87330AA-DEE1-43AD-B83D-11B11B6757DB}"/>
              </a:ext>
            </a:extLst>
          </p:cNvPr>
          <p:cNvGrpSpPr/>
          <p:nvPr/>
        </p:nvGrpSpPr>
        <p:grpSpPr>
          <a:xfrm>
            <a:off x="3576578" y="-1984281"/>
            <a:ext cx="1724628" cy="1856959"/>
            <a:chOff x="2445920" y="936200"/>
            <a:chExt cx="2753108" cy="3244378"/>
          </a:xfrm>
        </p:grpSpPr>
        <p:sp>
          <p:nvSpPr>
            <p:cNvPr id="14" name="Round Same Side Corner Rectangle 22">
              <a:extLst>
                <a:ext uri="{FF2B5EF4-FFF2-40B4-BE49-F238E27FC236}">
                  <a16:creationId xmlns:a16="http://schemas.microsoft.com/office/drawing/2014/main" id="{0187F47B-57EA-4523-9049-939A40FC2082}"/>
                </a:ext>
              </a:extLst>
            </p:cNvPr>
            <p:cNvSpPr/>
            <p:nvPr/>
          </p:nvSpPr>
          <p:spPr>
            <a:xfrm>
              <a:off x="2445920" y="936200"/>
              <a:ext cx="2753108" cy="483989"/>
            </a:xfrm>
            <a:prstGeom prst="round2SameRect">
              <a:avLst/>
            </a:prstGeom>
            <a:solidFill>
              <a:schemeClr val="accent1"/>
            </a:solidFill>
            <a:ln w="63500">
              <a:solidFill>
                <a:schemeClr val="accent1"/>
              </a:solidFill>
            </a:ln>
          </p:spPr>
          <p:txBody>
            <a:bodyPr wrap="square" rtlCol="0">
              <a:spAutoFit/>
            </a:bodyPr>
            <a:lstStyle/>
            <a:p>
              <a:pPr algn="ctr"/>
              <a:r>
                <a:rPr lang="fr-FR" altLang="ko-KR" sz="2400" b="1" dirty="0">
                  <a:solidFill>
                    <a:schemeClr val="bg1"/>
                  </a:solidFill>
                  <a:latin typeface="Times New Roman" panose="02020603050405020304" pitchFamily="18" charset="0"/>
                  <a:cs typeface="Times New Roman" panose="02020603050405020304" pitchFamily="18" charset="0"/>
                </a:rPr>
                <a:t>Objectifs</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83AEF3D-C857-4C83-81AD-C9B6473EEF08}"/>
                </a:ext>
              </a:extLst>
            </p:cNvPr>
            <p:cNvSpPr/>
            <p:nvPr/>
          </p:nvSpPr>
          <p:spPr>
            <a:xfrm>
              <a:off x="2445920" y="1507699"/>
              <a:ext cx="2753108" cy="2672879"/>
            </a:xfrm>
            <a:prstGeom prst="rect">
              <a:avLst/>
            </a:prstGeom>
            <a:solidFill>
              <a:schemeClr val="tx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latin typeface="Times New Roman" panose="02020603050405020304" pitchFamily="18" charset="0"/>
                <a:cs typeface="Times New Roman" panose="02020603050405020304" pitchFamily="18" charset="0"/>
              </a:endParaRPr>
            </a:p>
          </p:txBody>
        </p:sp>
        <p:pic>
          <p:nvPicPr>
            <p:cNvPr id="16" name="Picture 7">
              <a:extLst>
                <a:ext uri="{FF2B5EF4-FFF2-40B4-BE49-F238E27FC236}">
                  <a16:creationId xmlns:a16="http://schemas.microsoft.com/office/drawing/2014/main" id="{A23B0C74-29F1-49A5-B5FE-49712EE89EA2}"/>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39073" y="1685578"/>
              <a:ext cx="2267542" cy="2305707"/>
            </a:xfrm>
            <a:prstGeom prst="rect">
              <a:avLst/>
            </a:prstGeom>
            <a:effectLst/>
          </p:spPr>
        </p:pic>
      </p:grpSp>
      <p:graphicFrame>
        <p:nvGraphicFramePr>
          <p:cNvPr id="9" name="Table 6">
            <a:extLst>
              <a:ext uri="{FF2B5EF4-FFF2-40B4-BE49-F238E27FC236}">
                <a16:creationId xmlns:a16="http://schemas.microsoft.com/office/drawing/2014/main" id="{EBBE1B17-5B19-CAC7-C9BB-5BF29B0C3B85}"/>
              </a:ext>
            </a:extLst>
          </p:cNvPr>
          <p:cNvGraphicFramePr>
            <a:graphicFrameLocks noGrp="1"/>
          </p:cNvGraphicFramePr>
          <p:nvPr>
            <p:extLst>
              <p:ext uri="{D42A27DB-BD31-4B8C-83A1-F6EECF244321}">
                <p14:modId xmlns:p14="http://schemas.microsoft.com/office/powerpoint/2010/main" val="282668688"/>
              </p:ext>
            </p:extLst>
          </p:nvPr>
        </p:nvGraphicFramePr>
        <p:xfrm>
          <a:off x="1449481" y="1837394"/>
          <a:ext cx="6382186" cy="2590800"/>
        </p:xfrm>
        <a:graphic>
          <a:graphicData uri="http://schemas.openxmlformats.org/drawingml/2006/table">
            <a:tbl>
              <a:tblPr firstRow="1" bandRow="1">
                <a:tableStyleId>{5C22544A-7EE6-4342-B048-85BDC9FD1C3A}</a:tableStyleId>
              </a:tblPr>
              <a:tblGrid>
                <a:gridCol w="3191093">
                  <a:extLst>
                    <a:ext uri="{9D8B030D-6E8A-4147-A177-3AD203B41FA5}">
                      <a16:colId xmlns:a16="http://schemas.microsoft.com/office/drawing/2014/main" val="1793191764"/>
                    </a:ext>
                  </a:extLst>
                </a:gridCol>
                <a:gridCol w="3191093">
                  <a:extLst>
                    <a:ext uri="{9D8B030D-6E8A-4147-A177-3AD203B41FA5}">
                      <a16:colId xmlns:a16="http://schemas.microsoft.com/office/drawing/2014/main" val="2230981388"/>
                    </a:ext>
                  </a:extLst>
                </a:gridCol>
              </a:tblGrid>
              <a:tr h="5102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effectLst/>
                          <a:latin typeface="Times New Roman" panose="02020603050405020304" pitchFamily="18" charset="0"/>
                          <a:ea typeface="Calibri" panose="020F0502020204030204" pitchFamily="34" charset="0"/>
                          <a:cs typeface="Arial" panose="020B0604020202020204" pitchFamily="34" charset="0"/>
                        </a:rPr>
                        <a:t>Besoins fonctionnels</a:t>
                      </a:r>
                    </a:p>
                    <a:p>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dirty="0">
                          <a:effectLst/>
                          <a:latin typeface="Times New Roman" panose="02020603050405020304" pitchFamily="18" charset="0"/>
                          <a:ea typeface="Calibri" panose="020F0502020204030204" pitchFamily="34" charset="0"/>
                          <a:cs typeface="Arial" panose="020B0604020202020204" pitchFamily="34" charset="0"/>
                        </a:rPr>
                        <a:t>Besoins non fonctionnels</a:t>
                      </a:r>
                    </a:p>
                    <a:p>
                      <a:endParaRPr lang="fr-FR" dirty="0"/>
                    </a:p>
                  </a:txBody>
                  <a:tcPr/>
                </a:tc>
                <a:extLst>
                  <a:ext uri="{0D108BD9-81ED-4DB2-BD59-A6C34878D82A}">
                    <a16:rowId xmlns:a16="http://schemas.microsoft.com/office/drawing/2014/main" val="2615531437"/>
                  </a:ext>
                </a:extLst>
              </a:tr>
              <a:tr h="5102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tx1"/>
                          </a:solidFill>
                          <a:effectLst/>
                          <a:latin typeface="Arial" panose="020B0604020202020204" pitchFamily="34" charset="0"/>
                          <a:ea typeface="Times New Roman" panose="02020603050405020304" pitchFamily="18" charset="0"/>
                        </a:rPr>
                        <a:t>-Authentification</a:t>
                      </a:r>
                      <a:r>
                        <a:rPr lang="fr-FR" sz="18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endParaRPr lang="fr-FR" dirty="0"/>
                    </a:p>
                  </a:txBody>
                  <a:tcPr/>
                </a:tc>
                <a:tc>
                  <a:txBody>
                    <a:bodyPr/>
                    <a:lstStyle/>
                    <a:p>
                      <a:r>
                        <a:rPr lang="fr-FR" sz="1800" b="1" dirty="0">
                          <a:solidFill>
                            <a:schemeClr val="tx1"/>
                          </a:solidFill>
                          <a:latin typeface="Arial" panose="020B0604020202020204" pitchFamily="34" charset="0"/>
                        </a:rPr>
                        <a:t>-Sécurité</a:t>
                      </a:r>
                      <a:endParaRPr lang="fr-FR" dirty="0"/>
                    </a:p>
                  </a:txBody>
                  <a:tcPr/>
                </a:tc>
                <a:extLst>
                  <a:ext uri="{0D108BD9-81ED-4DB2-BD59-A6C34878D82A}">
                    <a16:rowId xmlns:a16="http://schemas.microsoft.com/office/drawing/2014/main" val="2902648174"/>
                  </a:ext>
                </a:extLst>
              </a:tr>
              <a:tr h="5102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tx1"/>
                          </a:solidFill>
                          <a:effectLst/>
                          <a:latin typeface="Arial" panose="020B0604020202020204" pitchFamily="34" charset="0"/>
                          <a:ea typeface="Times New Roman" panose="02020603050405020304" pitchFamily="18" charset="0"/>
                        </a:rPr>
                        <a:t>-</a:t>
                      </a:r>
                      <a:r>
                        <a:rPr lang="fr-FR" sz="1800" b="1" i="0" u="none" strike="noStrike" cap="none" dirty="0">
                          <a:solidFill>
                            <a:schemeClr val="dk1"/>
                          </a:solidFill>
                          <a:effectLst/>
                          <a:latin typeface="+mj-lt"/>
                          <a:ea typeface="+mn-ea"/>
                          <a:cs typeface="+mn-cs"/>
                          <a:sym typeface="Arial"/>
                        </a:rPr>
                        <a:t>Soumettre des Demandes de Devis </a:t>
                      </a:r>
                      <a:endParaRPr lang="fr-FR" sz="1800" b="1" dirty="0">
                        <a:solidFill>
                          <a:schemeClr val="tx1"/>
                        </a:solidFill>
                        <a:effectLst/>
                        <a:latin typeface="+mj-lt"/>
                        <a:ea typeface="Times New Roman" panose="02020603050405020304" pitchFamily="18" charset="0"/>
                      </a:endParaRP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tx1"/>
                          </a:solidFill>
                          <a:latin typeface="Arial" panose="020B0604020202020204" pitchFamily="34" charset="0"/>
                        </a:rPr>
                        <a:t>-La rapidité de traitement </a:t>
                      </a:r>
                    </a:p>
                  </a:txBody>
                  <a:tcPr/>
                </a:tc>
                <a:extLst>
                  <a:ext uri="{0D108BD9-81ED-4DB2-BD59-A6C34878D82A}">
                    <a16:rowId xmlns:a16="http://schemas.microsoft.com/office/drawing/2014/main" val="1725571272"/>
                  </a:ext>
                </a:extLst>
              </a:tr>
              <a:tr h="5102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tx1"/>
                          </a:solidFill>
                          <a:effectLst/>
                          <a:latin typeface="+mj-lt"/>
                          <a:ea typeface="Times New Roman" panose="02020603050405020304" pitchFamily="18" charset="0"/>
                        </a:rPr>
                        <a:t>-</a:t>
                      </a:r>
                      <a:r>
                        <a:rPr lang="fr-FR" sz="1800" b="1" i="0" u="none" strike="noStrike" cap="none" dirty="0">
                          <a:solidFill>
                            <a:schemeClr val="dk1"/>
                          </a:solidFill>
                          <a:effectLst/>
                          <a:latin typeface="+mj-lt"/>
                          <a:ea typeface="+mn-ea"/>
                          <a:cs typeface="+mn-cs"/>
                          <a:sym typeface="Arial"/>
                        </a:rPr>
                        <a:t>Consultation des Devis </a:t>
                      </a:r>
                      <a:endParaRPr lang="fr-FR" sz="18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dirty="0">
                          <a:solidFill>
                            <a:schemeClr val="tx1"/>
                          </a:solidFill>
                          <a:latin typeface="Arial" panose="020B0604020202020204" pitchFamily="34" charset="0"/>
                        </a:rPr>
                        <a:t>-Ergonomie </a:t>
                      </a:r>
                    </a:p>
                    <a:p>
                      <a:endParaRPr lang="fr-FR" dirty="0"/>
                    </a:p>
                  </a:txBody>
                  <a:tcPr/>
                </a:tc>
                <a:extLst>
                  <a:ext uri="{0D108BD9-81ED-4DB2-BD59-A6C34878D82A}">
                    <a16:rowId xmlns:a16="http://schemas.microsoft.com/office/drawing/2014/main" val="3378527135"/>
                  </a:ext>
                </a:extLst>
              </a:tr>
            </a:tbl>
          </a:graphicData>
        </a:graphic>
      </p:graphicFrame>
      <p:sp>
        <p:nvSpPr>
          <p:cNvPr id="12" name="Google Shape;269;p39">
            <a:extLst>
              <a:ext uri="{FF2B5EF4-FFF2-40B4-BE49-F238E27FC236}">
                <a16:creationId xmlns:a16="http://schemas.microsoft.com/office/drawing/2014/main" id="{5BB86387-D337-0574-CF2C-6C97F864DA11}"/>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11</a:t>
            </a:r>
          </a:p>
        </p:txBody>
      </p:sp>
    </p:spTree>
    <p:extLst>
      <p:ext uri="{BB962C8B-B14F-4D97-AF65-F5344CB8AC3E}">
        <p14:creationId xmlns:p14="http://schemas.microsoft.com/office/powerpoint/2010/main" val="102487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66620" y="85962"/>
            <a:ext cx="6207190" cy="461665"/>
          </a:xfrm>
          <a:prstGeom prst="rect">
            <a:avLst/>
          </a:prstGeom>
          <a:noFill/>
        </p:spPr>
        <p:txBody>
          <a:bodyPr wrap="square" rtlCol="0">
            <a:spAutoFit/>
          </a:bodyPr>
          <a:lstStyle/>
          <a:p>
            <a:r>
              <a:rPr lang="fr-FR" sz="2400" dirty="0">
                <a:solidFill>
                  <a:schemeClr val="accent6">
                    <a:lumMod val="60000"/>
                    <a:lumOff val="40000"/>
                  </a:schemeClr>
                </a:solidFill>
                <a:latin typeface="Arial Rounded MT Bold" panose="020F0704030504030204" pitchFamily="34" charset="0"/>
              </a:rPr>
              <a:t>Diagramme du cas d’utilisation général</a:t>
            </a:r>
          </a:p>
        </p:txBody>
      </p:sp>
      <p:pic>
        <p:nvPicPr>
          <p:cNvPr id="7" name="Picture 6">
            <a:extLst>
              <a:ext uri="{FF2B5EF4-FFF2-40B4-BE49-F238E27FC236}">
                <a16:creationId xmlns:a16="http://schemas.microsoft.com/office/drawing/2014/main" id="{DD96059C-1C51-A1DA-88D3-E43502949E8C}"/>
              </a:ext>
            </a:extLst>
          </p:cNvPr>
          <p:cNvPicPr>
            <a:picLocks noChangeAspect="1"/>
          </p:cNvPicPr>
          <p:nvPr/>
        </p:nvPicPr>
        <p:blipFill>
          <a:blip r:embed="rId3"/>
          <a:stretch>
            <a:fillRect/>
          </a:stretch>
        </p:blipFill>
        <p:spPr>
          <a:xfrm>
            <a:off x="1789912" y="547627"/>
            <a:ext cx="5960606" cy="4312445"/>
          </a:xfrm>
          <a:prstGeom prst="rect">
            <a:avLst/>
          </a:prstGeom>
        </p:spPr>
      </p:pic>
      <p:sp>
        <p:nvSpPr>
          <p:cNvPr id="8" name="Google Shape;269;p39">
            <a:extLst>
              <a:ext uri="{FF2B5EF4-FFF2-40B4-BE49-F238E27FC236}">
                <a16:creationId xmlns:a16="http://schemas.microsoft.com/office/drawing/2014/main" id="{82A74B5D-C07C-AF52-F3B2-8E25252A056C}"/>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13</a:t>
            </a:r>
          </a:p>
        </p:txBody>
      </p:sp>
    </p:spTree>
    <p:extLst>
      <p:ext uri="{BB962C8B-B14F-4D97-AF65-F5344CB8AC3E}">
        <p14:creationId xmlns:p14="http://schemas.microsoft.com/office/powerpoint/2010/main" val="43688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80713" y="97533"/>
            <a:ext cx="6207190" cy="507831"/>
          </a:xfrm>
          <a:prstGeom prst="rect">
            <a:avLst/>
          </a:prstGeom>
          <a:noFill/>
        </p:spPr>
        <p:txBody>
          <a:bodyPr wrap="square" rtlCol="0">
            <a:spAutoFit/>
          </a:bodyPr>
          <a:lstStyle/>
          <a:p>
            <a:r>
              <a:rPr lang="fr-FR" sz="2700" dirty="0">
                <a:solidFill>
                  <a:schemeClr val="accent6">
                    <a:lumMod val="60000"/>
                    <a:lumOff val="40000"/>
                  </a:schemeClr>
                </a:solidFill>
                <a:latin typeface="Arial Rounded MT Bold" panose="020F0704030504030204" pitchFamily="34" charset="0"/>
              </a:rPr>
              <a:t>Diagrammes de séquence système</a:t>
            </a:r>
          </a:p>
        </p:txBody>
      </p:sp>
      <p:sp>
        <p:nvSpPr>
          <p:cNvPr id="2" name="Rectangle 1"/>
          <p:cNvSpPr/>
          <p:nvPr/>
        </p:nvSpPr>
        <p:spPr>
          <a:xfrm>
            <a:off x="558104" y="753302"/>
            <a:ext cx="4243021" cy="303545"/>
          </a:xfrm>
          <a:prstGeom prst="rect">
            <a:avLst/>
          </a:prstGeom>
        </p:spPr>
        <p:txBody>
          <a:bodyPr wrap="none">
            <a:spAutoFit/>
          </a:bodyPr>
          <a:lstStyle/>
          <a:p>
            <a:pPr marL="557213" lvl="1" indent="-214313" algn="just">
              <a:lnSpc>
                <a:spcPct val="150000"/>
              </a:lnSpc>
              <a:spcBef>
                <a:spcPts val="150"/>
              </a:spcBef>
              <a:buFont typeface="+mj-lt"/>
              <a:buAutoNum type="arabicPeriod"/>
              <a:tabLst>
                <a:tab pos="472916" algn="l"/>
              </a:tabLst>
            </a:pPr>
            <a:r>
              <a:rPr lang="fr-FR" sz="1050" b="1" kern="100" dirty="0">
                <a:solidFill>
                  <a:schemeClr val="accent1"/>
                </a:solidFill>
                <a:latin typeface="Arial Rounded MT Bold" panose="020F0704030504030204" pitchFamily="34" charset="0"/>
                <a:ea typeface="Times New Roman" panose="02020603050405020304" pitchFamily="18" charset="0"/>
                <a:cs typeface="Times New Roman" panose="02020603050405020304" pitchFamily="18" charset="0"/>
              </a:rPr>
              <a:t>Diagramme de séquence système « authentification »</a:t>
            </a:r>
          </a:p>
        </p:txBody>
      </p:sp>
      <p:pic>
        <p:nvPicPr>
          <p:cNvPr id="7" name="Picture 6">
            <a:extLst>
              <a:ext uri="{FF2B5EF4-FFF2-40B4-BE49-F238E27FC236}">
                <a16:creationId xmlns:a16="http://schemas.microsoft.com/office/drawing/2014/main" id="{82BB86DF-229A-A50D-0700-D27904BCF658}"/>
              </a:ext>
            </a:extLst>
          </p:cNvPr>
          <p:cNvPicPr>
            <a:picLocks noChangeAspect="1"/>
          </p:cNvPicPr>
          <p:nvPr/>
        </p:nvPicPr>
        <p:blipFill>
          <a:blip r:embed="rId3"/>
          <a:stretch>
            <a:fillRect/>
          </a:stretch>
        </p:blipFill>
        <p:spPr>
          <a:xfrm>
            <a:off x="1473200" y="1204786"/>
            <a:ext cx="6207190" cy="3743318"/>
          </a:xfrm>
          <a:prstGeom prst="rect">
            <a:avLst/>
          </a:prstGeom>
        </p:spPr>
      </p:pic>
      <p:sp>
        <p:nvSpPr>
          <p:cNvPr id="8" name="Google Shape;269;p39">
            <a:extLst>
              <a:ext uri="{FF2B5EF4-FFF2-40B4-BE49-F238E27FC236}">
                <a16:creationId xmlns:a16="http://schemas.microsoft.com/office/drawing/2014/main" id="{B30DEEDA-9AF0-3EF3-A03D-C60C73B9C63E}"/>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14</a:t>
            </a:r>
          </a:p>
        </p:txBody>
      </p:sp>
    </p:spTree>
    <p:extLst>
      <p:ext uri="{BB962C8B-B14F-4D97-AF65-F5344CB8AC3E}">
        <p14:creationId xmlns:p14="http://schemas.microsoft.com/office/powerpoint/2010/main" val="255228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65379" y="0"/>
            <a:ext cx="6207190" cy="507831"/>
          </a:xfrm>
          <a:prstGeom prst="rect">
            <a:avLst/>
          </a:prstGeom>
          <a:noFill/>
        </p:spPr>
        <p:txBody>
          <a:bodyPr wrap="square" rtlCol="0">
            <a:spAutoFit/>
          </a:bodyPr>
          <a:lstStyle/>
          <a:p>
            <a:r>
              <a:rPr lang="fr-FR" sz="2700" dirty="0">
                <a:solidFill>
                  <a:schemeClr val="accent6">
                    <a:lumMod val="60000"/>
                    <a:lumOff val="40000"/>
                  </a:schemeClr>
                </a:solidFill>
                <a:latin typeface="Arial Rounded MT Bold" panose="020F0704030504030204" pitchFamily="34" charset="0"/>
              </a:rPr>
              <a:t>Diagramme de séquence système</a:t>
            </a:r>
          </a:p>
        </p:txBody>
      </p:sp>
      <p:sp>
        <p:nvSpPr>
          <p:cNvPr id="2" name="Rectangle 1"/>
          <p:cNvSpPr/>
          <p:nvPr/>
        </p:nvSpPr>
        <p:spPr>
          <a:xfrm>
            <a:off x="690676" y="655769"/>
            <a:ext cx="4428585" cy="303545"/>
          </a:xfrm>
          <a:prstGeom prst="rect">
            <a:avLst/>
          </a:prstGeom>
        </p:spPr>
        <p:txBody>
          <a:bodyPr wrap="none">
            <a:spAutoFit/>
          </a:bodyPr>
          <a:lstStyle/>
          <a:p>
            <a:pPr marL="600075" lvl="1" indent="-257175" algn="just">
              <a:lnSpc>
                <a:spcPct val="150000"/>
              </a:lnSpc>
              <a:spcBef>
                <a:spcPts val="150"/>
              </a:spcBef>
              <a:buFont typeface="+mj-lt"/>
              <a:buAutoNum type="arabicPeriod" startAt="2"/>
              <a:tabLst>
                <a:tab pos="472916" algn="l"/>
              </a:tabLst>
            </a:pPr>
            <a:r>
              <a:rPr lang="fr-FR" sz="1050" b="1" kern="100" dirty="0">
                <a:solidFill>
                  <a:schemeClr val="accent1"/>
                </a:solidFill>
                <a:latin typeface="Arial Rounded MT Bold" panose="020F0704030504030204" pitchFamily="34" charset="0"/>
                <a:ea typeface="Times New Roman" panose="02020603050405020304" pitchFamily="18" charset="0"/>
                <a:cs typeface="Times New Roman" panose="02020603050405020304" pitchFamily="18" charset="0"/>
              </a:rPr>
              <a:t>Diagramme de séquence système « Demande de devis»</a:t>
            </a:r>
          </a:p>
        </p:txBody>
      </p:sp>
      <p:pic>
        <p:nvPicPr>
          <p:cNvPr id="7" name="Picture 6">
            <a:extLst>
              <a:ext uri="{FF2B5EF4-FFF2-40B4-BE49-F238E27FC236}">
                <a16:creationId xmlns:a16="http://schemas.microsoft.com/office/drawing/2014/main" id="{8270F608-BBFF-107C-C756-A46807BDD551}"/>
              </a:ext>
            </a:extLst>
          </p:cNvPr>
          <p:cNvPicPr>
            <a:picLocks noChangeAspect="1"/>
          </p:cNvPicPr>
          <p:nvPr/>
        </p:nvPicPr>
        <p:blipFill>
          <a:blip r:embed="rId3"/>
          <a:stretch>
            <a:fillRect/>
          </a:stretch>
        </p:blipFill>
        <p:spPr>
          <a:xfrm>
            <a:off x="2150533" y="1107252"/>
            <a:ext cx="5084009" cy="3799838"/>
          </a:xfrm>
          <a:prstGeom prst="rect">
            <a:avLst/>
          </a:prstGeom>
        </p:spPr>
      </p:pic>
      <p:sp>
        <p:nvSpPr>
          <p:cNvPr id="8" name="Google Shape;269;p39">
            <a:extLst>
              <a:ext uri="{FF2B5EF4-FFF2-40B4-BE49-F238E27FC236}">
                <a16:creationId xmlns:a16="http://schemas.microsoft.com/office/drawing/2014/main" id="{7C95AB21-795A-2FF8-6B68-C94F8508A032}"/>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15</a:t>
            </a:r>
          </a:p>
        </p:txBody>
      </p:sp>
    </p:spTree>
    <p:extLst>
      <p:ext uri="{BB962C8B-B14F-4D97-AF65-F5344CB8AC3E}">
        <p14:creationId xmlns:p14="http://schemas.microsoft.com/office/powerpoint/2010/main" val="393599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0342DD88-44DB-5F0D-9C1D-5D03D0F2ED31}"/>
              </a:ext>
            </a:extLst>
          </p:cNvPr>
          <p:cNvGrpSpPr/>
          <p:nvPr/>
        </p:nvGrpSpPr>
        <p:grpSpPr>
          <a:xfrm>
            <a:off x="118233" y="1985938"/>
            <a:ext cx="9426497" cy="778078"/>
            <a:chOff x="118233" y="1985938"/>
            <a:chExt cx="9426497" cy="778078"/>
          </a:xfrm>
        </p:grpSpPr>
        <p:sp>
          <p:nvSpPr>
            <p:cNvPr id="2" name="Text Box 4">
              <a:extLst>
                <a:ext uri="{FF2B5EF4-FFF2-40B4-BE49-F238E27FC236}">
                  <a16:creationId xmlns:a16="http://schemas.microsoft.com/office/drawing/2014/main" id="{387BCBB6-9BDC-9CAA-114E-C276D774028D}"/>
                </a:ext>
              </a:extLst>
            </p:cNvPr>
            <p:cNvSpPr txBox="1">
              <a:spLocks noChangeArrowheads="1"/>
            </p:cNvSpPr>
            <p:nvPr/>
          </p:nvSpPr>
          <p:spPr bwMode="auto">
            <a:xfrm>
              <a:off x="118233" y="1985938"/>
              <a:ext cx="9426497" cy="707886"/>
            </a:xfrm>
            <a:prstGeom prst="rect">
              <a:avLst/>
            </a:prstGeom>
            <a:noFill/>
            <a:ln w="9525">
              <a:noFill/>
              <a:miter lim="800000"/>
              <a:headEnd/>
              <a:tailEnd/>
            </a:ln>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dirty="0">
                  <a:solidFill>
                    <a:schemeClr val="bg1"/>
                  </a:solidFill>
                  <a:latin typeface="Archivo Medium" panose="020B0604020202020204" charset="0"/>
                  <a:cs typeface="Archivo Medium" panose="020B0604020202020204" charset="0"/>
                </a:rPr>
                <a:t>Conception</a:t>
              </a:r>
            </a:p>
          </p:txBody>
        </p:sp>
        <p:cxnSp>
          <p:nvCxnSpPr>
            <p:cNvPr id="3" name="Google Shape;239;p36">
              <a:extLst>
                <a:ext uri="{FF2B5EF4-FFF2-40B4-BE49-F238E27FC236}">
                  <a16:creationId xmlns:a16="http://schemas.microsoft.com/office/drawing/2014/main" id="{109E36AD-EF59-B29C-DD0E-4D4DB58B2DA5}"/>
                </a:ext>
              </a:extLst>
            </p:cNvPr>
            <p:cNvCxnSpPr>
              <a:cxnSpLocks/>
            </p:cNvCxnSpPr>
            <p:nvPr/>
          </p:nvCxnSpPr>
          <p:spPr>
            <a:xfrm>
              <a:off x="2621085" y="2756594"/>
              <a:ext cx="4425986" cy="7422"/>
            </a:xfrm>
            <a:prstGeom prst="straightConnector1">
              <a:avLst/>
            </a:prstGeom>
            <a:noFill/>
            <a:ln w="9525" cap="flat" cmpd="sng">
              <a:solidFill>
                <a:schemeClr val="lt1"/>
              </a:solidFill>
              <a:prstDash val="solid"/>
              <a:round/>
              <a:headEnd type="none" w="med" len="med"/>
              <a:tailEnd type="stealth" w="med" len="med"/>
            </a:ln>
          </p:spPr>
        </p:cxnSp>
      </p:grpSp>
      <p:grpSp>
        <p:nvGrpSpPr>
          <p:cNvPr id="13" name="Groupe 12">
            <a:extLst>
              <a:ext uri="{FF2B5EF4-FFF2-40B4-BE49-F238E27FC236}">
                <a16:creationId xmlns:a16="http://schemas.microsoft.com/office/drawing/2014/main" id="{C87330AA-DEE1-43AD-B83D-11B11B6757DB}"/>
              </a:ext>
            </a:extLst>
          </p:cNvPr>
          <p:cNvGrpSpPr/>
          <p:nvPr/>
        </p:nvGrpSpPr>
        <p:grpSpPr>
          <a:xfrm>
            <a:off x="3576578" y="-1984281"/>
            <a:ext cx="1724628" cy="1856959"/>
            <a:chOff x="2445920" y="936200"/>
            <a:chExt cx="2753108" cy="3244378"/>
          </a:xfrm>
        </p:grpSpPr>
        <p:sp>
          <p:nvSpPr>
            <p:cNvPr id="14" name="Round Same Side Corner Rectangle 22">
              <a:extLst>
                <a:ext uri="{FF2B5EF4-FFF2-40B4-BE49-F238E27FC236}">
                  <a16:creationId xmlns:a16="http://schemas.microsoft.com/office/drawing/2014/main" id="{0187F47B-57EA-4523-9049-939A40FC2082}"/>
                </a:ext>
              </a:extLst>
            </p:cNvPr>
            <p:cNvSpPr/>
            <p:nvPr/>
          </p:nvSpPr>
          <p:spPr>
            <a:xfrm>
              <a:off x="2445920" y="936200"/>
              <a:ext cx="2753108" cy="483989"/>
            </a:xfrm>
            <a:prstGeom prst="round2SameRect">
              <a:avLst/>
            </a:prstGeom>
            <a:solidFill>
              <a:schemeClr val="accent1"/>
            </a:solidFill>
            <a:ln w="63500">
              <a:solidFill>
                <a:schemeClr val="accent1"/>
              </a:solidFill>
            </a:ln>
          </p:spPr>
          <p:txBody>
            <a:bodyPr wrap="square" rtlCol="0">
              <a:spAutoFit/>
            </a:bodyPr>
            <a:lstStyle/>
            <a:p>
              <a:pPr algn="ctr"/>
              <a:r>
                <a:rPr lang="fr-FR" altLang="ko-KR" sz="2400" b="1" dirty="0">
                  <a:solidFill>
                    <a:schemeClr val="bg1"/>
                  </a:solidFill>
                  <a:latin typeface="Times New Roman" panose="02020603050405020304" pitchFamily="18" charset="0"/>
                  <a:cs typeface="Times New Roman" panose="02020603050405020304" pitchFamily="18" charset="0"/>
                </a:rPr>
                <a:t>Objectifs</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83AEF3D-C857-4C83-81AD-C9B6473EEF08}"/>
                </a:ext>
              </a:extLst>
            </p:cNvPr>
            <p:cNvSpPr/>
            <p:nvPr/>
          </p:nvSpPr>
          <p:spPr>
            <a:xfrm>
              <a:off x="2445920" y="1507699"/>
              <a:ext cx="2753108" cy="2672879"/>
            </a:xfrm>
            <a:prstGeom prst="rect">
              <a:avLst/>
            </a:prstGeom>
            <a:solidFill>
              <a:schemeClr val="tx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latin typeface="Times New Roman" panose="02020603050405020304" pitchFamily="18" charset="0"/>
                <a:cs typeface="Times New Roman" panose="02020603050405020304" pitchFamily="18" charset="0"/>
              </a:endParaRPr>
            </a:p>
          </p:txBody>
        </p:sp>
        <p:pic>
          <p:nvPicPr>
            <p:cNvPr id="16" name="Picture 7">
              <a:extLst>
                <a:ext uri="{FF2B5EF4-FFF2-40B4-BE49-F238E27FC236}">
                  <a16:creationId xmlns:a16="http://schemas.microsoft.com/office/drawing/2014/main" id="{A23B0C74-29F1-49A5-B5FE-49712EE89EA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39073" y="1685578"/>
              <a:ext cx="2267542" cy="2305707"/>
            </a:xfrm>
            <a:prstGeom prst="rect">
              <a:avLst/>
            </a:prstGeom>
            <a:effectLst/>
          </p:spPr>
        </p:pic>
      </p:grpSp>
      <p:sp>
        <p:nvSpPr>
          <p:cNvPr id="7" name="Google Shape;269;p39">
            <a:extLst>
              <a:ext uri="{FF2B5EF4-FFF2-40B4-BE49-F238E27FC236}">
                <a16:creationId xmlns:a16="http://schemas.microsoft.com/office/drawing/2014/main" id="{4F439F5B-F907-42A7-ABE2-8CB91DC9F21C}"/>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16</a:t>
            </a:r>
          </a:p>
        </p:txBody>
      </p:sp>
    </p:spTree>
    <p:extLst>
      <p:ext uri="{BB962C8B-B14F-4D97-AF65-F5344CB8AC3E}">
        <p14:creationId xmlns:p14="http://schemas.microsoft.com/office/powerpoint/2010/main" val="531113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843" y="1709655"/>
            <a:ext cx="3337343" cy="1129155"/>
          </a:xfrm>
          <a:prstGeom prst="rect">
            <a:avLst/>
          </a:prstGeom>
        </p:spPr>
        <p:txBody>
          <a:bodyPr wrap="square">
            <a:spAutoFit/>
          </a:bodyPr>
          <a:lstStyle/>
          <a:p>
            <a:pPr algn="ctr">
              <a:lnSpc>
                <a:spcPct val="150000"/>
              </a:lnSpc>
              <a:spcBef>
                <a:spcPts val="150"/>
              </a:spcBef>
            </a:pPr>
            <a:r>
              <a:rPr lang="fr-FR" sz="2400" b="1" kern="100" dirty="0">
                <a:solidFill>
                  <a:schemeClr val="accent1"/>
                </a:solidFill>
                <a:latin typeface="Arial Rounded MT Bold" panose="020F0704030504030204" pitchFamily="34" charset="0"/>
                <a:ea typeface="Times New Roman" panose="02020603050405020304" pitchFamily="18" charset="0"/>
                <a:cs typeface="Times New Roman" panose="02020603050405020304" pitchFamily="18" charset="0"/>
              </a:rPr>
              <a:t>Diagramme de classe</a:t>
            </a:r>
          </a:p>
        </p:txBody>
      </p:sp>
      <p:pic>
        <p:nvPicPr>
          <p:cNvPr id="6" name="Picture 5">
            <a:extLst>
              <a:ext uri="{FF2B5EF4-FFF2-40B4-BE49-F238E27FC236}">
                <a16:creationId xmlns:a16="http://schemas.microsoft.com/office/drawing/2014/main" id="{769717C3-A1A6-1A8F-E554-EBC98B56D76F}"/>
              </a:ext>
            </a:extLst>
          </p:cNvPr>
          <p:cNvPicPr>
            <a:picLocks noChangeAspect="1"/>
          </p:cNvPicPr>
          <p:nvPr/>
        </p:nvPicPr>
        <p:blipFill>
          <a:blip r:embed="rId3"/>
          <a:stretch>
            <a:fillRect/>
          </a:stretch>
        </p:blipFill>
        <p:spPr>
          <a:xfrm>
            <a:off x="2549769" y="272924"/>
            <a:ext cx="5603305" cy="4597651"/>
          </a:xfrm>
          <a:prstGeom prst="rect">
            <a:avLst/>
          </a:prstGeom>
        </p:spPr>
      </p:pic>
      <p:sp>
        <p:nvSpPr>
          <p:cNvPr id="7" name="Google Shape;269;p39">
            <a:extLst>
              <a:ext uri="{FF2B5EF4-FFF2-40B4-BE49-F238E27FC236}">
                <a16:creationId xmlns:a16="http://schemas.microsoft.com/office/drawing/2014/main" id="{DA4BB973-29D3-4B9E-16D2-CA70107EBC6E}"/>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17</a:t>
            </a:r>
          </a:p>
        </p:txBody>
      </p:sp>
    </p:spTree>
    <p:extLst>
      <p:ext uri="{BB962C8B-B14F-4D97-AF65-F5344CB8AC3E}">
        <p14:creationId xmlns:p14="http://schemas.microsoft.com/office/powerpoint/2010/main" val="53005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1E33A2F6-34C4-88F9-0C49-576675629237}"/>
              </a:ext>
            </a:extLst>
          </p:cNvPr>
          <p:cNvGrpSpPr/>
          <p:nvPr/>
        </p:nvGrpSpPr>
        <p:grpSpPr>
          <a:xfrm>
            <a:off x="118233" y="1985938"/>
            <a:ext cx="9426497" cy="1631216"/>
            <a:chOff x="118233" y="1985938"/>
            <a:chExt cx="9426497" cy="1631216"/>
          </a:xfrm>
        </p:grpSpPr>
        <p:sp>
          <p:nvSpPr>
            <p:cNvPr id="2" name="Text Box 4">
              <a:extLst>
                <a:ext uri="{FF2B5EF4-FFF2-40B4-BE49-F238E27FC236}">
                  <a16:creationId xmlns:a16="http://schemas.microsoft.com/office/drawing/2014/main" id="{387BCBB6-9BDC-9CAA-114E-C276D774028D}"/>
                </a:ext>
              </a:extLst>
            </p:cNvPr>
            <p:cNvSpPr txBox="1">
              <a:spLocks noChangeArrowheads="1"/>
            </p:cNvSpPr>
            <p:nvPr/>
          </p:nvSpPr>
          <p:spPr bwMode="auto">
            <a:xfrm>
              <a:off x="118233" y="1985938"/>
              <a:ext cx="9426497" cy="1631216"/>
            </a:xfrm>
            <a:prstGeom prst="rect">
              <a:avLst/>
            </a:prstGeom>
            <a:noFill/>
            <a:ln w="9525">
              <a:noFill/>
              <a:miter lim="800000"/>
              <a:headEnd/>
              <a:tailEnd/>
            </a:ln>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dirty="0">
                  <a:solidFill>
                    <a:schemeClr val="bg1"/>
                  </a:solidFill>
                  <a:latin typeface="Archivo Medium" panose="020B0604020202020204" charset="0"/>
                  <a:cs typeface="Archivo Medium" panose="020B0604020202020204" charset="0"/>
                </a:rPr>
                <a:t>Réalisation</a:t>
              </a:r>
              <a:endParaRPr lang="fr-FR" dirty="0">
                <a:latin typeface="Archivo Medium" panose="020B0604020202020204" charset="0"/>
                <a:cs typeface="Archivo Medium" panose="020B0604020202020204" charset="0"/>
              </a:endParaRPr>
            </a:p>
            <a:p>
              <a:pPr algn="ctr">
                <a:spcBef>
                  <a:spcPct val="50000"/>
                </a:spcBef>
              </a:pPr>
              <a:endParaRPr lang="fr-FR" sz="4000" dirty="0">
                <a:solidFill>
                  <a:schemeClr val="bg1"/>
                </a:solidFill>
                <a:latin typeface="Archivo Medium" panose="020B0604020202020204" charset="0"/>
                <a:cs typeface="Archivo Medium" panose="020B0604020202020204" charset="0"/>
              </a:endParaRPr>
            </a:p>
          </p:txBody>
        </p:sp>
        <p:cxnSp>
          <p:nvCxnSpPr>
            <p:cNvPr id="3" name="Google Shape;239;p36">
              <a:extLst>
                <a:ext uri="{FF2B5EF4-FFF2-40B4-BE49-F238E27FC236}">
                  <a16:creationId xmlns:a16="http://schemas.microsoft.com/office/drawing/2014/main" id="{109E36AD-EF59-B29C-DD0E-4D4DB58B2DA5}"/>
                </a:ext>
              </a:extLst>
            </p:cNvPr>
            <p:cNvCxnSpPr>
              <a:cxnSpLocks/>
            </p:cNvCxnSpPr>
            <p:nvPr/>
          </p:nvCxnSpPr>
          <p:spPr>
            <a:xfrm>
              <a:off x="2220293" y="2756594"/>
              <a:ext cx="5220148" cy="7422"/>
            </a:xfrm>
            <a:prstGeom prst="straightConnector1">
              <a:avLst/>
            </a:prstGeom>
            <a:noFill/>
            <a:ln w="9525" cap="flat" cmpd="sng">
              <a:solidFill>
                <a:schemeClr val="lt1"/>
              </a:solidFill>
              <a:prstDash val="solid"/>
              <a:round/>
              <a:headEnd type="none" w="med" len="med"/>
              <a:tailEnd type="stealth" w="med" len="med"/>
            </a:ln>
          </p:spPr>
        </p:cxnSp>
      </p:grpSp>
      <p:grpSp>
        <p:nvGrpSpPr>
          <p:cNvPr id="11" name="Groupe 10">
            <a:extLst>
              <a:ext uri="{FF2B5EF4-FFF2-40B4-BE49-F238E27FC236}">
                <a16:creationId xmlns:a16="http://schemas.microsoft.com/office/drawing/2014/main" id="{DF192AA2-F7DC-9459-4E98-A3F3CCE1D13D}"/>
              </a:ext>
            </a:extLst>
          </p:cNvPr>
          <p:cNvGrpSpPr/>
          <p:nvPr/>
        </p:nvGrpSpPr>
        <p:grpSpPr>
          <a:xfrm>
            <a:off x="11075788" y="1838700"/>
            <a:ext cx="1252745" cy="2163157"/>
            <a:chOff x="1902100" y="1133605"/>
            <a:chExt cx="2536763" cy="3321000"/>
          </a:xfrm>
        </p:grpSpPr>
        <p:sp>
          <p:nvSpPr>
            <p:cNvPr id="7" name="Google Shape;263;p39">
              <a:extLst>
                <a:ext uri="{FF2B5EF4-FFF2-40B4-BE49-F238E27FC236}">
                  <a16:creationId xmlns:a16="http://schemas.microsoft.com/office/drawing/2014/main" id="{7EECD22F-593A-0DDA-2971-C22689B9D298}"/>
                </a:ext>
              </a:extLst>
            </p:cNvPr>
            <p:cNvSpPr/>
            <p:nvPr/>
          </p:nvSpPr>
          <p:spPr>
            <a:xfrm rot="5400000">
              <a:off x="608230" y="2457955"/>
              <a:ext cx="3321000" cy="6723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Image 7">
              <a:extLst>
                <a:ext uri="{FF2B5EF4-FFF2-40B4-BE49-F238E27FC236}">
                  <a16:creationId xmlns:a16="http://schemas.microsoft.com/office/drawing/2014/main" id="{5D78F4B3-A15D-E925-5612-57970C04E5AF}"/>
                </a:ext>
              </a:extLst>
            </p:cNvPr>
            <p:cNvPicPr>
              <a:picLocks noChangeAspect="1"/>
            </p:cNvPicPr>
            <p:nvPr/>
          </p:nvPicPr>
          <p:blipFill>
            <a:blip r:embed="rId2"/>
            <a:stretch>
              <a:fillRect/>
            </a:stretch>
          </p:blipFill>
          <p:spPr>
            <a:xfrm>
              <a:off x="1902100" y="2336808"/>
              <a:ext cx="731583" cy="676715"/>
            </a:xfrm>
            <a:prstGeom prst="rect">
              <a:avLst/>
            </a:prstGeom>
          </p:spPr>
        </p:pic>
        <p:sp>
          <p:nvSpPr>
            <p:cNvPr id="9" name="ZoneTexte 8">
              <a:extLst>
                <a:ext uri="{FF2B5EF4-FFF2-40B4-BE49-F238E27FC236}">
                  <a16:creationId xmlns:a16="http://schemas.microsoft.com/office/drawing/2014/main" id="{BBE59677-0ECB-52B2-692D-4AC0DCA76A50}"/>
                </a:ext>
              </a:extLst>
            </p:cNvPr>
            <p:cNvSpPr txBox="1"/>
            <p:nvPr/>
          </p:nvSpPr>
          <p:spPr>
            <a:xfrm>
              <a:off x="2676357" y="3308003"/>
              <a:ext cx="1762506" cy="369332"/>
            </a:xfrm>
            <a:prstGeom prst="rect">
              <a:avLst/>
            </a:prstGeom>
            <a:noFill/>
          </p:spPr>
          <p:txBody>
            <a:bodyPr wrap="square" rtlCol="0">
              <a:spAutoFit/>
            </a:bodyPr>
            <a:lstStyle/>
            <a:p>
              <a:pPr algn="ctr"/>
              <a:r>
                <a:rPr lang="fr-FR" sz="1800">
                  <a:solidFill>
                    <a:schemeClr val="bg1"/>
                  </a:solidFill>
                  <a:latin typeface="Times New Roman" panose="02020603050405020304" pitchFamily="18" charset="0"/>
                  <a:cs typeface="Times New Roman" panose="02020603050405020304" pitchFamily="18" charset="0"/>
                </a:rPr>
                <a:t>VNC</a:t>
              </a:r>
            </a:p>
          </p:txBody>
        </p:sp>
        <p:pic>
          <p:nvPicPr>
            <p:cNvPr id="10" name="Picture 4" descr="VNC Viewer - Remote Desktop ‒ Applications sur Google Play">
              <a:extLst>
                <a:ext uri="{FF2B5EF4-FFF2-40B4-BE49-F238E27FC236}">
                  <a16:creationId xmlns:a16="http://schemas.microsoft.com/office/drawing/2014/main" id="{FEDFB512-45E8-3F02-FEC0-31E10E8EA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675" y="1823395"/>
              <a:ext cx="1424670" cy="1277155"/>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Google Shape;237;p36">
            <a:extLst>
              <a:ext uri="{FF2B5EF4-FFF2-40B4-BE49-F238E27FC236}">
                <a16:creationId xmlns:a16="http://schemas.microsoft.com/office/drawing/2014/main" id="{8370DF69-B0C0-6A7F-C939-5F2D9184AB86}"/>
              </a:ext>
            </a:extLst>
          </p:cNvPr>
          <p:cNvPicPr preferRelativeResize="0"/>
          <p:nvPr/>
        </p:nvPicPr>
        <p:blipFill>
          <a:blip r:embed="rId4">
            <a:alphaModFix/>
          </a:blip>
          <a:stretch>
            <a:fillRect/>
          </a:stretch>
        </p:blipFill>
        <p:spPr>
          <a:xfrm rot="4084233">
            <a:off x="-605127" y="5209711"/>
            <a:ext cx="516755" cy="542530"/>
          </a:xfrm>
          <a:prstGeom prst="rect">
            <a:avLst/>
          </a:prstGeom>
          <a:noFill/>
          <a:ln>
            <a:noFill/>
          </a:ln>
        </p:spPr>
      </p:pic>
      <p:sp>
        <p:nvSpPr>
          <p:cNvPr id="12" name="Google Shape;269;p39">
            <a:extLst>
              <a:ext uri="{FF2B5EF4-FFF2-40B4-BE49-F238E27FC236}">
                <a16:creationId xmlns:a16="http://schemas.microsoft.com/office/drawing/2014/main" id="{C12827D1-8988-B07E-86CA-7AB1FB6B149D}"/>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18</a:t>
            </a:r>
          </a:p>
        </p:txBody>
      </p:sp>
    </p:spTree>
    <p:extLst>
      <p:ext uri="{BB962C8B-B14F-4D97-AF65-F5344CB8AC3E}">
        <p14:creationId xmlns:p14="http://schemas.microsoft.com/office/powerpoint/2010/main" val="2340379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BC6171E-9F06-4F3F-8513-3705203FD26C}"/>
              </a:ext>
            </a:extLst>
          </p:cNvPr>
          <p:cNvSpPr/>
          <p:nvPr/>
        </p:nvSpPr>
        <p:spPr>
          <a:xfrm>
            <a:off x="2978151" y="1238251"/>
            <a:ext cx="1574800" cy="1441450"/>
          </a:xfrm>
          <a:prstGeom prst="roundRect">
            <a:avLst>
              <a:gd name="adj" fmla="val 1005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122" name="Rectangle: Rounded Corners 121">
            <a:extLst>
              <a:ext uri="{FF2B5EF4-FFF2-40B4-BE49-F238E27FC236}">
                <a16:creationId xmlns:a16="http://schemas.microsoft.com/office/drawing/2014/main" id="{C815D8B3-F3B9-4C8E-975C-FAACA5B60B5C}"/>
              </a:ext>
            </a:extLst>
          </p:cNvPr>
          <p:cNvSpPr/>
          <p:nvPr/>
        </p:nvSpPr>
        <p:spPr>
          <a:xfrm>
            <a:off x="4756152" y="1238251"/>
            <a:ext cx="1574800" cy="1441450"/>
          </a:xfrm>
          <a:prstGeom prst="roundRect">
            <a:avLst>
              <a:gd name="adj" fmla="val 100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123" name="Rectangle: Rounded Corners 122">
            <a:extLst>
              <a:ext uri="{FF2B5EF4-FFF2-40B4-BE49-F238E27FC236}">
                <a16:creationId xmlns:a16="http://schemas.microsoft.com/office/drawing/2014/main" id="{8259C707-8313-4B03-B656-5611EB928850}"/>
              </a:ext>
            </a:extLst>
          </p:cNvPr>
          <p:cNvSpPr/>
          <p:nvPr/>
        </p:nvSpPr>
        <p:spPr>
          <a:xfrm>
            <a:off x="4756152" y="2863851"/>
            <a:ext cx="1574800" cy="1441450"/>
          </a:xfrm>
          <a:prstGeom prst="roundRect">
            <a:avLst>
              <a:gd name="adj" fmla="val 100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124" name="Rectangle: Rounded Corners 123">
            <a:extLst>
              <a:ext uri="{FF2B5EF4-FFF2-40B4-BE49-F238E27FC236}">
                <a16:creationId xmlns:a16="http://schemas.microsoft.com/office/drawing/2014/main" id="{6FC88E1D-7D6D-4742-B0B4-17CF147A16BE}"/>
              </a:ext>
            </a:extLst>
          </p:cNvPr>
          <p:cNvSpPr/>
          <p:nvPr/>
        </p:nvSpPr>
        <p:spPr>
          <a:xfrm>
            <a:off x="2978151" y="2863851"/>
            <a:ext cx="1574800" cy="1441450"/>
          </a:xfrm>
          <a:prstGeom prst="roundRect">
            <a:avLst>
              <a:gd name="adj" fmla="val 1005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127" name="TextBox 126">
            <a:extLst>
              <a:ext uri="{FF2B5EF4-FFF2-40B4-BE49-F238E27FC236}">
                <a16:creationId xmlns:a16="http://schemas.microsoft.com/office/drawing/2014/main" id="{43099216-D6FC-4275-8849-671F047C945D}"/>
              </a:ext>
            </a:extLst>
          </p:cNvPr>
          <p:cNvSpPr txBox="1"/>
          <p:nvPr/>
        </p:nvSpPr>
        <p:spPr>
          <a:xfrm>
            <a:off x="1408528" y="316456"/>
            <a:ext cx="6237047" cy="669414"/>
          </a:xfrm>
          <a:prstGeom prst="rect">
            <a:avLst/>
          </a:prstGeom>
          <a:noFill/>
        </p:spPr>
        <p:txBody>
          <a:bodyPr wrap="square" rtlCol="0">
            <a:spAutoFit/>
          </a:bodyPr>
          <a:lstStyle/>
          <a:p>
            <a:pPr algn="ctr" defTabSz="685800">
              <a:buClrTx/>
              <a:defRPr/>
            </a:pPr>
            <a:r>
              <a:rPr lang="en-GB" sz="3750" kern="1200" dirty="0" err="1">
                <a:solidFill>
                  <a:srgbClr val="FFFFFF"/>
                </a:solidFill>
                <a:latin typeface="Arial Rounded MT Bold" panose="020F0704030504030204" pitchFamily="34" charset="0"/>
                <a:ea typeface="Noto Sans" panose="020B0502040504020204" pitchFamily="34"/>
                <a:cs typeface="Noto Sans" panose="020B0502040504020204" pitchFamily="34"/>
              </a:rPr>
              <a:t>Environnements</a:t>
            </a:r>
            <a:r>
              <a:rPr lang="en-GB" sz="3750" kern="1200" dirty="0">
                <a:solidFill>
                  <a:srgbClr val="FFFFFF"/>
                </a:solidFill>
                <a:latin typeface="Arial Rounded MT Bold" panose="020F0704030504030204" pitchFamily="34" charset="0"/>
                <a:ea typeface="Noto Sans" panose="020B0502040504020204" pitchFamily="34"/>
                <a:cs typeface="Noto Sans" panose="020B0502040504020204" pitchFamily="34"/>
              </a:rPr>
              <a:t> de travail</a:t>
            </a:r>
            <a:endParaRPr lang="en-US" sz="3750" kern="1200" dirty="0">
              <a:solidFill>
                <a:srgbClr val="FFFFFF"/>
              </a:solidFill>
              <a:latin typeface="Arial Rounded MT Bold" panose="020F0704030504030204" pitchFamily="34" charset="0"/>
              <a:ea typeface="Noto Sans" panose="020B0502040504020204" pitchFamily="34"/>
              <a:cs typeface="Noto Sans" panose="020B0502040504020204" pitchFamily="34"/>
            </a:endParaRPr>
          </a:p>
        </p:txBody>
      </p:sp>
      <p:sp>
        <p:nvSpPr>
          <p:cNvPr id="56" name="Oval 55">
            <a:extLst>
              <a:ext uri="{FF2B5EF4-FFF2-40B4-BE49-F238E27FC236}">
                <a16:creationId xmlns:a16="http://schemas.microsoft.com/office/drawing/2014/main" id="{C9860780-FB34-45AB-A6B2-5F356216640B}"/>
              </a:ext>
            </a:extLst>
          </p:cNvPr>
          <p:cNvSpPr/>
          <p:nvPr/>
        </p:nvSpPr>
        <p:spPr>
          <a:xfrm>
            <a:off x="2886365" y="4546612"/>
            <a:ext cx="3656728" cy="223978"/>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panose="020F0502020204030204"/>
            </a:endParaRPr>
          </a:p>
        </p:txBody>
      </p:sp>
      <p:pic>
        <p:nvPicPr>
          <p:cNvPr id="5" name="Imag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326180" y="1356756"/>
            <a:ext cx="898646" cy="941438"/>
          </a:xfrm>
          <a:prstGeom prst="rect">
            <a:avLst/>
          </a:prstGeom>
        </p:spPr>
      </p:pic>
      <p:sp>
        <p:nvSpPr>
          <p:cNvPr id="6" name="Rectangle 5"/>
          <p:cNvSpPr/>
          <p:nvPr/>
        </p:nvSpPr>
        <p:spPr>
          <a:xfrm>
            <a:off x="2967896" y="2330208"/>
            <a:ext cx="1595309" cy="276999"/>
          </a:xfrm>
          <a:prstGeom prst="rect">
            <a:avLst/>
          </a:prstGeom>
        </p:spPr>
        <p:txBody>
          <a:bodyPr wrap="none">
            <a:spAutoFit/>
          </a:bodyPr>
          <a:lstStyle/>
          <a:p>
            <a:r>
              <a:rPr lang="fr-FR" sz="1200" b="1" dirty="0" err="1">
                <a:solidFill>
                  <a:schemeClr val="bg1"/>
                </a:solidFill>
                <a:latin typeface="Arial Rounded MT Bold" panose="020F0704030504030204" pitchFamily="34" charset="0"/>
                <a:ea typeface="Calibri" panose="020F0502020204030204" pitchFamily="34" charset="0"/>
              </a:rPr>
              <a:t>Spring</a:t>
            </a:r>
            <a:r>
              <a:rPr lang="fr-FR" sz="1200" b="1" dirty="0">
                <a:solidFill>
                  <a:schemeClr val="bg1"/>
                </a:solidFill>
                <a:latin typeface="Arial Rounded MT Bold" panose="020F0704030504030204" pitchFamily="34" charset="0"/>
                <a:ea typeface="Calibri" panose="020F0502020204030204" pitchFamily="34" charset="0"/>
              </a:rPr>
              <a:t> </a:t>
            </a:r>
            <a:r>
              <a:rPr lang="fr-FR" sz="1200" b="1" dirty="0" err="1">
                <a:solidFill>
                  <a:schemeClr val="bg1"/>
                </a:solidFill>
                <a:latin typeface="Arial Rounded MT Bold" panose="020F0704030504030204" pitchFamily="34" charset="0"/>
                <a:ea typeface="Calibri" panose="020F0502020204030204" pitchFamily="34" charset="0"/>
              </a:rPr>
              <a:t>Tool</a:t>
            </a:r>
            <a:r>
              <a:rPr lang="fr-FR" sz="1200" b="1" dirty="0">
                <a:solidFill>
                  <a:schemeClr val="bg1"/>
                </a:solidFill>
                <a:latin typeface="Arial Rounded MT Bold" panose="020F0704030504030204" pitchFamily="34" charset="0"/>
                <a:ea typeface="Calibri" panose="020F0502020204030204" pitchFamily="34" charset="0"/>
              </a:rPr>
              <a:t> Suite 4</a:t>
            </a:r>
            <a:endParaRPr lang="fr-FR" sz="1200" b="1" dirty="0">
              <a:solidFill>
                <a:schemeClr val="bg1"/>
              </a:solidFill>
              <a:latin typeface="Arial Rounded MT Bold" panose="020F0704030504030204" pitchFamily="34" charset="0"/>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316" y="1431374"/>
            <a:ext cx="867767" cy="853303"/>
          </a:xfrm>
          <a:prstGeom prst="rect">
            <a:avLst/>
          </a:prstGeom>
        </p:spPr>
      </p:pic>
      <p:sp>
        <p:nvSpPr>
          <p:cNvPr id="9" name="Rectangle 8"/>
          <p:cNvSpPr/>
          <p:nvPr/>
        </p:nvSpPr>
        <p:spPr>
          <a:xfrm>
            <a:off x="4745898" y="2345541"/>
            <a:ext cx="1571264" cy="276999"/>
          </a:xfrm>
          <a:prstGeom prst="rect">
            <a:avLst/>
          </a:prstGeom>
        </p:spPr>
        <p:txBody>
          <a:bodyPr wrap="none">
            <a:spAutoFit/>
          </a:bodyPr>
          <a:lstStyle/>
          <a:p>
            <a:r>
              <a:rPr lang="fr-FR" sz="1200" b="1" dirty="0">
                <a:solidFill>
                  <a:schemeClr val="accent6"/>
                </a:solidFill>
                <a:latin typeface="Arial Rounded MT Bold" panose="020F0704030504030204" pitchFamily="34" charset="0"/>
                <a:ea typeface="Calibri" panose="020F0502020204030204" pitchFamily="34" charset="0"/>
              </a:rPr>
              <a:t>Visual Studio code</a:t>
            </a:r>
            <a:endParaRPr lang="fr-FR" sz="1200" b="1" dirty="0">
              <a:solidFill>
                <a:schemeClr val="accent6"/>
              </a:solidFill>
              <a:latin typeface="Arial Rounded MT Bold" panose="020F0704030504030204" pitchFamily="34" charset="0"/>
            </a:endParaRPr>
          </a:p>
        </p:txBody>
      </p:sp>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7199" y="2963385"/>
            <a:ext cx="1316873" cy="1183518"/>
          </a:xfrm>
          <a:prstGeom prst="rect">
            <a:avLst/>
          </a:prstGeom>
        </p:spPr>
      </p:pic>
      <p:pic>
        <p:nvPicPr>
          <p:cNvPr id="4" name="Picture 3">
            <a:extLst>
              <a:ext uri="{FF2B5EF4-FFF2-40B4-BE49-F238E27FC236}">
                <a16:creationId xmlns:a16="http://schemas.microsoft.com/office/drawing/2014/main" id="{F3928417-8BBB-069D-0B76-48317FA98B8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36429" y1="37143" x2="36429" y2="37143"/>
                        <a14:foregroundMark x1="36071" y1="39524" x2="35714" y2="42857"/>
                        <a14:foregroundMark x1="33214" y1="43333" x2="57857" y2="63333"/>
                        <a14:foregroundMark x1="57857" y1="63333" x2="38929" y2="33333"/>
                        <a14:foregroundMark x1="38929" y1="33333" x2="47857" y2="34762"/>
                        <a14:foregroundMark x1="44286" y1="42381" x2="38929" y2="58571"/>
                        <a14:foregroundMark x1="36429" y1="45238" x2="43214" y2="74286"/>
                        <a14:foregroundMark x1="34643" y1="53333" x2="46071" y2="70000"/>
                        <a14:foregroundMark x1="34286" y1="56667" x2="45714" y2="73810"/>
                        <a14:foregroundMark x1="52500" y1="67143" x2="61429" y2="65238"/>
                        <a14:foregroundMark x1="52500" y1="62857" x2="60000" y2="70000"/>
                        <a14:foregroundMark x1="66786" y1="59048" x2="62500" y2="70000"/>
                        <a14:foregroundMark x1="64286" y1="53333" x2="63929" y2="62857"/>
                        <a14:foregroundMark x1="68571" y1="45238" x2="67143" y2="62857"/>
                        <a14:foregroundMark x1="63571" y1="39524" x2="64286" y2="65238"/>
                        <a14:foregroundMark x1="64286" y1="37143" x2="65357" y2="59048"/>
                        <a14:foregroundMark x1="59643" y1="38095" x2="53214" y2="62381"/>
                        <a14:foregroundMark x1="50714" y1="43333" x2="45000" y2="53333"/>
                        <a14:foregroundMark x1="45714" y1="40952" x2="58571" y2="50952"/>
                        <a14:foregroundMark x1="59643" y1="36667" x2="53929" y2="42381"/>
                        <a14:foregroundMark x1="46429" y1="39048" x2="62143" y2="36667"/>
                        <a14:foregroundMark x1="53571" y1="39048" x2="65714" y2="38095"/>
                        <a14:foregroundMark x1="63571" y1="38571" x2="68214" y2="48571"/>
                      </a14:backgroundRemoval>
                    </a14:imgEffect>
                  </a14:imgLayer>
                </a14:imgProps>
              </a:ext>
            </a:extLst>
          </a:blip>
          <a:stretch>
            <a:fillRect/>
          </a:stretch>
        </p:blipFill>
        <p:spPr>
          <a:xfrm>
            <a:off x="4631376" y="2796673"/>
            <a:ext cx="1800307" cy="1350230"/>
          </a:xfrm>
          <a:prstGeom prst="rect">
            <a:avLst/>
          </a:prstGeom>
        </p:spPr>
      </p:pic>
      <p:sp>
        <p:nvSpPr>
          <p:cNvPr id="7" name="Rectangle 6">
            <a:extLst>
              <a:ext uri="{FF2B5EF4-FFF2-40B4-BE49-F238E27FC236}">
                <a16:creationId xmlns:a16="http://schemas.microsoft.com/office/drawing/2014/main" id="{2D93F8B5-9C79-E084-E0F1-01F68B37B8B9}"/>
              </a:ext>
            </a:extLst>
          </p:cNvPr>
          <p:cNvSpPr/>
          <p:nvPr/>
        </p:nvSpPr>
        <p:spPr>
          <a:xfrm>
            <a:off x="5221989" y="3982211"/>
            <a:ext cx="619080" cy="276999"/>
          </a:xfrm>
          <a:prstGeom prst="rect">
            <a:avLst/>
          </a:prstGeom>
        </p:spPr>
        <p:txBody>
          <a:bodyPr wrap="none">
            <a:spAutoFit/>
          </a:bodyPr>
          <a:lstStyle/>
          <a:p>
            <a:r>
              <a:rPr lang="fr-FR" sz="1200" b="1" dirty="0">
                <a:solidFill>
                  <a:schemeClr val="accent6"/>
                </a:solidFill>
                <a:latin typeface="Arial Rounded MT Bold" panose="020F0704030504030204" pitchFamily="34" charset="0"/>
                <a:ea typeface="Calibri" panose="020F0502020204030204" pitchFamily="34" charset="0"/>
              </a:rPr>
              <a:t>XAMP</a:t>
            </a:r>
            <a:endParaRPr lang="fr-FR" sz="1200" b="1" dirty="0">
              <a:solidFill>
                <a:schemeClr val="accent6"/>
              </a:solidFill>
              <a:latin typeface="Arial Rounded MT Bold" panose="020F0704030504030204" pitchFamily="34" charset="0"/>
            </a:endParaRPr>
          </a:p>
        </p:txBody>
      </p:sp>
      <p:sp>
        <p:nvSpPr>
          <p:cNvPr id="10" name="Google Shape;269;p39">
            <a:extLst>
              <a:ext uri="{FF2B5EF4-FFF2-40B4-BE49-F238E27FC236}">
                <a16:creationId xmlns:a16="http://schemas.microsoft.com/office/drawing/2014/main" id="{9FEABF61-3A8B-2CE8-8BD0-107B0240EEC0}"/>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19</a:t>
            </a:r>
          </a:p>
        </p:txBody>
      </p:sp>
    </p:spTree>
    <p:extLst>
      <p:ext uri="{BB962C8B-B14F-4D97-AF65-F5344CB8AC3E}">
        <p14:creationId xmlns:p14="http://schemas.microsoft.com/office/powerpoint/2010/main" val="41958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42FBE844-D2C4-10B5-5F1F-80DAEEFA05F6}"/>
              </a:ext>
            </a:extLst>
          </p:cNvPr>
          <p:cNvGrpSpPr/>
          <p:nvPr/>
        </p:nvGrpSpPr>
        <p:grpSpPr>
          <a:xfrm>
            <a:off x="0" y="1156415"/>
            <a:ext cx="8867775" cy="3380286"/>
            <a:chOff x="-320316" y="827676"/>
            <a:chExt cx="12601212" cy="5019067"/>
          </a:xfrm>
        </p:grpSpPr>
        <p:sp>
          <p:nvSpPr>
            <p:cNvPr id="5" name="Freeform 5">
              <a:extLst>
                <a:ext uri="{FF2B5EF4-FFF2-40B4-BE49-F238E27FC236}">
                  <a16:creationId xmlns:a16="http://schemas.microsoft.com/office/drawing/2014/main" id="{3182097D-2FBB-CD2C-0A3F-E97A5FD18B5A}"/>
                </a:ext>
              </a:extLst>
            </p:cNvPr>
            <p:cNvSpPr>
              <a:spLocks/>
            </p:cNvSpPr>
            <p:nvPr/>
          </p:nvSpPr>
          <p:spPr bwMode="auto">
            <a:xfrm>
              <a:off x="3197621" y="3809379"/>
              <a:ext cx="774150" cy="1659315"/>
            </a:xfrm>
            <a:custGeom>
              <a:avLst/>
              <a:gdLst>
                <a:gd name="T0" fmla="*/ 245 w 245"/>
                <a:gd name="T1" fmla="*/ 1024 h 1049"/>
                <a:gd name="T2" fmla="*/ 214 w 245"/>
                <a:gd name="T3" fmla="*/ 1049 h 1049"/>
                <a:gd name="T4" fmla="*/ 0 w 245"/>
                <a:gd name="T5" fmla="*/ 26 h 1049"/>
                <a:gd name="T6" fmla="*/ 31 w 245"/>
                <a:gd name="T7" fmla="*/ 0 h 1049"/>
                <a:gd name="T8" fmla="*/ 245 w 245"/>
                <a:gd name="T9" fmla="*/ 1024 h 1049"/>
              </a:gdLst>
              <a:ahLst/>
              <a:cxnLst>
                <a:cxn ang="0">
                  <a:pos x="T0" y="T1"/>
                </a:cxn>
                <a:cxn ang="0">
                  <a:pos x="T2" y="T3"/>
                </a:cxn>
                <a:cxn ang="0">
                  <a:pos x="T4" y="T5"/>
                </a:cxn>
                <a:cxn ang="0">
                  <a:pos x="T6" y="T7"/>
                </a:cxn>
                <a:cxn ang="0">
                  <a:pos x="T8" y="T9"/>
                </a:cxn>
              </a:cxnLst>
              <a:rect l="0" t="0" r="r" b="b"/>
              <a:pathLst>
                <a:path w="245" h="1049">
                  <a:moveTo>
                    <a:pt x="245" y="1024"/>
                  </a:moveTo>
                  <a:lnTo>
                    <a:pt x="214" y="1049"/>
                  </a:lnTo>
                  <a:lnTo>
                    <a:pt x="0" y="26"/>
                  </a:lnTo>
                  <a:lnTo>
                    <a:pt x="31" y="0"/>
                  </a:lnTo>
                  <a:lnTo>
                    <a:pt x="245" y="102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6" name="Freeform 6">
              <a:extLst>
                <a:ext uri="{FF2B5EF4-FFF2-40B4-BE49-F238E27FC236}">
                  <a16:creationId xmlns:a16="http://schemas.microsoft.com/office/drawing/2014/main" id="{65225EEC-78A6-297B-0882-FB5190D228E2}"/>
                </a:ext>
              </a:extLst>
            </p:cNvPr>
            <p:cNvSpPr>
              <a:spLocks/>
            </p:cNvSpPr>
            <p:nvPr/>
          </p:nvSpPr>
          <p:spPr bwMode="auto">
            <a:xfrm>
              <a:off x="3403007" y="3720798"/>
              <a:ext cx="774150" cy="1660896"/>
            </a:xfrm>
            <a:custGeom>
              <a:avLst/>
              <a:gdLst>
                <a:gd name="T0" fmla="*/ 245 w 245"/>
                <a:gd name="T1" fmla="*/ 1024 h 1050"/>
                <a:gd name="T2" fmla="*/ 214 w 245"/>
                <a:gd name="T3" fmla="*/ 1050 h 1050"/>
                <a:gd name="T4" fmla="*/ 0 w 245"/>
                <a:gd name="T5" fmla="*/ 26 h 1050"/>
                <a:gd name="T6" fmla="*/ 31 w 245"/>
                <a:gd name="T7" fmla="*/ 0 h 1050"/>
                <a:gd name="T8" fmla="*/ 245 w 245"/>
                <a:gd name="T9" fmla="*/ 1024 h 1050"/>
              </a:gdLst>
              <a:ahLst/>
              <a:cxnLst>
                <a:cxn ang="0">
                  <a:pos x="T0" y="T1"/>
                </a:cxn>
                <a:cxn ang="0">
                  <a:pos x="T2" y="T3"/>
                </a:cxn>
                <a:cxn ang="0">
                  <a:pos x="T4" y="T5"/>
                </a:cxn>
                <a:cxn ang="0">
                  <a:pos x="T6" y="T7"/>
                </a:cxn>
                <a:cxn ang="0">
                  <a:pos x="T8" y="T9"/>
                </a:cxn>
              </a:cxnLst>
              <a:rect l="0" t="0" r="r" b="b"/>
              <a:pathLst>
                <a:path w="245" h="1050">
                  <a:moveTo>
                    <a:pt x="245" y="1024"/>
                  </a:moveTo>
                  <a:lnTo>
                    <a:pt x="214" y="1050"/>
                  </a:lnTo>
                  <a:lnTo>
                    <a:pt x="0" y="26"/>
                  </a:lnTo>
                  <a:lnTo>
                    <a:pt x="31" y="0"/>
                  </a:lnTo>
                  <a:lnTo>
                    <a:pt x="245" y="102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7" name="Freeform 7">
              <a:extLst>
                <a:ext uri="{FF2B5EF4-FFF2-40B4-BE49-F238E27FC236}">
                  <a16:creationId xmlns:a16="http://schemas.microsoft.com/office/drawing/2014/main" id="{C729BD1E-6583-1FA3-37CA-82EFA998C850}"/>
                </a:ext>
              </a:extLst>
            </p:cNvPr>
            <p:cNvSpPr>
              <a:spLocks/>
            </p:cNvSpPr>
            <p:nvPr/>
          </p:nvSpPr>
          <p:spPr bwMode="auto">
            <a:xfrm>
              <a:off x="3330333" y="5324749"/>
              <a:ext cx="2189736" cy="455560"/>
            </a:xfrm>
            <a:custGeom>
              <a:avLst/>
              <a:gdLst>
                <a:gd name="T0" fmla="*/ 1571 w 1571"/>
                <a:gd name="T1" fmla="*/ 327 h 327"/>
                <a:gd name="T2" fmla="*/ 1571 w 1571"/>
                <a:gd name="T3" fmla="*/ 181 h 327"/>
                <a:gd name="T4" fmla="*/ 1389 w 1571"/>
                <a:gd name="T5" fmla="*/ 0 h 327"/>
                <a:gd name="T6" fmla="*/ 181 w 1571"/>
                <a:gd name="T7" fmla="*/ 0 h 327"/>
                <a:gd name="T8" fmla="*/ 0 w 1571"/>
                <a:gd name="T9" fmla="*/ 181 h 327"/>
                <a:gd name="T10" fmla="*/ 0 w 1571"/>
                <a:gd name="T11" fmla="*/ 327 h 327"/>
                <a:gd name="T12" fmla="*/ 1571 w 1571"/>
                <a:gd name="T13" fmla="*/ 327 h 327"/>
              </a:gdLst>
              <a:ahLst/>
              <a:cxnLst>
                <a:cxn ang="0">
                  <a:pos x="T0" y="T1"/>
                </a:cxn>
                <a:cxn ang="0">
                  <a:pos x="T2" y="T3"/>
                </a:cxn>
                <a:cxn ang="0">
                  <a:pos x="T4" y="T5"/>
                </a:cxn>
                <a:cxn ang="0">
                  <a:pos x="T6" y="T7"/>
                </a:cxn>
                <a:cxn ang="0">
                  <a:pos x="T8" y="T9"/>
                </a:cxn>
                <a:cxn ang="0">
                  <a:pos x="T10" y="T11"/>
                </a:cxn>
                <a:cxn ang="0">
                  <a:pos x="T12" y="T13"/>
                </a:cxn>
              </a:cxnLst>
              <a:rect l="0" t="0" r="r" b="b"/>
              <a:pathLst>
                <a:path w="1571" h="327">
                  <a:moveTo>
                    <a:pt x="1571" y="327"/>
                  </a:moveTo>
                  <a:cubicBezTo>
                    <a:pt x="1571" y="181"/>
                    <a:pt x="1571" y="181"/>
                    <a:pt x="1571" y="181"/>
                  </a:cubicBezTo>
                  <a:cubicBezTo>
                    <a:pt x="1571" y="81"/>
                    <a:pt x="1489" y="0"/>
                    <a:pt x="1389" y="0"/>
                  </a:cubicBezTo>
                  <a:cubicBezTo>
                    <a:pt x="181" y="0"/>
                    <a:pt x="181" y="0"/>
                    <a:pt x="181" y="0"/>
                  </a:cubicBezTo>
                  <a:cubicBezTo>
                    <a:pt x="81" y="0"/>
                    <a:pt x="0" y="81"/>
                    <a:pt x="0" y="181"/>
                  </a:cubicBezTo>
                  <a:cubicBezTo>
                    <a:pt x="0" y="327"/>
                    <a:pt x="0" y="327"/>
                    <a:pt x="0" y="327"/>
                  </a:cubicBezTo>
                  <a:lnTo>
                    <a:pt x="1571" y="327"/>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8" name="Freeform 8">
              <a:extLst>
                <a:ext uri="{FF2B5EF4-FFF2-40B4-BE49-F238E27FC236}">
                  <a16:creationId xmlns:a16="http://schemas.microsoft.com/office/drawing/2014/main" id="{BA5E6D6D-7168-C4CD-275F-2B0D7EB0DFCA}"/>
                </a:ext>
              </a:extLst>
            </p:cNvPr>
            <p:cNvSpPr>
              <a:spLocks/>
            </p:cNvSpPr>
            <p:nvPr/>
          </p:nvSpPr>
          <p:spPr bwMode="auto">
            <a:xfrm>
              <a:off x="3396687" y="5384858"/>
              <a:ext cx="2192895" cy="457142"/>
            </a:xfrm>
            <a:custGeom>
              <a:avLst/>
              <a:gdLst>
                <a:gd name="T0" fmla="*/ 1571 w 1571"/>
                <a:gd name="T1" fmla="*/ 327 h 327"/>
                <a:gd name="T2" fmla="*/ 1571 w 1571"/>
                <a:gd name="T3" fmla="*/ 181 h 327"/>
                <a:gd name="T4" fmla="*/ 1389 w 1571"/>
                <a:gd name="T5" fmla="*/ 0 h 327"/>
                <a:gd name="T6" fmla="*/ 181 w 1571"/>
                <a:gd name="T7" fmla="*/ 0 h 327"/>
                <a:gd name="T8" fmla="*/ 0 w 1571"/>
                <a:gd name="T9" fmla="*/ 181 h 327"/>
                <a:gd name="T10" fmla="*/ 0 w 1571"/>
                <a:gd name="T11" fmla="*/ 327 h 327"/>
                <a:gd name="T12" fmla="*/ 1571 w 1571"/>
                <a:gd name="T13" fmla="*/ 327 h 327"/>
              </a:gdLst>
              <a:ahLst/>
              <a:cxnLst>
                <a:cxn ang="0">
                  <a:pos x="T0" y="T1"/>
                </a:cxn>
                <a:cxn ang="0">
                  <a:pos x="T2" y="T3"/>
                </a:cxn>
                <a:cxn ang="0">
                  <a:pos x="T4" y="T5"/>
                </a:cxn>
                <a:cxn ang="0">
                  <a:pos x="T6" y="T7"/>
                </a:cxn>
                <a:cxn ang="0">
                  <a:pos x="T8" y="T9"/>
                </a:cxn>
                <a:cxn ang="0">
                  <a:pos x="T10" y="T11"/>
                </a:cxn>
                <a:cxn ang="0">
                  <a:pos x="T12" y="T13"/>
                </a:cxn>
              </a:cxnLst>
              <a:rect l="0" t="0" r="r" b="b"/>
              <a:pathLst>
                <a:path w="1571" h="327">
                  <a:moveTo>
                    <a:pt x="1571" y="327"/>
                  </a:moveTo>
                  <a:cubicBezTo>
                    <a:pt x="1571" y="181"/>
                    <a:pt x="1571" y="181"/>
                    <a:pt x="1571" y="181"/>
                  </a:cubicBezTo>
                  <a:cubicBezTo>
                    <a:pt x="1571" y="81"/>
                    <a:pt x="1489" y="0"/>
                    <a:pt x="1389" y="0"/>
                  </a:cubicBezTo>
                  <a:cubicBezTo>
                    <a:pt x="181" y="0"/>
                    <a:pt x="181" y="0"/>
                    <a:pt x="181" y="0"/>
                  </a:cubicBezTo>
                  <a:cubicBezTo>
                    <a:pt x="81" y="0"/>
                    <a:pt x="0" y="81"/>
                    <a:pt x="0" y="181"/>
                  </a:cubicBezTo>
                  <a:cubicBezTo>
                    <a:pt x="0" y="327"/>
                    <a:pt x="0" y="327"/>
                    <a:pt x="0" y="327"/>
                  </a:cubicBezTo>
                  <a:lnTo>
                    <a:pt x="1571" y="32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9" name="Freeform 9">
              <a:extLst>
                <a:ext uri="{FF2B5EF4-FFF2-40B4-BE49-F238E27FC236}">
                  <a16:creationId xmlns:a16="http://schemas.microsoft.com/office/drawing/2014/main" id="{3F3C3995-1F95-05E2-A068-19BC26850C09}"/>
                </a:ext>
              </a:extLst>
            </p:cNvPr>
            <p:cNvSpPr>
              <a:spLocks/>
            </p:cNvSpPr>
            <p:nvPr/>
          </p:nvSpPr>
          <p:spPr bwMode="auto">
            <a:xfrm>
              <a:off x="4679562" y="5183969"/>
              <a:ext cx="445531" cy="136035"/>
            </a:xfrm>
            <a:custGeom>
              <a:avLst/>
              <a:gdLst>
                <a:gd name="T0" fmla="*/ 318 w 318"/>
                <a:gd name="T1" fmla="*/ 97 h 97"/>
                <a:gd name="T2" fmla="*/ 318 w 318"/>
                <a:gd name="T3" fmla="*/ 37 h 97"/>
                <a:gd name="T4" fmla="*/ 282 w 318"/>
                <a:gd name="T5" fmla="*/ 0 h 97"/>
                <a:gd name="T6" fmla="*/ 37 w 318"/>
                <a:gd name="T7" fmla="*/ 0 h 97"/>
                <a:gd name="T8" fmla="*/ 0 w 318"/>
                <a:gd name="T9" fmla="*/ 37 h 97"/>
                <a:gd name="T10" fmla="*/ 0 w 318"/>
                <a:gd name="T11" fmla="*/ 97 h 97"/>
                <a:gd name="T12" fmla="*/ 318 w 318"/>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318" h="97">
                  <a:moveTo>
                    <a:pt x="318" y="97"/>
                  </a:moveTo>
                  <a:cubicBezTo>
                    <a:pt x="318" y="37"/>
                    <a:pt x="318" y="37"/>
                    <a:pt x="318" y="37"/>
                  </a:cubicBezTo>
                  <a:cubicBezTo>
                    <a:pt x="318" y="17"/>
                    <a:pt x="302" y="0"/>
                    <a:pt x="282" y="0"/>
                  </a:cubicBezTo>
                  <a:cubicBezTo>
                    <a:pt x="37" y="0"/>
                    <a:pt x="37" y="0"/>
                    <a:pt x="37" y="0"/>
                  </a:cubicBezTo>
                  <a:cubicBezTo>
                    <a:pt x="17" y="0"/>
                    <a:pt x="0" y="17"/>
                    <a:pt x="0" y="37"/>
                  </a:cubicBezTo>
                  <a:cubicBezTo>
                    <a:pt x="0" y="97"/>
                    <a:pt x="0" y="97"/>
                    <a:pt x="0" y="97"/>
                  </a:cubicBezTo>
                  <a:lnTo>
                    <a:pt x="318" y="9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0" name="Freeform 10">
              <a:extLst>
                <a:ext uri="{FF2B5EF4-FFF2-40B4-BE49-F238E27FC236}">
                  <a16:creationId xmlns:a16="http://schemas.microsoft.com/office/drawing/2014/main" id="{D7FD42D8-0796-B325-EAE6-1E1238D29907}"/>
                </a:ext>
              </a:extLst>
            </p:cNvPr>
            <p:cNvSpPr>
              <a:spLocks/>
            </p:cNvSpPr>
            <p:nvPr/>
          </p:nvSpPr>
          <p:spPr bwMode="auto">
            <a:xfrm>
              <a:off x="3327172" y="1493615"/>
              <a:ext cx="1238638" cy="1586552"/>
            </a:xfrm>
            <a:custGeom>
              <a:avLst/>
              <a:gdLst>
                <a:gd name="T0" fmla="*/ 26 w 392"/>
                <a:gd name="T1" fmla="*/ 1003 h 1003"/>
                <a:gd name="T2" fmla="*/ 0 w 392"/>
                <a:gd name="T3" fmla="*/ 963 h 1003"/>
                <a:gd name="T4" fmla="*/ 365 w 392"/>
                <a:gd name="T5" fmla="*/ 0 h 1003"/>
                <a:gd name="T6" fmla="*/ 392 w 392"/>
                <a:gd name="T7" fmla="*/ 39 h 1003"/>
                <a:gd name="T8" fmla="*/ 26 w 392"/>
                <a:gd name="T9" fmla="*/ 1003 h 1003"/>
              </a:gdLst>
              <a:ahLst/>
              <a:cxnLst>
                <a:cxn ang="0">
                  <a:pos x="T0" y="T1"/>
                </a:cxn>
                <a:cxn ang="0">
                  <a:pos x="T2" y="T3"/>
                </a:cxn>
                <a:cxn ang="0">
                  <a:pos x="T4" y="T5"/>
                </a:cxn>
                <a:cxn ang="0">
                  <a:pos x="T6" y="T7"/>
                </a:cxn>
                <a:cxn ang="0">
                  <a:pos x="T8" y="T9"/>
                </a:cxn>
              </a:cxnLst>
              <a:rect l="0" t="0" r="r" b="b"/>
              <a:pathLst>
                <a:path w="392" h="1003">
                  <a:moveTo>
                    <a:pt x="26" y="1003"/>
                  </a:moveTo>
                  <a:lnTo>
                    <a:pt x="0" y="963"/>
                  </a:lnTo>
                  <a:lnTo>
                    <a:pt x="365" y="0"/>
                  </a:lnTo>
                  <a:lnTo>
                    <a:pt x="392" y="39"/>
                  </a:lnTo>
                  <a:lnTo>
                    <a:pt x="26" y="100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1" name="Freeform 11">
              <a:extLst>
                <a:ext uri="{FF2B5EF4-FFF2-40B4-BE49-F238E27FC236}">
                  <a16:creationId xmlns:a16="http://schemas.microsoft.com/office/drawing/2014/main" id="{5C6310FB-08C1-0EB1-5C7E-459A58EFF7C3}"/>
                </a:ext>
              </a:extLst>
            </p:cNvPr>
            <p:cNvSpPr>
              <a:spLocks/>
            </p:cNvSpPr>
            <p:nvPr/>
          </p:nvSpPr>
          <p:spPr bwMode="auto">
            <a:xfrm>
              <a:off x="3523079" y="1624906"/>
              <a:ext cx="1219679" cy="1565988"/>
            </a:xfrm>
            <a:custGeom>
              <a:avLst/>
              <a:gdLst>
                <a:gd name="T0" fmla="*/ 26 w 386"/>
                <a:gd name="T1" fmla="*/ 990 h 990"/>
                <a:gd name="T2" fmla="*/ 0 w 386"/>
                <a:gd name="T3" fmla="*/ 950 h 990"/>
                <a:gd name="T4" fmla="*/ 360 w 386"/>
                <a:gd name="T5" fmla="*/ 0 h 990"/>
                <a:gd name="T6" fmla="*/ 386 w 386"/>
                <a:gd name="T7" fmla="*/ 41 h 990"/>
                <a:gd name="T8" fmla="*/ 26 w 386"/>
                <a:gd name="T9" fmla="*/ 990 h 990"/>
              </a:gdLst>
              <a:ahLst/>
              <a:cxnLst>
                <a:cxn ang="0">
                  <a:pos x="T0" y="T1"/>
                </a:cxn>
                <a:cxn ang="0">
                  <a:pos x="T2" y="T3"/>
                </a:cxn>
                <a:cxn ang="0">
                  <a:pos x="T4" y="T5"/>
                </a:cxn>
                <a:cxn ang="0">
                  <a:pos x="T6" y="T7"/>
                </a:cxn>
                <a:cxn ang="0">
                  <a:pos x="T8" y="T9"/>
                </a:cxn>
              </a:cxnLst>
              <a:rect l="0" t="0" r="r" b="b"/>
              <a:pathLst>
                <a:path w="386" h="990">
                  <a:moveTo>
                    <a:pt x="26" y="990"/>
                  </a:moveTo>
                  <a:lnTo>
                    <a:pt x="0" y="950"/>
                  </a:lnTo>
                  <a:lnTo>
                    <a:pt x="360" y="0"/>
                  </a:lnTo>
                  <a:lnTo>
                    <a:pt x="386" y="41"/>
                  </a:lnTo>
                  <a:lnTo>
                    <a:pt x="26" y="99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2" name="Oval 12">
              <a:extLst>
                <a:ext uri="{FF2B5EF4-FFF2-40B4-BE49-F238E27FC236}">
                  <a16:creationId xmlns:a16="http://schemas.microsoft.com/office/drawing/2014/main" id="{85576A75-D88C-F935-EA50-65B53B4D1CA0}"/>
                </a:ext>
              </a:extLst>
            </p:cNvPr>
            <p:cNvSpPr>
              <a:spLocks noChangeArrowheads="1"/>
            </p:cNvSpPr>
            <p:nvPr/>
          </p:nvSpPr>
          <p:spPr bwMode="auto">
            <a:xfrm>
              <a:off x="2802647" y="2996331"/>
              <a:ext cx="900541" cy="901629"/>
            </a:xfrm>
            <a:prstGeom prst="ellipse">
              <a:avLst/>
            </a:prstGeom>
            <a:solidFill>
              <a:schemeClr val="tx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3" name="Freeform 13">
              <a:extLst>
                <a:ext uri="{FF2B5EF4-FFF2-40B4-BE49-F238E27FC236}">
                  <a16:creationId xmlns:a16="http://schemas.microsoft.com/office/drawing/2014/main" id="{4AC042FA-90D5-0617-A1F0-F651497A7E20}"/>
                </a:ext>
              </a:extLst>
            </p:cNvPr>
            <p:cNvSpPr>
              <a:spLocks/>
            </p:cNvSpPr>
            <p:nvPr/>
          </p:nvSpPr>
          <p:spPr bwMode="auto">
            <a:xfrm>
              <a:off x="4287748" y="889366"/>
              <a:ext cx="1099607" cy="1134155"/>
            </a:xfrm>
            <a:custGeom>
              <a:avLst/>
              <a:gdLst>
                <a:gd name="T0" fmla="*/ 119 w 790"/>
                <a:gd name="T1" fmla="*/ 94 h 812"/>
                <a:gd name="T2" fmla="*/ 93 w 790"/>
                <a:gd name="T3" fmla="*/ 457 h 812"/>
                <a:gd name="T4" fmla="*/ 401 w 790"/>
                <a:gd name="T5" fmla="*/ 812 h 812"/>
                <a:gd name="T6" fmla="*/ 790 w 790"/>
                <a:gd name="T7" fmla="*/ 474 h 812"/>
                <a:gd name="T8" fmla="*/ 483 w 790"/>
                <a:gd name="T9" fmla="*/ 120 h 812"/>
                <a:gd name="T10" fmla="*/ 119 w 790"/>
                <a:gd name="T11" fmla="*/ 94 h 812"/>
              </a:gdLst>
              <a:ahLst/>
              <a:cxnLst>
                <a:cxn ang="0">
                  <a:pos x="T0" y="T1"/>
                </a:cxn>
                <a:cxn ang="0">
                  <a:pos x="T2" y="T3"/>
                </a:cxn>
                <a:cxn ang="0">
                  <a:pos x="T4" y="T5"/>
                </a:cxn>
                <a:cxn ang="0">
                  <a:pos x="T6" y="T7"/>
                </a:cxn>
                <a:cxn ang="0">
                  <a:pos x="T8" y="T9"/>
                </a:cxn>
                <a:cxn ang="0">
                  <a:pos x="T10" y="T11"/>
                </a:cxn>
              </a:cxnLst>
              <a:rect l="0" t="0" r="r" b="b"/>
              <a:pathLst>
                <a:path w="790" h="812">
                  <a:moveTo>
                    <a:pt x="119" y="94"/>
                  </a:moveTo>
                  <a:cubicBezTo>
                    <a:pt x="12" y="187"/>
                    <a:pt x="0" y="350"/>
                    <a:pt x="93" y="457"/>
                  </a:cubicBezTo>
                  <a:cubicBezTo>
                    <a:pt x="401" y="812"/>
                    <a:pt x="401" y="812"/>
                    <a:pt x="401" y="812"/>
                  </a:cubicBezTo>
                  <a:cubicBezTo>
                    <a:pt x="790" y="474"/>
                    <a:pt x="790" y="474"/>
                    <a:pt x="790" y="474"/>
                  </a:cubicBezTo>
                  <a:cubicBezTo>
                    <a:pt x="483" y="120"/>
                    <a:pt x="483" y="120"/>
                    <a:pt x="483" y="120"/>
                  </a:cubicBezTo>
                  <a:cubicBezTo>
                    <a:pt x="389" y="12"/>
                    <a:pt x="227" y="0"/>
                    <a:pt x="119" y="94"/>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4" name="Freeform 14">
              <a:extLst>
                <a:ext uri="{FF2B5EF4-FFF2-40B4-BE49-F238E27FC236}">
                  <a16:creationId xmlns:a16="http://schemas.microsoft.com/office/drawing/2014/main" id="{2B0CE458-2A35-D320-3058-F92C4B02B3C0}"/>
                </a:ext>
              </a:extLst>
            </p:cNvPr>
            <p:cNvSpPr>
              <a:spLocks/>
            </p:cNvSpPr>
            <p:nvPr/>
          </p:nvSpPr>
          <p:spPr bwMode="auto">
            <a:xfrm>
              <a:off x="4347785" y="827676"/>
              <a:ext cx="1102768" cy="1134155"/>
            </a:xfrm>
            <a:custGeom>
              <a:avLst/>
              <a:gdLst>
                <a:gd name="T0" fmla="*/ 119 w 790"/>
                <a:gd name="T1" fmla="*/ 94 h 812"/>
                <a:gd name="T2" fmla="*/ 93 w 790"/>
                <a:gd name="T3" fmla="*/ 457 h 812"/>
                <a:gd name="T4" fmla="*/ 401 w 790"/>
                <a:gd name="T5" fmla="*/ 812 h 812"/>
                <a:gd name="T6" fmla="*/ 790 w 790"/>
                <a:gd name="T7" fmla="*/ 474 h 812"/>
                <a:gd name="T8" fmla="*/ 483 w 790"/>
                <a:gd name="T9" fmla="*/ 120 h 812"/>
                <a:gd name="T10" fmla="*/ 119 w 790"/>
                <a:gd name="T11" fmla="*/ 94 h 812"/>
              </a:gdLst>
              <a:ahLst/>
              <a:cxnLst>
                <a:cxn ang="0">
                  <a:pos x="T0" y="T1"/>
                </a:cxn>
                <a:cxn ang="0">
                  <a:pos x="T2" y="T3"/>
                </a:cxn>
                <a:cxn ang="0">
                  <a:pos x="T4" y="T5"/>
                </a:cxn>
                <a:cxn ang="0">
                  <a:pos x="T6" y="T7"/>
                </a:cxn>
                <a:cxn ang="0">
                  <a:pos x="T8" y="T9"/>
                </a:cxn>
                <a:cxn ang="0">
                  <a:pos x="T10" y="T11"/>
                </a:cxn>
              </a:cxnLst>
              <a:rect l="0" t="0" r="r" b="b"/>
              <a:pathLst>
                <a:path w="790" h="812">
                  <a:moveTo>
                    <a:pt x="119" y="94"/>
                  </a:moveTo>
                  <a:cubicBezTo>
                    <a:pt x="12" y="187"/>
                    <a:pt x="0" y="350"/>
                    <a:pt x="93" y="457"/>
                  </a:cubicBezTo>
                  <a:cubicBezTo>
                    <a:pt x="401" y="812"/>
                    <a:pt x="401" y="812"/>
                    <a:pt x="401" y="812"/>
                  </a:cubicBezTo>
                  <a:cubicBezTo>
                    <a:pt x="790" y="474"/>
                    <a:pt x="790" y="474"/>
                    <a:pt x="790" y="474"/>
                  </a:cubicBezTo>
                  <a:cubicBezTo>
                    <a:pt x="483" y="120"/>
                    <a:pt x="483" y="120"/>
                    <a:pt x="483" y="120"/>
                  </a:cubicBezTo>
                  <a:cubicBezTo>
                    <a:pt x="389" y="12"/>
                    <a:pt x="227" y="0"/>
                    <a:pt x="119" y="94"/>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5" name="Oval 15">
              <a:extLst>
                <a:ext uri="{FF2B5EF4-FFF2-40B4-BE49-F238E27FC236}">
                  <a16:creationId xmlns:a16="http://schemas.microsoft.com/office/drawing/2014/main" id="{19488B0E-0F10-BB5A-0AFE-DA4A57598852}"/>
                </a:ext>
              </a:extLst>
            </p:cNvPr>
            <p:cNvSpPr>
              <a:spLocks noChangeArrowheads="1"/>
            </p:cNvSpPr>
            <p:nvPr/>
          </p:nvSpPr>
          <p:spPr bwMode="auto">
            <a:xfrm>
              <a:off x="2875323" y="3069094"/>
              <a:ext cx="755191" cy="756103"/>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16" name="Oval 16">
              <a:extLst>
                <a:ext uri="{FF2B5EF4-FFF2-40B4-BE49-F238E27FC236}">
                  <a16:creationId xmlns:a16="http://schemas.microsoft.com/office/drawing/2014/main" id="{39913720-6485-FBF6-C208-A33BF64EAE58}"/>
                </a:ext>
              </a:extLst>
            </p:cNvPr>
            <p:cNvSpPr>
              <a:spLocks noChangeArrowheads="1"/>
            </p:cNvSpPr>
            <p:nvPr/>
          </p:nvSpPr>
          <p:spPr bwMode="auto">
            <a:xfrm>
              <a:off x="3049110" y="3243093"/>
              <a:ext cx="404453" cy="406525"/>
            </a:xfrm>
            <a:prstGeom prst="ellipse">
              <a:avLst/>
            </a:prstGeom>
            <a:solidFill>
              <a:schemeClr val="tx1"/>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17" name="Rectangle 17">
              <a:extLst>
                <a:ext uri="{FF2B5EF4-FFF2-40B4-BE49-F238E27FC236}">
                  <a16:creationId xmlns:a16="http://schemas.microsoft.com/office/drawing/2014/main" id="{4CDEB7F4-613F-22ED-3446-9C682740E2D8}"/>
                </a:ext>
              </a:extLst>
            </p:cNvPr>
            <p:cNvSpPr>
              <a:spLocks noChangeArrowheads="1"/>
            </p:cNvSpPr>
            <p:nvPr/>
          </p:nvSpPr>
          <p:spPr bwMode="auto">
            <a:xfrm>
              <a:off x="-320316" y="5783471"/>
              <a:ext cx="3633707" cy="58529"/>
            </a:xfrm>
            <a:prstGeom prst="rect">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a:p>
          </p:txBody>
        </p:sp>
        <p:sp>
          <p:nvSpPr>
            <p:cNvPr id="18" name="Freeform 18">
              <a:extLst>
                <a:ext uri="{FF2B5EF4-FFF2-40B4-BE49-F238E27FC236}">
                  <a16:creationId xmlns:a16="http://schemas.microsoft.com/office/drawing/2014/main" id="{15446A2B-4908-EF87-6BC5-FFA8EE59C05C}"/>
                </a:ext>
              </a:extLst>
            </p:cNvPr>
            <p:cNvSpPr>
              <a:spLocks/>
            </p:cNvSpPr>
            <p:nvPr/>
          </p:nvSpPr>
          <p:spPr bwMode="auto">
            <a:xfrm>
              <a:off x="5185281" y="1838823"/>
              <a:ext cx="7095615" cy="4007920"/>
            </a:xfrm>
            <a:custGeom>
              <a:avLst/>
              <a:gdLst>
                <a:gd name="T0" fmla="*/ 1530 w 1530"/>
                <a:gd name="T1" fmla="*/ 2556 h 2556"/>
                <a:gd name="T2" fmla="*/ 241 w 1530"/>
                <a:gd name="T3" fmla="*/ 2556 h 2556"/>
                <a:gd name="T4" fmla="*/ 0 w 1530"/>
                <a:gd name="T5" fmla="*/ 596 h 2556"/>
                <a:gd name="T6" fmla="*/ 276 w 1530"/>
                <a:gd name="T7" fmla="*/ 0 h 2556"/>
                <a:gd name="T8" fmla="*/ 1530 w 1530"/>
                <a:gd name="T9" fmla="*/ 2556 h 2556"/>
                <a:gd name="connsiteX0" fmla="*/ 10000 w 10000"/>
                <a:gd name="connsiteY0" fmla="*/ 9913 h 9913"/>
                <a:gd name="connsiteX1" fmla="*/ 1575 w 10000"/>
                <a:gd name="connsiteY1" fmla="*/ 9913 h 9913"/>
                <a:gd name="connsiteX2" fmla="*/ 0 w 10000"/>
                <a:gd name="connsiteY2" fmla="*/ 2245 h 9913"/>
                <a:gd name="connsiteX3" fmla="*/ 1435 w 10000"/>
                <a:gd name="connsiteY3" fmla="*/ 0 h 9913"/>
                <a:gd name="connsiteX4" fmla="*/ 10000 w 10000"/>
                <a:gd name="connsiteY4" fmla="*/ 9913 h 9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913">
                  <a:moveTo>
                    <a:pt x="10000" y="9913"/>
                  </a:moveTo>
                  <a:lnTo>
                    <a:pt x="1575" y="9913"/>
                  </a:lnTo>
                  <a:lnTo>
                    <a:pt x="0" y="2245"/>
                  </a:lnTo>
                  <a:lnTo>
                    <a:pt x="1435" y="0"/>
                  </a:lnTo>
                  <a:lnTo>
                    <a:pt x="10000" y="9913"/>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050" dirty="0"/>
            </a:p>
          </p:txBody>
        </p:sp>
        <p:sp>
          <p:nvSpPr>
            <p:cNvPr id="19" name="Freeform 19">
              <a:extLst>
                <a:ext uri="{FF2B5EF4-FFF2-40B4-BE49-F238E27FC236}">
                  <a16:creationId xmlns:a16="http://schemas.microsoft.com/office/drawing/2014/main" id="{3D7FC26F-C53F-2114-418D-90D94DDC71D7}"/>
                </a:ext>
              </a:extLst>
            </p:cNvPr>
            <p:cNvSpPr>
              <a:spLocks/>
            </p:cNvSpPr>
            <p:nvPr/>
          </p:nvSpPr>
          <p:spPr bwMode="auto">
            <a:xfrm>
              <a:off x="4644805" y="1226291"/>
              <a:ext cx="1933792" cy="1896586"/>
            </a:xfrm>
            <a:custGeom>
              <a:avLst/>
              <a:gdLst>
                <a:gd name="T0" fmla="*/ 297 w 1385"/>
                <a:gd name="T1" fmla="*/ 258 h 1358"/>
                <a:gd name="T2" fmla="*/ 307 w 1385"/>
                <a:gd name="T3" fmla="*/ 1358 h 1358"/>
                <a:gd name="T4" fmla="*/ 1385 w 1385"/>
                <a:gd name="T5" fmla="*/ 423 h 1358"/>
                <a:gd name="T6" fmla="*/ 297 w 1385"/>
                <a:gd name="T7" fmla="*/ 258 h 1358"/>
              </a:gdLst>
              <a:ahLst/>
              <a:cxnLst>
                <a:cxn ang="0">
                  <a:pos x="T0" y="T1"/>
                </a:cxn>
                <a:cxn ang="0">
                  <a:pos x="T2" y="T3"/>
                </a:cxn>
                <a:cxn ang="0">
                  <a:pos x="T4" y="T5"/>
                </a:cxn>
                <a:cxn ang="0">
                  <a:pos x="T6" y="T7"/>
                </a:cxn>
              </a:cxnLst>
              <a:rect l="0" t="0" r="r" b="b"/>
              <a:pathLst>
                <a:path w="1385" h="1358">
                  <a:moveTo>
                    <a:pt x="297" y="258"/>
                  </a:moveTo>
                  <a:cubicBezTo>
                    <a:pt x="0" y="516"/>
                    <a:pt x="4" y="1008"/>
                    <a:pt x="307" y="1358"/>
                  </a:cubicBezTo>
                  <a:cubicBezTo>
                    <a:pt x="1385" y="423"/>
                    <a:pt x="1385" y="423"/>
                    <a:pt x="1385" y="423"/>
                  </a:cubicBezTo>
                  <a:cubicBezTo>
                    <a:pt x="1082" y="74"/>
                    <a:pt x="595" y="0"/>
                    <a:pt x="297" y="258"/>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050" dirty="0"/>
            </a:p>
          </p:txBody>
        </p:sp>
      </p:grpSp>
      <p:sp>
        <p:nvSpPr>
          <p:cNvPr id="20" name="TextBox 41">
            <a:extLst>
              <a:ext uri="{FF2B5EF4-FFF2-40B4-BE49-F238E27FC236}">
                <a16:creationId xmlns:a16="http://schemas.microsoft.com/office/drawing/2014/main" id="{52837705-5A70-BAE9-16A4-016AFC371B7F}"/>
              </a:ext>
            </a:extLst>
          </p:cNvPr>
          <p:cNvSpPr txBox="1"/>
          <p:nvPr/>
        </p:nvSpPr>
        <p:spPr>
          <a:xfrm>
            <a:off x="484945" y="250584"/>
            <a:ext cx="8382830" cy="669414"/>
          </a:xfrm>
          <a:prstGeom prst="rect">
            <a:avLst/>
          </a:prstGeom>
          <a:noFill/>
        </p:spPr>
        <p:txBody>
          <a:bodyPr wrap="square" rtlCol="0">
            <a:spAutoFit/>
          </a:bodyPr>
          <a:lstStyle/>
          <a:p>
            <a:pPr lvl="0">
              <a:defRPr/>
            </a:pPr>
            <a:r>
              <a:rPr lang="en-US" sz="3750" kern="1200" dirty="0">
                <a:solidFill>
                  <a:schemeClr val="accent1">
                    <a:lumMod val="90000"/>
                  </a:schemeClr>
                </a:solidFill>
                <a:latin typeface="Arial Black" panose="020B0A04020102020204" pitchFamily="34" charset="0"/>
              </a:rPr>
              <a:t>Angular</a:t>
            </a:r>
          </a:p>
        </p:txBody>
      </p:sp>
      <p:sp>
        <p:nvSpPr>
          <p:cNvPr id="22" name="TextBox 45">
            <a:extLst>
              <a:ext uri="{FF2B5EF4-FFF2-40B4-BE49-F238E27FC236}">
                <a16:creationId xmlns:a16="http://schemas.microsoft.com/office/drawing/2014/main" id="{3278FD51-3635-13DB-4749-2E1BB8F207F4}"/>
              </a:ext>
            </a:extLst>
          </p:cNvPr>
          <p:cNvSpPr txBox="1"/>
          <p:nvPr/>
        </p:nvSpPr>
        <p:spPr>
          <a:xfrm>
            <a:off x="4421433" y="3664198"/>
            <a:ext cx="3661210" cy="830997"/>
          </a:xfrm>
          <a:prstGeom prst="rect">
            <a:avLst/>
          </a:prstGeom>
          <a:noFill/>
        </p:spPr>
        <p:txBody>
          <a:bodyPr wrap="square" rtlCol="0">
            <a:spAutoFit/>
          </a:bodyPr>
          <a:lstStyle/>
          <a:p>
            <a:pPr algn="ctr">
              <a:defRPr/>
            </a:pPr>
            <a:r>
              <a:rPr lang="fr-FR" sz="1200" dirty="0" err="1">
                <a:latin typeface="Arial Black" panose="020B0A04020102020204" pitchFamily="34" charset="0"/>
              </a:rPr>
              <a:t>Angular</a:t>
            </a:r>
            <a:r>
              <a:rPr lang="fr-FR" sz="1200" dirty="0">
                <a:latin typeface="Arial Black" panose="020B0A04020102020204" pitchFamily="34" charset="0"/>
              </a:rPr>
              <a:t> est un Framework de développement front-end open-source, basé sur </a:t>
            </a:r>
            <a:r>
              <a:rPr lang="fr-FR" sz="1200" dirty="0" err="1">
                <a:latin typeface="Arial Black" panose="020B0A04020102020204" pitchFamily="34" charset="0"/>
              </a:rPr>
              <a:t>TypeScript</a:t>
            </a:r>
            <a:r>
              <a:rPr lang="fr-FR" sz="1200" dirty="0">
                <a:latin typeface="Arial Black" panose="020B0A04020102020204" pitchFamily="34" charset="0"/>
              </a:rPr>
              <a:t>, et développé par Google</a:t>
            </a:r>
            <a:endParaRPr lang="en-US" sz="2100" b="1" dirty="0">
              <a:latin typeface="Arial Black" panose="020B0A04020102020204" pitchFamily="34" charset="0"/>
              <a:ea typeface="Noto Sans" panose="020B0502040504020204" pitchFamily="34"/>
              <a:cs typeface="Noto Sans" panose="020B0502040504020204" pitchFamily="34"/>
            </a:endParaRPr>
          </a:p>
        </p:txBody>
      </p:sp>
      <p:pic>
        <p:nvPicPr>
          <p:cNvPr id="21" name="Image 20" descr="Description de l'image Angular_full_color_logo.sv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5778" y="2568665"/>
            <a:ext cx="895388" cy="804008"/>
          </a:xfrm>
          <a:prstGeom prst="rect">
            <a:avLst/>
          </a:prstGeom>
          <a:noFill/>
          <a:ln>
            <a:noFill/>
          </a:ln>
        </p:spPr>
      </p:pic>
      <p:sp>
        <p:nvSpPr>
          <p:cNvPr id="2" name="Google Shape;269;p39">
            <a:extLst>
              <a:ext uri="{FF2B5EF4-FFF2-40B4-BE49-F238E27FC236}">
                <a16:creationId xmlns:a16="http://schemas.microsoft.com/office/drawing/2014/main" id="{2BACBC62-640B-BD9A-3A79-D7BBF83BE23A}"/>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20</a:t>
            </a:r>
          </a:p>
        </p:txBody>
      </p:sp>
    </p:spTree>
    <p:extLst>
      <p:ext uri="{BB962C8B-B14F-4D97-AF65-F5344CB8AC3E}">
        <p14:creationId xmlns:p14="http://schemas.microsoft.com/office/powerpoint/2010/main" val="325443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4" name="Google Shape;234;p36"/>
          <p:cNvPicPr preferRelativeResize="0"/>
          <p:nvPr/>
        </p:nvPicPr>
        <p:blipFill>
          <a:blip r:embed="rId3">
            <a:alphaModFix/>
          </a:blip>
          <a:stretch>
            <a:fillRect/>
          </a:stretch>
        </p:blipFill>
        <p:spPr>
          <a:xfrm rot="15199030">
            <a:off x="7546336" y="-722632"/>
            <a:ext cx="2308884" cy="2245340"/>
          </a:xfrm>
          <a:prstGeom prst="rect">
            <a:avLst/>
          </a:prstGeom>
          <a:noFill/>
          <a:ln>
            <a:noFill/>
          </a:ln>
        </p:spPr>
      </p:pic>
      <p:pic>
        <p:nvPicPr>
          <p:cNvPr id="235" name="Google Shape;235;p36"/>
          <p:cNvPicPr preferRelativeResize="0"/>
          <p:nvPr/>
        </p:nvPicPr>
        <p:blipFill>
          <a:blip r:embed="rId4">
            <a:alphaModFix/>
          </a:blip>
          <a:stretch>
            <a:fillRect/>
          </a:stretch>
        </p:blipFill>
        <p:spPr>
          <a:xfrm rot="11323738">
            <a:off x="-1156163" y="4035416"/>
            <a:ext cx="2529016" cy="2498734"/>
          </a:xfrm>
          <a:prstGeom prst="rect">
            <a:avLst/>
          </a:prstGeom>
          <a:noFill/>
          <a:ln>
            <a:noFill/>
          </a:ln>
        </p:spPr>
      </p:pic>
      <p:pic>
        <p:nvPicPr>
          <p:cNvPr id="236" name="Google Shape;236;p36"/>
          <p:cNvPicPr preferRelativeResize="0"/>
          <p:nvPr/>
        </p:nvPicPr>
        <p:blipFill>
          <a:blip r:embed="rId5">
            <a:alphaModFix/>
          </a:blip>
          <a:stretch>
            <a:fillRect/>
          </a:stretch>
        </p:blipFill>
        <p:spPr>
          <a:xfrm>
            <a:off x="2180037" y="1320892"/>
            <a:ext cx="245656" cy="245663"/>
          </a:xfrm>
          <a:prstGeom prst="rect">
            <a:avLst/>
          </a:prstGeom>
          <a:noFill/>
          <a:ln>
            <a:noFill/>
          </a:ln>
        </p:spPr>
      </p:pic>
      <p:pic>
        <p:nvPicPr>
          <p:cNvPr id="237" name="Google Shape;237;p36"/>
          <p:cNvPicPr preferRelativeResize="0"/>
          <p:nvPr/>
        </p:nvPicPr>
        <p:blipFill>
          <a:blip r:embed="rId6">
            <a:alphaModFix/>
          </a:blip>
          <a:stretch>
            <a:fillRect/>
          </a:stretch>
        </p:blipFill>
        <p:spPr>
          <a:xfrm rot="4084233">
            <a:off x="2180037" y="1839118"/>
            <a:ext cx="245656" cy="245663"/>
          </a:xfrm>
          <a:prstGeom prst="rect">
            <a:avLst/>
          </a:prstGeom>
          <a:noFill/>
          <a:ln>
            <a:noFill/>
          </a:ln>
        </p:spPr>
      </p:pic>
      <p:pic>
        <p:nvPicPr>
          <p:cNvPr id="238" name="Google Shape;238;p36"/>
          <p:cNvPicPr preferRelativeResize="0"/>
          <p:nvPr/>
        </p:nvPicPr>
        <p:blipFill>
          <a:blip r:embed="rId7">
            <a:alphaModFix/>
          </a:blip>
          <a:stretch>
            <a:fillRect/>
          </a:stretch>
        </p:blipFill>
        <p:spPr>
          <a:xfrm rot="12452252">
            <a:off x="2180036" y="2955003"/>
            <a:ext cx="245656" cy="245663"/>
          </a:xfrm>
          <a:prstGeom prst="rect">
            <a:avLst/>
          </a:prstGeom>
          <a:noFill/>
          <a:ln>
            <a:noFill/>
          </a:ln>
        </p:spPr>
      </p:pic>
      <p:pic>
        <p:nvPicPr>
          <p:cNvPr id="13" name="Image 12">
            <a:extLst>
              <a:ext uri="{FF2B5EF4-FFF2-40B4-BE49-F238E27FC236}">
                <a16:creationId xmlns:a16="http://schemas.microsoft.com/office/drawing/2014/main" id="{2A663F05-C8E5-F217-BA4A-3C70801E436C}"/>
              </a:ext>
            </a:extLst>
          </p:cNvPr>
          <p:cNvPicPr>
            <a:picLocks noChangeAspect="1"/>
          </p:cNvPicPr>
          <p:nvPr/>
        </p:nvPicPr>
        <p:blipFill>
          <a:blip r:embed="rId8"/>
          <a:stretch>
            <a:fillRect/>
          </a:stretch>
        </p:blipFill>
        <p:spPr>
          <a:xfrm rot="2354796">
            <a:off x="2193643" y="2406562"/>
            <a:ext cx="243580" cy="246785"/>
          </a:xfrm>
          <a:prstGeom prst="rect">
            <a:avLst/>
          </a:prstGeom>
        </p:spPr>
      </p:pic>
      <p:sp>
        <p:nvSpPr>
          <p:cNvPr id="14" name="ZoneTexte 13">
            <a:extLst>
              <a:ext uri="{FF2B5EF4-FFF2-40B4-BE49-F238E27FC236}">
                <a16:creationId xmlns:a16="http://schemas.microsoft.com/office/drawing/2014/main" id="{635789B8-19FD-7437-6E4B-F92827240861}"/>
              </a:ext>
            </a:extLst>
          </p:cNvPr>
          <p:cNvSpPr txBox="1"/>
          <p:nvPr/>
        </p:nvSpPr>
        <p:spPr>
          <a:xfrm>
            <a:off x="2544324" y="1213561"/>
            <a:ext cx="4302861" cy="461665"/>
          </a:xfrm>
          <a:prstGeom prst="rect">
            <a:avLst/>
          </a:prstGeom>
          <a:noFill/>
        </p:spPr>
        <p:txBody>
          <a:bodyPr wrap="square" rtlCol="0">
            <a:spAutoFit/>
          </a:bodyPr>
          <a:lstStyle/>
          <a:p>
            <a:r>
              <a:rPr lang="fr-FR" sz="2400" dirty="0">
                <a:solidFill>
                  <a:schemeClr val="bg1"/>
                </a:solidFill>
                <a:latin typeface="Archivo Medium" panose="020B0604020202020204" charset="0"/>
                <a:cs typeface="Archivo Medium" panose="020B0604020202020204" charset="0"/>
              </a:rPr>
              <a:t>Cadre du stage</a:t>
            </a:r>
          </a:p>
        </p:txBody>
      </p:sp>
      <p:sp>
        <p:nvSpPr>
          <p:cNvPr id="15" name="ZoneTexte 14">
            <a:extLst>
              <a:ext uri="{FF2B5EF4-FFF2-40B4-BE49-F238E27FC236}">
                <a16:creationId xmlns:a16="http://schemas.microsoft.com/office/drawing/2014/main" id="{40C0EFE0-661C-EA75-7102-765B28D391BB}"/>
              </a:ext>
            </a:extLst>
          </p:cNvPr>
          <p:cNvSpPr txBox="1"/>
          <p:nvPr/>
        </p:nvSpPr>
        <p:spPr>
          <a:xfrm>
            <a:off x="2553581" y="1774832"/>
            <a:ext cx="4302861" cy="461665"/>
          </a:xfrm>
          <a:prstGeom prst="rect">
            <a:avLst/>
          </a:prstGeom>
          <a:noFill/>
        </p:spPr>
        <p:txBody>
          <a:bodyPr wrap="square" rtlCol="0">
            <a:spAutoFit/>
          </a:bodyPr>
          <a:lstStyle/>
          <a:p>
            <a:r>
              <a:rPr lang="fr-FR" sz="2400" dirty="0">
                <a:solidFill>
                  <a:schemeClr val="bg1"/>
                </a:solidFill>
                <a:latin typeface="Archivo Medium" panose="020B0604020202020204" charset="0"/>
                <a:cs typeface="Archivo Medium" panose="020B0604020202020204" charset="0"/>
              </a:rPr>
              <a:t>Etude de l ’existant</a:t>
            </a:r>
          </a:p>
        </p:txBody>
      </p:sp>
      <p:sp>
        <p:nvSpPr>
          <p:cNvPr id="16" name="ZoneTexte 15">
            <a:extLst>
              <a:ext uri="{FF2B5EF4-FFF2-40B4-BE49-F238E27FC236}">
                <a16:creationId xmlns:a16="http://schemas.microsoft.com/office/drawing/2014/main" id="{E926983D-0222-AED3-B8B5-43332D66EF0D}"/>
              </a:ext>
            </a:extLst>
          </p:cNvPr>
          <p:cNvSpPr txBox="1"/>
          <p:nvPr/>
        </p:nvSpPr>
        <p:spPr>
          <a:xfrm>
            <a:off x="2553581" y="2299121"/>
            <a:ext cx="4302861" cy="461665"/>
          </a:xfrm>
          <a:prstGeom prst="rect">
            <a:avLst/>
          </a:prstGeom>
          <a:noFill/>
        </p:spPr>
        <p:txBody>
          <a:bodyPr wrap="square" rtlCol="0">
            <a:spAutoFit/>
          </a:bodyPr>
          <a:lstStyle/>
          <a:p>
            <a:r>
              <a:rPr lang="fr-FR" sz="2400" dirty="0">
                <a:solidFill>
                  <a:schemeClr val="bg1"/>
                </a:solidFill>
                <a:latin typeface="Archivo Medium" panose="020B0604020202020204" charset="0"/>
                <a:cs typeface="Archivo Medium" panose="020B0604020202020204" charset="0"/>
              </a:rPr>
              <a:t>Solution</a:t>
            </a:r>
          </a:p>
        </p:txBody>
      </p:sp>
      <p:sp>
        <p:nvSpPr>
          <p:cNvPr id="17" name="ZoneTexte 16">
            <a:extLst>
              <a:ext uri="{FF2B5EF4-FFF2-40B4-BE49-F238E27FC236}">
                <a16:creationId xmlns:a16="http://schemas.microsoft.com/office/drawing/2014/main" id="{1A011195-CE81-B54A-DA14-87F2360B2678}"/>
              </a:ext>
            </a:extLst>
          </p:cNvPr>
          <p:cNvSpPr txBox="1"/>
          <p:nvPr/>
        </p:nvSpPr>
        <p:spPr>
          <a:xfrm>
            <a:off x="2553582" y="2820705"/>
            <a:ext cx="4302861" cy="461665"/>
          </a:xfrm>
          <a:prstGeom prst="rect">
            <a:avLst/>
          </a:prstGeom>
          <a:noFill/>
        </p:spPr>
        <p:txBody>
          <a:bodyPr wrap="square" lIns="91440" tIns="45720" rIns="91440" bIns="45720" rtlCol="0" anchor="t">
            <a:spAutoFit/>
          </a:bodyPr>
          <a:lstStyle/>
          <a:p>
            <a:r>
              <a:rPr lang="fr-FR" sz="2400" dirty="0">
                <a:solidFill>
                  <a:schemeClr val="bg1"/>
                </a:solidFill>
                <a:latin typeface="Archivo Medium"/>
                <a:cs typeface="Archivo Medium"/>
              </a:rPr>
              <a:t>Conception</a:t>
            </a:r>
          </a:p>
        </p:txBody>
      </p:sp>
      <p:sp>
        <p:nvSpPr>
          <p:cNvPr id="23" name="Google Shape;269;p39">
            <a:extLst>
              <a:ext uri="{FF2B5EF4-FFF2-40B4-BE49-F238E27FC236}">
                <a16:creationId xmlns:a16="http://schemas.microsoft.com/office/drawing/2014/main" id="{8B9678C9-E4EB-BF7D-7EBD-9CD97D287F04}"/>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02</a:t>
            </a:r>
          </a:p>
        </p:txBody>
      </p:sp>
      <p:sp>
        <p:nvSpPr>
          <p:cNvPr id="3" name="ZoneTexte 17">
            <a:extLst>
              <a:ext uri="{FF2B5EF4-FFF2-40B4-BE49-F238E27FC236}">
                <a16:creationId xmlns:a16="http://schemas.microsoft.com/office/drawing/2014/main" id="{9DB3DBD3-41F9-C3F3-BC1C-79E47A120391}"/>
              </a:ext>
            </a:extLst>
          </p:cNvPr>
          <p:cNvSpPr txBox="1"/>
          <p:nvPr/>
        </p:nvSpPr>
        <p:spPr>
          <a:xfrm>
            <a:off x="2553581" y="4046126"/>
            <a:ext cx="4302861" cy="461665"/>
          </a:xfrm>
          <a:prstGeom prst="rect">
            <a:avLst/>
          </a:prstGeom>
          <a:noFill/>
        </p:spPr>
        <p:txBody>
          <a:bodyPr wrap="square" rtlCol="0">
            <a:spAutoFit/>
          </a:bodyPr>
          <a:lstStyle/>
          <a:p>
            <a:r>
              <a:rPr lang="fr-FR" sz="2400" dirty="0">
                <a:solidFill>
                  <a:schemeClr val="bg1"/>
                </a:solidFill>
                <a:latin typeface="Archivo Medium" panose="020B0604020202020204" charset="0"/>
                <a:cs typeface="Archivo Medium" panose="020B0604020202020204" charset="0"/>
              </a:rPr>
              <a:t>Conclusion</a:t>
            </a:r>
          </a:p>
        </p:txBody>
      </p:sp>
      <p:pic>
        <p:nvPicPr>
          <p:cNvPr id="4" name="Image 11">
            <a:extLst>
              <a:ext uri="{FF2B5EF4-FFF2-40B4-BE49-F238E27FC236}">
                <a16:creationId xmlns:a16="http://schemas.microsoft.com/office/drawing/2014/main" id="{AB6BDD0B-E337-48F4-B8E5-50512C39D950}"/>
              </a:ext>
            </a:extLst>
          </p:cNvPr>
          <p:cNvPicPr>
            <a:picLocks noChangeAspect="1"/>
          </p:cNvPicPr>
          <p:nvPr/>
        </p:nvPicPr>
        <p:blipFill>
          <a:blip r:embed="rId8"/>
          <a:stretch>
            <a:fillRect/>
          </a:stretch>
        </p:blipFill>
        <p:spPr>
          <a:xfrm>
            <a:off x="2219101" y="4186203"/>
            <a:ext cx="243579" cy="246784"/>
          </a:xfrm>
          <a:prstGeom prst="rect">
            <a:avLst/>
          </a:prstGeom>
        </p:spPr>
      </p:pic>
      <p:sp>
        <p:nvSpPr>
          <p:cNvPr id="5" name="Text Box 4">
            <a:extLst>
              <a:ext uri="{FF2B5EF4-FFF2-40B4-BE49-F238E27FC236}">
                <a16:creationId xmlns:a16="http://schemas.microsoft.com/office/drawing/2014/main" id="{6E9AF7AB-715D-E772-3983-01F703627091}"/>
              </a:ext>
            </a:extLst>
          </p:cNvPr>
          <p:cNvSpPr txBox="1">
            <a:spLocks noChangeArrowheads="1"/>
          </p:cNvSpPr>
          <p:nvPr/>
        </p:nvSpPr>
        <p:spPr bwMode="auto">
          <a:xfrm>
            <a:off x="911304" y="135665"/>
            <a:ext cx="7075462" cy="769441"/>
          </a:xfrm>
          <a:prstGeom prst="rect">
            <a:avLst/>
          </a:prstGeom>
          <a:noFill/>
          <a:ln w="9525">
            <a:noFill/>
            <a:miter lim="800000"/>
            <a:headEnd/>
            <a:tailEnd/>
          </a:ln>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50000"/>
              </a:spcBef>
            </a:pPr>
            <a:r>
              <a:rPr lang="fr-FR" sz="4400" dirty="0">
                <a:solidFill>
                  <a:schemeClr val="bg1"/>
                </a:solidFill>
                <a:latin typeface="Archivo Medium"/>
                <a:cs typeface="Archivo Medium"/>
              </a:rPr>
              <a:t>Plan de la présentation</a:t>
            </a:r>
            <a:endParaRPr lang="fr-FR" sz="5400" dirty="0">
              <a:solidFill>
                <a:schemeClr val="bg1"/>
              </a:solidFill>
              <a:latin typeface="Archivo Medium"/>
              <a:cs typeface="Archivo Medium"/>
            </a:endParaRPr>
          </a:p>
        </p:txBody>
      </p:sp>
      <p:cxnSp>
        <p:nvCxnSpPr>
          <p:cNvPr id="7" name="Google Shape;239;p36">
            <a:extLst>
              <a:ext uri="{FF2B5EF4-FFF2-40B4-BE49-F238E27FC236}">
                <a16:creationId xmlns:a16="http://schemas.microsoft.com/office/drawing/2014/main" id="{DB1A06CC-03B3-C9BA-71ED-9C28C7C669A9}"/>
              </a:ext>
            </a:extLst>
          </p:cNvPr>
          <p:cNvCxnSpPr>
            <a:cxnSpLocks/>
          </p:cNvCxnSpPr>
          <p:nvPr/>
        </p:nvCxnSpPr>
        <p:spPr>
          <a:xfrm>
            <a:off x="1413778" y="1011075"/>
            <a:ext cx="6066264" cy="0"/>
          </a:xfrm>
          <a:prstGeom prst="straightConnector1">
            <a:avLst/>
          </a:prstGeom>
          <a:noFill/>
          <a:ln w="9525" cap="flat" cmpd="sng">
            <a:solidFill>
              <a:schemeClr val="lt1"/>
            </a:solidFill>
            <a:prstDash val="solid"/>
            <a:round/>
            <a:headEnd type="none" w="med" len="med"/>
            <a:tailEnd type="stealth" w="med" len="med"/>
          </a:ln>
        </p:spPr>
      </p:cxnSp>
      <p:grpSp>
        <p:nvGrpSpPr>
          <p:cNvPr id="31" name="Groupe 30">
            <a:extLst>
              <a:ext uri="{FF2B5EF4-FFF2-40B4-BE49-F238E27FC236}">
                <a16:creationId xmlns:a16="http://schemas.microsoft.com/office/drawing/2014/main" id="{50C2B143-08B6-A11F-27FF-09353EBB6F44}"/>
              </a:ext>
            </a:extLst>
          </p:cNvPr>
          <p:cNvGrpSpPr/>
          <p:nvPr/>
        </p:nvGrpSpPr>
        <p:grpSpPr>
          <a:xfrm>
            <a:off x="-9424738" y="2686835"/>
            <a:ext cx="9426497" cy="859721"/>
            <a:chOff x="118233" y="1985938"/>
            <a:chExt cx="9426497" cy="859721"/>
          </a:xfrm>
        </p:grpSpPr>
        <p:sp>
          <p:nvSpPr>
            <p:cNvPr id="29" name="Text Box 4">
              <a:extLst>
                <a:ext uri="{FF2B5EF4-FFF2-40B4-BE49-F238E27FC236}">
                  <a16:creationId xmlns:a16="http://schemas.microsoft.com/office/drawing/2014/main" id="{E2651439-B9F1-5D64-C7CC-A01BE7FE51F2}"/>
                </a:ext>
              </a:extLst>
            </p:cNvPr>
            <p:cNvSpPr txBox="1">
              <a:spLocks noChangeArrowheads="1"/>
            </p:cNvSpPr>
            <p:nvPr/>
          </p:nvSpPr>
          <p:spPr bwMode="auto">
            <a:xfrm>
              <a:off x="118233" y="1985938"/>
              <a:ext cx="9426497" cy="707886"/>
            </a:xfrm>
            <a:prstGeom prst="rect">
              <a:avLst/>
            </a:prstGeom>
            <a:noFill/>
            <a:ln w="9525">
              <a:noFill/>
              <a:miter lim="800000"/>
              <a:headEnd/>
              <a:tailEnd/>
            </a:ln>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50000"/>
                </a:spcBef>
              </a:pPr>
              <a:r>
                <a:rPr lang="fr-FR" sz="4000" dirty="0">
                  <a:solidFill>
                    <a:schemeClr val="bg1"/>
                  </a:solidFill>
                  <a:latin typeface="Archivo Medium" panose="020B0604020202020204" charset="0"/>
                  <a:cs typeface="Archivo Medium" panose="020B0604020202020204" charset="0"/>
                </a:rPr>
                <a:t>Cadre du stage</a:t>
              </a:r>
            </a:p>
          </p:txBody>
        </p:sp>
        <p:cxnSp>
          <p:nvCxnSpPr>
            <p:cNvPr id="30" name="Google Shape;239;p36">
              <a:extLst>
                <a:ext uri="{FF2B5EF4-FFF2-40B4-BE49-F238E27FC236}">
                  <a16:creationId xmlns:a16="http://schemas.microsoft.com/office/drawing/2014/main" id="{BDB890F3-E539-65D4-A36B-ED9024583AD4}"/>
                </a:ext>
              </a:extLst>
            </p:cNvPr>
            <p:cNvCxnSpPr>
              <a:cxnSpLocks/>
            </p:cNvCxnSpPr>
            <p:nvPr/>
          </p:nvCxnSpPr>
          <p:spPr>
            <a:xfrm>
              <a:off x="1789813" y="2845659"/>
              <a:ext cx="6066264" cy="0"/>
            </a:xfrm>
            <a:prstGeom prst="straightConnector1">
              <a:avLst/>
            </a:prstGeom>
            <a:noFill/>
            <a:ln w="9525" cap="flat" cmpd="sng">
              <a:solidFill>
                <a:schemeClr val="lt1"/>
              </a:solidFill>
              <a:prstDash val="solid"/>
              <a:round/>
              <a:headEnd type="none" w="med" len="med"/>
              <a:tailEnd type="stealth" w="med" len="med"/>
            </a:ln>
          </p:spPr>
        </p:cxnSp>
      </p:grpSp>
      <p:pic>
        <p:nvPicPr>
          <p:cNvPr id="2" name="Image 11">
            <a:extLst>
              <a:ext uri="{FF2B5EF4-FFF2-40B4-BE49-F238E27FC236}">
                <a16:creationId xmlns:a16="http://schemas.microsoft.com/office/drawing/2014/main" id="{F3A3E5A0-4C29-2845-1752-E9EB3A956032}"/>
              </a:ext>
            </a:extLst>
          </p:cNvPr>
          <p:cNvPicPr>
            <a:picLocks noChangeAspect="1"/>
          </p:cNvPicPr>
          <p:nvPr/>
        </p:nvPicPr>
        <p:blipFill>
          <a:blip r:embed="rId8"/>
          <a:stretch>
            <a:fillRect/>
          </a:stretch>
        </p:blipFill>
        <p:spPr>
          <a:xfrm>
            <a:off x="2182113" y="3564148"/>
            <a:ext cx="243579" cy="246784"/>
          </a:xfrm>
          <a:prstGeom prst="rect">
            <a:avLst/>
          </a:prstGeom>
        </p:spPr>
      </p:pic>
      <p:sp>
        <p:nvSpPr>
          <p:cNvPr id="6" name="ZoneTexte 17">
            <a:extLst>
              <a:ext uri="{FF2B5EF4-FFF2-40B4-BE49-F238E27FC236}">
                <a16:creationId xmlns:a16="http://schemas.microsoft.com/office/drawing/2014/main" id="{F79CB2A6-8ED9-F14C-F5E6-198897C9339C}"/>
              </a:ext>
            </a:extLst>
          </p:cNvPr>
          <p:cNvSpPr txBox="1"/>
          <p:nvPr/>
        </p:nvSpPr>
        <p:spPr>
          <a:xfrm>
            <a:off x="2553581" y="3472519"/>
            <a:ext cx="4489012" cy="461665"/>
          </a:xfrm>
          <a:prstGeom prst="rect">
            <a:avLst/>
          </a:prstGeom>
          <a:noFill/>
        </p:spPr>
        <p:txBody>
          <a:bodyPr wrap="square" rtlCol="0">
            <a:spAutoFit/>
          </a:bodyPr>
          <a:lstStyle/>
          <a:p>
            <a:r>
              <a:rPr lang="fr-FR" sz="2400" dirty="0">
                <a:solidFill>
                  <a:schemeClr val="bg1"/>
                </a:solidFill>
                <a:latin typeface="Archivo Medium" panose="020B0604020202020204" charset="0"/>
                <a:cs typeface="Archivo Medium" panose="020B0604020202020204" charset="0"/>
              </a:rPr>
              <a:t>Réalisation</a:t>
            </a:r>
          </a:p>
        </p:txBody>
      </p:sp>
    </p:spTree>
    <p:extLst>
      <p:ext uri="{BB962C8B-B14F-4D97-AF65-F5344CB8AC3E}">
        <p14:creationId xmlns:p14="http://schemas.microsoft.com/office/powerpoint/2010/main" val="1602873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Freeform: Shape 77">
            <a:extLst>
              <a:ext uri="{FF2B5EF4-FFF2-40B4-BE49-F238E27FC236}">
                <a16:creationId xmlns:a16="http://schemas.microsoft.com/office/drawing/2014/main" id="{3184AD34-7CBE-420E-AA49-F2C719C89F7A}"/>
              </a:ext>
            </a:extLst>
          </p:cNvPr>
          <p:cNvSpPr/>
          <p:nvPr/>
        </p:nvSpPr>
        <p:spPr>
          <a:xfrm>
            <a:off x="2415599" y="-12886"/>
            <a:ext cx="4122027" cy="2937772"/>
          </a:xfrm>
          <a:custGeom>
            <a:avLst/>
            <a:gdLst>
              <a:gd name="connsiteX0" fmla="*/ 0 w 5496036"/>
              <a:gd name="connsiteY0" fmla="*/ 5121 h 3917029"/>
              <a:gd name="connsiteX1" fmla="*/ 5486188 w 5496036"/>
              <a:gd name="connsiteY1" fmla="*/ 5121 h 3917029"/>
              <a:gd name="connsiteX2" fmla="*/ 5466014 w 5496036"/>
              <a:gd name="connsiteY2" fmla="*/ 15612 h 3917029"/>
              <a:gd name="connsiteX3" fmla="*/ 2786780 w 5496036"/>
              <a:gd name="connsiteY3" fmla="*/ 3534676 h 3917029"/>
              <a:gd name="connsiteX4" fmla="*/ 2725384 w 5496036"/>
              <a:gd name="connsiteY4" fmla="*/ 3917029 h 3917029"/>
              <a:gd name="connsiteX5" fmla="*/ 2660590 w 5496036"/>
              <a:gd name="connsiteY5" fmla="*/ 3513508 h 3917029"/>
              <a:gd name="connsiteX6" fmla="*/ 182332 w 5496036"/>
              <a:gd name="connsiteY6" fmla="*/ 109721 h 3917029"/>
              <a:gd name="connsiteX7" fmla="*/ 0 w 5496036"/>
              <a:gd name="connsiteY7" fmla="*/ 5137 h 3917029"/>
              <a:gd name="connsiteX8" fmla="*/ 5496036 w 5496036"/>
              <a:gd name="connsiteY8" fmla="*/ 0 h 3917029"/>
              <a:gd name="connsiteX9" fmla="*/ 5496036 w 5496036"/>
              <a:gd name="connsiteY9" fmla="*/ 5121 h 3917029"/>
              <a:gd name="connsiteX10" fmla="*/ 5486188 w 5496036"/>
              <a:gd name="connsiteY10" fmla="*/ 5121 h 391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96036" h="3917029">
                <a:moveTo>
                  <a:pt x="0" y="5121"/>
                </a:moveTo>
                <a:lnTo>
                  <a:pt x="5486188" y="5121"/>
                </a:lnTo>
                <a:lnTo>
                  <a:pt x="5466014" y="15612"/>
                </a:lnTo>
                <a:cubicBezTo>
                  <a:pt x="4107860" y="757889"/>
                  <a:pt x="3110776" y="2029764"/>
                  <a:pt x="2786780" y="3534676"/>
                </a:cubicBezTo>
                <a:lnTo>
                  <a:pt x="2725384" y="3917029"/>
                </a:lnTo>
                <a:lnTo>
                  <a:pt x="2660590" y="3513508"/>
                </a:lnTo>
                <a:cubicBezTo>
                  <a:pt x="2352794" y="2083841"/>
                  <a:pt x="1437536" y="864491"/>
                  <a:pt x="182332" y="109721"/>
                </a:cubicBezTo>
                <a:lnTo>
                  <a:pt x="0" y="5137"/>
                </a:lnTo>
                <a:close/>
                <a:moveTo>
                  <a:pt x="5496036" y="0"/>
                </a:moveTo>
                <a:lnTo>
                  <a:pt x="5496036" y="5121"/>
                </a:lnTo>
                <a:lnTo>
                  <a:pt x="5486188" y="512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p>
        </p:txBody>
      </p:sp>
      <p:grpSp>
        <p:nvGrpSpPr>
          <p:cNvPr id="109" name="Group 49">
            <a:extLst>
              <a:ext uri="{FF2B5EF4-FFF2-40B4-BE49-F238E27FC236}">
                <a16:creationId xmlns:a16="http://schemas.microsoft.com/office/drawing/2014/main" id="{007E491E-2C8C-4017-BEA2-44B36E96E6A8}"/>
              </a:ext>
            </a:extLst>
          </p:cNvPr>
          <p:cNvGrpSpPr/>
          <p:nvPr/>
        </p:nvGrpSpPr>
        <p:grpSpPr>
          <a:xfrm>
            <a:off x="1642467" y="-298253"/>
            <a:ext cx="5634806" cy="4853010"/>
            <a:chOff x="2924175" y="-240515"/>
            <a:chExt cx="5800725" cy="4995909"/>
          </a:xfrm>
          <a:solidFill>
            <a:schemeClr val="accent2"/>
          </a:solidFill>
        </p:grpSpPr>
        <p:sp>
          <p:nvSpPr>
            <p:cNvPr id="115" name="Freeform 5">
              <a:extLst>
                <a:ext uri="{FF2B5EF4-FFF2-40B4-BE49-F238E27FC236}">
                  <a16:creationId xmlns:a16="http://schemas.microsoft.com/office/drawing/2014/main" id="{30C31036-E900-4054-A4D4-8672283C7D78}"/>
                </a:ext>
              </a:extLst>
            </p:cNvPr>
            <p:cNvSpPr>
              <a:spLocks/>
            </p:cNvSpPr>
            <p:nvPr/>
          </p:nvSpPr>
          <p:spPr bwMode="auto">
            <a:xfrm>
              <a:off x="5442346" y="3502928"/>
              <a:ext cx="767954" cy="772762"/>
            </a:xfrm>
            <a:custGeom>
              <a:avLst/>
              <a:gdLst>
                <a:gd name="T0" fmla="*/ 486 w 486"/>
                <a:gd name="T1" fmla="*/ 287 h 502"/>
                <a:gd name="T2" fmla="*/ 243 w 486"/>
                <a:gd name="T3" fmla="*/ 0 h 502"/>
                <a:gd name="T4" fmla="*/ 0 w 486"/>
                <a:gd name="T5" fmla="*/ 287 h 502"/>
                <a:gd name="T6" fmla="*/ 74 w 486"/>
                <a:gd name="T7" fmla="*/ 493 h 502"/>
                <a:gd name="T8" fmla="*/ 74 w 486"/>
                <a:gd name="T9" fmla="*/ 344 h 502"/>
                <a:gd name="T10" fmla="*/ 143 w 486"/>
                <a:gd name="T11" fmla="*/ 274 h 502"/>
                <a:gd name="T12" fmla="*/ 160 w 486"/>
                <a:gd name="T13" fmla="*/ 274 h 502"/>
                <a:gd name="T14" fmla="*/ 160 w 486"/>
                <a:gd name="T15" fmla="*/ 231 h 502"/>
                <a:gd name="T16" fmla="*/ 239 w 486"/>
                <a:gd name="T17" fmla="*/ 152 h 502"/>
                <a:gd name="T18" fmla="*/ 317 w 486"/>
                <a:gd name="T19" fmla="*/ 231 h 502"/>
                <a:gd name="T20" fmla="*/ 317 w 486"/>
                <a:gd name="T21" fmla="*/ 274 h 502"/>
                <a:gd name="T22" fmla="*/ 334 w 486"/>
                <a:gd name="T23" fmla="*/ 274 h 502"/>
                <a:gd name="T24" fmla="*/ 404 w 486"/>
                <a:gd name="T25" fmla="*/ 344 h 502"/>
                <a:gd name="T26" fmla="*/ 404 w 486"/>
                <a:gd name="T27" fmla="*/ 502 h 502"/>
                <a:gd name="T28" fmla="*/ 486 w 486"/>
                <a:gd name="T29" fmla="*/ 287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6" h="502">
                  <a:moveTo>
                    <a:pt x="486" y="287"/>
                  </a:moveTo>
                  <a:cubicBezTo>
                    <a:pt x="486" y="129"/>
                    <a:pt x="377" y="0"/>
                    <a:pt x="243" y="0"/>
                  </a:cubicBezTo>
                  <a:cubicBezTo>
                    <a:pt x="109" y="0"/>
                    <a:pt x="0" y="129"/>
                    <a:pt x="0" y="287"/>
                  </a:cubicBezTo>
                  <a:cubicBezTo>
                    <a:pt x="0" y="368"/>
                    <a:pt x="28" y="441"/>
                    <a:pt x="74" y="493"/>
                  </a:cubicBezTo>
                  <a:cubicBezTo>
                    <a:pt x="74" y="344"/>
                    <a:pt x="74" y="344"/>
                    <a:pt x="74" y="344"/>
                  </a:cubicBezTo>
                  <a:cubicBezTo>
                    <a:pt x="74" y="305"/>
                    <a:pt x="105" y="274"/>
                    <a:pt x="143" y="274"/>
                  </a:cubicBezTo>
                  <a:cubicBezTo>
                    <a:pt x="160" y="274"/>
                    <a:pt x="160" y="274"/>
                    <a:pt x="160" y="274"/>
                  </a:cubicBezTo>
                  <a:cubicBezTo>
                    <a:pt x="160" y="231"/>
                    <a:pt x="160" y="231"/>
                    <a:pt x="160" y="231"/>
                  </a:cubicBezTo>
                  <a:cubicBezTo>
                    <a:pt x="160" y="188"/>
                    <a:pt x="195" y="152"/>
                    <a:pt x="239" y="152"/>
                  </a:cubicBezTo>
                  <a:cubicBezTo>
                    <a:pt x="282" y="152"/>
                    <a:pt x="317" y="188"/>
                    <a:pt x="317" y="231"/>
                  </a:cubicBezTo>
                  <a:cubicBezTo>
                    <a:pt x="317" y="274"/>
                    <a:pt x="317" y="274"/>
                    <a:pt x="317" y="274"/>
                  </a:cubicBezTo>
                  <a:cubicBezTo>
                    <a:pt x="334" y="274"/>
                    <a:pt x="334" y="274"/>
                    <a:pt x="334" y="274"/>
                  </a:cubicBezTo>
                  <a:cubicBezTo>
                    <a:pt x="372" y="274"/>
                    <a:pt x="404" y="305"/>
                    <a:pt x="404" y="344"/>
                  </a:cubicBezTo>
                  <a:cubicBezTo>
                    <a:pt x="404" y="502"/>
                    <a:pt x="404" y="502"/>
                    <a:pt x="404" y="502"/>
                  </a:cubicBezTo>
                  <a:cubicBezTo>
                    <a:pt x="454" y="450"/>
                    <a:pt x="486" y="373"/>
                    <a:pt x="486" y="28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6" name="Freeform 6">
              <a:extLst>
                <a:ext uri="{FF2B5EF4-FFF2-40B4-BE49-F238E27FC236}">
                  <a16:creationId xmlns:a16="http://schemas.microsoft.com/office/drawing/2014/main" id="{08F16235-720C-4F40-A03D-B2A576C13309}"/>
                </a:ext>
              </a:extLst>
            </p:cNvPr>
            <p:cNvSpPr>
              <a:spLocks/>
            </p:cNvSpPr>
            <p:nvPr/>
          </p:nvSpPr>
          <p:spPr bwMode="auto">
            <a:xfrm>
              <a:off x="5749527" y="3813428"/>
              <a:ext cx="139304" cy="345388"/>
            </a:xfrm>
            <a:custGeom>
              <a:avLst/>
              <a:gdLst>
                <a:gd name="T0" fmla="*/ 47 w 87"/>
                <a:gd name="T1" fmla="*/ 0 h 224"/>
                <a:gd name="T2" fmla="*/ 40 w 87"/>
                <a:gd name="T3" fmla="*/ 0 h 224"/>
                <a:gd name="T4" fmla="*/ 0 w 87"/>
                <a:gd name="T5" fmla="*/ 40 h 224"/>
                <a:gd name="T6" fmla="*/ 0 w 87"/>
                <a:gd name="T7" fmla="*/ 184 h 224"/>
                <a:gd name="T8" fmla="*/ 40 w 87"/>
                <a:gd name="T9" fmla="*/ 224 h 224"/>
                <a:gd name="T10" fmla="*/ 47 w 87"/>
                <a:gd name="T11" fmla="*/ 224 h 224"/>
                <a:gd name="T12" fmla="*/ 87 w 87"/>
                <a:gd name="T13" fmla="*/ 184 h 224"/>
                <a:gd name="T14" fmla="*/ 87 w 87"/>
                <a:gd name="T15" fmla="*/ 40 h 224"/>
                <a:gd name="T16" fmla="*/ 47 w 87"/>
                <a:gd name="T17"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24">
                  <a:moveTo>
                    <a:pt x="47" y="0"/>
                  </a:moveTo>
                  <a:cubicBezTo>
                    <a:pt x="40" y="0"/>
                    <a:pt x="40" y="0"/>
                    <a:pt x="40" y="0"/>
                  </a:cubicBezTo>
                  <a:cubicBezTo>
                    <a:pt x="18" y="0"/>
                    <a:pt x="0" y="18"/>
                    <a:pt x="0" y="40"/>
                  </a:cubicBezTo>
                  <a:cubicBezTo>
                    <a:pt x="0" y="184"/>
                    <a:pt x="0" y="184"/>
                    <a:pt x="0" y="184"/>
                  </a:cubicBezTo>
                  <a:cubicBezTo>
                    <a:pt x="0" y="206"/>
                    <a:pt x="18" y="224"/>
                    <a:pt x="40" y="224"/>
                  </a:cubicBezTo>
                  <a:cubicBezTo>
                    <a:pt x="47" y="224"/>
                    <a:pt x="47" y="224"/>
                    <a:pt x="47" y="224"/>
                  </a:cubicBezTo>
                  <a:cubicBezTo>
                    <a:pt x="69" y="224"/>
                    <a:pt x="87" y="206"/>
                    <a:pt x="87" y="184"/>
                  </a:cubicBezTo>
                  <a:cubicBezTo>
                    <a:pt x="87" y="40"/>
                    <a:pt x="87" y="40"/>
                    <a:pt x="87" y="40"/>
                  </a:cubicBezTo>
                  <a:cubicBezTo>
                    <a:pt x="87" y="18"/>
                    <a:pt x="69" y="0"/>
                    <a:pt x="4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7" name="Freeform 7">
              <a:extLst>
                <a:ext uri="{FF2B5EF4-FFF2-40B4-BE49-F238E27FC236}">
                  <a16:creationId xmlns:a16="http://schemas.microsoft.com/office/drawing/2014/main" id="{CE1AFE70-3AD6-4F3E-91C2-9B1561871C67}"/>
                </a:ext>
              </a:extLst>
            </p:cNvPr>
            <p:cNvSpPr>
              <a:spLocks noEditPoints="1"/>
            </p:cNvSpPr>
            <p:nvPr/>
          </p:nvSpPr>
          <p:spPr bwMode="auto">
            <a:xfrm>
              <a:off x="5628083" y="3991355"/>
              <a:ext cx="382192" cy="764039"/>
            </a:xfrm>
            <a:custGeom>
              <a:avLst/>
              <a:gdLst>
                <a:gd name="T0" fmla="*/ 94 w 243"/>
                <a:gd name="T1" fmla="*/ 441 h 496"/>
                <a:gd name="T2" fmla="*/ 59 w 243"/>
                <a:gd name="T3" fmla="*/ 407 h 496"/>
                <a:gd name="T4" fmla="*/ 59 w 243"/>
                <a:gd name="T5" fmla="*/ 364 h 496"/>
                <a:gd name="T6" fmla="*/ 94 w 243"/>
                <a:gd name="T7" fmla="*/ 329 h 496"/>
                <a:gd name="T8" fmla="*/ 150 w 243"/>
                <a:gd name="T9" fmla="*/ 329 h 496"/>
                <a:gd name="T10" fmla="*/ 184 w 243"/>
                <a:gd name="T11" fmla="*/ 364 h 496"/>
                <a:gd name="T12" fmla="*/ 184 w 243"/>
                <a:gd name="T13" fmla="*/ 407 h 496"/>
                <a:gd name="T14" fmla="*/ 150 w 243"/>
                <a:gd name="T15" fmla="*/ 441 h 496"/>
                <a:gd name="T16" fmla="*/ 94 w 243"/>
                <a:gd name="T17" fmla="*/ 441 h 496"/>
                <a:gd name="T18" fmla="*/ 200 w 243"/>
                <a:gd name="T19" fmla="*/ 0 h 496"/>
                <a:gd name="T20" fmla="*/ 200 w 243"/>
                <a:gd name="T21" fmla="*/ 77 h 496"/>
                <a:gd name="T22" fmla="*/ 122 w 243"/>
                <a:gd name="T23" fmla="*/ 156 h 496"/>
                <a:gd name="T24" fmla="*/ 43 w 243"/>
                <a:gd name="T25" fmla="*/ 77 h 496"/>
                <a:gd name="T26" fmla="*/ 43 w 243"/>
                <a:gd name="T27" fmla="*/ 0 h 496"/>
                <a:gd name="T28" fmla="*/ 0 w 243"/>
                <a:gd name="T29" fmla="*/ 51 h 496"/>
                <a:gd name="T30" fmla="*/ 0 w 243"/>
                <a:gd name="T31" fmla="*/ 443 h 496"/>
                <a:gd name="T32" fmla="*/ 52 w 243"/>
                <a:gd name="T33" fmla="*/ 496 h 496"/>
                <a:gd name="T34" fmla="*/ 191 w 243"/>
                <a:gd name="T35" fmla="*/ 496 h 496"/>
                <a:gd name="T36" fmla="*/ 243 w 243"/>
                <a:gd name="T37" fmla="*/ 443 h 496"/>
                <a:gd name="T38" fmla="*/ 243 w 243"/>
                <a:gd name="T39" fmla="*/ 51 h 496"/>
                <a:gd name="T40" fmla="*/ 200 w 243"/>
                <a:gd name="T41"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96">
                  <a:moveTo>
                    <a:pt x="94" y="441"/>
                  </a:moveTo>
                  <a:cubicBezTo>
                    <a:pt x="75" y="441"/>
                    <a:pt x="59" y="426"/>
                    <a:pt x="59" y="407"/>
                  </a:cubicBezTo>
                  <a:cubicBezTo>
                    <a:pt x="59" y="364"/>
                    <a:pt x="59" y="364"/>
                    <a:pt x="59" y="364"/>
                  </a:cubicBezTo>
                  <a:cubicBezTo>
                    <a:pt x="59" y="345"/>
                    <a:pt x="75" y="329"/>
                    <a:pt x="94" y="329"/>
                  </a:cubicBezTo>
                  <a:cubicBezTo>
                    <a:pt x="150" y="329"/>
                    <a:pt x="150" y="329"/>
                    <a:pt x="150" y="329"/>
                  </a:cubicBezTo>
                  <a:cubicBezTo>
                    <a:pt x="169" y="329"/>
                    <a:pt x="184" y="345"/>
                    <a:pt x="184" y="364"/>
                  </a:cubicBezTo>
                  <a:cubicBezTo>
                    <a:pt x="184" y="407"/>
                    <a:pt x="184" y="407"/>
                    <a:pt x="184" y="407"/>
                  </a:cubicBezTo>
                  <a:cubicBezTo>
                    <a:pt x="184" y="426"/>
                    <a:pt x="169" y="441"/>
                    <a:pt x="150" y="441"/>
                  </a:cubicBezTo>
                  <a:cubicBezTo>
                    <a:pt x="94" y="441"/>
                    <a:pt x="94" y="441"/>
                    <a:pt x="94" y="441"/>
                  </a:cubicBezTo>
                  <a:moveTo>
                    <a:pt x="200" y="0"/>
                  </a:moveTo>
                  <a:cubicBezTo>
                    <a:pt x="200" y="77"/>
                    <a:pt x="200" y="77"/>
                    <a:pt x="200" y="77"/>
                  </a:cubicBezTo>
                  <a:cubicBezTo>
                    <a:pt x="200" y="120"/>
                    <a:pt x="165" y="156"/>
                    <a:pt x="122" y="156"/>
                  </a:cubicBezTo>
                  <a:cubicBezTo>
                    <a:pt x="78" y="156"/>
                    <a:pt x="43" y="120"/>
                    <a:pt x="43" y="77"/>
                  </a:cubicBezTo>
                  <a:cubicBezTo>
                    <a:pt x="43" y="0"/>
                    <a:pt x="43" y="0"/>
                    <a:pt x="43" y="0"/>
                  </a:cubicBezTo>
                  <a:cubicBezTo>
                    <a:pt x="19" y="4"/>
                    <a:pt x="0" y="25"/>
                    <a:pt x="0" y="51"/>
                  </a:cubicBezTo>
                  <a:cubicBezTo>
                    <a:pt x="0" y="443"/>
                    <a:pt x="0" y="443"/>
                    <a:pt x="0" y="443"/>
                  </a:cubicBezTo>
                  <a:cubicBezTo>
                    <a:pt x="0" y="472"/>
                    <a:pt x="23" y="496"/>
                    <a:pt x="52" y="496"/>
                  </a:cubicBezTo>
                  <a:cubicBezTo>
                    <a:pt x="191" y="496"/>
                    <a:pt x="191" y="496"/>
                    <a:pt x="191" y="496"/>
                  </a:cubicBezTo>
                  <a:cubicBezTo>
                    <a:pt x="220" y="496"/>
                    <a:pt x="243" y="472"/>
                    <a:pt x="243" y="443"/>
                  </a:cubicBezTo>
                  <a:cubicBezTo>
                    <a:pt x="243" y="51"/>
                    <a:pt x="243" y="51"/>
                    <a:pt x="243" y="51"/>
                  </a:cubicBezTo>
                  <a:cubicBezTo>
                    <a:pt x="243" y="25"/>
                    <a:pt x="225" y="4"/>
                    <a:pt x="20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8" name="Freeform 8">
              <a:extLst>
                <a:ext uri="{FF2B5EF4-FFF2-40B4-BE49-F238E27FC236}">
                  <a16:creationId xmlns:a16="http://schemas.microsoft.com/office/drawing/2014/main" id="{3C51F091-B63F-48AE-A5CC-C7B111D3CF4D}"/>
                </a:ext>
              </a:extLst>
            </p:cNvPr>
            <p:cNvSpPr>
              <a:spLocks/>
            </p:cNvSpPr>
            <p:nvPr/>
          </p:nvSpPr>
          <p:spPr bwMode="auto">
            <a:xfrm>
              <a:off x="5581650" y="3365122"/>
              <a:ext cx="478631" cy="371554"/>
            </a:xfrm>
            <a:custGeom>
              <a:avLst/>
              <a:gdLst>
                <a:gd name="T0" fmla="*/ 272 w 304"/>
                <a:gd name="T1" fmla="*/ 0 h 241"/>
                <a:gd name="T2" fmla="*/ 32 w 304"/>
                <a:gd name="T3" fmla="*/ 0 h 241"/>
                <a:gd name="T4" fmla="*/ 0 w 304"/>
                <a:gd name="T5" fmla="*/ 32 h 241"/>
                <a:gd name="T6" fmla="*/ 0 w 304"/>
                <a:gd name="T7" fmla="*/ 209 h 241"/>
                <a:gd name="T8" fmla="*/ 32 w 304"/>
                <a:gd name="T9" fmla="*/ 241 h 241"/>
                <a:gd name="T10" fmla="*/ 272 w 304"/>
                <a:gd name="T11" fmla="*/ 241 h 241"/>
                <a:gd name="T12" fmla="*/ 304 w 304"/>
                <a:gd name="T13" fmla="*/ 209 h 241"/>
                <a:gd name="T14" fmla="*/ 304 w 304"/>
                <a:gd name="T15" fmla="*/ 32 h 241"/>
                <a:gd name="T16" fmla="*/ 272 w 304"/>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241">
                  <a:moveTo>
                    <a:pt x="272" y="0"/>
                  </a:moveTo>
                  <a:cubicBezTo>
                    <a:pt x="32" y="0"/>
                    <a:pt x="32" y="0"/>
                    <a:pt x="32" y="0"/>
                  </a:cubicBezTo>
                  <a:cubicBezTo>
                    <a:pt x="14" y="0"/>
                    <a:pt x="0" y="15"/>
                    <a:pt x="0" y="32"/>
                  </a:cubicBezTo>
                  <a:cubicBezTo>
                    <a:pt x="0" y="209"/>
                    <a:pt x="0" y="209"/>
                    <a:pt x="0" y="209"/>
                  </a:cubicBezTo>
                  <a:cubicBezTo>
                    <a:pt x="0" y="227"/>
                    <a:pt x="14" y="241"/>
                    <a:pt x="32" y="241"/>
                  </a:cubicBezTo>
                  <a:cubicBezTo>
                    <a:pt x="272" y="241"/>
                    <a:pt x="272" y="241"/>
                    <a:pt x="272" y="241"/>
                  </a:cubicBezTo>
                  <a:cubicBezTo>
                    <a:pt x="289" y="241"/>
                    <a:pt x="304" y="227"/>
                    <a:pt x="304" y="209"/>
                  </a:cubicBezTo>
                  <a:cubicBezTo>
                    <a:pt x="304" y="32"/>
                    <a:pt x="304" y="32"/>
                    <a:pt x="304" y="32"/>
                  </a:cubicBezTo>
                  <a:cubicBezTo>
                    <a:pt x="304" y="15"/>
                    <a:pt x="289" y="0"/>
                    <a:pt x="2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19" name="Freeform 9">
              <a:extLst>
                <a:ext uri="{FF2B5EF4-FFF2-40B4-BE49-F238E27FC236}">
                  <a16:creationId xmlns:a16="http://schemas.microsoft.com/office/drawing/2014/main" id="{34CB6CB9-74B4-4434-98FE-A3AA4D0B6334}"/>
                </a:ext>
              </a:extLst>
            </p:cNvPr>
            <p:cNvSpPr>
              <a:spLocks/>
            </p:cNvSpPr>
            <p:nvPr/>
          </p:nvSpPr>
          <p:spPr bwMode="auto">
            <a:xfrm>
              <a:off x="5803106" y="3098231"/>
              <a:ext cx="271463" cy="205837"/>
            </a:xfrm>
            <a:custGeom>
              <a:avLst/>
              <a:gdLst>
                <a:gd name="T0" fmla="*/ 150 w 173"/>
                <a:gd name="T1" fmla="*/ 133 h 134"/>
                <a:gd name="T2" fmla="*/ 11 w 173"/>
                <a:gd name="T3" fmla="*/ 119 h 134"/>
                <a:gd name="T4" fmla="*/ 1 w 173"/>
                <a:gd name="T5" fmla="*/ 106 h 134"/>
                <a:gd name="T6" fmla="*/ 10 w 173"/>
                <a:gd name="T7" fmla="*/ 12 h 134"/>
                <a:gd name="T8" fmla="*/ 23 w 173"/>
                <a:gd name="T9" fmla="*/ 1 h 134"/>
                <a:gd name="T10" fmla="*/ 161 w 173"/>
                <a:gd name="T11" fmla="*/ 15 h 134"/>
                <a:gd name="T12" fmla="*/ 172 w 173"/>
                <a:gd name="T13" fmla="*/ 28 h 134"/>
                <a:gd name="T14" fmla="*/ 163 w 173"/>
                <a:gd name="T15" fmla="*/ 122 h 134"/>
                <a:gd name="T16" fmla="*/ 150 w 173"/>
                <a:gd name="T17" fmla="*/ 1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34">
                  <a:moveTo>
                    <a:pt x="150" y="133"/>
                  </a:moveTo>
                  <a:cubicBezTo>
                    <a:pt x="11" y="119"/>
                    <a:pt x="11" y="119"/>
                    <a:pt x="11" y="119"/>
                  </a:cubicBezTo>
                  <a:cubicBezTo>
                    <a:pt x="5" y="119"/>
                    <a:pt x="0" y="113"/>
                    <a:pt x="1" y="106"/>
                  </a:cubicBezTo>
                  <a:cubicBezTo>
                    <a:pt x="10" y="12"/>
                    <a:pt x="10" y="12"/>
                    <a:pt x="10" y="12"/>
                  </a:cubicBezTo>
                  <a:cubicBezTo>
                    <a:pt x="10" y="5"/>
                    <a:pt x="16" y="0"/>
                    <a:pt x="23" y="1"/>
                  </a:cubicBezTo>
                  <a:cubicBezTo>
                    <a:pt x="161" y="15"/>
                    <a:pt x="161" y="15"/>
                    <a:pt x="161" y="15"/>
                  </a:cubicBezTo>
                  <a:cubicBezTo>
                    <a:pt x="168" y="15"/>
                    <a:pt x="173" y="21"/>
                    <a:pt x="172" y="28"/>
                  </a:cubicBezTo>
                  <a:cubicBezTo>
                    <a:pt x="163" y="122"/>
                    <a:pt x="163" y="122"/>
                    <a:pt x="163" y="122"/>
                  </a:cubicBezTo>
                  <a:cubicBezTo>
                    <a:pt x="162" y="129"/>
                    <a:pt x="156" y="134"/>
                    <a:pt x="15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dirty="0"/>
            </a:p>
          </p:txBody>
        </p:sp>
        <p:sp>
          <p:nvSpPr>
            <p:cNvPr id="120" name="Freeform 10">
              <a:extLst>
                <a:ext uri="{FF2B5EF4-FFF2-40B4-BE49-F238E27FC236}">
                  <a16:creationId xmlns:a16="http://schemas.microsoft.com/office/drawing/2014/main" id="{BBE36E5C-CBCC-4C75-B10D-6BE11E9562D2}"/>
                </a:ext>
              </a:extLst>
            </p:cNvPr>
            <p:cNvSpPr>
              <a:spLocks/>
            </p:cNvSpPr>
            <p:nvPr/>
          </p:nvSpPr>
          <p:spPr bwMode="auto">
            <a:xfrm>
              <a:off x="5838825" y="2805175"/>
              <a:ext cx="282179" cy="221537"/>
            </a:xfrm>
            <a:custGeom>
              <a:avLst/>
              <a:gdLst>
                <a:gd name="T0" fmla="*/ 147 w 179"/>
                <a:gd name="T1" fmla="*/ 143 h 144"/>
                <a:gd name="T2" fmla="*/ 11 w 179"/>
                <a:gd name="T3" fmla="*/ 119 h 144"/>
                <a:gd name="T4" fmla="*/ 1 w 179"/>
                <a:gd name="T5" fmla="*/ 105 h 144"/>
                <a:gd name="T6" fmla="*/ 17 w 179"/>
                <a:gd name="T7" fmla="*/ 11 h 144"/>
                <a:gd name="T8" fmla="*/ 31 w 179"/>
                <a:gd name="T9" fmla="*/ 1 h 144"/>
                <a:gd name="T10" fmla="*/ 168 w 179"/>
                <a:gd name="T11" fmla="*/ 25 h 144"/>
                <a:gd name="T12" fmla="*/ 178 w 179"/>
                <a:gd name="T13" fmla="*/ 39 h 144"/>
                <a:gd name="T14" fmla="*/ 161 w 179"/>
                <a:gd name="T15" fmla="*/ 133 h 144"/>
                <a:gd name="T16" fmla="*/ 147 w 179"/>
                <a:gd name="T17" fmla="*/ 14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44">
                  <a:moveTo>
                    <a:pt x="147" y="143"/>
                  </a:moveTo>
                  <a:cubicBezTo>
                    <a:pt x="11" y="119"/>
                    <a:pt x="11" y="119"/>
                    <a:pt x="11" y="119"/>
                  </a:cubicBezTo>
                  <a:cubicBezTo>
                    <a:pt x="4" y="117"/>
                    <a:pt x="0" y="111"/>
                    <a:pt x="1" y="105"/>
                  </a:cubicBezTo>
                  <a:cubicBezTo>
                    <a:pt x="17" y="11"/>
                    <a:pt x="17" y="11"/>
                    <a:pt x="17" y="11"/>
                  </a:cubicBezTo>
                  <a:cubicBezTo>
                    <a:pt x="18" y="4"/>
                    <a:pt x="25" y="0"/>
                    <a:pt x="31" y="1"/>
                  </a:cubicBezTo>
                  <a:cubicBezTo>
                    <a:pt x="168" y="25"/>
                    <a:pt x="168" y="25"/>
                    <a:pt x="168" y="25"/>
                  </a:cubicBezTo>
                  <a:cubicBezTo>
                    <a:pt x="175" y="26"/>
                    <a:pt x="179" y="33"/>
                    <a:pt x="178" y="39"/>
                  </a:cubicBezTo>
                  <a:cubicBezTo>
                    <a:pt x="161" y="133"/>
                    <a:pt x="161" y="133"/>
                    <a:pt x="161" y="133"/>
                  </a:cubicBezTo>
                  <a:cubicBezTo>
                    <a:pt x="160" y="139"/>
                    <a:pt x="154" y="144"/>
                    <a:pt x="1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1" name="Freeform 11">
              <a:extLst>
                <a:ext uri="{FF2B5EF4-FFF2-40B4-BE49-F238E27FC236}">
                  <a16:creationId xmlns:a16="http://schemas.microsoft.com/office/drawing/2014/main" id="{228C39BB-A176-407A-B4D5-9C5DFE1FE66B}"/>
                </a:ext>
              </a:extLst>
            </p:cNvPr>
            <p:cNvSpPr>
              <a:spLocks/>
            </p:cNvSpPr>
            <p:nvPr/>
          </p:nvSpPr>
          <p:spPr bwMode="auto">
            <a:xfrm>
              <a:off x="5899546" y="2496420"/>
              <a:ext cx="292894" cy="235492"/>
            </a:xfrm>
            <a:custGeom>
              <a:avLst/>
              <a:gdLst>
                <a:gd name="T0" fmla="*/ 145 w 185"/>
                <a:gd name="T1" fmla="*/ 152 h 153"/>
                <a:gd name="T2" fmla="*/ 10 w 185"/>
                <a:gd name="T3" fmla="*/ 118 h 153"/>
                <a:gd name="T4" fmla="*/ 2 w 185"/>
                <a:gd name="T5" fmla="*/ 103 h 153"/>
                <a:gd name="T6" fmla="*/ 25 w 185"/>
                <a:gd name="T7" fmla="*/ 11 h 153"/>
                <a:gd name="T8" fmla="*/ 40 w 185"/>
                <a:gd name="T9" fmla="*/ 2 h 153"/>
                <a:gd name="T10" fmla="*/ 174 w 185"/>
                <a:gd name="T11" fmla="*/ 36 h 153"/>
                <a:gd name="T12" fmla="*/ 183 w 185"/>
                <a:gd name="T13" fmla="*/ 51 h 153"/>
                <a:gd name="T14" fmla="*/ 160 w 185"/>
                <a:gd name="T15" fmla="*/ 143 h 153"/>
                <a:gd name="T16" fmla="*/ 145 w 185"/>
                <a:gd name="T17"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153">
                  <a:moveTo>
                    <a:pt x="145" y="152"/>
                  </a:moveTo>
                  <a:cubicBezTo>
                    <a:pt x="10" y="118"/>
                    <a:pt x="10" y="118"/>
                    <a:pt x="10" y="118"/>
                  </a:cubicBezTo>
                  <a:cubicBezTo>
                    <a:pt x="4" y="116"/>
                    <a:pt x="0" y="109"/>
                    <a:pt x="2" y="103"/>
                  </a:cubicBezTo>
                  <a:cubicBezTo>
                    <a:pt x="25" y="11"/>
                    <a:pt x="25" y="11"/>
                    <a:pt x="25" y="11"/>
                  </a:cubicBezTo>
                  <a:cubicBezTo>
                    <a:pt x="27" y="4"/>
                    <a:pt x="33" y="0"/>
                    <a:pt x="40" y="2"/>
                  </a:cubicBezTo>
                  <a:cubicBezTo>
                    <a:pt x="174" y="36"/>
                    <a:pt x="174" y="36"/>
                    <a:pt x="174" y="36"/>
                  </a:cubicBezTo>
                  <a:cubicBezTo>
                    <a:pt x="181" y="38"/>
                    <a:pt x="185" y="45"/>
                    <a:pt x="183" y="51"/>
                  </a:cubicBezTo>
                  <a:cubicBezTo>
                    <a:pt x="160" y="143"/>
                    <a:pt x="160" y="143"/>
                    <a:pt x="160" y="143"/>
                  </a:cubicBezTo>
                  <a:cubicBezTo>
                    <a:pt x="158" y="150"/>
                    <a:pt x="151" y="153"/>
                    <a:pt x="145"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2" name="Freeform 12">
              <a:extLst>
                <a:ext uri="{FF2B5EF4-FFF2-40B4-BE49-F238E27FC236}">
                  <a16:creationId xmlns:a16="http://schemas.microsoft.com/office/drawing/2014/main" id="{DDE80826-FDB8-43E7-B914-7F7DEBDC470F}"/>
                </a:ext>
              </a:extLst>
            </p:cNvPr>
            <p:cNvSpPr>
              <a:spLocks/>
            </p:cNvSpPr>
            <p:nvPr/>
          </p:nvSpPr>
          <p:spPr bwMode="auto">
            <a:xfrm>
              <a:off x="5981700" y="2206853"/>
              <a:ext cx="300038" cy="249447"/>
            </a:xfrm>
            <a:custGeom>
              <a:avLst/>
              <a:gdLst>
                <a:gd name="T0" fmla="*/ 141 w 190"/>
                <a:gd name="T1" fmla="*/ 161 h 163"/>
                <a:gd name="T2" fmla="*/ 10 w 190"/>
                <a:gd name="T3" fmla="*/ 114 h 163"/>
                <a:gd name="T4" fmla="*/ 2 w 190"/>
                <a:gd name="T5" fmla="*/ 99 h 163"/>
                <a:gd name="T6" fmla="*/ 34 w 190"/>
                <a:gd name="T7" fmla="*/ 9 h 163"/>
                <a:gd name="T8" fmla="*/ 50 w 190"/>
                <a:gd name="T9" fmla="*/ 2 h 163"/>
                <a:gd name="T10" fmla="*/ 181 w 190"/>
                <a:gd name="T11" fmla="*/ 49 h 163"/>
                <a:gd name="T12" fmla="*/ 188 w 190"/>
                <a:gd name="T13" fmla="*/ 64 h 163"/>
                <a:gd name="T14" fmla="*/ 156 w 190"/>
                <a:gd name="T15" fmla="*/ 154 h 163"/>
                <a:gd name="T16" fmla="*/ 141 w 190"/>
                <a:gd name="T17" fmla="*/ 16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63">
                  <a:moveTo>
                    <a:pt x="141" y="161"/>
                  </a:moveTo>
                  <a:cubicBezTo>
                    <a:pt x="10" y="114"/>
                    <a:pt x="10" y="114"/>
                    <a:pt x="10" y="114"/>
                  </a:cubicBezTo>
                  <a:cubicBezTo>
                    <a:pt x="4" y="112"/>
                    <a:pt x="0" y="105"/>
                    <a:pt x="2" y="99"/>
                  </a:cubicBezTo>
                  <a:cubicBezTo>
                    <a:pt x="34" y="9"/>
                    <a:pt x="34" y="9"/>
                    <a:pt x="34" y="9"/>
                  </a:cubicBezTo>
                  <a:cubicBezTo>
                    <a:pt x="37" y="3"/>
                    <a:pt x="44" y="0"/>
                    <a:pt x="50" y="2"/>
                  </a:cubicBezTo>
                  <a:cubicBezTo>
                    <a:pt x="181" y="49"/>
                    <a:pt x="181" y="49"/>
                    <a:pt x="181" y="49"/>
                  </a:cubicBezTo>
                  <a:cubicBezTo>
                    <a:pt x="187" y="51"/>
                    <a:pt x="190" y="58"/>
                    <a:pt x="188" y="64"/>
                  </a:cubicBezTo>
                  <a:cubicBezTo>
                    <a:pt x="156" y="154"/>
                    <a:pt x="156" y="154"/>
                    <a:pt x="156" y="154"/>
                  </a:cubicBezTo>
                  <a:cubicBezTo>
                    <a:pt x="154" y="160"/>
                    <a:pt x="147" y="163"/>
                    <a:pt x="14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3" name="Freeform 13">
              <a:extLst>
                <a:ext uri="{FF2B5EF4-FFF2-40B4-BE49-F238E27FC236}">
                  <a16:creationId xmlns:a16="http://schemas.microsoft.com/office/drawing/2014/main" id="{C900B7E6-F499-4F28-959C-0A274BE1F2F2}"/>
                </a:ext>
              </a:extLst>
            </p:cNvPr>
            <p:cNvSpPr>
              <a:spLocks/>
            </p:cNvSpPr>
            <p:nvPr/>
          </p:nvSpPr>
          <p:spPr bwMode="auto">
            <a:xfrm>
              <a:off x="6092427" y="1919029"/>
              <a:ext cx="303611" cy="261657"/>
            </a:xfrm>
            <a:custGeom>
              <a:avLst/>
              <a:gdLst>
                <a:gd name="T0" fmla="*/ 136 w 193"/>
                <a:gd name="T1" fmla="*/ 168 h 171"/>
                <a:gd name="T2" fmla="*/ 9 w 193"/>
                <a:gd name="T3" fmla="*/ 112 h 171"/>
                <a:gd name="T4" fmla="*/ 3 w 193"/>
                <a:gd name="T5" fmla="*/ 96 h 171"/>
                <a:gd name="T6" fmla="*/ 42 w 193"/>
                <a:gd name="T7" fmla="*/ 9 h 171"/>
                <a:gd name="T8" fmla="*/ 58 w 193"/>
                <a:gd name="T9" fmla="*/ 3 h 171"/>
                <a:gd name="T10" fmla="*/ 185 w 193"/>
                <a:gd name="T11" fmla="*/ 59 h 171"/>
                <a:gd name="T12" fmla="*/ 191 w 193"/>
                <a:gd name="T13" fmla="*/ 75 h 171"/>
                <a:gd name="T14" fmla="*/ 152 w 193"/>
                <a:gd name="T15" fmla="*/ 162 h 171"/>
                <a:gd name="T16" fmla="*/ 136 w 193"/>
                <a:gd name="T17"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71">
                  <a:moveTo>
                    <a:pt x="136" y="168"/>
                  </a:moveTo>
                  <a:cubicBezTo>
                    <a:pt x="9" y="112"/>
                    <a:pt x="9" y="112"/>
                    <a:pt x="9" y="112"/>
                  </a:cubicBezTo>
                  <a:cubicBezTo>
                    <a:pt x="3" y="109"/>
                    <a:pt x="0" y="102"/>
                    <a:pt x="3" y="96"/>
                  </a:cubicBezTo>
                  <a:cubicBezTo>
                    <a:pt x="42" y="9"/>
                    <a:pt x="42" y="9"/>
                    <a:pt x="42" y="9"/>
                  </a:cubicBezTo>
                  <a:cubicBezTo>
                    <a:pt x="44" y="3"/>
                    <a:pt x="52" y="0"/>
                    <a:pt x="58" y="3"/>
                  </a:cubicBezTo>
                  <a:cubicBezTo>
                    <a:pt x="185" y="59"/>
                    <a:pt x="185" y="59"/>
                    <a:pt x="185" y="59"/>
                  </a:cubicBezTo>
                  <a:cubicBezTo>
                    <a:pt x="191" y="62"/>
                    <a:pt x="193" y="69"/>
                    <a:pt x="191" y="75"/>
                  </a:cubicBezTo>
                  <a:cubicBezTo>
                    <a:pt x="152" y="162"/>
                    <a:pt x="152" y="162"/>
                    <a:pt x="152" y="162"/>
                  </a:cubicBezTo>
                  <a:cubicBezTo>
                    <a:pt x="149" y="168"/>
                    <a:pt x="142" y="171"/>
                    <a:pt x="136"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4" name="Freeform 14">
              <a:extLst>
                <a:ext uri="{FF2B5EF4-FFF2-40B4-BE49-F238E27FC236}">
                  <a16:creationId xmlns:a16="http://schemas.microsoft.com/office/drawing/2014/main" id="{C706FBF2-89E2-4725-83FE-7E8B8E9B3022}"/>
                </a:ext>
              </a:extLst>
            </p:cNvPr>
            <p:cNvSpPr>
              <a:spLocks/>
            </p:cNvSpPr>
            <p:nvPr/>
          </p:nvSpPr>
          <p:spPr bwMode="auto">
            <a:xfrm>
              <a:off x="6228158" y="1631207"/>
              <a:ext cx="307181" cy="273868"/>
            </a:xfrm>
            <a:custGeom>
              <a:avLst/>
              <a:gdLst>
                <a:gd name="T0" fmla="*/ 130 w 195"/>
                <a:gd name="T1" fmla="*/ 175 h 178"/>
                <a:gd name="T2" fmla="*/ 8 w 195"/>
                <a:gd name="T3" fmla="*/ 108 h 178"/>
                <a:gd name="T4" fmla="*/ 3 w 195"/>
                <a:gd name="T5" fmla="*/ 91 h 178"/>
                <a:gd name="T6" fmla="*/ 49 w 195"/>
                <a:gd name="T7" fmla="*/ 8 h 178"/>
                <a:gd name="T8" fmla="*/ 66 w 195"/>
                <a:gd name="T9" fmla="*/ 3 h 178"/>
                <a:gd name="T10" fmla="*/ 187 w 195"/>
                <a:gd name="T11" fmla="*/ 70 h 178"/>
                <a:gd name="T12" fmla="*/ 192 w 195"/>
                <a:gd name="T13" fmla="*/ 87 h 178"/>
                <a:gd name="T14" fmla="*/ 146 w 195"/>
                <a:gd name="T15" fmla="*/ 170 h 178"/>
                <a:gd name="T16" fmla="*/ 130 w 195"/>
                <a:gd name="T17" fmla="*/ 17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78">
                  <a:moveTo>
                    <a:pt x="130" y="175"/>
                  </a:moveTo>
                  <a:cubicBezTo>
                    <a:pt x="8" y="108"/>
                    <a:pt x="8" y="108"/>
                    <a:pt x="8" y="108"/>
                  </a:cubicBezTo>
                  <a:cubicBezTo>
                    <a:pt x="2" y="104"/>
                    <a:pt x="0" y="97"/>
                    <a:pt x="3" y="91"/>
                  </a:cubicBezTo>
                  <a:cubicBezTo>
                    <a:pt x="49" y="8"/>
                    <a:pt x="49" y="8"/>
                    <a:pt x="49" y="8"/>
                  </a:cubicBezTo>
                  <a:cubicBezTo>
                    <a:pt x="52" y="2"/>
                    <a:pt x="60" y="0"/>
                    <a:pt x="66" y="3"/>
                  </a:cubicBezTo>
                  <a:cubicBezTo>
                    <a:pt x="187" y="70"/>
                    <a:pt x="187" y="70"/>
                    <a:pt x="187" y="70"/>
                  </a:cubicBezTo>
                  <a:cubicBezTo>
                    <a:pt x="193" y="73"/>
                    <a:pt x="195" y="81"/>
                    <a:pt x="192" y="87"/>
                  </a:cubicBezTo>
                  <a:cubicBezTo>
                    <a:pt x="146" y="170"/>
                    <a:pt x="146" y="170"/>
                    <a:pt x="146" y="170"/>
                  </a:cubicBezTo>
                  <a:cubicBezTo>
                    <a:pt x="143" y="176"/>
                    <a:pt x="136" y="178"/>
                    <a:pt x="13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5" name="Freeform 15">
              <a:extLst>
                <a:ext uri="{FF2B5EF4-FFF2-40B4-BE49-F238E27FC236}">
                  <a16:creationId xmlns:a16="http://schemas.microsoft.com/office/drawing/2014/main" id="{DE7842A5-3716-4204-A6B0-584961E24C31}"/>
                </a:ext>
              </a:extLst>
            </p:cNvPr>
            <p:cNvSpPr>
              <a:spLocks/>
            </p:cNvSpPr>
            <p:nvPr/>
          </p:nvSpPr>
          <p:spPr bwMode="auto">
            <a:xfrm>
              <a:off x="6399608" y="1341640"/>
              <a:ext cx="310754" cy="282590"/>
            </a:xfrm>
            <a:custGeom>
              <a:avLst/>
              <a:gdLst>
                <a:gd name="T0" fmla="*/ 122 w 196"/>
                <a:gd name="T1" fmla="*/ 180 h 184"/>
                <a:gd name="T2" fmla="*/ 7 w 196"/>
                <a:gd name="T3" fmla="*/ 102 h 184"/>
                <a:gd name="T4" fmla="*/ 4 w 196"/>
                <a:gd name="T5" fmla="*/ 86 h 184"/>
                <a:gd name="T6" fmla="*/ 57 w 196"/>
                <a:gd name="T7" fmla="*/ 7 h 184"/>
                <a:gd name="T8" fmla="*/ 74 w 196"/>
                <a:gd name="T9" fmla="*/ 4 h 184"/>
                <a:gd name="T10" fmla="*/ 189 w 196"/>
                <a:gd name="T11" fmla="*/ 82 h 184"/>
                <a:gd name="T12" fmla="*/ 192 w 196"/>
                <a:gd name="T13" fmla="*/ 98 h 184"/>
                <a:gd name="T14" fmla="*/ 139 w 196"/>
                <a:gd name="T15" fmla="*/ 177 h 184"/>
                <a:gd name="T16" fmla="*/ 122 w 196"/>
                <a:gd name="T17" fmla="*/ 18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4">
                  <a:moveTo>
                    <a:pt x="122" y="180"/>
                  </a:moveTo>
                  <a:cubicBezTo>
                    <a:pt x="7" y="102"/>
                    <a:pt x="7" y="102"/>
                    <a:pt x="7" y="102"/>
                  </a:cubicBezTo>
                  <a:cubicBezTo>
                    <a:pt x="1" y="99"/>
                    <a:pt x="0" y="91"/>
                    <a:pt x="4" y="86"/>
                  </a:cubicBezTo>
                  <a:cubicBezTo>
                    <a:pt x="57" y="7"/>
                    <a:pt x="57" y="7"/>
                    <a:pt x="57" y="7"/>
                  </a:cubicBezTo>
                  <a:cubicBezTo>
                    <a:pt x="61" y="1"/>
                    <a:pt x="68" y="0"/>
                    <a:pt x="74" y="4"/>
                  </a:cubicBezTo>
                  <a:cubicBezTo>
                    <a:pt x="189" y="82"/>
                    <a:pt x="189" y="82"/>
                    <a:pt x="189" y="82"/>
                  </a:cubicBezTo>
                  <a:cubicBezTo>
                    <a:pt x="194" y="85"/>
                    <a:pt x="196" y="93"/>
                    <a:pt x="192" y="98"/>
                  </a:cubicBezTo>
                  <a:cubicBezTo>
                    <a:pt x="139" y="177"/>
                    <a:pt x="139" y="177"/>
                    <a:pt x="139" y="177"/>
                  </a:cubicBezTo>
                  <a:cubicBezTo>
                    <a:pt x="135" y="183"/>
                    <a:pt x="127" y="184"/>
                    <a:pt x="122"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6" name="Freeform 16">
              <a:extLst>
                <a:ext uri="{FF2B5EF4-FFF2-40B4-BE49-F238E27FC236}">
                  <a16:creationId xmlns:a16="http://schemas.microsoft.com/office/drawing/2014/main" id="{FCFF9A35-BDBC-4B24-844C-872D442E78C8}"/>
                </a:ext>
              </a:extLst>
            </p:cNvPr>
            <p:cNvSpPr>
              <a:spLocks/>
            </p:cNvSpPr>
            <p:nvPr/>
          </p:nvSpPr>
          <p:spPr bwMode="auto">
            <a:xfrm>
              <a:off x="6585346" y="1079982"/>
              <a:ext cx="310754" cy="287824"/>
            </a:xfrm>
            <a:custGeom>
              <a:avLst/>
              <a:gdLst>
                <a:gd name="T0" fmla="*/ 115 w 195"/>
                <a:gd name="T1" fmla="*/ 183 h 188"/>
                <a:gd name="T2" fmla="*/ 6 w 195"/>
                <a:gd name="T3" fmla="*/ 97 h 188"/>
                <a:gd name="T4" fmla="*/ 4 w 195"/>
                <a:gd name="T5" fmla="*/ 80 h 188"/>
                <a:gd name="T6" fmla="*/ 63 w 195"/>
                <a:gd name="T7" fmla="*/ 6 h 188"/>
                <a:gd name="T8" fmla="*/ 80 w 195"/>
                <a:gd name="T9" fmla="*/ 4 h 188"/>
                <a:gd name="T10" fmla="*/ 189 w 195"/>
                <a:gd name="T11" fmla="*/ 90 h 188"/>
                <a:gd name="T12" fmla="*/ 191 w 195"/>
                <a:gd name="T13" fmla="*/ 107 h 188"/>
                <a:gd name="T14" fmla="*/ 132 w 195"/>
                <a:gd name="T15" fmla="*/ 181 h 188"/>
                <a:gd name="T16" fmla="*/ 115 w 195"/>
                <a:gd name="T17" fmla="*/ 1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88">
                  <a:moveTo>
                    <a:pt x="115" y="183"/>
                  </a:moveTo>
                  <a:cubicBezTo>
                    <a:pt x="6" y="97"/>
                    <a:pt x="6" y="97"/>
                    <a:pt x="6" y="97"/>
                  </a:cubicBezTo>
                  <a:cubicBezTo>
                    <a:pt x="1" y="93"/>
                    <a:pt x="0" y="85"/>
                    <a:pt x="4" y="80"/>
                  </a:cubicBezTo>
                  <a:cubicBezTo>
                    <a:pt x="63" y="6"/>
                    <a:pt x="63" y="6"/>
                    <a:pt x="63" y="6"/>
                  </a:cubicBezTo>
                  <a:cubicBezTo>
                    <a:pt x="68" y="0"/>
                    <a:pt x="75" y="0"/>
                    <a:pt x="80" y="4"/>
                  </a:cubicBezTo>
                  <a:cubicBezTo>
                    <a:pt x="189" y="90"/>
                    <a:pt x="189" y="90"/>
                    <a:pt x="189" y="90"/>
                  </a:cubicBezTo>
                  <a:cubicBezTo>
                    <a:pt x="194" y="94"/>
                    <a:pt x="195" y="102"/>
                    <a:pt x="191" y="107"/>
                  </a:cubicBezTo>
                  <a:cubicBezTo>
                    <a:pt x="132" y="181"/>
                    <a:pt x="132" y="181"/>
                    <a:pt x="132" y="181"/>
                  </a:cubicBezTo>
                  <a:cubicBezTo>
                    <a:pt x="128" y="187"/>
                    <a:pt x="120" y="188"/>
                    <a:pt x="115"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7" name="Freeform 17">
              <a:extLst>
                <a:ext uri="{FF2B5EF4-FFF2-40B4-BE49-F238E27FC236}">
                  <a16:creationId xmlns:a16="http://schemas.microsoft.com/office/drawing/2014/main" id="{21BBECCD-5540-43D3-8B73-CBB39ABBAA1E}"/>
                </a:ext>
              </a:extLst>
            </p:cNvPr>
            <p:cNvSpPr>
              <a:spLocks/>
            </p:cNvSpPr>
            <p:nvPr/>
          </p:nvSpPr>
          <p:spPr bwMode="auto">
            <a:xfrm>
              <a:off x="6803231" y="825303"/>
              <a:ext cx="307181" cy="294801"/>
            </a:xfrm>
            <a:custGeom>
              <a:avLst/>
              <a:gdLst>
                <a:gd name="T0" fmla="*/ 108 w 194"/>
                <a:gd name="T1" fmla="*/ 186 h 191"/>
                <a:gd name="T2" fmla="*/ 6 w 194"/>
                <a:gd name="T3" fmla="*/ 92 h 191"/>
                <a:gd name="T4" fmla="*/ 5 w 194"/>
                <a:gd name="T5" fmla="*/ 75 h 191"/>
                <a:gd name="T6" fmla="*/ 69 w 194"/>
                <a:gd name="T7" fmla="*/ 5 h 191"/>
                <a:gd name="T8" fmla="*/ 86 w 194"/>
                <a:gd name="T9" fmla="*/ 4 h 191"/>
                <a:gd name="T10" fmla="*/ 189 w 194"/>
                <a:gd name="T11" fmla="*/ 98 h 191"/>
                <a:gd name="T12" fmla="*/ 189 w 194"/>
                <a:gd name="T13" fmla="*/ 115 h 191"/>
                <a:gd name="T14" fmla="*/ 125 w 194"/>
                <a:gd name="T15" fmla="*/ 185 h 191"/>
                <a:gd name="T16" fmla="*/ 108 w 19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1">
                  <a:moveTo>
                    <a:pt x="108" y="186"/>
                  </a:moveTo>
                  <a:cubicBezTo>
                    <a:pt x="6" y="92"/>
                    <a:pt x="6" y="92"/>
                    <a:pt x="6" y="92"/>
                  </a:cubicBezTo>
                  <a:cubicBezTo>
                    <a:pt x="1" y="88"/>
                    <a:pt x="0" y="80"/>
                    <a:pt x="5" y="75"/>
                  </a:cubicBezTo>
                  <a:cubicBezTo>
                    <a:pt x="69" y="5"/>
                    <a:pt x="69" y="5"/>
                    <a:pt x="69" y="5"/>
                  </a:cubicBezTo>
                  <a:cubicBezTo>
                    <a:pt x="74" y="0"/>
                    <a:pt x="81" y="0"/>
                    <a:pt x="86" y="4"/>
                  </a:cubicBezTo>
                  <a:cubicBezTo>
                    <a:pt x="189" y="98"/>
                    <a:pt x="189" y="98"/>
                    <a:pt x="189" y="98"/>
                  </a:cubicBezTo>
                  <a:cubicBezTo>
                    <a:pt x="193" y="103"/>
                    <a:pt x="194" y="110"/>
                    <a:pt x="189" y="115"/>
                  </a:cubicBezTo>
                  <a:cubicBezTo>
                    <a:pt x="125" y="185"/>
                    <a:pt x="125" y="185"/>
                    <a:pt x="125" y="185"/>
                  </a:cubicBezTo>
                  <a:cubicBezTo>
                    <a:pt x="121" y="190"/>
                    <a:pt x="113" y="191"/>
                    <a:pt x="108"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8" name="Freeform 18">
              <a:extLst>
                <a:ext uri="{FF2B5EF4-FFF2-40B4-BE49-F238E27FC236}">
                  <a16:creationId xmlns:a16="http://schemas.microsoft.com/office/drawing/2014/main" id="{131AE56C-EAB8-4D79-BDC5-6AFB620A2446}"/>
                </a:ext>
              </a:extLst>
            </p:cNvPr>
            <p:cNvSpPr>
              <a:spLocks/>
            </p:cNvSpPr>
            <p:nvPr/>
          </p:nvSpPr>
          <p:spPr bwMode="auto">
            <a:xfrm>
              <a:off x="7035402" y="589811"/>
              <a:ext cx="303611" cy="296545"/>
            </a:xfrm>
            <a:custGeom>
              <a:avLst/>
              <a:gdLst>
                <a:gd name="T0" fmla="*/ 99 w 191"/>
                <a:gd name="T1" fmla="*/ 188 h 193"/>
                <a:gd name="T2" fmla="*/ 4 w 191"/>
                <a:gd name="T3" fmla="*/ 86 h 193"/>
                <a:gd name="T4" fmla="*/ 5 w 191"/>
                <a:gd name="T5" fmla="*/ 69 h 193"/>
                <a:gd name="T6" fmla="*/ 75 w 191"/>
                <a:gd name="T7" fmla="*/ 5 h 193"/>
                <a:gd name="T8" fmla="*/ 92 w 191"/>
                <a:gd name="T9" fmla="*/ 5 h 193"/>
                <a:gd name="T10" fmla="*/ 186 w 191"/>
                <a:gd name="T11" fmla="*/ 107 h 193"/>
                <a:gd name="T12" fmla="*/ 186 w 191"/>
                <a:gd name="T13" fmla="*/ 124 h 193"/>
                <a:gd name="T14" fmla="*/ 116 w 191"/>
                <a:gd name="T15" fmla="*/ 189 h 193"/>
                <a:gd name="T16" fmla="*/ 99 w 191"/>
                <a:gd name="T17" fmla="*/ 18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93">
                  <a:moveTo>
                    <a:pt x="99" y="188"/>
                  </a:moveTo>
                  <a:cubicBezTo>
                    <a:pt x="4" y="86"/>
                    <a:pt x="4" y="86"/>
                    <a:pt x="4" y="86"/>
                  </a:cubicBezTo>
                  <a:cubicBezTo>
                    <a:pt x="0" y="81"/>
                    <a:pt x="0" y="74"/>
                    <a:pt x="5" y="69"/>
                  </a:cubicBezTo>
                  <a:cubicBezTo>
                    <a:pt x="75" y="5"/>
                    <a:pt x="75" y="5"/>
                    <a:pt x="75" y="5"/>
                  </a:cubicBezTo>
                  <a:cubicBezTo>
                    <a:pt x="80" y="0"/>
                    <a:pt x="87" y="0"/>
                    <a:pt x="92" y="5"/>
                  </a:cubicBezTo>
                  <a:cubicBezTo>
                    <a:pt x="186" y="107"/>
                    <a:pt x="186" y="107"/>
                    <a:pt x="186" y="107"/>
                  </a:cubicBezTo>
                  <a:cubicBezTo>
                    <a:pt x="191" y="112"/>
                    <a:pt x="190" y="120"/>
                    <a:pt x="186" y="124"/>
                  </a:cubicBezTo>
                  <a:cubicBezTo>
                    <a:pt x="116" y="189"/>
                    <a:pt x="116" y="189"/>
                    <a:pt x="116" y="189"/>
                  </a:cubicBezTo>
                  <a:cubicBezTo>
                    <a:pt x="111" y="193"/>
                    <a:pt x="103" y="193"/>
                    <a:pt x="99"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29" name="Freeform 19">
              <a:extLst>
                <a:ext uri="{FF2B5EF4-FFF2-40B4-BE49-F238E27FC236}">
                  <a16:creationId xmlns:a16="http://schemas.microsoft.com/office/drawing/2014/main" id="{981ACB46-36F1-44F5-A2E6-DBAF3DD5F57C}"/>
                </a:ext>
              </a:extLst>
            </p:cNvPr>
            <p:cNvSpPr>
              <a:spLocks/>
            </p:cNvSpPr>
            <p:nvPr/>
          </p:nvSpPr>
          <p:spPr bwMode="auto">
            <a:xfrm>
              <a:off x="7289006" y="382230"/>
              <a:ext cx="296467" cy="300034"/>
            </a:xfrm>
            <a:custGeom>
              <a:avLst/>
              <a:gdLst>
                <a:gd name="T0" fmla="*/ 88 w 187"/>
                <a:gd name="T1" fmla="*/ 189 h 195"/>
                <a:gd name="T2" fmla="*/ 4 w 187"/>
                <a:gd name="T3" fmla="*/ 78 h 195"/>
                <a:gd name="T4" fmla="*/ 6 w 187"/>
                <a:gd name="T5" fmla="*/ 61 h 195"/>
                <a:gd name="T6" fmla="*/ 82 w 187"/>
                <a:gd name="T7" fmla="*/ 4 h 195"/>
                <a:gd name="T8" fmla="*/ 99 w 187"/>
                <a:gd name="T9" fmla="*/ 6 h 195"/>
                <a:gd name="T10" fmla="*/ 183 w 187"/>
                <a:gd name="T11" fmla="*/ 117 h 195"/>
                <a:gd name="T12" fmla="*/ 180 w 187"/>
                <a:gd name="T13" fmla="*/ 134 h 195"/>
                <a:gd name="T14" fmla="*/ 104 w 187"/>
                <a:gd name="T15" fmla="*/ 191 h 195"/>
                <a:gd name="T16" fmla="*/ 88 w 187"/>
                <a:gd name="T17" fmla="*/ 18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5">
                  <a:moveTo>
                    <a:pt x="88" y="189"/>
                  </a:moveTo>
                  <a:cubicBezTo>
                    <a:pt x="4" y="78"/>
                    <a:pt x="4" y="78"/>
                    <a:pt x="4" y="78"/>
                  </a:cubicBezTo>
                  <a:cubicBezTo>
                    <a:pt x="0" y="73"/>
                    <a:pt x="1" y="65"/>
                    <a:pt x="6" y="61"/>
                  </a:cubicBezTo>
                  <a:cubicBezTo>
                    <a:pt x="82" y="4"/>
                    <a:pt x="82" y="4"/>
                    <a:pt x="82" y="4"/>
                  </a:cubicBezTo>
                  <a:cubicBezTo>
                    <a:pt x="87" y="0"/>
                    <a:pt x="95" y="1"/>
                    <a:pt x="99" y="6"/>
                  </a:cubicBezTo>
                  <a:cubicBezTo>
                    <a:pt x="183" y="117"/>
                    <a:pt x="183" y="117"/>
                    <a:pt x="183" y="117"/>
                  </a:cubicBezTo>
                  <a:cubicBezTo>
                    <a:pt x="187" y="122"/>
                    <a:pt x="186" y="130"/>
                    <a:pt x="180" y="134"/>
                  </a:cubicBezTo>
                  <a:cubicBezTo>
                    <a:pt x="104" y="191"/>
                    <a:pt x="104" y="191"/>
                    <a:pt x="104" y="191"/>
                  </a:cubicBezTo>
                  <a:cubicBezTo>
                    <a:pt x="99" y="195"/>
                    <a:pt x="92" y="194"/>
                    <a:pt x="88"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0" name="Freeform 20">
              <a:extLst>
                <a:ext uri="{FF2B5EF4-FFF2-40B4-BE49-F238E27FC236}">
                  <a16:creationId xmlns:a16="http://schemas.microsoft.com/office/drawing/2014/main" id="{1827EBAE-C0FB-43EE-8AFD-C50A0D2694D2}"/>
                </a:ext>
              </a:extLst>
            </p:cNvPr>
            <p:cNvSpPr>
              <a:spLocks/>
            </p:cNvSpPr>
            <p:nvPr/>
          </p:nvSpPr>
          <p:spPr bwMode="auto">
            <a:xfrm>
              <a:off x="7849790" y="17653"/>
              <a:ext cx="282179" cy="300034"/>
            </a:xfrm>
            <a:custGeom>
              <a:avLst/>
              <a:gdLst>
                <a:gd name="T0" fmla="*/ 70 w 178"/>
                <a:gd name="T1" fmla="*/ 187 h 195"/>
                <a:gd name="T2" fmla="*/ 3 w 178"/>
                <a:gd name="T3" fmla="*/ 65 h 195"/>
                <a:gd name="T4" fmla="*/ 8 w 178"/>
                <a:gd name="T5" fmla="*/ 49 h 195"/>
                <a:gd name="T6" fmla="*/ 92 w 178"/>
                <a:gd name="T7" fmla="*/ 3 h 195"/>
                <a:gd name="T8" fmla="*/ 108 w 178"/>
                <a:gd name="T9" fmla="*/ 8 h 195"/>
                <a:gd name="T10" fmla="*/ 175 w 178"/>
                <a:gd name="T11" fmla="*/ 130 h 195"/>
                <a:gd name="T12" fmla="*/ 170 w 178"/>
                <a:gd name="T13" fmla="*/ 146 h 195"/>
                <a:gd name="T14" fmla="*/ 87 w 178"/>
                <a:gd name="T15" fmla="*/ 192 h 195"/>
                <a:gd name="T16" fmla="*/ 70 w 178"/>
                <a:gd name="T17" fmla="*/ 18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95">
                  <a:moveTo>
                    <a:pt x="70" y="187"/>
                  </a:moveTo>
                  <a:cubicBezTo>
                    <a:pt x="3" y="65"/>
                    <a:pt x="3" y="65"/>
                    <a:pt x="3" y="65"/>
                  </a:cubicBezTo>
                  <a:cubicBezTo>
                    <a:pt x="0" y="60"/>
                    <a:pt x="2" y="52"/>
                    <a:pt x="8" y="49"/>
                  </a:cubicBezTo>
                  <a:cubicBezTo>
                    <a:pt x="92" y="3"/>
                    <a:pt x="92" y="3"/>
                    <a:pt x="92" y="3"/>
                  </a:cubicBezTo>
                  <a:cubicBezTo>
                    <a:pt x="97" y="0"/>
                    <a:pt x="105" y="2"/>
                    <a:pt x="108" y="8"/>
                  </a:cubicBezTo>
                  <a:cubicBezTo>
                    <a:pt x="175" y="130"/>
                    <a:pt x="175" y="130"/>
                    <a:pt x="175" y="130"/>
                  </a:cubicBezTo>
                  <a:cubicBezTo>
                    <a:pt x="178" y="136"/>
                    <a:pt x="176" y="143"/>
                    <a:pt x="170" y="146"/>
                  </a:cubicBezTo>
                  <a:cubicBezTo>
                    <a:pt x="87" y="192"/>
                    <a:pt x="87" y="192"/>
                    <a:pt x="87" y="192"/>
                  </a:cubicBezTo>
                  <a:cubicBezTo>
                    <a:pt x="81" y="195"/>
                    <a:pt x="73" y="193"/>
                    <a:pt x="70"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1" name="Freeform 21">
              <a:extLst>
                <a:ext uri="{FF2B5EF4-FFF2-40B4-BE49-F238E27FC236}">
                  <a16:creationId xmlns:a16="http://schemas.microsoft.com/office/drawing/2014/main" id="{B84416B1-8D40-4025-80A0-D7166E77E931}"/>
                </a:ext>
              </a:extLst>
            </p:cNvPr>
            <p:cNvSpPr>
              <a:spLocks/>
            </p:cNvSpPr>
            <p:nvPr/>
          </p:nvSpPr>
          <p:spPr bwMode="auto">
            <a:xfrm>
              <a:off x="8471296" y="-240515"/>
              <a:ext cx="253604" cy="291312"/>
            </a:xfrm>
            <a:custGeom>
              <a:avLst/>
              <a:gdLst>
                <a:gd name="T0" fmla="*/ 46 w 161"/>
                <a:gd name="T1" fmla="*/ 179 h 189"/>
                <a:gd name="T2" fmla="*/ 2 w 161"/>
                <a:gd name="T3" fmla="*/ 48 h 189"/>
                <a:gd name="T4" fmla="*/ 10 w 161"/>
                <a:gd name="T5" fmla="*/ 32 h 189"/>
                <a:gd name="T6" fmla="*/ 100 w 161"/>
                <a:gd name="T7" fmla="*/ 2 h 189"/>
                <a:gd name="T8" fmla="*/ 115 w 161"/>
                <a:gd name="T9" fmla="*/ 10 h 189"/>
                <a:gd name="T10" fmla="*/ 159 w 161"/>
                <a:gd name="T11" fmla="*/ 142 h 189"/>
                <a:gd name="T12" fmla="*/ 152 w 161"/>
                <a:gd name="T13" fmla="*/ 157 h 189"/>
                <a:gd name="T14" fmla="*/ 61 w 161"/>
                <a:gd name="T15" fmla="*/ 187 h 189"/>
                <a:gd name="T16" fmla="*/ 46 w 161"/>
                <a:gd name="T17" fmla="*/ 17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89">
                  <a:moveTo>
                    <a:pt x="46" y="179"/>
                  </a:moveTo>
                  <a:cubicBezTo>
                    <a:pt x="2" y="48"/>
                    <a:pt x="2" y="48"/>
                    <a:pt x="2" y="48"/>
                  </a:cubicBezTo>
                  <a:cubicBezTo>
                    <a:pt x="0" y="41"/>
                    <a:pt x="4" y="34"/>
                    <a:pt x="10" y="32"/>
                  </a:cubicBezTo>
                  <a:cubicBezTo>
                    <a:pt x="100" y="2"/>
                    <a:pt x="100" y="2"/>
                    <a:pt x="100" y="2"/>
                  </a:cubicBezTo>
                  <a:cubicBezTo>
                    <a:pt x="106" y="0"/>
                    <a:pt x="113" y="4"/>
                    <a:pt x="115" y="10"/>
                  </a:cubicBezTo>
                  <a:cubicBezTo>
                    <a:pt x="159" y="142"/>
                    <a:pt x="159" y="142"/>
                    <a:pt x="159" y="142"/>
                  </a:cubicBezTo>
                  <a:cubicBezTo>
                    <a:pt x="161" y="148"/>
                    <a:pt x="158" y="155"/>
                    <a:pt x="152" y="157"/>
                  </a:cubicBezTo>
                  <a:cubicBezTo>
                    <a:pt x="61" y="187"/>
                    <a:pt x="61" y="187"/>
                    <a:pt x="61" y="187"/>
                  </a:cubicBezTo>
                  <a:cubicBezTo>
                    <a:pt x="55" y="189"/>
                    <a:pt x="48" y="186"/>
                    <a:pt x="46"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2" name="Freeform 22">
              <a:extLst>
                <a:ext uri="{FF2B5EF4-FFF2-40B4-BE49-F238E27FC236}">
                  <a16:creationId xmlns:a16="http://schemas.microsoft.com/office/drawing/2014/main" id="{4A513AA6-291C-465D-B5A7-CA6E5DF49DAE}"/>
                </a:ext>
              </a:extLst>
            </p:cNvPr>
            <p:cNvSpPr>
              <a:spLocks/>
            </p:cNvSpPr>
            <p:nvPr/>
          </p:nvSpPr>
          <p:spPr bwMode="auto">
            <a:xfrm>
              <a:off x="8149827" y="-123641"/>
              <a:ext cx="271463" cy="298290"/>
            </a:xfrm>
            <a:custGeom>
              <a:avLst/>
              <a:gdLst>
                <a:gd name="T0" fmla="*/ 61 w 172"/>
                <a:gd name="T1" fmla="*/ 185 h 193"/>
                <a:gd name="T2" fmla="*/ 3 w 172"/>
                <a:gd name="T3" fmla="*/ 58 h 193"/>
                <a:gd name="T4" fmla="*/ 9 w 172"/>
                <a:gd name="T5" fmla="*/ 42 h 193"/>
                <a:gd name="T6" fmla="*/ 96 w 172"/>
                <a:gd name="T7" fmla="*/ 3 h 193"/>
                <a:gd name="T8" fmla="*/ 112 w 172"/>
                <a:gd name="T9" fmla="*/ 9 h 193"/>
                <a:gd name="T10" fmla="*/ 169 w 172"/>
                <a:gd name="T11" fmla="*/ 135 h 193"/>
                <a:gd name="T12" fmla="*/ 163 w 172"/>
                <a:gd name="T13" fmla="*/ 151 h 193"/>
                <a:gd name="T14" fmla="*/ 76 w 172"/>
                <a:gd name="T15" fmla="*/ 191 h 193"/>
                <a:gd name="T16" fmla="*/ 61 w 172"/>
                <a:gd name="T17" fmla="*/ 18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93">
                  <a:moveTo>
                    <a:pt x="61" y="185"/>
                  </a:moveTo>
                  <a:cubicBezTo>
                    <a:pt x="3" y="58"/>
                    <a:pt x="3" y="58"/>
                    <a:pt x="3" y="58"/>
                  </a:cubicBezTo>
                  <a:cubicBezTo>
                    <a:pt x="0" y="52"/>
                    <a:pt x="3" y="45"/>
                    <a:pt x="9" y="42"/>
                  </a:cubicBezTo>
                  <a:cubicBezTo>
                    <a:pt x="96" y="3"/>
                    <a:pt x="96" y="3"/>
                    <a:pt x="96" y="3"/>
                  </a:cubicBezTo>
                  <a:cubicBezTo>
                    <a:pt x="102" y="0"/>
                    <a:pt x="109" y="3"/>
                    <a:pt x="112" y="9"/>
                  </a:cubicBezTo>
                  <a:cubicBezTo>
                    <a:pt x="169" y="135"/>
                    <a:pt x="169" y="135"/>
                    <a:pt x="169" y="135"/>
                  </a:cubicBezTo>
                  <a:cubicBezTo>
                    <a:pt x="172" y="141"/>
                    <a:pt x="169" y="149"/>
                    <a:pt x="163" y="151"/>
                  </a:cubicBezTo>
                  <a:cubicBezTo>
                    <a:pt x="76" y="191"/>
                    <a:pt x="76" y="191"/>
                    <a:pt x="76" y="191"/>
                  </a:cubicBezTo>
                  <a:cubicBezTo>
                    <a:pt x="70" y="193"/>
                    <a:pt x="63" y="191"/>
                    <a:pt x="6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3" name="Freeform 23">
              <a:extLst>
                <a:ext uri="{FF2B5EF4-FFF2-40B4-BE49-F238E27FC236}">
                  <a16:creationId xmlns:a16="http://schemas.microsoft.com/office/drawing/2014/main" id="{83EFE088-02F6-4BB3-9F23-37C042F61B59}"/>
                </a:ext>
              </a:extLst>
            </p:cNvPr>
            <p:cNvSpPr>
              <a:spLocks/>
            </p:cNvSpPr>
            <p:nvPr/>
          </p:nvSpPr>
          <p:spPr bwMode="auto">
            <a:xfrm>
              <a:off x="7564040" y="183370"/>
              <a:ext cx="289323" cy="301779"/>
            </a:xfrm>
            <a:custGeom>
              <a:avLst/>
              <a:gdLst>
                <a:gd name="T0" fmla="*/ 80 w 183"/>
                <a:gd name="T1" fmla="*/ 189 h 196"/>
                <a:gd name="T2" fmla="*/ 4 w 183"/>
                <a:gd name="T3" fmla="*/ 72 h 196"/>
                <a:gd name="T4" fmla="*/ 7 w 183"/>
                <a:gd name="T5" fmla="*/ 56 h 196"/>
                <a:gd name="T6" fmla="*/ 87 w 183"/>
                <a:gd name="T7" fmla="*/ 4 h 196"/>
                <a:gd name="T8" fmla="*/ 104 w 183"/>
                <a:gd name="T9" fmla="*/ 7 h 196"/>
                <a:gd name="T10" fmla="*/ 180 w 183"/>
                <a:gd name="T11" fmla="*/ 124 h 196"/>
                <a:gd name="T12" fmla="*/ 176 w 183"/>
                <a:gd name="T13" fmla="*/ 141 h 196"/>
                <a:gd name="T14" fmla="*/ 96 w 183"/>
                <a:gd name="T15" fmla="*/ 192 h 196"/>
                <a:gd name="T16" fmla="*/ 80 w 183"/>
                <a:gd name="T17" fmla="*/ 18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96">
                  <a:moveTo>
                    <a:pt x="80" y="189"/>
                  </a:moveTo>
                  <a:cubicBezTo>
                    <a:pt x="4" y="72"/>
                    <a:pt x="4" y="72"/>
                    <a:pt x="4" y="72"/>
                  </a:cubicBezTo>
                  <a:cubicBezTo>
                    <a:pt x="0" y="67"/>
                    <a:pt x="2" y="59"/>
                    <a:pt x="7" y="56"/>
                  </a:cubicBezTo>
                  <a:cubicBezTo>
                    <a:pt x="87" y="4"/>
                    <a:pt x="87" y="4"/>
                    <a:pt x="87" y="4"/>
                  </a:cubicBezTo>
                  <a:cubicBezTo>
                    <a:pt x="93" y="0"/>
                    <a:pt x="100" y="2"/>
                    <a:pt x="104" y="7"/>
                  </a:cubicBezTo>
                  <a:cubicBezTo>
                    <a:pt x="180" y="124"/>
                    <a:pt x="180" y="124"/>
                    <a:pt x="180" y="124"/>
                  </a:cubicBezTo>
                  <a:cubicBezTo>
                    <a:pt x="183" y="129"/>
                    <a:pt x="182" y="137"/>
                    <a:pt x="176" y="141"/>
                  </a:cubicBezTo>
                  <a:cubicBezTo>
                    <a:pt x="96" y="192"/>
                    <a:pt x="96" y="192"/>
                    <a:pt x="96" y="192"/>
                  </a:cubicBezTo>
                  <a:cubicBezTo>
                    <a:pt x="91" y="196"/>
                    <a:pt x="83" y="194"/>
                    <a:pt x="80"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4" name="Freeform 24">
              <a:extLst>
                <a:ext uri="{FF2B5EF4-FFF2-40B4-BE49-F238E27FC236}">
                  <a16:creationId xmlns:a16="http://schemas.microsoft.com/office/drawing/2014/main" id="{7972CE36-6279-4B30-8026-6F7DF841832F}"/>
                </a:ext>
              </a:extLst>
            </p:cNvPr>
            <p:cNvSpPr>
              <a:spLocks/>
            </p:cNvSpPr>
            <p:nvPr/>
          </p:nvSpPr>
          <p:spPr bwMode="auto">
            <a:xfrm>
              <a:off x="5574506" y="3098231"/>
              <a:ext cx="271463" cy="205837"/>
            </a:xfrm>
            <a:custGeom>
              <a:avLst/>
              <a:gdLst>
                <a:gd name="T0" fmla="*/ 24 w 173"/>
                <a:gd name="T1" fmla="*/ 133 h 134"/>
                <a:gd name="T2" fmla="*/ 162 w 173"/>
                <a:gd name="T3" fmla="*/ 119 h 134"/>
                <a:gd name="T4" fmla="*/ 173 w 173"/>
                <a:gd name="T5" fmla="*/ 106 h 134"/>
                <a:gd name="T6" fmla="*/ 163 w 173"/>
                <a:gd name="T7" fmla="*/ 12 h 134"/>
                <a:gd name="T8" fmla="*/ 150 w 173"/>
                <a:gd name="T9" fmla="*/ 1 h 134"/>
                <a:gd name="T10" fmla="*/ 12 w 173"/>
                <a:gd name="T11" fmla="*/ 15 h 134"/>
                <a:gd name="T12" fmla="*/ 1 w 173"/>
                <a:gd name="T13" fmla="*/ 28 h 134"/>
                <a:gd name="T14" fmla="*/ 10 w 173"/>
                <a:gd name="T15" fmla="*/ 122 h 134"/>
                <a:gd name="T16" fmla="*/ 24 w 173"/>
                <a:gd name="T17" fmla="*/ 1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34">
                  <a:moveTo>
                    <a:pt x="24" y="133"/>
                  </a:moveTo>
                  <a:cubicBezTo>
                    <a:pt x="162" y="119"/>
                    <a:pt x="162" y="119"/>
                    <a:pt x="162" y="119"/>
                  </a:cubicBezTo>
                  <a:cubicBezTo>
                    <a:pt x="168" y="119"/>
                    <a:pt x="173" y="113"/>
                    <a:pt x="173" y="106"/>
                  </a:cubicBezTo>
                  <a:cubicBezTo>
                    <a:pt x="163" y="12"/>
                    <a:pt x="163" y="12"/>
                    <a:pt x="163" y="12"/>
                  </a:cubicBezTo>
                  <a:cubicBezTo>
                    <a:pt x="163" y="5"/>
                    <a:pt x="157" y="0"/>
                    <a:pt x="150" y="1"/>
                  </a:cubicBezTo>
                  <a:cubicBezTo>
                    <a:pt x="12" y="15"/>
                    <a:pt x="12" y="15"/>
                    <a:pt x="12" y="15"/>
                  </a:cubicBezTo>
                  <a:cubicBezTo>
                    <a:pt x="5" y="15"/>
                    <a:pt x="0" y="21"/>
                    <a:pt x="1" y="28"/>
                  </a:cubicBezTo>
                  <a:cubicBezTo>
                    <a:pt x="10" y="122"/>
                    <a:pt x="10" y="122"/>
                    <a:pt x="10" y="122"/>
                  </a:cubicBezTo>
                  <a:cubicBezTo>
                    <a:pt x="11" y="129"/>
                    <a:pt x="17" y="134"/>
                    <a:pt x="24"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5" name="Freeform 25">
              <a:extLst>
                <a:ext uri="{FF2B5EF4-FFF2-40B4-BE49-F238E27FC236}">
                  <a16:creationId xmlns:a16="http://schemas.microsoft.com/office/drawing/2014/main" id="{C922CD57-2B8A-474F-BCF6-1F5F617763E4}"/>
                </a:ext>
              </a:extLst>
            </p:cNvPr>
            <p:cNvSpPr>
              <a:spLocks/>
            </p:cNvSpPr>
            <p:nvPr/>
          </p:nvSpPr>
          <p:spPr bwMode="auto">
            <a:xfrm>
              <a:off x="5531644" y="2805175"/>
              <a:ext cx="282179" cy="221537"/>
            </a:xfrm>
            <a:custGeom>
              <a:avLst/>
              <a:gdLst>
                <a:gd name="T0" fmla="*/ 32 w 179"/>
                <a:gd name="T1" fmla="*/ 143 h 144"/>
                <a:gd name="T2" fmla="*/ 169 w 179"/>
                <a:gd name="T3" fmla="*/ 119 h 144"/>
                <a:gd name="T4" fmla="*/ 178 w 179"/>
                <a:gd name="T5" fmla="*/ 105 h 144"/>
                <a:gd name="T6" fmla="*/ 162 w 179"/>
                <a:gd name="T7" fmla="*/ 11 h 144"/>
                <a:gd name="T8" fmla="*/ 148 w 179"/>
                <a:gd name="T9" fmla="*/ 1 h 144"/>
                <a:gd name="T10" fmla="*/ 11 w 179"/>
                <a:gd name="T11" fmla="*/ 25 h 144"/>
                <a:gd name="T12" fmla="*/ 1 w 179"/>
                <a:gd name="T13" fmla="*/ 39 h 144"/>
                <a:gd name="T14" fmla="*/ 18 w 179"/>
                <a:gd name="T15" fmla="*/ 133 h 144"/>
                <a:gd name="T16" fmla="*/ 32 w 179"/>
                <a:gd name="T17" fmla="*/ 14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44">
                  <a:moveTo>
                    <a:pt x="32" y="143"/>
                  </a:moveTo>
                  <a:cubicBezTo>
                    <a:pt x="169" y="119"/>
                    <a:pt x="169" y="119"/>
                    <a:pt x="169" y="119"/>
                  </a:cubicBezTo>
                  <a:cubicBezTo>
                    <a:pt x="175" y="117"/>
                    <a:pt x="179" y="111"/>
                    <a:pt x="178" y="105"/>
                  </a:cubicBezTo>
                  <a:cubicBezTo>
                    <a:pt x="162" y="11"/>
                    <a:pt x="162" y="11"/>
                    <a:pt x="162" y="11"/>
                  </a:cubicBezTo>
                  <a:cubicBezTo>
                    <a:pt x="161" y="4"/>
                    <a:pt x="154" y="0"/>
                    <a:pt x="148" y="1"/>
                  </a:cubicBezTo>
                  <a:cubicBezTo>
                    <a:pt x="11" y="25"/>
                    <a:pt x="11" y="25"/>
                    <a:pt x="11" y="25"/>
                  </a:cubicBezTo>
                  <a:cubicBezTo>
                    <a:pt x="5" y="26"/>
                    <a:pt x="0" y="33"/>
                    <a:pt x="1" y="39"/>
                  </a:cubicBezTo>
                  <a:cubicBezTo>
                    <a:pt x="18" y="133"/>
                    <a:pt x="18" y="133"/>
                    <a:pt x="18" y="133"/>
                  </a:cubicBezTo>
                  <a:cubicBezTo>
                    <a:pt x="19" y="139"/>
                    <a:pt x="25" y="144"/>
                    <a:pt x="32"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6" name="Freeform 26">
              <a:extLst>
                <a:ext uri="{FF2B5EF4-FFF2-40B4-BE49-F238E27FC236}">
                  <a16:creationId xmlns:a16="http://schemas.microsoft.com/office/drawing/2014/main" id="{22539C31-F0A5-4156-B2D7-01DA9EE33469}"/>
                </a:ext>
              </a:extLst>
            </p:cNvPr>
            <p:cNvSpPr>
              <a:spLocks/>
            </p:cNvSpPr>
            <p:nvPr/>
          </p:nvSpPr>
          <p:spPr bwMode="auto">
            <a:xfrm>
              <a:off x="5456633" y="2496420"/>
              <a:ext cx="292894" cy="235492"/>
            </a:xfrm>
            <a:custGeom>
              <a:avLst/>
              <a:gdLst>
                <a:gd name="T0" fmla="*/ 40 w 185"/>
                <a:gd name="T1" fmla="*/ 152 h 153"/>
                <a:gd name="T2" fmla="*/ 175 w 185"/>
                <a:gd name="T3" fmla="*/ 118 h 153"/>
                <a:gd name="T4" fmla="*/ 183 w 185"/>
                <a:gd name="T5" fmla="*/ 103 h 153"/>
                <a:gd name="T6" fmla="*/ 160 w 185"/>
                <a:gd name="T7" fmla="*/ 11 h 153"/>
                <a:gd name="T8" fmla="*/ 145 w 185"/>
                <a:gd name="T9" fmla="*/ 2 h 153"/>
                <a:gd name="T10" fmla="*/ 11 w 185"/>
                <a:gd name="T11" fmla="*/ 36 h 153"/>
                <a:gd name="T12" fmla="*/ 2 w 185"/>
                <a:gd name="T13" fmla="*/ 51 h 153"/>
                <a:gd name="T14" fmla="*/ 25 w 185"/>
                <a:gd name="T15" fmla="*/ 143 h 153"/>
                <a:gd name="T16" fmla="*/ 40 w 185"/>
                <a:gd name="T17"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153">
                  <a:moveTo>
                    <a:pt x="40" y="152"/>
                  </a:moveTo>
                  <a:cubicBezTo>
                    <a:pt x="175" y="118"/>
                    <a:pt x="175" y="118"/>
                    <a:pt x="175" y="118"/>
                  </a:cubicBezTo>
                  <a:cubicBezTo>
                    <a:pt x="181" y="116"/>
                    <a:pt x="185" y="109"/>
                    <a:pt x="183" y="103"/>
                  </a:cubicBezTo>
                  <a:cubicBezTo>
                    <a:pt x="160" y="11"/>
                    <a:pt x="160" y="11"/>
                    <a:pt x="160" y="11"/>
                  </a:cubicBezTo>
                  <a:cubicBezTo>
                    <a:pt x="158" y="4"/>
                    <a:pt x="152" y="0"/>
                    <a:pt x="145" y="2"/>
                  </a:cubicBezTo>
                  <a:cubicBezTo>
                    <a:pt x="11" y="36"/>
                    <a:pt x="11" y="36"/>
                    <a:pt x="11" y="36"/>
                  </a:cubicBezTo>
                  <a:cubicBezTo>
                    <a:pt x="4" y="38"/>
                    <a:pt x="0" y="45"/>
                    <a:pt x="2" y="51"/>
                  </a:cubicBezTo>
                  <a:cubicBezTo>
                    <a:pt x="25" y="143"/>
                    <a:pt x="25" y="143"/>
                    <a:pt x="25" y="143"/>
                  </a:cubicBezTo>
                  <a:cubicBezTo>
                    <a:pt x="27" y="150"/>
                    <a:pt x="34" y="153"/>
                    <a:pt x="4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7" name="Freeform 27">
              <a:extLst>
                <a:ext uri="{FF2B5EF4-FFF2-40B4-BE49-F238E27FC236}">
                  <a16:creationId xmlns:a16="http://schemas.microsoft.com/office/drawing/2014/main" id="{8A691D5D-30A3-4FC6-A82B-C7F7105B96C9}"/>
                </a:ext>
              </a:extLst>
            </p:cNvPr>
            <p:cNvSpPr>
              <a:spLocks/>
            </p:cNvSpPr>
            <p:nvPr/>
          </p:nvSpPr>
          <p:spPr bwMode="auto">
            <a:xfrm>
              <a:off x="5367338" y="2206853"/>
              <a:ext cx="300038" cy="249447"/>
            </a:xfrm>
            <a:custGeom>
              <a:avLst/>
              <a:gdLst>
                <a:gd name="T0" fmla="*/ 49 w 190"/>
                <a:gd name="T1" fmla="*/ 161 h 163"/>
                <a:gd name="T2" fmla="*/ 180 w 190"/>
                <a:gd name="T3" fmla="*/ 114 h 163"/>
                <a:gd name="T4" fmla="*/ 188 w 190"/>
                <a:gd name="T5" fmla="*/ 99 h 163"/>
                <a:gd name="T6" fmla="*/ 156 w 190"/>
                <a:gd name="T7" fmla="*/ 9 h 163"/>
                <a:gd name="T8" fmla="*/ 140 w 190"/>
                <a:gd name="T9" fmla="*/ 2 h 163"/>
                <a:gd name="T10" fmla="*/ 9 w 190"/>
                <a:gd name="T11" fmla="*/ 49 h 163"/>
                <a:gd name="T12" fmla="*/ 2 w 190"/>
                <a:gd name="T13" fmla="*/ 64 h 163"/>
                <a:gd name="T14" fmla="*/ 34 w 190"/>
                <a:gd name="T15" fmla="*/ 154 h 163"/>
                <a:gd name="T16" fmla="*/ 49 w 190"/>
                <a:gd name="T17" fmla="*/ 16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63">
                  <a:moveTo>
                    <a:pt x="49" y="161"/>
                  </a:moveTo>
                  <a:cubicBezTo>
                    <a:pt x="180" y="114"/>
                    <a:pt x="180" y="114"/>
                    <a:pt x="180" y="114"/>
                  </a:cubicBezTo>
                  <a:cubicBezTo>
                    <a:pt x="187" y="112"/>
                    <a:pt x="190" y="105"/>
                    <a:pt x="188" y="99"/>
                  </a:cubicBezTo>
                  <a:cubicBezTo>
                    <a:pt x="156" y="9"/>
                    <a:pt x="156" y="9"/>
                    <a:pt x="156" y="9"/>
                  </a:cubicBezTo>
                  <a:cubicBezTo>
                    <a:pt x="153" y="3"/>
                    <a:pt x="147" y="0"/>
                    <a:pt x="140" y="2"/>
                  </a:cubicBezTo>
                  <a:cubicBezTo>
                    <a:pt x="9" y="49"/>
                    <a:pt x="9" y="49"/>
                    <a:pt x="9" y="49"/>
                  </a:cubicBezTo>
                  <a:cubicBezTo>
                    <a:pt x="3" y="51"/>
                    <a:pt x="0" y="58"/>
                    <a:pt x="2" y="64"/>
                  </a:cubicBezTo>
                  <a:cubicBezTo>
                    <a:pt x="34" y="154"/>
                    <a:pt x="34" y="154"/>
                    <a:pt x="34" y="154"/>
                  </a:cubicBezTo>
                  <a:cubicBezTo>
                    <a:pt x="36" y="160"/>
                    <a:pt x="43" y="163"/>
                    <a:pt x="49"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8" name="Freeform 28">
              <a:extLst>
                <a:ext uri="{FF2B5EF4-FFF2-40B4-BE49-F238E27FC236}">
                  <a16:creationId xmlns:a16="http://schemas.microsoft.com/office/drawing/2014/main" id="{0F8A0D07-1A21-46DB-A168-08B83ACF2A9E}"/>
                </a:ext>
              </a:extLst>
            </p:cNvPr>
            <p:cNvSpPr>
              <a:spLocks/>
            </p:cNvSpPr>
            <p:nvPr/>
          </p:nvSpPr>
          <p:spPr bwMode="auto">
            <a:xfrm>
              <a:off x="5253038" y="1919029"/>
              <a:ext cx="303611" cy="261657"/>
            </a:xfrm>
            <a:custGeom>
              <a:avLst/>
              <a:gdLst>
                <a:gd name="T0" fmla="*/ 57 w 193"/>
                <a:gd name="T1" fmla="*/ 168 h 171"/>
                <a:gd name="T2" fmla="*/ 184 w 193"/>
                <a:gd name="T3" fmla="*/ 112 h 171"/>
                <a:gd name="T4" fmla="*/ 190 w 193"/>
                <a:gd name="T5" fmla="*/ 96 h 171"/>
                <a:gd name="T6" fmla="*/ 151 w 193"/>
                <a:gd name="T7" fmla="*/ 9 h 171"/>
                <a:gd name="T8" fmla="*/ 135 w 193"/>
                <a:gd name="T9" fmla="*/ 3 h 171"/>
                <a:gd name="T10" fmla="*/ 9 w 193"/>
                <a:gd name="T11" fmla="*/ 59 h 171"/>
                <a:gd name="T12" fmla="*/ 2 w 193"/>
                <a:gd name="T13" fmla="*/ 75 h 171"/>
                <a:gd name="T14" fmla="*/ 41 w 193"/>
                <a:gd name="T15" fmla="*/ 162 h 171"/>
                <a:gd name="T16" fmla="*/ 57 w 193"/>
                <a:gd name="T17"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71">
                  <a:moveTo>
                    <a:pt x="57" y="168"/>
                  </a:moveTo>
                  <a:cubicBezTo>
                    <a:pt x="184" y="112"/>
                    <a:pt x="184" y="112"/>
                    <a:pt x="184" y="112"/>
                  </a:cubicBezTo>
                  <a:cubicBezTo>
                    <a:pt x="190" y="109"/>
                    <a:pt x="193" y="102"/>
                    <a:pt x="190" y="96"/>
                  </a:cubicBezTo>
                  <a:cubicBezTo>
                    <a:pt x="151" y="9"/>
                    <a:pt x="151" y="9"/>
                    <a:pt x="151" y="9"/>
                  </a:cubicBezTo>
                  <a:cubicBezTo>
                    <a:pt x="149" y="3"/>
                    <a:pt x="142" y="0"/>
                    <a:pt x="135" y="3"/>
                  </a:cubicBezTo>
                  <a:cubicBezTo>
                    <a:pt x="9" y="59"/>
                    <a:pt x="9" y="59"/>
                    <a:pt x="9" y="59"/>
                  </a:cubicBezTo>
                  <a:cubicBezTo>
                    <a:pt x="3" y="62"/>
                    <a:pt x="0" y="69"/>
                    <a:pt x="2" y="75"/>
                  </a:cubicBezTo>
                  <a:cubicBezTo>
                    <a:pt x="41" y="162"/>
                    <a:pt x="41" y="162"/>
                    <a:pt x="41" y="162"/>
                  </a:cubicBezTo>
                  <a:cubicBezTo>
                    <a:pt x="44" y="168"/>
                    <a:pt x="51" y="171"/>
                    <a:pt x="57"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39" name="Freeform 29">
              <a:extLst>
                <a:ext uri="{FF2B5EF4-FFF2-40B4-BE49-F238E27FC236}">
                  <a16:creationId xmlns:a16="http://schemas.microsoft.com/office/drawing/2014/main" id="{8776BD64-71E5-4CA4-8FC8-852C009BBDD4}"/>
                </a:ext>
              </a:extLst>
            </p:cNvPr>
            <p:cNvSpPr>
              <a:spLocks/>
            </p:cNvSpPr>
            <p:nvPr/>
          </p:nvSpPr>
          <p:spPr bwMode="auto">
            <a:xfrm>
              <a:off x="5113733" y="1631207"/>
              <a:ext cx="307181" cy="273868"/>
            </a:xfrm>
            <a:custGeom>
              <a:avLst/>
              <a:gdLst>
                <a:gd name="T0" fmla="*/ 65 w 195"/>
                <a:gd name="T1" fmla="*/ 175 h 178"/>
                <a:gd name="T2" fmla="*/ 187 w 195"/>
                <a:gd name="T3" fmla="*/ 108 h 178"/>
                <a:gd name="T4" fmla="*/ 192 w 195"/>
                <a:gd name="T5" fmla="*/ 91 h 178"/>
                <a:gd name="T6" fmla="*/ 146 w 195"/>
                <a:gd name="T7" fmla="*/ 8 h 178"/>
                <a:gd name="T8" fmla="*/ 129 w 195"/>
                <a:gd name="T9" fmla="*/ 3 h 178"/>
                <a:gd name="T10" fmla="*/ 8 w 195"/>
                <a:gd name="T11" fmla="*/ 70 h 178"/>
                <a:gd name="T12" fmla="*/ 3 w 195"/>
                <a:gd name="T13" fmla="*/ 87 h 178"/>
                <a:gd name="T14" fmla="*/ 49 w 195"/>
                <a:gd name="T15" fmla="*/ 170 h 178"/>
                <a:gd name="T16" fmla="*/ 65 w 195"/>
                <a:gd name="T17" fmla="*/ 17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78">
                  <a:moveTo>
                    <a:pt x="65" y="175"/>
                  </a:moveTo>
                  <a:cubicBezTo>
                    <a:pt x="187" y="108"/>
                    <a:pt x="187" y="108"/>
                    <a:pt x="187" y="108"/>
                  </a:cubicBezTo>
                  <a:cubicBezTo>
                    <a:pt x="193" y="104"/>
                    <a:pt x="195" y="97"/>
                    <a:pt x="192" y="91"/>
                  </a:cubicBezTo>
                  <a:cubicBezTo>
                    <a:pt x="146" y="8"/>
                    <a:pt x="146" y="8"/>
                    <a:pt x="146" y="8"/>
                  </a:cubicBezTo>
                  <a:cubicBezTo>
                    <a:pt x="143" y="2"/>
                    <a:pt x="135" y="0"/>
                    <a:pt x="129" y="3"/>
                  </a:cubicBezTo>
                  <a:cubicBezTo>
                    <a:pt x="8" y="70"/>
                    <a:pt x="8" y="70"/>
                    <a:pt x="8" y="70"/>
                  </a:cubicBezTo>
                  <a:cubicBezTo>
                    <a:pt x="2" y="73"/>
                    <a:pt x="0" y="81"/>
                    <a:pt x="3" y="87"/>
                  </a:cubicBezTo>
                  <a:cubicBezTo>
                    <a:pt x="49" y="170"/>
                    <a:pt x="49" y="170"/>
                    <a:pt x="49" y="170"/>
                  </a:cubicBezTo>
                  <a:cubicBezTo>
                    <a:pt x="52" y="176"/>
                    <a:pt x="60" y="178"/>
                    <a:pt x="65"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0" name="Freeform 30">
              <a:extLst>
                <a:ext uri="{FF2B5EF4-FFF2-40B4-BE49-F238E27FC236}">
                  <a16:creationId xmlns:a16="http://schemas.microsoft.com/office/drawing/2014/main" id="{218C02B9-AF09-4409-B7E3-9EA53EACF77F}"/>
                </a:ext>
              </a:extLst>
            </p:cNvPr>
            <p:cNvSpPr>
              <a:spLocks/>
            </p:cNvSpPr>
            <p:nvPr/>
          </p:nvSpPr>
          <p:spPr bwMode="auto">
            <a:xfrm>
              <a:off x="4938713" y="1341640"/>
              <a:ext cx="310754" cy="282590"/>
            </a:xfrm>
            <a:custGeom>
              <a:avLst/>
              <a:gdLst>
                <a:gd name="T0" fmla="*/ 74 w 196"/>
                <a:gd name="T1" fmla="*/ 180 h 184"/>
                <a:gd name="T2" fmla="*/ 189 w 196"/>
                <a:gd name="T3" fmla="*/ 102 h 184"/>
                <a:gd name="T4" fmla="*/ 192 w 196"/>
                <a:gd name="T5" fmla="*/ 86 h 184"/>
                <a:gd name="T6" fmla="*/ 139 w 196"/>
                <a:gd name="T7" fmla="*/ 7 h 184"/>
                <a:gd name="T8" fmla="*/ 122 w 196"/>
                <a:gd name="T9" fmla="*/ 4 h 184"/>
                <a:gd name="T10" fmla="*/ 7 w 196"/>
                <a:gd name="T11" fmla="*/ 82 h 184"/>
                <a:gd name="T12" fmla="*/ 4 w 196"/>
                <a:gd name="T13" fmla="*/ 98 h 184"/>
                <a:gd name="T14" fmla="*/ 58 w 196"/>
                <a:gd name="T15" fmla="*/ 177 h 184"/>
                <a:gd name="T16" fmla="*/ 74 w 196"/>
                <a:gd name="T17" fmla="*/ 18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84">
                  <a:moveTo>
                    <a:pt x="74" y="180"/>
                  </a:moveTo>
                  <a:cubicBezTo>
                    <a:pt x="189" y="102"/>
                    <a:pt x="189" y="102"/>
                    <a:pt x="189" y="102"/>
                  </a:cubicBezTo>
                  <a:cubicBezTo>
                    <a:pt x="195" y="99"/>
                    <a:pt x="196" y="91"/>
                    <a:pt x="192" y="86"/>
                  </a:cubicBezTo>
                  <a:cubicBezTo>
                    <a:pt x="139" y="7"/>
                    <a:pt x="139" y="7"/>
                    <a:pt x="139" y="7"/>
                  </a:cubicBezTo>
                  <a:cubicBezTo>
                    <a:pt x="135" y="1"/>
                    <a:pt x="128" y="0"/>
                    <a:pt x="122" y="4"/>
                  </a:cubicBezTo>
                  <a:cubicBezTo>
                    <a:pt x="7" y="82"/>
                    <a:pt x="7" y="82"/>
                    <a:pt x="7" y="82"/>
                  </a:cubicBezTo>
                  <a:cubicBezTo>
                    <a:pt x="2" y="85"/>
                    <a:pt x="0" y="93"/>
                    <a:pt x="4" y="98"/>
                  </a:cubicBezTo>
                  <a:cubicBezTo>
                    <a:pt x="58" y="177"/>
                    <a:pt x="58" y="177"/>
                    <a:pt x="58" y="177"/>
                  </a:cubicBezTo>
                  <a:cubicBezTo>
                    <a:pt x="61" y="183"/>
                    <a:pt x="69" y="184"/>
                    <a:pt x="74"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1" name="Freeform 31">
              <a:extLst>
                <a:ext uri="{FF2B5EF4-FFF2-40B4-BE49-F238E27FC236}">
                  <a16:creationId xmlns:a16="http://schemas.microsoft.com/office/drawing/2014/main" id="{2045E372-3749-4330-8D17-8BE7E0A9DD88}"/>
                </a:ext>
              </a:extLst>
            </p:cNvPr>
            <p:cNvSpPr>
              <a:spLocks/>
            </p:cNvSpPr>
            <p:nvPr/>
          </p:nvSpPr>
          <p:spPr bwMode="auto">
            <a:xfrm>
              <a:off x="4756546" y="1079982"/>
              <a:ext cx="307181" cy="287824"/>
            </a:xfrm>
            <a:custGeom>
              <a:avLst/>
              <a:gdLst>
                <a:gd name="T0" fmla="*/ 80 w 195"/>
                <a:gd name="T1" fmla="*/ 183 h 188"/>
                <a:gd name="T2" fmla="*/ 189 w 195"/>
                <a:gd name="T3" fmla="*/ 97 h 188"/>
                <a:gd name="T4" fmla="*/ 191 w 195"/>
                <a:gd name="T5" fmla="*/ 80 h 188"/>
                <a:gd name="T6" fmla="*/ 132 w 195"/>
                <a:gd name="T7" fmla="*/ 6 h 188"/>
                <a:gd name="T8" fmla="*/ 115 w 195"/>
                <a:gd name="T9" fmla="*/ 4 h 188"/>
                <a:gd name="T10" fmla="*/ 6 w 195"/>
                <a:gd name="T11" fmla="*/ 90 h 188"/>
                <a:gd name="T12" fmla="*/ 4 w 195"/>
                <a:gd name="T13" fmla="*/ 107 h 188"/>
                <a:gd name="T14" fmla="*/ 63 w 195"/>
                <a:gd name="T15" fmla="*/ 181 h 188"/>
                <a:gd name="T16" fmla="*/ 80 w 195"/>
                <a:gd name="T17" fmla="*/ 18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88">
                  <a:moveTo>
                    <a:pt x="80" y="183"/>
                  </a:moveTo>
                  <a:cubicBezTo>
                    <a:pt x="189" y="97"/>
                    <a:pt x="189" y="97"/>
                    <a:pt x="189" y="97"/>
                  </a:cubicBezTo>
                  <a:cubicBezTo>
                    <a:pt x="194" y="93"/>
                    <a:pt x="195" y="85"/>
                    <a:pt x="191" y="80"/>
                  </a:cubicBezTo>
                  <a:cubicBezTo>
                    <a:pt x="132" y="6"/>
                    <a:pt x="132" y="6"/>
                    <a:pt x="132" y="6"/>
                  </a:cubicBezTo>
                  <a:cubicBezTo>
                    <a:pt x="127" y="0"/>
                    <a:pt x="120" y="0"/>
                    <a:pt x="115" y="4"/>
                  </a:cubicBezTo>
                  <a:cubicBezTo>
                    <a:pt x="6" y="90"/>
                    <a:pt x="6" y="90"/>
                    <a:pt x="6" y="90"/>
                  </a:cubicBezTo>
                  <a:cubicBezTo>
                    <a:pt x="1" y="94"/>
                    <a:pt x="0" y="102"/>
                    <a:pt x="4" y="107"/>
                  </a:cubicBezTo>
                  <a:cubicBezTo>
                    <a:pt x="63" y="181"/>
                    <a:pt x="63" y="181"/>
                    <a:pt x="63" y="181"/>
                  </a:cubicBezTo>
                  <a:cubicBezTo>
                    <a:pt x="67" y="187"/>
                    <a:pt x="75" y="188"/>
                    <a:pt x="8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2" name="Freeform 32">
              <a:extLst>
                <a:ext uri="{FF2B5EF4-FFF2-40B4-BE49-F238E27FC236}">
                  <a16:creationId xmlns:a16="http://schemas.microsoft.com/office/drawing/2014/main" id="{F0B85F40-3047-4181-9055-6CE379FB5139}"/>
                </a:ext>
              </a:extLst>
            </p:cNvPr>
            <p:cNvSpPr>
              <a:spLocks/>
            </p:cNvSpPr>
            <p:nvPr/>
          </p:nvSpPr>
          <p:spPr bwMode="auto">
            <a:xfrm>
              <a:off x="4542233" y="825303"/>
              <a:ext cx="303611" cy="294801"/>
            </a:xfrm>
            <a:custGeom>
              <a:avLst/>
              <a:gdLst>
                <a:gd name="T0" fmla="*/ 86 w 194"/>
                <a:gd name="T1" fmla="*/ 186 h 191"/>
                <a:gd name="T2" fmla="*/ 188 w 194"/>
                <a:gd name="T3" fmla="*/ 92 h 191"/>
                <a:gd name="T4" fmla="*/ 189 w 194"/>
                <a:gd name="T5" fmla="*/ 75 h 191"/>
                <a:gd name="T6" fmla="*/ 125 w 194"/>
                <a:gd name="T7" fmla="*/ 5 h 191"/>
                <a:gd name="T8" fmla="*/ 108 w 194"/>
                <a:gd name="T9" fmla="*/ 4 h 191"/>
                <a:gd name="T10" fmla="*/ 5 w 194"/>
                <a:gd name="T11" fmla="*/ 98 h 191"/>
                <a:gd name="T12" fmla="*/ 5 w 194"/>
                <a:gd name="T13" fmla="*/ 115 h 191"/>
                <a:gd name="T14" fmla="*/ 69 w 194"/>
                <a:gd name="T15" fmla="*/ 185 h 191"/>
                <a:gd name="T16" fmla="*/ 86 w 19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91">
                  <a:moveTo>
                    <a:pt x="86" y="186"/>
                  </a:moveTo>
                  <a:cubicBezTo>
                    <a:pt x="188" y="92"/>
                    <a:pt x="188" y="92"/>
                    <a:pt x="188" y="92"/>
                  </a:cubicBezTo>
                  <a:cubicBezTo>
                    <a:pt x="193" y="88"/>
                    <a:pt x="194" y="80"/>
                    <a:pt x="189" y="75"/>
                  </a:cubicBezTo>
                  <a:cubicBezTo>
                    <a:pt x="125" y="5"/>
                    <a:pt x="125" y="5"/>
                    <a:pt x="125" y="5"/>
                  </a:cubicBezTo>
                  <a:cubicBezTo>
                    <a:pt x="120" y="0"/>
                    <a:pt x="113" y="0"/>
                    <a:pt x="108" y="4"/>
                  </a:cubicBezTo>
                  <a:cubicBezTo>
                    <a:pt x="5" y="98"/>
                    <a:pt x="5" y="98"/>
                    <a:pt x="5" y="98"/>
                  </a:cubicBezTo>
                  <a:cubicBezTo>
                    <a:pt x="1" y="103"/>
                    <a:pt x="0" y="110"/>
                    <a:pt x="5" y="115"/>
                  </a:cubicBezTo>
                  <a:cubicBezTo>
                    <a:pt x="69" y="185"/>
                    <a:pt x="69" y="185"/>
                    <a:pt x="69" y="185"/>
                  </a:cubicBezTo>
                  <a:cubicBezTo>
                    <a:pt x="73" y="190"/>
                    <a:pt x="81" y="191"/>
                    <a:pt x="86" y="1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3" name="Freeform 33">
              <a:extLst>
                <a:ext uri="{FF2B5EF4-FFF2-40B4-BE49-F238E27FC236}">
                  <a16:creationId xmlns:a16="http://schemas.microsoft.com/office/drawing/2014/main" id="{F95EB9CD-F9F9-4F95-80FF-04FD77B250B8}"/>
                </a:ext>
              </a:extLst>
            </p:cNvPr>
            <p:cNvSpPr>
              <a:spLocks/>
            </p:cNvSpPr>
            <p:nvPr/>
          </p:nvSpPr>
          <p:spPr bwMode="auto">
            <a:xfrm>
              <a:off x="4310063" y="589811"/>
              <a:ext cx="303611" cy="296545"/>
            </a:xfrm>
            <a:custGeom>
              <a:avLst/>
              <a:gdLst>
                <a:gd name="T0" fmla="*/ 92 w 191"/>
                <a:gd name="T1" fmla="*/ 188 h 193"/>
                <a:gd name="T2" fmla="*/ 187 w 191"/>
                <a:gd name="T3" fmla="*/ 86 h 193"/>
                <a:gd name="T4" fmla="*/ 186 w 191"/>
                <a:gd name="T5" fmla="*/ 69 h 193"/>
                <a:gd name="T6" fmla="*/ 116 w 191"/>
                <a:gd name="T7" fmla="*/ 5 h 193"/>
                <a:gd name="T8" fmla="*/ 99 w 191"/>
                <a:gd name="T9" fmla="*/ 5 h 193"/>
                <a:gd name="T10" fmla="*/ 5 w 191"/>
                <a:gd name="T11" fmla="*/ 107 h 193"/>
                <a:gd name="T12" fmla="*/ 5 w 191"/>
                <a:gd name="T13" fmla="*/ 124 h 193"/>
                <a:gd name="T14" fmla="*/ 75 w 191"/>
                <a:gd name="T15" fmla="*/ 189 h 193"/>
                <a:gd name="T16" fmla="*/ 92 w 191"/>
                <a:gd name="T17" fmla="*/ 18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193">
                  <a:moveTo>
                    <a:pt x="92" y="188"/>
                  </a:moveTo>
                  <a:cubicBezTo>
                    <a:pt x="187" y="86"/>
                    <a:pt x="187" y="86"/>
                    <a:pt x="187" y="86"/>
                  </a:cubicBezTo>
                  <a:cubicBezTo>
                    <a:pt x="191" y="81"/>
                    <a:pt x="191" y="74"/>
                    <a:pt x="186" y="69"/>
                  </a:cubicBezTo>
                  <a:cubicBezTo>
                    <a:pt x="116" y="5"/>
                    <a:pt x="116" y="5"/>
                    <a:pt x="116" y="5"/>
                  </a:cubicBezTo>
                  <a:cubicBezTo>
                    <a:pt x="111" y="0"/>
                    <a:pt x="104" y="0"/>
                    <a:pt x="99" y="5"/>
                  </a:cubicBezTo>
                  <a:cubicBezTo>
                    <a:pt x="5" y="107"/>
                    <a:pt x="5" y="107"/>
                    <a:pt x="5" y="107"/>
                  </a:cubicBezTo>
                  <a:cubicBezTo>
                    <a:pt x="0" y="112"/>
                    <a:pt x="1" y="120"/>
                    <a:pt x="5" y="124"/>
                  </a:cubicBezTo>
                  <a:cubicBezTo>
                    <a:pt x="75" y="189"/>
                    <a:pt x="75" y="189"/>
                    <a:pt x="75" y="189"/>
                  </a:cubicBezTo>
                  <a:cubicBezTo>
                    <a:pt x="80" y="193"/>
                    <a:pt x="88" y="193"/>
                    <a:pt x="92"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4" name="Freeform 34">
              <a:extLst>
                <a:ext uri="{FF2B5EF4-FFF2-40B4-BE49-F238E27FC236}">
                  <a16:creationId xmlns:a16="http://schemas.microsoft.com/office/drawing/2014/main" id="{ADEF2B76-0D66-4107-9368-E90372E778B8}"/>
                </a:ext>
              </a:extLst>
            </p:cNvPr>
            <p:cNvSpPr>
              <a:spLocks/>
            </p:cNvSpPr>
            <p:nvPr/>
          </p:nvSpPr>
          <p:spPr bwMode="auto">
            <a:xfrm>
              <a:off x="4067175" y="382230"/>
              <a:ext cx="292894" cy="300034"/>
            </a:xfrm>
            <a:custGeom>
              <a:avLst/>
              <a:gdLst>
                <a:gd name="T0" fmla="*/ 99 w 187"/>
                <a:gd name="T1" fmla="*/ 189 h 195"/>
                <a:gd name="T2" fmla="*/ 183 w 187"/>
                <a:gd name="T3" fmla="*/ 78 h 195"/>
                <a:gd name="T4" fmla="*/ 181 w 187"/>
                <a:gd name="T5" fmla="*/ 61 h 195"/>
                <a:gd name="T6" fmla="*/ 105 w 187"/>
                <a:gd name="T7" fmla="*/ 4 h 195"/>
                <a:gd name="T8" fmla="*/ 88 w 187"/>
                <a:gd name="T9" fmla="*/ 6 h 195"/>
                <a:gd name="T10" fmla="*/ 4 w 187"/>
                <a:gd name="T11" fmla="*/ 117 h 195"/>
                <a:gd name="T12" fmla="*/ 7 w 187"/>
                <a:gd name="T13" fmla="*/ 134 h 195"/>
                <a:gd name="T14" fmla="*/ 83 w 187"/>
                <a:gd name="T15" fmla="*/ 191 h 195"/>
                <a:gd name="T16" fmla="*/ 99 w 187"/>
                <a:gd name="T17" fmla="*/ 18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95">
                  <a:moveTo>
                    <a:pt x="99" y="189"/>
                  </a:moveTo>
                  <a:cubicBezTo>
                    <a:pt x="183" y="78"/>
                    <a:pt x="183" y="78"/>
                    <a:pt x="183" y="78"/>
                  </a:cubicBezTo>
                  <a:cubicBezTo>
                    <a:pt x="187" y="73"/>
                    <a:pt x="186" y="65"/>
                    <a:pt x="181" y="61"/>
                  </a:cubicBezTo>
                  <a:cubicBezTo>
                    <a:pt x="105" y="4"/>
                    <a:pt x="105" y="4"/>
                    <a:pt x="105" y="4"/>
                  </a:cubicBezTo>
                  <a:cubicBezTo>
                    <a:pt x="100" y="0"/>
                    <a:pt x="92" y="1"/>
                    <a:pt x="88" y="6"/>
                  </a:cubicBezTo>
                  <a:cubicBezTo>
                    <a:pt x="4" y="117"/>
                    <a:pt x="4" y="117"/>
                    <a:pt x="4" y="117"/>
                  </a:cubicBezTo>
                  <a:cubicBezTo>
                    <a:pt x="0" y="122"/>
                    <a:pt x="2" y="130"/>
                    <a:pt x="7" y="134"/>
                  </a:cubicBezTo>
                  <a:cubicBezTo>
                    <a:pt x="83" y="191"/>
                    <a:pt x="83" y="191"/>
                    <a:pt x="83" y="191"/>
                  </a:cubicBezTo>
                  <a:cubicBezTo>
                    <a:pt x="88" y="195"/>
                    <a:pt x="95" y="194"/>
                    <a:pt x="99"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5" name="Freeform 35">
              <a:extLst>
                <a:ext uri="{FF2B5EF4-FFF2-40B4-BE49-F238E27FC236}">
                  <a16:creationId xmlns:a16="http://schemas.microsoft.com/office/drawing/2014/main" id="{53714A91-A21E-4067-992A-036EBD8E130C}"/>
                </a:ext>
              </a:extLst>
            </p:cNvPr>
            <p:cNvSpPr>
              <a:spLocks/>
            </p:cNvSpPr>
            <p:nvPr/>
          </p:nvSpPr>
          <p:spPr bwMode="auto">
            <a:xfrm>
              <a:off x="3517106" y="17653"/>
              <a:ext cx="282179" cy="300034"/>
            </a:xfrm>
            <a:custGeom>
              <a:avLst/>
              <a:gdLst>
                <a:gd name="T0" fmla="*/ 108 w 178"/>
                <a:gd name="T1" fmla="*/ 187 h 195"/>
                <a:gd name="T2" fmla="*/ 175 w 178"/>
                <a:gd name="T3" fmla="*/ 65 h 195"/>
                <a:gd name="T4" fmla="*/ 170 w 178"/>
                <a:gd name="T5" fmla="*/ 49 h 195"/>
                <a:gd name="T6" fmla="*/ 86 w 178"/>
                <a:gd name="T7" fmla="*/ 3 h 195"/>
                <a:gd name="T8" fmla="*/ 70 w 178"/>
                <a:gd name="T9" fmla="*/ 8 h 195"/>
                <a:gd name="T10" fmla="*/ 3 w 178"/>
                <a:gd name="T11" fmla="*/ 130 h 195"/>
                <a:gd name="T12" fmla="*/ 8 w 178"/>
                <a:gd name="T13" fmla="*/ 146 h 195"/>
                <a:gd name="T14" fmla="*/ 92 w 178"/>
                <a:gd name="T15" fmla="*/ 192 h 195"/>
                <a:gd name="T16" fmla="*/ 108 w 178"/>
                <a:gd name="T17" fmla="*/ 18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95">
                  <a:moveTo>
                    <a:pt x="108" y="187"/>
                  </a:moveTo>
                  <a:cubicBezTo>
                    <a:pt x="175" y="65"/>
                    <a:pt x="175" y="65"/>
                    <a:pt x="175" y="65"/>
                  </a:cubicBezTo>
                  <a:cubicBezTo>
                    <a:pt x="178" y="60"/>
                    <a:pt x="176" y="52"/>
                    <a:pt x="170" y="49"/>
                  </a:cubicBezTo>
                  <a:cubicBezTo>
                    <a:pt x="86" y="3"/>
                    <a:pt x="86" y="3"/>
                    <a:pt x="86" y="3"/>
                  </a:cubicBezTo>
                  <a:cubicBezTo>
                    <a:pt x="81" y="0"/>
                    <a:pt x="73" y="2"/>
                    <a:pt x="70" y="8"/>
                  </a:cubicBezTo>
                  <a:cubicBezTo>
                    <a:pt x="3" y="130"/>
                    <a:pt x="3" y="130"/>
                    <a:pt x="3" y="130"/>
                  </a:cubicBezTo>
                  <a:cubicBezTo>
                    <a:pt x="0" y="136"/>
                    <a:pt x="2" y="143"/>
                    <a:pt x="8" y="146"/>
                  </a:cubicBezTo>
                  <a:cubicBezTo>
                    <a:pt x="92" y="192"/>
                    <a:pt x="92" y="192"/>
                    <a:pt x="92" y="192"/>
                  </a:cubicBezTo>
                  <a:cubicBezTo>
                    <a:pt x="97" y="195"/>
                    <a:pt x="105" y="193"/>
                    <a:pt x="108"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6" name="Freeform 36">
              <a:extLst>
                <a:ext uri="{FF2B5EF4-FFF2-40B4-BE49-F238E27FC236}">
                  <a16:creationId xmlns:a16="http://schemas.microsoft.com/office/drawing/2014/main" id="{443D47FE-FAAF-49D6-A71C-457D7827D11F}"/>
                </a:ext>
              </a:extLst>
            </p:cNvPr>
            <p:cNvSpPr>
              <a:spLocks/>
            </p:cNvSpPr>
            <p:nvPr/>
          </p:nvSpPr>
          <p:spPr bwMode="auto">
            <a:xfrm>
              <a:off x="2924175" y="-240515"/>
              <a:ext cx="253604" cy="291312"/>
            </a:xfrm>
            <a:custGeom>
              <a:avLst/>
              <a:gdLst>
                <a:gd name="T0" fmla="*/ 115 w 161"/>
                <a:gd name="T1" fmla="*/ 179 h 189"/>
                <a:gd name="T2" fmla="*/ 159 w 161"/>
                <a:gd name="T3" fmla="*/ 48 h 189"/>
                <a:gd name="T4" fmla="*/ 151 w 161"/>
                <a:gd name="T5" fmla="*/ 32 h 189"/>
                <a:gd name="T6" fmla="*/ 61 w 161"/>
                <a:gd name="T7" fmla="*/ 2 h 189"/>
                <a:gd name="T8" fmla="*/ 46 w 161"/>
                <a:gd name="T9" fmla="*/ 10 h 189"/>
                <a:gd name="T10" fmla="*/ 2 w 161"/>
                <a:gd name="T11" fmla="*/ 142 h 189"/>
                <a:gd name="T12" fmla="*/ 10 w 161"/>
                <a:gd name="T13" fmla="*/ 157 h 189"/>
                <a:gd name="T14" fmla="*/ 100 w 161"/>
                <a:gd name="T15" fmla="*/ 187 h 189"/>
                <a:gd name="T16" fmla="*/ 115 w 161"/>
                <a:gd name="T17" fmla="*/ 17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89">
                  <a:moveTo>
                    <a:pt x="115" y="179"/>
                  </a:moveTo>
                  <a:cubicBezTo>
                    <a:pt x="159" y="48"/>
                    <a:pt x="159" y="48"/>
                    <a:pt x="159" y="48"/>
                  </a:cubicBezTo>
                  <a:cubicBezTo>
                    <a:pt x="161" y="41"/>
                    <a:pt x="158" y="34"/>
                    <a:pt x="151" y="32"/>
                  </a:cubicBezTo>
                  <a:cubicBezTo>
                    <a:pt x="61" y="2"/>
                    <a:pt x="61" y="2"/>
                    <a:pt x="61" y="2"/>
                  </a:cubicBezTo>
                  <a:cubicBezTo>
                    <a:pt x="55" y="0"/>
                    <a:pt x="48" y="4"/>
                    <a:pt x="46" y="10"/>
                  </a:cubicBezTo>
                  <a:cubicBezTo>
                    <a:pt x="2" y="142"/>
                    <a:pt x="2" y="142"/>
                    <a:pt x="2" y="142"/>
                  </a:cubicBezTo>
                  <a:cubicBezTo>
                    <a:pt x="0" y="148"/>
                    <a:pt x="3" y="155"/>
                    <a:pt x="10" y="157"/>
                  </a:cubicBezTo>
                  <a:cubicBezTo>
                    <a:pt x="100" y="187"/>
                    <a:pt x="100" y="187"/>
                    <a:pt x="100" y="187"/>
                  </a:cubicBezTo>
                  <a:cubicBezTo>
                    <a:pt x="106" y="189"/>
                    <a:pt x="113" y="186"/>
                    <a:pt x="115"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7" name="Freeform 37">
              <a:extLst>
                <a:ext uri="{FF2B5EF4-FFF2-40B4-BE49-F238E27FC236}">
                  <a16:creationId xmlns:a16="http://schemas.microsoft.com/office/drawing/2014/main" id="{629BAFA9-F564-4004-B63D-314D5D57DCA3}"/>
                </a:ext>
              </a:extLst>
            </p:cNvPr>
            <p:cNvSpPr>
              <a:spLocks/>
            </p:cNvSpPr>
            <p:nvPr/>
          </p:nvSpPr>
          <p:spPr bwMode="auto">
            <a:xfrm>
              <a:off x="3227783" y="-123641"/>
              <a:ext cx="271463" cy="298290"/>
            </a:xfrm>
            <a:custGeom>
              <a:avLst/>
              <a:gdLst>
                <a:gd name="T0" fmla="*/ 112 w 172"/>
                <a:gd name="T1" fmla="*/ 185 h 193"/>
                <a:gd name="T2" fmla="*/ 169 w 172"/>
                <a:gd name="T3" fmla="*/ 58 h 193"/>
                <a:gd name="T4" fmla="*/ 163 w 172"/>
                <a:gd name="T5" fmla="*/ 42 h 193"/>
                <a:gd name="T6" fmla="*/ 76 w 172"/>
                <a:gd name="T7" fmla="*/ 3 h 193"/>
                <a:gd name="T8" fmla="*/ 60 w 172"/>
                <a:gd name="T9" fmla="*/ 9 h 193"/>
                <a:gd name="T10" fmla="*/ 3 w 172"/>
                <a:gd name="T11" fmla="*/ 135 h 193"/>
                <a:gd name="T12" fmla="*/ 9 w 172"/>
                <a:gd name="T13" fmla="*/ 151 h 193"/>
                <a:gd name="T14" fmla="*/ 96 w 172"/>
                <a:gd name="T15" fmla="*/ 191 h 193"/>
                <a:gd name="T16" fmla="*/ 112 w 172"/>
                <a:gd name="T17" fmla="*/ 18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93">
                  <a:moveTo>
                    <a:pt x="112" y="185"/>
                  </a:moveTo>
                  <a:cubicBezTo>
                    <a:pt x="169" y="58"/>
                    <a:pt x="169" y="58"/>
                    <a:pt x="169" y="58"/>
                  </a:cubicBezTo>
                  <a:cubicBezTo>
                    <a:pt x="172" y="52"/>
                    <a:pt x="169" y="45"/>
                    <a:pt x="163" y="42"/>
                  </a:cubicBezTo>
                  <a:cubicBezTo>
                    <a:pt x="76" y="3"/>
                    <a:pt x="76" y="3"/>
                    <a:pt x="76" y="3"/>
                  </a:cubicBezTo>
                  <a:cubicBezTo>
                    <a:pt x="70" y="0"/>
                    <a:pt x="63" y="3"/>
                    <a:pt x="60" y="9"/>
                  </a:cubicBezTo>
                  <a:cubicBezTo>
                    <a:pt x="3" y="135"/>
                    <a:pt x="3" y="135"/>
                    <a:pt x="3" y="135"/>
                  </a:cubicBezTo>
                  <a:cubicBezTo>
                    <a:pt x="0" y="141"/>
                    <a:pt x="3" y="149"/>
                    <a:pt x="9" y="151"/>
                  </a:cubicBezTo>
                  <a:cubicBezTo>
                    <a:pt x="96" y="191"/>
                    <a:pt x="96" y="191"/>
                    <a:pt x="96" y="191"/>
                  </a:cubicBezTo>
                  <a:cubicBezTo>
                    <a:pt x="102" y="193"/>
                    <a:pt x="109" y="191"/>
                    <a:pt x="112"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sp>
          <p:nvSpPr>
            <p:cNvPr id="148" name="Freeform 38">
              <a:extLst>
                <a:ext uri="{FF2B5EF4-FFF2-40B4-BE49-F238E27FC236}">
                  <a16:creationId xmlns:a16="http://schemas.microsoft.com/office/drawing/2014/main" id="{9D741121-2C7B-49D5-A273-C7F91FA1B21D}"/>
                </a:ext>
              </a:extLst>
            </p:cNvPr>
            <p:cNvSpPr>
              <a:spLocks/>
            </p:cNvSpPr>
            <p:nvPr/>
          </p:nvSpPr>
          <p:spPr bwMode="auto">
            <a:xfrm>
              <a:off x="3795713" y="183370"/>
              <a:ext cx="289323" cy="301779"/>
            </a:xfrm>
            <a:custGeom>
              <a:avLst/>
              <a:gdLst>
                <a:gd name="T0" fmla="*/ 103 w 183"/>
                <a:gd name="T1" fmla="*/ 189 h 196"/>
                <a:gd name="T2" fmla="*/ 179 w 183"/>
                <a:gd name="T3" fmla="*/ 72 h 196"/>
                <a:gd name="T4" fmla="*/ 176 w 183"/>
                <a:gd name="T5" fmla="*/ 56 h 196"/>
                <a:gd name="T6" fmla="*/ 96 w 183"/>
                <a:gd name="T7" fmla="*/ 4 h 196"/>
                <a:gd name="T8" fmla="*/ 79 w 183"/>
                <a:gd name="T9" fmla="*/ 7 h 196"/>
                <a:gd name="T10" fmla="*/ 3 w 183"/>
                <a:gd name="T11" fmla="*/ 124 h 196"/>
                <a:gd name="T12" fmla="*/ 7 w 183"/>
                <a:gd name="T13" fmla="*/ 141 h 196"/>
                <a:gd name="T14" fmla="*/ 87 w 183"/>
                <a:gd name="T15" fmla="*/ 192 h 196"/>
                <a:gd name="T16" fmla="*/ 103 w 183"/>
                <a:gd name="T17" fmla="*/ 18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96">
                  <a:moveTo>
                    <a:pt x="103" y="189"/>
                  </a:moveTo>
                  <a:cubicBezTo>
                    <a:pt x="179" y="72"/>
                    <a:pt x="179" y="72"/>
                    <a:pt x="179" y="72"/>
                  </a:cubicBezTo>
                  <a:cubicBezTo>
                    <a:pt x="183" y="67"/>
                    <a:pt x="181" y="59"/>
                    <a:pt x="176" y="56"/>
                  </a:cubicBezTo>
                  <a:cubicBezTo>
                    <a:pt x="96" y="4"/>
                    <a:pt x="96" y="4"/>
                    <a:pt x="96" y="4"/>
                  </a:cubicBezTo>
                  <a:cubicBezTo>
                    <a:pt x="90" y="0"/>
                    <a:pt x="83" y="2"/>
                    <a:pt x="79" y="7"/>
                  </a:cubicBezTo>
                  <a:cubicBezTo>
                    <a:pt x="3" y="124"/>
                    <a:pt x="3" y="124"/>
                    <a:pt x="3" y="124"/>
                  </a:cubicBezTo>
                  <a:cubicBezTo>
                    <a:pt x="0" y="129"/>
                    <a:pt x="1" y="137"/>
                    <a:pt x="7" y="141"/>
                  </a:cubicBezTo>
                  <a:cubicBezTo>
                    <a:pt x="87" y="192"/>
                    <a:pt x="87" y="192"/>
                    <a:pt x="87" y="192"/>
                  </a:cubicBezTo>
                  <a:cubicBezTo>
                    <a:pt x="92" y="196"/>
                    <a:pt x="100" y="194"/>
                    <a:pt x="103" y="1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p>
          </p:txBody>
        </p:sp>
      </p:grpSp>
      <p:sp>
        <p:nvSpPr>
          <p:cNvPr id="150" name="ZoneTexte 149">
            <a:extLst>
              <a:ext uri="{FF2B5EF4-FFF2-40B4-BE49-F238E27FC236}">
                <a16:creationId xmlns:a16="http://schemas.microsoft.com/office/drawing/2014/main" id="{C7455077-7115-CCF0-12AA-BEDD5CA57ED9}"/>
              </a:ext>
            </a:extLst>
          </p:cNvPr>
          <p:cNvSpPr txBox="1"/>
          <p:nvPr/>
        </p:nvSpPr>
        <p:spPr>
          <a:xfrm>
            <a:off x="2935172" y="101093"/>
            <a:ext cx="3105959" cy="692497"/>
          </a:xfrm>
          <a:prstGeom prst="rect">
            <a:avLst/>
          </a:prstGeom>
          <a:noFill/>
        </p:spPr>
        <p:txBody>
          <a:bodyPr wrap="square">
            <a:spAutoFit/>
          </a:bodyPr>
          <a:lstStyle/>
          <a:p>
            <a:pPr algn="ctr"/>
            <a:r>
              <a:rPr lang="fr-FR" sz="2100" dirty="0" err="1">
                <a:solidFill>
                  <a:schemeClr val="accent2"/>
                </a:solidFill>
                <a:latin typeface="Arial Black" panose="020B0A04020102020204" pitchFamily="34" charset="0"/>
              </a:rPr>
              <a:t>Spring</a:t>
            </a:r>
            <a:r>
              <a:rPr lang="fr-FR" sz="2100" dirty="0">
                <a:solidFill>
                  <a:schemeClr val="accent2"/>
                </a:solidFill>
                <a:latin typeface="Arial Black" panose="020B0A04020102020204" pitchFamily="34" charset="0"/>
              </a:rPr>
              <a:t> boot </a:t>
            </a:r>
          </a:p>
          <a:p>
            <a:pPr algn="ctr"/>
            <a:r>
              <a:rPr lang="fr-FR" sz="1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2.0</a:t>
            </a:r>
            <a:endParaRPr lang="fr-TN" sz="18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
        <p:nvSpPr>
          <p:cNvPr id="152" name="ZoneTexte 151">
            <a:extLst>
              <a:ext uri="{FF2B5EF4-FFF2-40B4-BE49-F238E27FC236}">
                <a16:creationId xmlns:a16="http://schemas.microsoft.com/office/drawing/2014/main" id="{A4DE8DFE-CAB4-E85B-952D-FA190AF93EFE}"/>
              </a:ext>
            </a:extLst>
          </p:cNvPr>
          <p:cNvSpPr txBox="1"/>
          <p:nvPr/>
        </p:nvSpPr>
        <p:spPr>
          <a:xfrm>
            <a:off x="5008084" y="2053693"/>
            <a:ext cx="4065326" cy="1077218"/>
          </a:xfrm>
          <a:prstGeom prst="rect">
            <a:avLst/>
          </a:prstGeom>
          <a:noFill/>
        </p:spPr>
        <p:txBody>
          <a:bodyPr wrap="square">
            <a:spAutoFit/>
          </a:bodyPr>
          <a:lstStyle/>
          <a:p>
            <a:pPr algn="ctr"/>
            <a:r>
              <a:rPr lang="fr-FR" sz="1600" dirty="0">
                <a:solidFill>
                  <a:schemeClr val="bg1"/>
                </a:solidFill>
                <a:latin typeface="Arial Rounded MT Bold" panose="020F0704030504030204" pitchFamily="34" charset="0"/>
                <a:ea typeface="Calibri" panose="020F0502020204030204" pitchFamily="34" charset="0"/>
              </a:rPr>
              <a:t>Il est conçu pour simplifier le processus de création, de configuration et</a:t>
            </a:r>
            <a:r>
              <a:rPr lang="fr-FR" sz="1600" dirty="0">
                <a:solidFill>
                  <a:schemeClr val="bg1"/>
                </a:solidFill>
                <a:latin typeface="Arial Rounded MT Bold" panose="020F0704030504030204" pitchFamily="34" charset="0"/>
                <a:ea typeface="Calibri" panose="020F0502020204030204" pitchFamily="34" charset="0"/>
                <a:cs typeface="Arial" panose="020B0604020202020204" pitchFamily="34" charset="0"/>
              </a:rPr>
              <a:t> </a:t>
            </a:r>
            <a:r>
              <a:rPr lang="fr-FR" sz="1600" dirty="0">
                <a:solidFill>
                  <a:schemeClr val="bg1"/>
                </a:solidFill>
                <a:latin typeface="Arial Rounded MT Bold" panose="020F0704030504030204" pitchFamily="34" charset="0"/>
                <a:ea typeface="Calibri" panose="020F0502020204030204" pitchFamily="34" charset="0"/>
              </a:rPr>
              <a:t>de déploiement d’applications java.</a:t>
            </a:r>
            <a:endParaRPr lang="fr-TN" sz="1600" dirty="0">
              <a:solidFill>
                <a:schemeClr val="bg1"/>
              </a:solidFill>
              <a:latin typeface="Arial Rounded MT Bold" panose="020F0704030504030204" pitchFamily="34" charset="0"/>
            </a:endParaRPr>
          </a:p>
        </p:txBody>
      </p:sp>
      <p:sp>
        <p:nvSpPr>
          <p:cNvPr id="2" name="Rectangle 1"/>
          <p:cNvSpPr/>
          <p:nvPr/>
        </p:nvSpPr>
        <p:spPr>
          <a:xfrm>
            <a:off x="75286" y="2092754"/>
            <a:ext cx="3724210" cy="830997"/>
          </a:xfrm>
          <a:prstGeom prst="rect">
            <a:avLst/>
          </a:prstGeom>
        </p:spPr>
        <p:txBody>
          <a:bodyPr wrap="square">
            <a:spAutoFit/>
          </a:bodyPr>
          <a:lstStyle/>
          <a:p>
            <a:pPr algn="ctr"/>
            <a:r>
              <a:rPr lang="fr-FR" sz="1600" dirty="0">
                <a:solidFill>
                  <a:schemeClr val="bg1"/>
                </a:solidFill>
                <a:latin typeface="Arial Rounded MT Bold" panose="020F0704030504030204" pitchFamily="34" charset="0"/>
                <a:ea typeface="Calibri" panose="020F0502020204030204" pitchFamily="34" charset="0"/>
              </a:rPr>
              <a:t>Un </a:t>
            </a:r>
            <a:r>
              <a:rPr lang="fr-FR" sz="1600" dirty="0" err="1">
                <a:solidFill>
                  <a:schemeClr val="bg1"/>
                </a:solidFill>
                <a:latin typeface="Arial Rounded MT Bold" panose="020F0704030504030204" pitchFamily="34" charset="0"/>
                <a:ea typeface="Calibri" panose="020F0502020204030204" pitchFamily="34" charset="0"/>
              </a:rPr>
              <a:t>framework</a:t>
            </a:r>
            <a:r>
              <a:rPr lang="fr-FR" sz="1600" dirty="0">
                <a:solidFill>
                  <a:schemeClr val="bg1"/>
                </a:solidFill>
                <a:latin typeface="Arial Rounded MT Bold" panose="020F0704030504030204" pitchFamily="34" charset="0"/>
                <a:ea typeface="Calibri" panose="020F0502020204030204" pitchFamily="34" charset="0"/>
              </a:rPr>
              <a:t> open-source moderne et puissant pour le développement d’applications java. </a:t>
            </a:r>
            <a:endParaRPr lang="fr-FR" sz="1600" dirty="0">
              <a:solidFill>
                <a:schemeClr val="bg1"/>
              </a:solidFill>
              <a:latin typeface="Arial Rounded MT Bold" panose="020F0704030504030204" pitchFamily="34" charset="0"/>
            </a:endParaRPr>
          </a:p>
        </p:txBody>
      </p:sp>
      <p:pic>
        <p:nvPicPr>
          <p:cNvPr id="46" name="Image 45" descr="C:\Users\Yosra\AppData\Local\Microsoft\Windows\INetCache\Content.MSO\7F2483EE.tmp"/>
          <p:cNvPicPr/>
          <p:nvPr/>
        </p:nvPicPr>
        <p:blipFill>
          <a:blip r:embed="rId3">
            <a:extLst>
              <a:ext uri="{28A0092B-C50C-407E-A947-70E740481C1C}">
                <a14:useLocalDpi xmlns:a14="http://schemas.microsoft.com/office/drawing/2010/main" val="0"/>
              </a:ext>
            </a:extLst>
          </a:blip>
          <a:srcRect/>
          <a:stretch>
            <a:fillRect/>
          </a:stretch>
        </p:blipFill>
        <p:spPr bwMode="auto">
          <a:xfrm>
            <a:off x="4054477" y="782254"/>
            <a:ext cx="960547" cy="594650"/>
          </a:xfrm>
          <a:prstGeom prst="rect">
            <a:avLst/>
          </a:prstGeom>
          <a:noFill/>
          <a:ln>
            <a:noFill/>
          </a:ln>
        </p:spPr>
      </p:pic>
      <p:sp>
        <p:nvSpPr>
          <p:cNvPr id="3" name="Google Shape;269;p39">
            <a:extLst>
              <a:ext uri="{FF2B5EF4-FFF2-40B4-BE49-F238E27FC236}">
                <a16:creationId xmlns:a16="http://schemas.microsoft.com/office/drawing/2014/main" id="{7B544131-34BF-BFDF-EB41-2B3504CF39D9}"/>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21</a:t>
            </a:r>
          </a:p>
        </p:txBody>
      </p:sp>
    </p:spTree>
    <p:extLst>
      <p:ext uri="{BB962C8B-B14F-4D97-AF65-F5344CB8AC3E}">
        <p14:creationId xmlns:p14="http://schemas.microsoft.com/office/powerpoint/2010/main" val="175008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752543" y="267456"/>
            <a:ext cx="7255277" cy="669414"/>
          </a:xfrm>
          <a:prstGeom prst="rect">
            <a:avLst/>
          </a:prstGeom>
          <a:noFill/>
        </p:spPr>
        <p:txBody>
          <a:bodyPr wrap="square" rtlCol="0">
            <a:spAutoFit/>
          </a:bodyPr>
          <a:lstStyle/>
          <a:p>
            <a:pPr algn="ctr" defTabSz="685800">
              <a:buClrTx/>
              <a:defRPr/>
            </a:pPr>
            <a:r>
              <a:rPr lang="en-US" sz="3750" b="1" kern="1200" dirty="0">
                <a:solidFill>
                  <a:schemeClr val="accent1"/>
                </a:solidFill>
                <a:latin typeface="Arial Rounded MT Bold" panose="020F0704030504030204" pitchFamily="34" charset="0"/>
                <a:ea typeface="Noto Sans" panose="020B0502040504020204" pitchFamily="34"/>
                <a:cs typeface="Noto Sans" panose="020B0502040504020204" pitchFamily="34"/>
              </a:rPr>
              <a:t>Les interfaces</a:t>
            </a:r>
          </a:p>
        </p:txBody>
      </p:sp>
      <p:grpSp>
        <p:nvGrpSpPr>
          <p:cNvPr id="4" name="Group 3">
            <a:extLst>
              <a:ext uri="{FF2B5EF4-FFF2-40B4-BE49-F238E27FC236}">
                <a16:creationId xmlns:a16="http://schemas.microsoft.com/office/drawing/2014/main" id="{EE07C858-8B22-4D27-AE9D-AF291AAA6AD3}"/>
              </a:ext>
            </a:extLst>
          </p:cNvPr>
          <p:cNvGrpSpPr/>
          <p:nvPr/>
        </p:nvGrpSpPr>
        <p:grpSpPr>
          <a:xfrm>
            <a:off x="5536923" y="1085421"/>
            <a:ext cx="3372436" cy="3295378"/>
            <a:chOff x="190427" y="-16216525"/>
            <a:chExt cx="11772973" cy="11503967"/>
          </a:xfrm>
        </p:grpSpPr>
        <p:sp>
          <p:nvSpPr>
            <p:cNvPr id="163" name="Freeform 5">
              <a:extLst>
                <a:ext uri="{FF2B5EF4-FFF2-40B4-BE49-F238E27FC236}">
                  <a16:creationId xmlns:a16="http://schemas.microsoft.com/office/drawing/2014/main" id="{AC9BCA1B-383E-4896-9E94-768362ED8845}"/>
                </a:ext>
              </a:extLst>
            </p:cNvPr>
            <p:cNvSpPr>
              <a:spLocks/>
            </p:cNvSpPr>
            <p:nvPr/>
          </p:nvSpPr>
          <p:spPr bwMode="auto">
            <a:xfrm>
              <a:off x="190427" y="-13478932"/>
              <a:ext cx="10463380" cy="8766374"/>
            </a:xfrm>
            <a:custGeom>
              <a:avLst/>
              <a:gdLst>
                <a:gd name="T0" fmla="*/ 2825 w 3546"/>
                <a:gd name="T1" fmla="*/ 2931 h 2943"/>
                <a:gd name="T2" fmla="*/ 51 w 3546"/>
                <a:gd name="T3" fmla="*/ 1992 h 2943"/>
                <a:gd name="T4" fmla="*/ 11 w 3546"/>
                <a:gd name="T5" fmla="*/ 1912 h 2943"/>
                <a:gd name="T6" fmla="*/ 641 w 3546"/>
                <a:gd name="T7" fmla="*/ 51 h 2943"/>
                <a:gd name="T8" fmla="*/ 721 w 3546"/>
                <a:gd name="T9" fmla="*/ 12 h 2943"/>
                <a:gd name="T10" fmla="*/ 3496 w 3546"/>
                <a:gd name="T11" fmla="*/ 951 h 2943"/>
                <a:gd name="T12" fmla="*/ 3535 w 3546"/>
                <a:gd name="T13" fmla="*/ 1031 h 2943"/>
                <a:gd name="T14" fmla="*/ 2905 w 3546"/>
                <a:gd name="T15" fmla="*/ 2892 h 2943"/>
                <a:gd name="T16" fmla="*/ 2825 w 3546"/>
                <a:gd name="T17" fmla="*/ 2931 h 2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6" h="2943">
                  <a:moveTo>
                    <a:pt x="2825" y="2931"/>
                  </a:moveTo>
                  <a:cubicBezTo>
                    <a:pt x="51" y="1992"/>
                    <a:pt x="51" y="1992"/>
                    <a:pt x="51" y="1992"/>
                  </a:cubicBezTo>
                  <a:cubicBezTo>
                    <a:pt x="18" y="1981"/>
                    <a:pt x="0" y="1945"/>
                    <a:pt x="11" y="1912"/>
                  </a:cubicBezTo>
                  <a:cubicBezTo>
                    <a:pt x="641" y="51"/>
                    <a:pt x="641" y="51"/>
                    <a:pt x="641" y="51"/>
                  </a:cubicBezTo>
                  <a:cubicBezTo>
                    <a:pt x="652" y="18"/>
                    <a:pt x="688" y="0"/>
                    <a:pt x="721" y="12"/>
                  </a:cubicBezTo>
                  <a:cubicBezTo>
                    <a:pt x="3496" y="951"/>
                    <a:pt x="3496" y="951"/>
                    <a:pt x="3496" y="951"/>
                  </a:cubicBezTo>
                  <a:cubicBezTo>
                    <a:pt x="3529" y="962"/>
                    <a:pt x="3546" y="998"/>
                    <a:pt x="3535" y="1031"/>
                  </a:cubicBezTo>
                  <a:cubicBezTo>
                    <a:pt x="2905" y="2892"/>
                    <a:pt x="2905" y="2892"/>
                    <a:pt x="2905" y="2892"/>
                  </a:cubicBezTo>
                  <a:cubicBezTo>
                    <a:pt x="2894" y="2925"/>
                    <a:pt x="2858" y="2943"/>
                    <a:pt x="2825" y="29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64" name="Freeform 6">
              <a:extLst>
                <a:ext uri="{FF2B5EF4-FFF2-40B4-BE49-F238E27FC236}">
                  <a16:creationId xmlns:a16="http://schemas.microsoft.com/office/drawing/2014/main" id="{7B148951-CA2F-4BF7-B409-2866E42854F4}"/>
                </a:ext>
              </a:extLst>
            </p:cNvPr>
            <p:cNvSpPr>
              <a:spLocks/>
            </p:cNvSpPr>
            <p:nvPr/>
          </p:nvSpPr>
          <p:spPr bwMode="auto">
            <a:xfrm>
              <a:off x="2174861" y="-16216525"/>
              <a:ext cx="9788539" cy="5603458"/>
            </a:xfrm>
            <a:custGeom>
              <a:avLst/>
              <a:gdLst>
                <a:gd name="T0" fmla="*/ 2825 w 3318"/>
                <a:gd name="T1" fmla="*/ 1870 h 1881"/>
                <a:gd name="T2" fmla="*/ 50 w 3318"/>
                <a:gd name="T3" fmla="*/ 930 h 1881"/>
                <a:gd name="T4" fmla="*/ 11 w 3318"/>
                <a:gd name="T5" fmla="*/ 850 h 1881"/>
                <a:gd name="T6" fmla="*/ 116 w 3318"/>
                <a:gd name="T7" fmla="*/ 51 h 1881"/>
                <a:gd name="T8" fmla="*/ 196 w 3318"/>
                <a:gd name="T9" fmla="*/ 11 h 1881"/>
                <a:gd name="T10" fmla="*/ 3267 w 3318"/>
                <a:gd name="T11" fmla="*/ 1051 h 1881"/>
                <a:gd name="T12" fmla="*/ 3307 w 3318"/>
                <a:gd name="T13" fmla="*/ 1131 h 1881"/>
                <a:gd name="T14" fmla="*/ 2905 w 3318"/>
                <a:gd name="T15" fmla="*/ 1830 h 1881"/>
                <a:gd name="T16" fmla="*/ 2825 w 3318"/>
                <a:gd name="T17" fmla="*/ 187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8" h="1881">
                  <a:moveTo>
                    <a:pt x="2825" y="1870"/>
                  </a:moveTo>
                  <a:cubicBezTo>
                    <a:pt x="50" y="930"/>
                    <a:pt x="50" y="930"/>
                    <a:pt x="50" y="930"/>
                  </a:cubicBezTo>
                  <a:cubicBezTo>
                    <a:pt x="17" y="919"/>
                    <a:pt x="0" y="883"/>
                    <a:pt x="11" y="850"/>
                  </a:cubicBezTo>
                  <a:cubicBezTo>
                    <a:pt x="116" y="51"/>
                    <a:pt x="116" y="51"/>
                    <a:pt x="116" y="51"/>
                  </a:cubicBezTo>
                  <a:cubicBezTo>
                    <a:pt x="127" y="18"/>
                    <a:pt x="163" y="0"/>
                    <a:pt x="196" y="11"/>
                  </a:cubicBezTo>
                  <a:cubicBezTo>
                    <a:pt x="3267" y="1051"/>
                    <a:pt x="3267" y="1051"/>
                    <a:pt x="3267" y="1051"/>
                  </a:cubicBezTo>
                  <a:cubicBezTo>
                    <a:pt x="3300" y="1062"/>
                    <a:pt x="3318" y="1098"/>
                    <a:pt x="3307" y="1131"/>
                  </a:cubicBezTo>
                  <a:cubicBezTo>
                    <a:pt x="2905" y="1830"/>
                    <a:pt x="2905" y="1830"/>
                    <a:pt x="2905" y="1830"/>
                  </a:cubicBezTo>
                  <a:cubicBezTo>
                    <a:pt x="2894" y="1863"/>
                    <a:pt x="2858" y="1881"/>
                    <a:pt x="2825" y="187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165" name="Freeform 7">
              <a:extLst>
                <a:ext uri="{FF2B5EF4-FFF2-40B4-BE49-F238E27FC236}">
                  <a16:creationId xmlns:a16="http://schemas.microsoft.com/office/drawing/2014/main" id="{BC49253B-5197-42CA-B706-CAE5B45809D1}"/>
                </a:ext>
              </a:extLst>
            </p:cNvPr>
            <p:cNvSpPr>
              <a:spLocks/>
            </p:cNvSpPr>
            <p:nvPr/>
          </p:nvSpPr>
          <p:spPr bwMode="auto">
            <a:xfrm>
              <a:off x="2562394" y="-15737193"/>
              <a:ext cx="8879842" cy="4746061"/>
            </a:xfrm>
            <a:custGeom>
              <a:avLst/>
              <a:gdLst>
                <a:gd name="T0" fmla="*/ 2662 w 3010"/>
                <a:gd name="T1" fmla="*/ 1590 h 1593"/>
                <a:gd name="T2" fmla="*/ 14 w 3010"/>
                <a:gd name="T3" fmla="*/ 693 h 1593"/>
                <a:gd name="T4" fmla="*/ 3 w 3010"/>
                <a:gd name="T5" fmla="*/ 670 h 1593"/>
                <a:gd name="T6" fmla="*/ 88 w 3010"/>
                <a:gd name="T7" fmla="*/ 15 h 1593"/>
                <a:gd name="T8" fmla="*/ 111 w 3010"/>
                <a:gd name="T9" fmla="*/ 3 h 1593"/>
                <a:gd name="T10" fmla="*/ 2996 w 3010"/>
                <a:gd name="T11" fmla="*/ 980 h 1593"/>
                <a:gd name="T12" fmla="*/ 3007 w 3010"/>
                <a:gd name="T13" fmla="*/ 1003 h 1593"/>
                <a:gd name="T14" fmla="*/ 2685 w 3010"/>
                <a:gd name="T15" fmla="*/ 1578 h 1593"/>
                <a:gd name="T16" fmla="*/ 2662 w 3010"/>
                <a:gd name="T17" fmla="*/ 1590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0" h="1593">
                  <a:moveTo>
                    <a:pt x="2662" y="1590"/>
                  </a:moveTo>
                  <a:cubicBezTo>
                    <a:pt x="14" y="693"/>
                    <a:pt x="14" y="693"/>
                    <a:pt x="14" y="693"/>
                  </a:cubicBezTo>
                  <a:cubicBezTo>
                    <a:pt x="5" y="690"/>
                    <a:pt x="0" y="679"/>
                    <a:pt x="3" y="670"/>
                  </a:cubicBezTo>
                  <a:cubicBezTo>
                    <a:pt x="88" y="15"/>
                    <a:pt x="88" y="15"/>
                    <a:pt x="88" y="15"/>
                  </a:cubicBezTo>
                  <a:cubicBezTo>
                    <a:pt x="91" y="5"/>
                    <a:pt x="102" y="0"/>
                    <a:pt x="111" y="3"/>
                  </a:cubicBezTo>
                  <a:cubicBezTo>
                    <a:pt x="2996" y="980"/>
                    <a:pt x="2996" y="980"/>
                    <a:pt x="2996" y="980"/>
                  </a:cubicBezTo>
                  <a:cubicBezTo>
                    <a:pt x="3005" y="983"/>
                    <a:pt x="3010" y="994"/>
                    <a:pt x="3007" y="1003"/>
                  </a:cubicBezTo>
                  <a:cubicBezTo>
                    <a:pt x="2685" y="1578"/>
                    <a:pt x="2685" y="1578"/>
                    <a:pt x="2685" y="1578"/>
                  </a:cubicBezTo>
                  <a:cubicBezTo>
                    <a:pt x="2682" y="1588"/>
                    <a:pt x="2672" y="1593"/>
                    <a:pt x="2662" y="159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166" name="Freeform 8">
              <a:extLst>
                <a:ext uri="{FF2B5EF4-FFF2-40B4-BE49-F238E27FC236}">
                  <a16:creationId xmlns:a16="http://schemas.microsoft.com/office/drawing/2014/main" id="{A21E90A7-4B22-4344-ADF6-6C65232E2069}"/>
                </a:ext>
              </a:extLst>
            </p:cNvPr>
            <p:cNvSpPr>
              <a:spLocks/>
            </p:cNvSpPr>
            <p:nvPr/>
          </p:nvSpPr>
          <p:spPr bwMode="auto">
            <a:xfrm>
              <a:off x="1206030" y="-12554024"/>
              <a:ext cx="8806344" cy="5829622"/>
            </a:xfrm>
            <a:custGeom>
              <a:avLst/>
              <a:gdLst>
                <a:gd name="T0" fmla="*/ 2566 w 2984"/>
                <a:gd name="T1" fmla="*/ 1946 h 1957"/>
                <a:gd name="T2" fmla="*/ 51 w 2984"/>
                <a:gd name="T3" fmla="*/ 1094 h 1957"/>
                <a:gd name="T4" fmla="*/ 12 w 2984"/>
                <a:gd name="T5" fmla="*/ 1014 h 1957"/>
                <a:gd name="T6" fmla="*/ 338 w 2984"/>
                <a:gd name="T7" fmla="*/ 50 h 1957"/>
                <a:gd name="T8" fmla="*/ 418 w 2984"/>
                <a:gd name="T9" fmla="*/ 11 h 1957"/>
                <a:gd name="T10" fmla="*/ 2933 w 2984"/>
                <a:gd name="T11" fmla="*/ 863 h 1957"/>
                <a:gd name="T12" fmla="*/ 2973 w 2984"/>
                <a:gd name="T13" fmla="*/ 943 h 1957"/>
                <a:gd name="T14" fmla="*/ 2646 w 2984"/>
                <a:gd name="T15" fmla="*/ 1907 h 1957"/>
                <a:gd name="T16" fmla="*/ 2566 w 2984"/>
                <a:gd name="T17" fmla="*/ 1946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4" h="1957">
                  <a:moveTo>
                    <a:pt x="2566" y="1946"/>
                  </a:moveTo>
                  <a:cubicBezTo>
                    <a:pt x="51" y="1094"/>
                    <a:pt x="51" y="1094"/>
                    <a:pt x="51" y="1094"/>
                  </a:cubicBezTo>
                  <a:cubicBezTo>
                    <a:pt x="18" y="1083"/>
                    <a:pt x="0" y="1047"/>
                    <a:pt x="12" y="1014"/>
                  </a:cubicBezTo>
                  <a:cubicBezTo>
                    <a:pt x="338" y="50"/>
                    <a:pt x="338" y="50"/>
                    <a:pt x="338" y="50"/>
                  </a:cubicBezTo>
                  <a:cubicBezTo>
                    <a:pt x="349" y="17"/>
                    <a:pt x="385" y="0"/>
                    <a:pt x="418" y="11"/>
                  </a:cubicBezTo>
                  <a:cubicBezTo>
                    <a:pt x="2933" y="863"/>
                    <a:pt x="2933" y="863"/>
                    <a:pt x="2933" y="863"/>
                  </a:cubicBezTo>
                  <a:cubicBezTo>
                    <a:pt x="2966" y="874"/>
                    <a:pt x="2984" y="910"/>
                    <a:pt x="2973" y="943"/>
                  </a:cubicBezTo>
                  <a:cubicBezTo>
                    <a:pt x="2646" y="1907"/>
                    <a:pt x="2646" y="1907"/>
                    <a:pt x="2646" y="1907"/>
                  </a:cubicBezTo>
                  <a:cubicBezTo>
                    <a:pt x="2635" y="1940"/>
                    <a:pt x="2599" y="1957"/>
                    <a:pt x="2566" y="1946"/>
                  </a:cubicBezTo>
                  <a:close/>
                </a:path>
              </a:pathLst>
            </a:custGeom>
            <a:solidFill>
              <a:srgbClr val="D8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67" name="Freeform 9">
              <a:extLst>
                <a:ext uri="{FF2B5EF4-FFF2-40B4-BE49-F238E27FC236}">
                  <a16:creationId xmlns:a16="http://schemas.microsoft.com/office/drawing/2014/main" id="{B9F9DD96-588E-4C25-90C5-50A2FA88A148}"/>
                </a:ext>
              </a:extLst>
            </p:cNvPr>
            <p:cNvSpPr>
              <a:spLocks/>
            </p:cNvSpPr>
            <p:nvPr/>
          </p:nvSpPr>
          <p:spPr bwMode="auto">
            <a:xfrm>
              <a:off x="1373070" y="-9914323"/>
              <a:ext cx="494438" cy="499585"/>
            </a:xfrm>
            <a:custGeom>
              <a:avLst/>
              <a:gdLst>
                <a:gd name="T0" fmla="*/ 102 w 168"/>
                <a:gd name="T1" fmla="*/ 162 h 167"/>
                <a:gd name="T2" fmla="*/ 22 w 168"/>
                <a:gd name="T3" fmla="*/ 135 h 167"/>
                <a:gd name="T4" fmla="*/ 5 w 168"/>
                <a:gd name="T5" fmla="*/ 101 h 167"/>
                <a:gd name="T6" fmla="*/ 32 w 168"/>
                <a:gd name="T7" fmla="*/ 22 h 167"/>
                <a:gd name="T8" fmla="*/ 66 w 168"/>
                <a:gd name="T9" fmla="*/ 5 h 167"/>
                <a:gd name="T10" fmla="*/ 146 w 168"/>
                <a:gd name="T11" fmla="*/ 32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5"/>
                    <a:pt x="22" y="135"/>
                    <a:pt x="22" y="135"/>
                  </a:cubicBezTo>
                  <a:cubicBezTo>
                    <a:pt x="8" y="131"/>
                    <a:pt x="0" y="115"/>
                    <a:pt x="5" y="101"/>
                  </a:cubicBezTo>
                  <a:cubicBezTo>
                    <a:pt x="32" y="22"/>
                    <a:pt x="32" y="22"/>
                    <a:pt x="32" y="22"/>
                  </a:cubicBezTo>
                  <a:cubicBezTo>
                    <a:pt x="37" y="8"/>
                    <a:pt x="52" y="0"/>
                    <a:pt x="66" y="5"/>
                  </a:cubicBezTo>
                  <a:cubicBezTo>
                    <a:pt x="146" y="32"/>
                    <a:pt x="146" y="32"/>
                    <a:pt x="146" y="32"/>
                  </a:cubicBezTo>
                  <a:cubicBezTo>
                    <a:pt x="160" y="36"/>
                    <a:pt x="168" y="52"/>
                    <a:pt x="163" y="66"/>
                  </a:cubicBezTo>
                  <a:cubicBezTo>
                    <a:pt x="136" y="145"/>
                    <a:pt x="136" y="145"/>
                    <a:pt x="136" y="145"/>
                  </a:cubicBezTo>
                  <a:cubicBezTo>
                    <a:pt x="131" y="159"/>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68" name="Freeform 10">
              <a:extLst>
                <a:ext uri="{FF2B5EF4-FFF2-40B4-BE49-F238E27FC236}">
                  <a16:creationId xmlns:a16="http://schemas.microsoft.com/office/drawing/2014/main" id="{BE8B43FF-9BCE-4A38-9C09-08CFF53F1EFB}"/>
                </a:ext>
              </a:extLst>
            </p:cNvPr>
            <p:cNvSpPr>
              <a:spLocks/>
            </p:cNvSpPr>
            <p:nvPr/>
          </p:nvSpPr>
          <p:spPr bwMode="auto">
            <a:xfrm>
              <a:off x="1546791" y="-10430786"/>
              <a:ext cx="1302911" cy="773007"/>
            </a:xfrm>
            <a:custGeom>
              <a:avLst/>
              <a:gdLst>
                <a:gd name="T0" fmla="*/ 375 w 441"/>
                <a:gd name="T1" fmla="*/ 255 h 260"/>
                <a:gd name="T2" fmla="*/ 22 w 441"/>
                <a:gd name="T3" fmla="*/ 136 h 260"/>
                <a:gd name="T4" fmla="*/ 5 w 441"/>
                <a:gd name="T5" fmla="*/ 101 h 260"/>
                <a:gd name="T6" fmla="*/ 32 w 441"/>
                <a:gd name="T7" fmla="*/ 22 h 260"/>
                <a:gd name="T8" fmla="*/ 66 w 441"/>
                <a:gd name="T9" fmla="*/ 5 h 260"/>
                <a:gd name="T10" fmla="*/ 419 w 441"/>
                <a:gd name="T11" fmla="*/ 125 h 260"/>
                <a:gd name="T12" fmla="*/ 436 w 441"/>
                <a:gd name="T13" fmla="*/ 159 h 260"/>
                <a:gd name="T14" fmla="*/ 409 w 441"/>
                <a:gd name="T15" fmla="*/ 238 h 260"/>
                <a:gd name="T16" fmla="*/ 375 w 441"/>
                <a:gd name="T17" fmla="*/ 25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260">
                  <a:moveTo>
                    <a:pt x="375" y="255"/>
                  </a:moveTo>
                  <a:cubicBezTo>
                    <a:pt x="22" y="136"/>
                    <a:pt x="22" y="136"/>
                    <a:pt x="22" y="136"/>
                  </a:cubicBezTo>
                  <a:cubicBezTo>
                    <a:pt x="8" y="131"/>
                    <a:pt x="0" y="116"/>
                    <a:pt x="5" y="101"/>
                  </a:cubicBezTo>
                  <a:cubicBezTo>
                    <a:pt x="32" y="22"/>
                    <a:pt x="32" y="22"/>
                    <a:pt x="32" y="22"/>
                  </a:cubicBezTo>
                  <a:cubicBezTo>
                    <a:pt x="37" y="8"/>
                    <a:pt x="52" y="0"/>
                    <a:pt x="66" y="5"/>
                  </a:cubicBezTo>
                  <a:cubicBezTo>
                    <a:pt x="419" y="125"/>
                    <a:pt x="419" y="125"/>
                    <a:pt x="419" y="125"/>
                  </a:cubicBezTo>
                  <a:cubicBezTo>
                    <a:pt x="433" y="129"/>
                    <a:pt x="441" y="145"/>
                    <a:pt x="436" y="159"/>
                  </a:cubicBezTo>
                  <a:cubicBezTo>
                    <a:pt x="409" y="238"/>
                    <a:pt x="409" y="238"/>
                    <a:pt x="409" y="238"/>
                  </a:cubicBezTo>
                  <a:cubicBezTo>
                    <a:pt x="405" y="252"/>
                    <a:pt x="389" y="260"/>
                    <a:pt x="375" y="255"/>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69" name="Freeform 11">
              <a:extLst>
                <a:ext uri="{FF2B5EF4-FFF2-40B4-BE49-F238E27FC236}">
                  <a16:creationId xmlns:a16="http://schemas.microsoft.com/office/drawing/2014/main" id="{FE029DC0-8ACD-4770-9FE4-1E3C18301DAF}"/>
                </a:ext>
              </a:extLst>
            </p:cNvPr>
            <p:cNvSpPr>
              <a:spLocks/>
            </p:cNvSpPr>
            <p:nvPr/>
          </p:nvSpPr>
          <p:spPr bwMode="auto">
            <a:xfrm>
              <a:off x="8201661" y="-8159022"/>
              <a:ext cx="1008921" cy="678491"/>
            </a:xfrm>
            <a:custGeom>
              <a:avLst/>
              <a:gdLst>
                <a:gd name="T0" fmla="*/ 276 w 342"/>
                <a:gd name="T1" fmla="*/ 222 h 227"/>
                <a:gd name="T2" fmla="*/ 21 w 342"/>
                <a:gd name="T3" fmla="*/ 136 h 227"/>
                <a:gd name="T4" fmla="*/ 4 w 342"/>
                <a:gd name="T5" fmla="*/ 101 h 227"/>
                <a:gd name="T6" fmla="*/ 31 w 342"/>
                <a:gd name="T7" fmla="*/ 22 h 227"/>
                <a:gd name="T8" fmla="*/ 66 w 342"/>
                <a:gd name="T9" fmla="*/ 5 h 227"/>
                <a:gd name="T10" fmla="*/ 320 w 342"/>
                <a:gd name="T11" fmla="*/ 91 h 227"/>
                <a:gd name="T12" fmla="*/ 337 w 342"/>
                <a:gd name="T13" fmla="*/ 126 h 227"/>
                <a:gd name="T14" fmla="*/ 310 w 342"/>
                <a:gd name="T15" fmla="*/ 205 h 227"/>
                <a:gd name="T16" fmla="*/ 276 w 342"/>
                <a:gd name="T17" fmla="*/ 22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 h="227">
                  <a:moveTo>
                    <a:pt x="276" y="222"/>
                  </a:moveTo>
                  <a:cubicBezTo>
                    <a:pt x="21" y="136"/>
                    <a:pt x="21" y="136"/>
                    <a:pt x="21" y="136"/>
                  </a:cubicBezTo>
                  <a:cubicBezTo>
                    <a:pt x="7" y="131"/>
                    <a:pt x="0" y="116"/>
                    <a:pt x="4" y="101"/>
                  </a:cubicBezTo>
                  <a:cubicBezTo>
                    <a:pt x="31" y="22"/>
                    <a:pt x="31" y="22"/>
                    <a:pt x="31" y="22"/>
                  </a:cubicBezTo>
                  <a:cubicBezTo>
                    <a:pt x="36" y="8"/>
                    <a:pt x="52" y="0"/>
                    <a:pt x="66" y="5"/>
                  </a:cubicBezTo>
                  <a:cubicBezTo>
                    <a:pt x="320" y="91"/>
                    <a:pt x="320" y="91"/>
                    <a:pt x="320" y="91"/>
                  </a:cubicBezTo>
                  <a:cubicBezTo>
                    <a:pt x="334" y="96"/>
                    <a:pt x="342" y="111"/>
                    <a:pt x="337" y="126"/>
                  </a:cubicBezTo>
                  <a:cubicBezTo>
                    <a:pt x="310" y="205"/>
                    <a:pt x="310" y="205"/>
                    <a:pt x="310" y="205"/>
                  </a:cubicBezTo>
                  <a:cubicBezTo>
                    <a:pt x="305" y="219"/>
                    <a:pt x="290" y="227"/>
                    <a:pt x="276" y="22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0" name="Freeform 12">
              <a:extLst>
                <a:ext uri="{FF2B5EF4-FFF2-40B4-BE49-F238E27FC236}">
                  <a16:creationId xmlns:a16="http://schemas.microsoft.com/office/drawing/2014/main" id="{B45DAA61-A9E8-4A26-B353-E2A4FD535426}"/>
                </a:ext>
              </a:extLst>
            </p:cNvPr>
            <p:cNvSpPr>
              <a:spLocks/>
            </p:cNvSpPr>
            <p:nvPr/>
          </p:nvSpPr>
          <p:spPr bwMode="auto">
            <a:xfrm>
              <a:off x="1720513" y="-10947249"/>
              <a:ext cx="1015603" cy="675115"/>
            </a:xfrm>
            <a:custGeom>
              <a:avLst/>
              <a:gdLst>
                <a:gd name="T0" fmla="*/ 277 w 343"/>
                <a:gd name="T1" fmla="*/ 222 h 226"/>
                <a:gd name="T2" fmla="*/ 22 w 343"/>
                <a:gd name="T3" fmla="*/ 135 h 226"/>
                <a:gd name="T4" fmla="*/ 5 w 343"/>
                <a:gd name="T5" fmla="*/ 101 h 226"/>
                <a:gd name="T6" fmla="*/ 32 w 343"/>
                <a:gd name="T7" fmla="*/ 21 h 226"/>
                <a:gd name="T8" fmla="*/ 66 w 343"/>
                <a:gd name="T9" fmla="*/ 4 h 226"/>
                <a:gd name="T10" fmla="*/ 321 w 343"/>
                <a:gd name="T11" fmla="*/ 91 h 226"/>
                <a:gd name="T12" fmla="*/ 338 w 343"/>
                <a:gd name="T13" fmla="*/ 125 h 226"/>
                <a:gd name="T14" fmla="*/ 311 w 343"/>
                <a:gd name="T15" fmla="*/ 205 h 226"/>
                <a:gd name="T16" fmla="*/ 277 w 343"/>
                <a:gd name="T17" fmla="*/ 22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226">
                  <a:moveTo>
                    <a:pt x="277" y="222"/>
                  </a:moveTo>
                  <a:cubicBezTo>
                    <a:pt x="22" y="135"/>
                    <a:pt x="22" y="135"/>
                    <a:pt x="22" y="135"/>
                  </a:cubicBezTo>
                  <a:cubicBezTo>
                    <a:pt x="8" y="130"/>
                    <a:pt x="0" y="115"/>
                    <a:pt x="5" y="101"/>
                  </a:cubicBezTo>
                  <a:cubicBezTo>
                    <a:pt x="32" y="21"/>
                    <a:pt x="32" y="21"/>
                    <a:pt x="32" y="21"/>
                  </a:cubicBezTo>
                  <a:cubicBezTo>
                    <a:pt x="36" y="7"/>
                    <a:pt x="52" y="0"/>
                    <a:pt x="66" y="4"/>
                  </a:cubicBezTo>
                  <a:cubicBezTo>
                    <a:pt x="321" y="91"/>
                    <a:pt x="321" y="91"/>
                    <a:pt x="321" y="91"/>
                  </a:cubicBezTo>
                  <a:cubicBezTo>
                    <a:pt x="335" y="96"/>
                    <a:pt x="343" y="111"/>
                    <a:pt x="338" y="125"/>
                  </a:cubicBezTo>
                  <a:cubicBezTo>
                    <a:pt x="311" y="205"/>
                    <a:pt x="311" y="205"/>
                    <a:pt x="311" y="205"/>
                  </a:cubicBezTo>
                  <a:cubicBezTo>
                    <a:pt x="306" y="219"/>
                    <a:pt x="291" y="226"/>
                    <a:pt x="277" y="22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1" name="Freeform 13">
              <a:extLst>
                <a:ext uri="{FF2B5EF4-FFF2-40B4-BE49-F238E27FC236}">
                  <a16:creationId xmlns:a16="http://schemas.microsoft.com/office/drawing/2014/main" id="{EB346AD1-2434-48F5-90D7-305129725908}"/>
                </a:ext>
              </a:extLst>
            </p:cNvPr>
            <p:cNvSpPr>
              <a:spLocks/>
            </p:cNvSpPr>
            <p:nvPr/>
          </p:nvSpPr>
          <p:spPr bwMode="auto">
            <a:xfrm>
              <a:off x="8582512" y="-8601223"/>
              <a:ext cx="795110" cy="600853"/>
            </a:xfrm>
            <a:custGeom>
              <a:avLst/>
              <a:gdLst>
                <a:gd name="T0" fmla="*/ 204 w 269"/>
                <a:gd name="T1" fmla="*/ 197 h 202"/>
                <a:gd name="T2" fmla="*/ 22 w 269"/>
                <a:gd name="T3" fmla="*/ 136 h 202"/>
                <a:gd name="T4" fmla="*/ 5 w 269"/>
                <a:gd name="T5" fmla="*/ 102 h 202"/>
                <a:gd name="T6" fmla="*/ 32 w 269"/>
                <a:gd name="T7" fmla="*/ 22 h 202"/>
                <a:gd name="T8" fmla="*/ 66 w 269"/>
                <a:gd name="T9" fmla="*/ 5 h 202"/>
                <a:gd name="T10" fmla="*/ 248 w 269"/>
                <a:gd name="T11" fmla="*/ 67 h 202"/>
                <a:gd name="T12" fmla="*/ 265 w 269"/>
                <a:gd name="T13" fmla="*/ 101 h 202"/>
                <a:gd name="T14" fmla="*/ 238 w 269"/>
                <a:gd name="T15" fmla="*/ 180 h 202"/>
                <a:gd name="T16" fmla="*/ 204 w 269"/>
                <a:gd name="T17" fmla="*/ 19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02">
                  <a:moveTo>
                    <a:pt x="204" y="197"/>
                  </a:moveTo>
                  <a:cubicBezTo>
                    <a:pt x="22" y="136"/>
                    <a:pt x="22" y="136"/>
                    <a:pt x="22" y="136"/>
                  </a:cubicBezTo>
                  <a:cubicBezTo>
                    <a:pt x="8" y="131"/>
                    <a:pt x="0" y="116"/>
                    <a:pt x="5" y="102"/>
                  </a:cubicBezTo>
                  <a:cubicBezTo>
                    <a:pt x="32" y="22"/>
                    <a:pt x="32" y="22"/>
                    <a:pt x="32" y="22"/>
                  </a:cubicBezTo>
                  <a:cubicBezTo>
                    <a:pt x="37" y="8"/>
                    <a:pt x="52" y="0"/>
                    <a:pt x="66" y="5"/>
                  </a:cubicBezTo>
                  <a:cubicBezTo>
                    <a:pt x="248" y="67"/>
                    <a:pt x="248" y="67"/>
                    <a:pt x="248" y="67"/>
                  </a:cubicBezTo>
                  <a:cubicBezTo>
                    <a:pt x="262" y="71"/>
                    <a:pt x="269" y="87"/>
                    <a:pt x="265" y="101"/>
                  </a:cubicBezTo>
                  <a:cubicBezTo>
                    <a:pt x="238" y="180"/>
                    <a:pt x="238" y="180"/>
                    <a:pt x="238" y="180"/>
                  </a:cubicBezTo>
                  <a:cubicBezTo>
                    <a:pt x="233" y="195"/>
                    <a:pt x="218" y="202"/>
                    <a:pt x="204" y="197"/>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2" name="Freeform 14">
              <a:extLst>
                <a:ext uri="{FF2B5EF4-FFF2-40B4-BE49-F238E27FC236}">
                  <a16:creationId xmlns:a16="http://schemas.microsoft.com/office/drawing/2014/main" id="{567476BB-060C-4B75-81DB-A51939BA9EB8}"/>
                </a:ext>
              </a:extLst>
            </p:cNvPr>
            <p:cNvSpPr>
              <a:spLocks/>
            </p:cNvSpPr>
            <p:nvPr/>
          </p:nvSpPr>
          <p:spPr bwMode="auto">
            <a:xfrm>
              <a:off x="1900916" y="-11477215"/>
              <a:ext cx="768384" cy="594102"/>
            </a:xfrm>
            <a:custGeom>
              <a:avLst/>
              <a:gdLst>
                <a:gd name="T0" fmla="*/ 196 w 262"/>
                <a:gd name="T1" fmla="*/ 194 h 199"/>
                <a:gd name="T2" fmla="*/ 22 w 262"/>
                <a:gd name="T3" fmla="*/ 135 h 199"/>
                <a:gd name="T4" fmla="*/ 5 w 262"/>
                <a:gd name="T5" fmla="*/ 101 h 199"/>
                <a:gd name="T6" fmla="*/ 32 w 262"/>
                <a:gd name="T7" fmla="*/ 22 h 199"/>
                <a:gd name="T8" fmla="*/ 66 w 262"/>
                <a:gd name="T9" fmla="*/ 5 h 199"/>
                <a:gd name="T10" fmla="*/ 240 w 262"/>
                <a:gd name="T11" fmla="*/ 64 h 199"/>
                <a:gd name="T12" fmla="*/ 257 w 262"/>
                <a:gd name="T13" fmla="*/ 98 h 199"/>
                <a:gd name="T14" fmla="*/ 230 w 262"/>
                <a:gd name="T15" fmla="*/ 177 h 199"/>
                <a:gd name="T16" fmla="*/ 196 w 262"/>
                <a:gd name="T17" fmla="*/ 19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199">
                  <a:moveTo>
                    <a:pt x="196" y="194"/>
                  </a:moveTo>
                  <a:cubicBezTo>
                    <a:pt x="22" y="135"/>
                    <a:pt x="22" y="135"/>
                    <a:pt x="22" y="135"/>
                  </a:cubicBezTo>
                  <a:cubicBezTo>
                    <a:pt x="8" y="131"/>
                    <a:pt x="0" y="115"/>
                    <a:pt x="5" y="101"/>
                  </a:cubicBezTo>
                  <a:cubicBezTo>
                    <a:pt x="32" y="22"/>
                    <a:pt x="32" y="22"/>
                    <a:pt x="32" y="22"/>
                  </a:cubicBezTo>
                  <a:cubicBezTo>
                    <a:pt x="37" y="8"/>
                    <a:pt x="52" y="0"/>
                    <a:pt x="66" y="5"/>
                  </a:cubicBezTo>
                  <a:cubicBezTo>
                    <a:pt x="240" y="64"/>
                    <a:pt x="240" y="64"/>
                    <a:pt x="240" y="64"/>
                  </a:cubicBezTo>
                  <a:cubicBezTo>
                    <a:pt x="255" y="68"/>
                    <a:pt x="262" y="84"/>
                    <a:pt x="257" y="98"/>
                  </a:cubicBezTo>
                  <a:cubicBezTo>
                    <a:pt x="230" y="177"/>
                    <a:pt x="230" y="177"/>
                    <a:pt x="230" y="177"/>
                  </a:cubicBezTo>
                  <a:cubicBezTo>
                    <a:pt x="226" y="191"/>
                    <a:pt x="210" y="199"/>
                    <a:pt x="196" y="194"/>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3" name="Freeform 15">
              <a:extLst>
                <a:ext uri="{FF2B5EF4-FFF2-40B4-BE49-F238E27FC236}">
                  <a16:creationId xmlns:a16="http://schemas.microsoft.com/office/drawing/2014/main" id="{A6E8000D-104A-449F-BC53-FC654F8D1597}"/>
                </a:ext>
              </a:extLst>
            </p:cNvPr>
            <p:cNvSpPr>
              <a:spLocks/>
            </p:cNvSpPr>
            <p:nvPr/>
          </p:nvSpPr>
          <p:spPr bwMode="auto">
            <a:xfrm>
              <a:off x="2074637" y="-12000429"/>
              <a:ext cx="494438" cy="496210"/>
            </a:xfrm>
            <a:custGeom>
              <a:avLst/>
              <a:gdLst>
                <a:gd name="T0" fmla="*/ 101 w 167"/>
                <a:gd name="T1" fmla="*/ 163 h 167"/>
                <a:gd name="T2" fmla="*/ 21 w 167"/>
                <a:gd name="T3" fmla="*/ 136 h 167"/>
                <a:gd name="T4" fmla="*/ 5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1" y="136"/>
                    <a:pt x="21" y="136"/>
                    <a:pt x="21" y="136"/>
                  </a:cubicBezTo>
                  <a:cubicBezTo>
                    <a:pt x="7" y="131"/>
                    <a:pt x="0" y="115"/>
                    <a:pt x="5" y="101"/>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4" name="Freeform 16">
              <a:extLst>
                <a:ext uri="{FF2B5EF4-FFF2-40B4-BE49-F238E27FC236}">
                  <a16:creationId xmlns:a16="http://schemas.microsoft.com/office/drawing/2014/main" id="{09954ABD-489E-439C-B2DE-7E2C781AEBCE}"/>
                </a:ext>
              </a:extLst>
            </p:cNvPr>
            <p:cNvSpPr>
              <a:spLocks/>
            </p:cNvSpPr>
            <p:nvPr/>
          </p:nvSpPr>
          <p:spPr bwMode="auto">
            <a:xfrm>
              <a:off x="1894234" y="-9735417"/>
              <a:ext cx="494438" cy="499585"/>
            </a:xfrm>
            <a:custGeom>
              <a:avLst/>
              <a:gdLst>
                <a:gd name="T0" fmla="*/ 101 w 167"/>
                <a:gd name="T1" fmla="*/ 162 h 167"/>
                <a:gd name="T2" fmla="*/ 21 w 167"/>
                <a:gd name="T3" fmla="*/ 135 h 167"/>
                <a:gd name="T4" fmla="*/ 5 w 167"/>
                <a:gd name="T5" fmla="*/ 101 h 167"/>
                <a:gd name="T6" fmla="*/ 31 w 167"/>
                <a:gd name="T7" fmla="*/ 21 h 167"/>
                <a:gd name="T8" fmla="*/ 66 w 167"/>
                <a:gd name="T9" fmla="*/ 4 h 167"/>
                <a:gd name="T10" fmla="*/ 145 w 167"/>
                <a:gd name="T11" fmla="*/ 31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0"/>
                    <a:pt x="0" y="115"/>
                    <a:pt x="5" y="101"/>
                  </a:cubicBezTo>
                  <a:cubicBezTo>
                    <a:pt x="31" y="21"/>
                    <a:pt x="31" y="21"/>
                    <a:pt x="31" y="21"/>
                  </a:cubicBezTo>
                  <a:cubicBezTo>
                    <a:pt x="36" y="7"/>
                    <a:pt x="52" y="0"/>
                    <a:pt x="66" y="4"/>
                  </a:cubicBezTo>
                  <a:cubicBezTo>
                    <a:pt x="145" y="31"/>
                    <a:pt x="145" y="31"/>
                    <a:pt x="145" y="31"/>
                  </a:cubicBezTo>
                  <a:cubicBezTo>
                    <a:pt x="159" y="36"/>
                    <a:pt x="167" y="52"/>
                    <a:pt x="162" y="66"/>
                  </a:cubicBezTo>
                  <a:cubicBezTo>
                    <a:pt x="135" y="145"/>
                    <a:pt x="135" y="145"/>
                    <a:pt x="135" y="145"/>
                  </a:cubicBezTo>
                  <a:cubicBezTo>
                    <a:pt x="130"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5" name="Freeform 17">
              <a:extLst>
                <a:ext uri="{FF2B5EF4-FFF2-40B4-BE49-F238E27FC236}">
                  <a16:creationId xmlns:a16="http://schemas.microsoft.com/office/drawing/2014/main" id="{3F8BCF14-F8A4-4564-9830-2128DCF4EB31}"/>
                </a:ext>
              </a:extLst>
            </p:cNvPr>
            <p:cNvSpPr>
              <a:spLocks/>
            </p:cNvSpPr>
            <p:nvPr/>
          </p:nvSpPr>
          <p:spPr bwMode="auto">
            <a:xfrm>
              <a:off x="2696026" y="-11207169"/>
              <a:ext cx="494438" cy="502961"/>
            </a:xfrm>
            <a:custGeom>
              <a:avLst/>
              <a:gdLst>
                <a:gd name="T0" fmla="*/ 101 w 167"/>
                <a:gd name="T1" fmla="*/ 163 h 168"/>
                <a:gd name="T2" fmla="*/ 21 w 167"/>
                <a:gd name="T3" fmla="*/ 136 h 168"/>
                <a:gd name="T4" fmla="*/ 4 w 167"/>
                <a:gd name="T5" fmla="*/ 102 h 168"/>
                <a:gd name="T6" fmla="*/ 31 w 167"/>
                <a:gd name="T7" fmla="*/ 22 h 168"/>
                <a:gd name="T8" fmla="*/ 66 w 167"/>
                <a:gd name="T9" fmla="*/ 5 h 168"/>
                <a:gd name="T10" fmla="*/ 145 w 167"/>
                <a:gd name="T11" fmla="*/ 32 h 168"/>
                <a:gd name="T12" fmla="*/ 162 w 167"/>
                <a:gd name="T13" fmla="*/ 66 h 168"/>
                <a:gd name="T14" fmla="*/ 135 w 167"/>
                <a:gd name="T15" fmla="*/ 146 h 168"/>
                <a:gd name="T16" fmla="*/ 101 w 167"/>
                <a:gd name="T1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8">
                  <a:moveTo>
                    <a:pt x="101" y="163"/>
                  </a:moveTo>
                  <a:cubicBezTo>
                    <a:pt x="21" y="136"/>
                    <a:pt x="21" y="136"/>
                    <a:pt x="21" y="136"/>
                  </a:cubicBezTo>
                  <a:cubicBezTo>
                    <a:pt x="7" y="131"/>
                    <a:pt x="0" y="116"/>
                    <a:pt x="4" y="102"/>
                  </a:cubicBezTo>
                  <a:cubicBezTo>
                    <a:pt x="31" y="22"/>
                    <a:pt x="31" y="22"/>
                    <a:pt x="31" y="22"/>
                  </a:cubicBezTo>
                  <a:cubicBezTo>
                    <a:pt x="36" y="8"/>
                    <a:pt x="51" y="0"/>
                    <a:pt x="66" y="5"/>
                  </a:cubicBezTo>
                  <a:cubicBezTo>
                    <a:pt x="145" y="32"/>
                    <a:pt x="145" y="32"/>
                    <a:pt x="145" y="32"/>
                  </a:cubicBezTo>
                  <a:cubicBezTo>
                    <a:pt x="159" y="37"/>
                    <a:pt x="167" y="52"/>
                    <a:pt x="162" y="66"/>
                  </a:cubicBezTo>
                  <a:cubicBezTo>
                    <a:pt x="135" y="146"/>
                    <a:pt x="135" y="146"/>
                    <a:pt x="135" y="146"/>
                  </a:cubicBezTo>
                  <a:cubicBezTo>
                    <a:pt x="130" y="160"/>
                    <a:pt x="115" y="168"/>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6" name="Freeform 18">
              <a:extLst>
                <a:ext uri="{FF2B5EF4-FFF2-40B4-BE49-F238E27FC236}">
                  <a16:creationId xmlns:a16="http://schemas.microsoft.com/office/drawing/2014/main" id="{C093D2DB-1414-4EC0-9D83-A29331E28A6C}"/>
                </a:ext>
              </a:extLst>
            </p:cNvPr>
            <p:cNvSpPr>
              <a:spLocks/>
            </p:cNvSpPr>
            <p:nvPr/>
          </p:nvSpPr>
          <p:spPr bwMode="auto">
            <a:xfrm>
              <a:off x="2595802" y="-11821524"/>
              <a:ext cx="494438" cy="496210"/>
            </a:xfrm>
            <a:custGeom>
              <a:avLst/>
              <a:gdLst>
                <a:gd name="T0" fmla="*/ 101 w 167"/>
                <a:gd name="T1" fmla="*/ 162 h 167"/>
                <a:gd name="T2" fmla="*/ 22 w 167"/>
                <a:gd name="T3" fmla="*/ 135 h 167"/>
                <a:gd name="T4" fmla="*/ 5 w 167"/>
                <a:gd name="T5" fmla="*/ 101 h 167"/>
                <a:gd name="T6" fmla="*/ 32 w 167"/>
                <a:gd name="T7" fmla="*/ 22 h 167"/>
                <a:gd name="T8" fmla="*/ 66 w 167"/>
                <a:gd name="T9" fmla="*/ 5 h 167"/>
                <a:gd name="T10" fmla="*/ 145 w 167"/>
                <a:gd name="T11" fmla="*/ 32 h 167"/>
                <a:gd name="T12" fmla="*/ 162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1"/>
                    <a:pt x="0" y="115"/>
                    <a:pt x="5" y="101"/>
                  </a:cubicBezTo>
                  <a:cubicBezTo>
                    <a:pt x="32" y="22"/>
                    <a:pt x="32" y="22"/>
                    <a:pt x="32" y="22"/>
                  </a:cubicBezTo>
                  <a:cubicBezTo>
                    <a:pt x="36" y="8"/>
                    <a:pt x="52" y="0"/>
                    <a:pt x="66" y="5"/>
                  </a:cubicBezTo>
                  <a:cubicBezTo>
                    <a:pt x="145" y="32"/>
                    <a:pt x="145" y="32"/>
                    <a:pt x="145" y="32"/>
                  </a:cubicBezTo>
                  <a:cubicBezTo>
                    <a:pt x="160" y="36"/>
                    <a:pt x="167" y="52"/>
                    <a:pt x="162" y="66"/>
                  </a:cubicBezTo>
                  <a:cubicBezTo>
                    <a:pt x="136" y="145"/>
                    <a:pt x="136" y="145"/>
                    <a:pt x="136"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7" name="Freeform 19">
              <a:extLst>
                <a:ext uri="{FF2B5EF4-FFF2-40B4-BE49-F238E27FC236}">
                  <a16:creationId xmlns:a16="http://schemas.microsoft.com/office/drawing/2014/main" id="{E58BA8B3-6C97-48AF-8A44-E875B5FADB2D}"/>
                </a:ext>
              </a:extLst>
            </p:cNvPr>
            <p:cNvSpPr>
              <a:spLocks/>
            </p:cNvSpPr>
            <p:nvPr/>
          </p:nvSpPr>
          <p:spPr bwMode="auto">
            <a:xfrm>
              <a:off x="6704984" y="-7885601"/>
              <a:ext cx="427622" cy="293675"/>
            </a:xfrm>
            <a:custGeom>
              <a:avLst/>
              <a:gdLst>
                <a:gd name="T0" fmla="*/ 101 w 144"/>
                <a:gd name="T1" fmla="*/ 94 h 99"/>
                <a:gd name="T2" fmla="*/ 22 w 144"/>
                <a:gd name="T3" fmla="*/ 67 h 99"/>
                <a:gd name="T4" fmla="*/ 5 w 144"/>
                <a:gd name="T5" fmla="*/ 33 h 99"/>
                <a:gd name="T6" fmla="*/ 9 w 144"/>
                <a:gd name="T7" fmla="*/ 22 h 99"/>
                <a:gd name="T8" fmla="*/ 43 w 144"/>
                <a:gd name="T9" fmla="*/ 5 h 99"/>
                <a:gd name="T10" fmla="*/ 123 w 144"/>
                <a:gd name="T11" fmla="*/ 32 h 99"/>
                <a:gd name="T12" fmla="*/ 140 w 144"/>
                <a:gd name="T13" fmla="*/ 66 h 99"/>
                <a:gd name="T14" fmla="*/ 136 w 144"/>
                <a:gd name="T15" fmla="*/ 77 h 99"/>
                <a:gd name="T16" fmla="*/ 101 w 144"/>
                <a:gd name="T17" fmla="*/ 9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9">
                  <a:moveTo>
                    <a:pt x="101" y="94"/>
                  </a:moveTo>
                  <a:cubicBezTo>
                    <a:pt x="22" y="67"/>
                    <a:pt x="22" y="67"/>
                    <a:pt x="22" y="67"/>
                  </a:cubicBezTo>
                  <a:cubicBezTo>
                    <a:pt x="8" y="62"/>
                    <a:pt x="0" y="47"/>
                    <a:pt x="5" y="33"/>
                  </a:cubicBezTo>
                  <a:cubicBezTo>
                    <a:pt x="9" y="22"/>
                    <a:pt x="9" y="22"/>
                    <a:pt x="9" y="22"/>
                  </a:cubicBezTo>
                  <a:cubicBezTo>
                    <a:pt x="14" y="8"/>
                    <a:pt x="29" y="0"/>
                    <a:pt x="43" y="5"/>
                  </a:cubicBezTo>
                  <a:cubicBezTo>
                    <a:pt x="123" y="32"/>
                    <a:pt x="123" y="32"/>
                    <a:pt x="123" y="32"/>
                  </a:cubicBezTo>
                  <a:cubicBezTo>
                    <a:pt x="137" y="37"/>
                    <a:pt x="144" y="52"/>
                    <a:pt x="140" y="66"/>
                  </a:cubicBezTo>
                  <a:cubicBezTo>
                    <a:pt x="136" y="77"/>
                    <a:pt x="136" y="77"/>
                    <a:pt x="136" y="77"/>
                  </a:cubicBezTo>
                  <a:cubicBezTo>
                    <a:pt x="131" y="91"/>
                    <a:pt x="116" y="99"/>
                    <a:pt x="101" y="94"/>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8" name="Freeform 20">
              <a:extLst>
                <a:ext uri="{FF2B5EF4-FFF2-40B4-BE49-F238E27FC236}">
                  <a16:creationId xmlns:a16="http://schemas.microsoft.com/office/drawing/2014/main" id="{BBA38755-8CEA-43C7-B633-3D681AF3694C}"/>
                </a:ext>
              </a:extLst>
            </p:cNvPr>
            <p:cNvSpPr>
              <a:spLocks/>
            </p:cNvSpPr>
            <p:nvPr/>
          </p:nvSpPr>
          <p:spPr bwMode="auto">
            <a:xfrm>
              <a:off x="7232830" y="-7912605"/>
              <a:ext cx="487757" cy="499585"/>
            </a:xfrm>
            <a:custGeom>
              <a:avLst/>
              <a:gdLst>
                <a:gd name="T0" fmla="*/ 101 w 167"/>
                <a:gd name="T1" fmla="*/ 162 h 167"/>
                <a:gd name="T2" fmla="*/ 22 w 167"/>
                <a:gd name="T3" fmla="*/ 135 h 167"/>
                <a:gd name="T4" fmla="*/ 5 w 167"/>
                <a:gd name="T5" fmla="*/ 101 h 167"/>
                <a:gd name="T6" fmla="*/ 32 w 167"/>
                <a:gd name="T7" fmla="*/ 22 h 167"/>
                <a:gd name="T8" fmla="*/ 66 w 167"/>
                <a:gd name="T9" fmla="*/ 5 h 167"/>
                <a:gd name="T10" fmla="*/ 145 w 167"/>
                <a:gd name="T11" fmla="*/ 32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7" y="131"/>
                    <a:pt x="0" y="115"/>
                    <a:pt x="5" y="101"/>
                  </a:cubicBezTo>
                  <a:cubicBezTo>
                    <a:pt x="32" y="22"/>
                    <a:pt x="32" y="22"/>
                    <a:pt x="32" y="22"/>
                  </a:cubicBezTo>
                  <a:cubicBezTo>
                    <a:pt x="36" y="8"/>
                    <a:pt x="52" y="0"/>
                    <a:pt x="66" y="5"/>
                  </a:cubicBezTo>
                  <a:cubicBezTo>
                    <a:pt x="145" y="32"/>
                    <a:pt x="145" y="32"/>
                    <a:pt x="145" y="32"/>
                  </a:cubicBezTo>
                  <a:cubicBezTo>
                    <a:pt x="159" y="36"/>
                    <a:pt x="167" y="52"/>
                    <a:pt x="162" y="66"/>
                  </a:cubicBezTo>
                  <a:cubicBezTo>
                    <a:pt x="135" y="145"/>
                    <a:pt x="135" y="145"/>
                    <a:pt x="135"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79" name="Freeform 21">
              <a:extLst>
                <a:ext uri="{FF2B5EF4-FFF2-40B4-BE49-F238E27FC236}">
                  <a16:creationId xmlns:a16="http://schemas.microsoft.com/office/drawing/2014/main" id="{D47877C4-9565-4EE9-B0AE-027F669B8015}"/>
                </a:ext>
              </a:extLst>
            </p:cNvPr>
            <p:cNvSpPr>
              <a:spLocks/>
            </p:cNvSpPr>
            <p:nvPr/>
          </p:nvSpPr>
          <p:spPr bwMode="auto">
            <a:xfrm>
              <a:off x="7753994" y="-7527789"/>
              <a:ext cx="427622" cy="293675"/>
            </a:xfrm>
            <a:custGeom>
              <a:avLst/>
              <a:gdLst>
                <a:gd name="T0" fmla="*/ 101 w 144"/>
                <a:gd name="T1" fmla="*/ 94 h 98"/>
                <a:gd name="T2" fmla="*/ 22 w 144"/>
                <a:gd name="T3" fmla="*/ 67 h 98"/>
                <a:gd name="T4" fmla="*/ 5 w 144"/>
                <a:gd name="T5" fmla="*/ 32 h 98"/>
                <a:gd name="T6" fmla="*/ 9 w 144"/>
                <a:gd name="T7" fmla="*/ 21 h 98"/>
                <a:gd name="T8" fmla="*/ 43 w 144"/>
                <a:gd name="T9" fmla="*/ 4 h 98"/>
                <a:gd name="T10" fmla="*/ 123 w 144"/>
                <a:gd name="T11" fmla="*/ 31 h 98"/>
                <a:gd name="T12" fmla="*/ 139 w 144"/>
                <a:gd name="T13" fmla="*/ 66 h 98"/>
                <a:gd name="T14" fmla="*/ 136 w 144"/>
                <a:gd name="T15" fmla="*/ 77 h 98"/>
                <a:gd name="T16" fmla="*/ 101 w 144"/>
                <a:gd name="T17" fmla="*/ 9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8">
                  <a:moveTo>
                    <a:pt x="101" y="94"/>
                  </a:moveTo>
                  <a:cubicBezTo>
                    <a:pt x="22" y="67"/>
                    <a:pt x="22" y="67"/>
                    <a:pt x="22" y="67"/>
                  </a:cubicBezTo>
                  <a:cubicBezTo>
                    <a:pt x="8" y="62"/>
                    <a:pt x="0" y="47"/>
                    <a:pt x="5" y="32"/>
                  </a:cubicBezTo>
                  <a:cubicBezTo>
                    <a:pt x="9" y="21"/>
                    <a:pt x="9" y="21"/>
                    <a:pt x="9" y="21"/>
                  </a:cubicBezTo>
                  <a:cubicBezTo>
                    <a:pt x="14" y="7"/>
                    <a:pt x="29" y="0"/>
                    <a:pt x="43" y="4"/>
                  </a:cubicBezTo>
                  <a:cubicBezTo>
                    <a:pt x="123" y="31"/>
                    <a:pt x="123" y="31"/>
                    <a:pt x="123" y="31"/>
                  </a:cubicBezTo>
                  <a:cubicBezTo>
                    <a:pt x="137" y="36"/>
                    <a:pt x="144" y="52"/>
                    <a:pt x="139" y="66"/>
                  </a:cubicBezTo>
                  <a:cubicBezTo>
                    <a:pt x="136" y="77"/>
                    <a:pt x="136" y="77"/>
                    <a:pt x="136" y="77"/>
                  </a:cubicBezTo>
                  <a:cubicBezTo>
                    <a:pt x="131" y="91"/>
                    <a:pt x="116" y="98"/>
                    <a:pt x="101" y="94"/>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0" name="Freeform 22">
              <a:extLst>
                <a:ext uri="{FF2B5EF4-FFF2-40B4-BE49-F238E27FC236}">
                  <a16:creationId xmlns:a16="http://schemas.microsoft.com/office/drawing/2014/main" id="{B2A14BBD-B9A7-413F-BC8C-5A939862E0CB}"/>
                </a:ext>
              </a:extLst>
            </p:cNvPr>
            <p:cNvSpPr>
              <a:spLocks/>
            </p:cNvSpPr>
            <p:nvPr/>
          </p:nvSpPr>
          <p:spPr bwMode="auto">
            <a:xfrm>
              <a:off x="8321930" y="-7537916"/>
              <a:ext cx="714931" cy="570473"/>
            </a:xfrm>
            <a:custGeom>
              <a:avLst/>
              <a:gdLst>
                <a:gd name="T0" fmla="*/ 175 w 241"/>
                <a:gd name="T1" fmla="*/ 188 h 192"/>
                <a:gd name="T2" fmla="*/ 21 w 241"/>
                <a:gd name="T3" fmla="*/ 136 h 192"/>
                <a:gd name="T4" fmla="*/ 4 w 241"/>
                <a:gd name="T5" fmla="*/ 101 h 192"/>
                <a:gd name="T6" fmla="*/ 31 w 241"/>
                <a:gd name="T7" fmla="*/ 22 h 192"/>
                <a:gd name="T8" fmla="*/ 66 w 241"/>
                <a:gd name="T9" fmla="*/ 5 h 192"/>
                <a:gd name="T10" fmla="*/ 219 w 241"/>
                <a:gd name="T11" fmla="*/ 57 h 192"/>
                <a:gd name="T12" fmla="*/ 236 w 241"/>
                <a:gd name="T13" fmla="*/ 91 h 192"/>
                <a:gd name="T14" fmla="*/ 209 w 241"/>
                <a:gd name="T15" fmla="*/ 171 h 192"/>
                <a:gd name="T16" fmla="*/ 175 w 241"/>
                <a:gd name="T17" fmla="*/ 1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192">
                  <a:moveTo>
                    <a:pt x="175" y="188"/>
                  </a:moveTo>
                  <a:cubicBezTo>
                    <a:pt x="21" y="136"/>
                    <a:pt x="21" y="136"/>
                    <a:pt x="21" y="136"/>
                  </a:cubicBezTo>
                  <a:cubicBezTo>
                    <a:pt x="7" y="131"/>
                    <a:pt x="0" y="115"/>
                    <a:pt x="4" y="101"/>
                  </a:cubicBezTo>
                  <a:cubicBezTo>
                    <a:pt x="31" y="22"/>
                    <a:pt x="31" y="22"/>
                    <a:pt x="31" y="22"/>
                  </a:cubicBezTo>
                  <a:cubicBezTo>
                    <a:pt x="36" y="8"/>
                    <a:pt x="52" y="0"/>
                    <a:pt x="66" y="5"/>
                  </a:cubicBezTo>
                  <a:cubicBezTo>
                    <a:pt x="219" y="57"/>
                    <a:pt x="219" y="57"/>
                    <a:pt x="219" y="57"/>
                  </a:cubicBezTo>
                  <a:cubicBezTo>
                    <a:pt x="233" y="62"/>
                    <a:pt x="241" y="77"/>
                    <a:pt x="236" y="91"/>
                  </a:cubicBezTo>
                  <a:cubicBezTo>
                    <a:pt x="209" y="171"/>
                    <a:pt x="209" y="171"/>
                    <a:pt x="209" y="171"/>
                  </a:cubicBezTo>
                  <a:cubicBezTo>
                    <a:pt x="204" y="185"/>
                    <a:pt x="189" y="192"/>
                    <a:pt x="175" y="188"/>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1" name="Freeform 23">
              <a:extLst>
                <a:ext uri="{FF2B5EF4-FFF2-40B4-BE49-F238E27FC236}">
                  <a16:creationId xmlns:a16="http://schemas.microsoft.com/office/drawing/2014/main" id="{4292766D-7DBF-44F4-A431-2E97DC94CC28}"/>
                </a:ext>
              </a:extLst>
            </p:cNvPr>
            <p:cNvSpPr>
              <a:spLocks/>
            </p:cNvSpPr>
            <p:nvPr/>
          </p:nvSpPr>
          <p:spPr bwMode="auto">
            <a:xfrm>
              <a:off x="2869747" y="-9978458"/>
              <a:ext cx="487757" cy="496210"/>
            </a:xfrm>
            <a:custGeom>
              <a:avLst/>
              <a:gdLst>
                <a:gd name="T0" fmla="*/ 101 w 167"/>
                <a:gd name="T1" fmla="*/ 162 h 167"/>
                <a:gd name="T2" fmla="*/ 22 w 167"/>
                <a:gd name="T3" fmla="*/ 135 h 167"/>
                <a:gd name="T4" fmla="*/ 5 w 167"/>
                <a:gd name="T5" fmla="*/ 101 h 167"/>
                <a:gd name="T6" fmla="*/ 32 w 167"/>
                <a:gd name="T7" fmla="*/ 21 h 167"/>
                <a:gd name="T8" fmla="*/ 66 w 167"/>
                <a:gd name="T9" fmla="*/ 4 h 167"/>
                <a:gd name="T10" fmla="*/ 145 w 167"/>
                <a:gd name="T11" fmla="*/ 31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7" y="130"/>
                    <a:pt x="0" y="115"/>
                    <a:pt x="5" y="101"/>
                  </a:cubicBezTo>
                  <a:cubicBezTo>
                    <a:pt x="32" y="21"/>
                    <a:pt x="32" y="21"/>
                    <a:pt x="32" y="21"/>
                  </a:cubicBezTo>
                  <a:cubicBezTo>
                    <a:pt x="36" y="7"/>
                    <a:pt x="52" y="0"/>
                    <a:pt x="66" y="4"/>
                  </a:cubicBezTo>
                  <a:cubicBezTo>
                    <a:pt x="145" y="31"/>
                    <a:pt x="145" y="31"/>
                    <a:pt x="145" y="31"/>
                  </a:cubicBezTo>
                  <a:cubicBezTo>
                    <a:pt x="159" y="36"/>
                    <a:pt x="167" y="51"/>
                    <a:pt x="162" y="66"/>
                  </a:cubicBezTo>
                  <a:cubicBezTo>
                    <a:pt x="135" y="145"/>
                    <a:pt x="135" y="145"/>
                    <a:pt x="135"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2" name="Freeform 24">
              <a:extLst>
                <a:ext uri="{FF2B5EF4-FFF2-40B4-BE49-F238E27FC236}">
                  <a16:creationId xmlns:a16="http://schemas.microsoft.com/office/drawing/2014/main" id="{EFD2FC53-8442-4EF4-B8F1-8F36ECF27CC3}"/>
                </a:ext>
              </a:extLst>
            </p:cNvPr>
            <p:cNvSpPr>
              <a:spLocks/>
            </p:cNvSpPr>
            <p:nvPr/>
          </p:nvSpPr>
          <p:spPr bwMode="auto">
            <a:xfrm>
              <a:off x="2769523" y="-10589438"/>
              <a:ext cx="494438" cy="499585"/>
            </a:xfrm>
            <a:custGeom>
              <a:avLst/>
              <a:gdLst>
                <a:gd name="T0" fmla="*/ 101 w 167"/>
                <a:gd name="T1" fmla="*/ 163 h 167"/>
                <a:gd name="T2" fmla="*/ 22 w 167"/>
                <a:gd name="T3" fmla="*/ 136 h 167"/>
                <a:gd name="T4" fmla="*/ 5 w 167"/>
                <a:gd name="T5" fmla="*/ 101 h 167"/>
                <a:gd name="T6" fmla="*/ 32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7" y="131"/>
                    <a:pt x="0" y="115"/>
                    <a:pt x="5" y="101"/>
                  </a:cubicBezTo>
                  <a:cubicBezTo>
                    <a:pt x="32" y="22"/>
                    <a:pt x="32" y="22"/>
                    <a:pt x="32"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1"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3" name="Freeform 25">
              <a:extLst>
                <a:ext uri="{FF2B5EF4-FFF2-40B4-BE49-F238E27FC236}">
                  <a16:creationId xmlns:a16="http://schemas.microsoft.com/office/drawing/2014/main" id="{31AB079A-02F7-480E-88D4-8CDF853A0DBD}"/>
                </a:ext>
              </a:extLst>
            </p:cNvPr>
            <p:cNvSpPr>
              <a:spLocks/>
            </p:cNvSpPr>
            <p:nvPr/>
          </p:nvSpPr>
          <p:spPr bwMode="auto">
            <a:xfrm>
              <a:off x="3223872" y="-11024887"/>
              <a:ext cx="494438" cy="499585"/>
            </a:xfrm>
            <a:custGeom>
              <a:avLst/>
              <a:gdLst>
                <a:gd name="T0" fmla="*/ 101 w 167"/>
                <a:gd name="T1" fmla="*/ 163 h 167"/>
                <a:gd name="T2" fmla="*/ 22 w 167"/>
                <a:gd name="T3" fmla="*/ 136 h 167"/>
                <a:gd name="T4" fmla="*/ 5 w 167"/>
                <a:gd name="T5" fmla="*/ 101 h 167"/>
                <a:gd name="T6" fmla="*/ 32 w 167"/>
                <a:gd name="T7" fmla="*/ 22 h 167"/>
                <a:gd name="T8" fmla="*/ 66 w 167"/>
                <a:gd name="T9" fmla="*/ 5 h 167"/>
                <a:gd name="T10" fmla="*/ 145 w 167"/>
                <a:gd name="T11" fmla="*/ 32 h 167"/>
                <a:gd name="T12" fmla="*/ 162 w 167"/>
                <a:gd name="T13" fmla="*/ 66 h 167"/>
                <a:gd name="T14" fmla="*/ 136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8" y="131"/>
                    <a:pt x="0" y="115"/>
                    <a:pt x="5" y="101"/>
                  </a:cubicBezTo>
                  <a:cubicBezTo>
                    <a:pt x="32" y="22"/>
                    <a:pt x="32" y="22"/>
                    <a:pt x="32" y="22"/>
                  </a:cubicBezTo>
                  <a:cubicBezTo>
                    <a:pt x="37" y="8"/>
                    <a:pt x="52" y="0"/>
                    <a:pt x="66" y="5"/>
                  </a:cubicBezTo>
                  <a:cubicBezTo>
                    <a:pt x="145" y="32"/>
                    <a:pt x="145" y="32"/>
                    <a:pt x="145" y="32"/>
                  </a:cubicBezTo>
                  <a:cubicBezTo>
                    <a:pt x="160" y="37"/>
                    <a:pt x="167" y="52"/>
                    <a:pt x="162" y="66"/>
                  </a:cubicBezTo>
                  <a:cubicBezTo>
                    <a:pt x="136" y="146"/>
                    <a:pt x="136" y="146"/>
                    <a:pt x="136" y="146"/>
                  </a:cubicBezTo>
                  <a:cubicBezTo>
                    <a:pt x="131"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4" name="Freeform 26">
              <a:extLst>
                <a:ext uri="{FF2B5EF4-FFF2-40B4-BE49-F238E27FC236}">
                  <a16:creationId xmlns:a16="http://schemas.microsoft.com/office/drawing/2014/main" id="{5345F165-C979-46A9-A1A3-10E1291D78CA}"/>
                </a:ext>
              </a:extLst>
            </p:cNvPr>
            <p:cNvSpPr>
              <a:spLocks/>
            </p:cNvSpPr>
            <p:nvPr/>
          </p:nvSpPr>
          <p:spPr bwMode="auto">
            <a:xfrm>
              <a:off x="3123648" y="-11639242"/>
              <a:ext cx="494438" cy="496210"/>
            </a:xfrm>
            <a:custGeom>
              <a:avLst/>
              <a:gdLst>
                <a:gd name="T0" fmla="*/ 101 w 167"/>
                <a:gd name="T1" fmla="*/ 162 h 167"/>
                <a:gd name="T2" fmla="*/ 21 w 167"/>
                <a:gd name="T3" fmla="*/ 135 h 167"/>
                <a:gd name="T4" fmla="*/ 4 w 167"/>
                <a:gd name="T5" fmla="*/ 101 h 167"/>
                <a:gd name="T6" fmla="*/ 31 w 167"/>
                <a:gd name="T7" fmla="*/ 21 h 167"/>
                <a:gd name="T8" fmla="*/ 66 w 167"/>
                <a:gd name="T9" fmla="*/ 4 h 167"/>
                <a:gd name="T10" fmla="*/ 145 w 167"/>
                <a:gd name="T11" fmla="*/ 31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0"/>
                    <a:pt x="0" y="115"/>
                    <a:pt x="4" y="101"/>
                  </a:cubicBezTo>
                  <a:cubicBezTo>
                    <a:pt x="31" y="21"/>
                    <a:pt x="31" y="21"/>
                    <a:pt x="31" y="21"/>
                  </a:cubicBezTo>
                  <a:cubicBezTo>
                    <a:pt x="36" y="7"/>
                    <a:pt x="51" y="0"/>
                    <a:pt x="66" y="4"/>
                  </a:cubicBezTo>
                  <a:cubicBezTo>
                    <a:pt x="145" y="31"/>
                    <a:pt x="145" y="31"/>
                    <a:pt x="145" y="31"/>
                  </a:cubicBezTo>
                  <a:cubicBezTo>
                    <a:pt x="159" y="36"/>
                    <a:pt x="167" y="52"/>
                    <a:pt x="162" y="66"/>
                  </a:cubicBezTo>
                  <a:cubicBezTo>
                    <a:pt x="135" y="145"/>
                    <a:pt x="135" y="145"/>
                    <a:pt x="135" y="145"/>
                  </a:cubicBezTo>
                  <a:cubicBezTo>
                    <a:pt x="130"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5" name="Freeform 27">
              <a:extLst>
                <a:ext uri="{FF2B5EF4-FFF2-40B4-BE49-F238E27FC236}">
                  <a16:creationId xmlns:a16="http://schemas.microsoft.com/office/drawing/2014/main" id="{780E9254-6178-4B5C-9205-255F518CCA8B}"/>
                </a:ext>
              </a:extLst>
            </p:cNvPr>
            <p:cNvSpPr>
              <a:spLocks/>
            </p:cNvSpPr>
            <p:nvPr/>
          </p:nvSpPr>
          <p:spPr bwMode="auto">
            <a:xfrm>
              <a:off x="2408717" y="-9559887"/>
              <a:ext cx="608025" cy="533341"/>
            </a:xfrm>
            <a:custGeom>
              <a:avLst/>
              <a:gdLst>
                <a:gd name="T0" fmla="*/ 140 w 206"/>
                <a:gd name="T1" fmla="*/ 176 h 180"/>
                <a:gd name="T2" fmla="*/ 22 w 206"/>
                <a:gd name="T3" fmla="*/ 136 h 180"/>
                <a:gd name="T4" fmla="*/ 5 w 206"/>
                <a:gd name="T5" fmla="*/ 102 h 180"/>
                <a:gd name="T6" fmla="*/ 32 w 206"/>
                <a:gd name="T7" fmla="*/ 22 h 180"/>
                <a:gd name="T8" fmla="*/ 66 w 206"/>
                <a:gd name="T9" fmla="*/ 5 h 180"/>
                <a:gd name="T10" fmla="*/ 184 w 206"/>
                <a:gd name="T11" fmla="*/ 45 h 180"/>
                <a:gd name="T12" fmla="*/ 201 w 206"/>
                <a:gd name="T13" fmla="*/ 79 h 180"/>
                <a:gd name="T14" fmla="*/ 174 w 206"/>
                <a:gd name="T15" fmla="*/ 159 h 180"/>
                <a:gd name="T16" fmla="*/ 140 w 206"/>
                <a:gd name="T17" fmla="*/ 1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180">
                  <a:moveTo>
                    <a:pt x="140" y="176"/>
                  </a:moveTo>
                  <a:cubicBezTo>
                    <a:pt x="22" y="136"/>
                    <a:pt x="22" y="136"/>
                    <a:pt x="22" y="136"/>
                  </a:cubicBezTo>
                  <a:cubicBezTo>
                    <a:pt x="8" y="131"/>
                    <a:pt x="0" y="116"/>
                    <a:pt x="5" y="102"/>
                  </a:cubicBezTo>
                  <a:cubicBezTo>
                    <a:pt x="32" y="22"/>
                    <a:pt x="32" y="22"/>
                    <a:pt x="32" y="22"/>
                  </a:cubicBezTo>
                  <a:cubicBezTo>
                    <a:pt x="37" y="8"/>
                    <a:pt x="52" y="0"/>
                    <a:pt x="66" y="5"/>
                  </a:cubicBezTo>
                  <a:cubicBezTo>
                    <a:pt x="184" y="45"/>
                    <a:pt x="184" y="45"/>
                    <a:pt x="184" y="45"/>
                  </a:cubicBezTo>
                  <a:cubicBezTo>
                    <a:pt x="198" y="50"/>
                    <a:pt x="206" y="65"/>
                    <a:pt x="201" y="79"/>
                  </a:cubicBezTo>
                  <a:cubicBezTo>
                    <a:pt x="174" y="159"/>
                    <a:pt x="174" y="159"/>
                    <a:pt x="174" y="159"/>
                  </a:cubicBezTo>
                  <a:cubicBezTo>
                    <a:pt x="169" y="173"/>
                    <a:pt x="154" y="180"/>
                    <a:pt x="140" y="176"/>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6" name="Freeform 28">
              <a:extLst>
                <a:ext uri="{FF2B5EF4-FFF2-40B4-BE49-F238E27FC236}">
                  <a16:creationId xmlns:a16="http://schemas.microsoft.com/office/drawing/2014/main" id="{697F273F-821A-4C42-BA8D-2EF2A3446F38}"/>
                </a:ext>
              </a:extLst>
            </p:cNvPr>
            <p:cNvSpPr>
              <a:spLocks/>
            </p:cNvSpPr>
            <p:nvPr/>
          </p:nvSpPr>
          <p:spPr bwMode="auto">
            <a:xfrm>
              <a:off x="6056869" y="-8314299"/>
              <a:ext cx="601344" cy="536717"/>
            </a:xfrm>
            <a:custGeom>
              <a:avLst/>
              <a:gdLst>
                <a:gd name="T0" fmla="*/ 139 w 205"/>
                <a:gd name="T1" fmla="*/ 175 h 180"/>
                <a:gd name="T2" fmla="*/ 21 w 205"/>
                <a:gd name="T3" fmla="*/ 135 h 180"/>
                <a:gd name="T4" fmla="*/ 4 w 205"/>
                <a:gd name="T5" fmla="*/ 101 h 180"/>
                <a:gd name="T6" fmla="*/ 31 w 205"/>
                <a:gd name="T7" fmla="*/ 21 h 180"/>
                <a:gd name="T8" fmla="*/ 66 w 205"/>
                <a:gd name="T9" fmla="*/ 4 h 180"/>
                <a:gd name="T10" fmla="*/ 183 w 205"/>
                <a:gd name="T11" fmla="*/ 44 h 180"/>
                <a:gd name="T12" fmla="*/ 200 w 205"/>
                <a:gd name="T13" fmla="*/ 79 h 180"/>
                <a:gd name="T14" fmla="*/ 173 w 205"/>
                <a:gd name="T15" fmla="*/ 158 h 180"/>
                <a:gd name="T16" fmla="*/ 139 w 205"/>
                <a:gd name="T17" fmla="*/ 17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80">
                  <a:moveTo>
                    <a:pt x="139" y="175"/>
                  </a:moveTo>
                  <a:cubicBezTo>
                    <a:pt x="21" y="135"/>
                    <a:pt x="21" y="135"/>
                    <a:pt x="21" y="135"/>
                  </a:cubicBezTo>
                  <a:cubicBezTo>
                    <a:pt x="7" y="130"/>
                    <a:pt x="0" y="115"/>
                    <a:pt x="4" y="101"/>
                  </a:cubicBezTo>
                  <a:cubicBezTo>
                    <a:pt x="31" y="21"/>
                    <a:pt x="31" y="21"/>
                    <a:pt x="31" y="21"/>
                  </a:cubicBezTo>
                  <a:cubicBezTo>
                    <a:pt x="36" y="7"/>
                    <a:pt x="51" y="0"/>
                    <a:pt x="66" y="4"/>
                  </a:cubicBezTo>
                  <a:cubicBezTo>
                    <a:pt x="183" y="44"/>
                    <a:pt x="183" y="44"/>
                    <a:pt x="183" y="44"/>
                  </a:cubicBezTo>
                  <a:cubicBezTo>
                    <a:pt x="197" y="49"/>
                    <a:pt x="205" y="64"/>
                    <a:pt x="200" y="79"/>
                  </a:cubicBezTo>
                  <a:cubicBezTo>
                    <a:pt x="173" y="158"/>
                    <a:pt x="173" y="158"/>
                    <a:pt x="173" y="158"/>
                  </a:cubicBezTo>
                  <a:cubicBezTo>
                    <a:pt x="168" y="172"/>
                    <a:pt x="153" y="180"/>
                    <a:pt x="139" y="175"/>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7" name="Freeform 29">
              <a:extLst>
                <a:ext uri="{FF2B5EF4-FFF2-40B4-BE49-F238E27FC236}">
                  <a16:creationId xmlns:a16="http://schemas.microsoft.com/office/drawing/2014/main" id="{AF39840C-D05F-408E-A78B-6AF8DB1ED901}"/>
                </a:ext>
              </a:extLst>
            </p:cNvPr>
            <p:cNvSpPr>
              <a:spLocks/>
            </p:cNvSpPr>
            <p:nvPr/>
          </p:nvSpPr>
          <p:spPr bwMode="auto">
            <a:xfrm>
              <a:off x="3043469" y="-9343850"/>
              <a:ext cx="2973310" cy="1350231"/>
            </a:xfrm>
            <a:custGeom>
              <a:avLst/>
              <a:gdLst>
                <a:gd name="T0" fmla="*/ 942 w 1008"/>
                <a:gd name="T1" fmla="*/ 448 h 453"/>
                <a:gd name="T2" fmla="*/ 21 w 1008"/>
                <a:gd name="T3" fmla="*/ 136 h 453"/>
                <a:gd name="T4" fmla="*/ 5 w 1008"/>
                <a:gd name="T5" fmla="*/ 101 h 453"/>
                <a:gd name="T6" fmla="*/ 31 w 1008"/>
                <a:gd name="T7" fmla="*/ 22 h 453"/>
                <a:gd name="T8" fmla="*/ 66 w 1008"/>
                <a:gd name="T9" fmla="*/ 5 h 453"/>
                <a:gd name="T10" fmla="*/ 987 w 1008"/>
                <a:gd name="T11" fmla="*/ 317 h 453"/>
                <a:gd name="T12" fmla="*/ 1004 w 1008"/>
                <a:gd name="T13" fmla="*/ 351 h 453"/>
                <a:gd name="T14" fmla="*/ 977 w 1008"/>
                <a:gd name="T15" fmla="*/ 431 h 453"/>
                <a:gd name="T16" fmla="*/ 942 w 1008"/>
                <a:gd name="T17" fmla="*/ 44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8" h="453">
                  <a:moveTo>
                    <a:pt x="942" y="448"/>
                  </a:moveTo>
                  <a:cubicBezTo>
                    <a:pt x="21" y="136"/>
                    <a:pt x="21" y="136"/>
                    <a:pt x="21" y="136"/>
                  </a:cubicBezTo>
                  <a:cubicBezTo>
                    <a:pt x="7" y="131"/>
                    <a:pt x="0" y="116"/>
                    <a:pt x="5" y="101"/>
                  </a:cubicBezTo>
                  <a:cubicBezTo>
                    <a:pt x="31" y="22"/>
                    <a:pt x="31" y="22"/>
                    <a:pt x="31" y="22"/>
                  </a:cubicBezTo>
                  <a:cubicBezTo>
                    <a:pt x="36" y="8"/>
                    <a:pt x="52" y="0"/>
                    <a:pt x="66" y="5"/>
                  </a:cubicBezTo>
                  <a:cubicBezTo>
                    <a:pt x="987" y="317"/>
                    <a:pt x="987" y="317"/>
                    <a:pt x="987" y="317"/>
                  </a:cubicBezTo>
                  <a:cubicBezTo>
                    <a:pt x="1001" y="322"/>
                    <a:pt x="1008" y="337"/>
                    <a:pt x="1004" y="351"/>
                  </a:cubicBezTo>
                  <a:cubicBezTo>
                    <a:pt x="977" y="431"/>
                    <a:pt x="977" y="431"/>
                    <a:pt x="977" y="431"/>
                  </a:cubicBezTo>
                  <a:cubicBezTo>
                    <a:pt x="972" y="445"/>
                    <a:pt x="957" y="453"/>
                    <a:pt x="942" y="448"/>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8" name="Freeform 30">
              <a:extLst>
                <a:ext uri="{FF2B5EF4-FFF2-40B4-BE49-F238E27FC236}">
                  <a16:creationId xmlns:a16="http://schemas.microsoft.com/office/drawing/2014/main" id="{B220EF22-F360-45CA-BF68-F288495C2E60}"/>
                </a:ext>
              </a:extLst>
            </p:cNvPr>
            <p:cNvSpPr>
              <a:spLocks/>
            </p:cNvSpPr>
            <p:nvPr/>
          </p:nvSpPr>
          <p:spPr bwMode="auto">
            <a:xfrm>
              <a:off x="3150374" y="-8351430"/>
              <a:ext cx="3280664" cy="2481049"/>
            </a:xfrm>
            <a:custGeom>
              <a:avLst/>
              <a:gdLst>
                <a:gd name="T0" fmla="*/ 911 w 1110"/>
                <a:gd name="T1" fmla="*/ 828 h 833"/>
                <a:gd name="T2" fmla="*/ 22 w 1110"/>
                <a:gd name="T3" fmla="*/ 527 h 833"/>
                <a:gd name="T4" fmla="*/ 5 w 1110"/>
                <a:gd name="T5" fmla="*/ 493 h 833"/>
                <a:gd name="T6" fmla="*/ 164 w 1110"/>
                <a:gd name="T7" fmla="*/ 21 h 833"/>
                <a:gd name="T8" fmla="*/ 199 w 1110"/>
                <a:gd name="T9" fmla="*/ 5 h 833"/>
                <a:gd name="T10" fmla="*/ 1088 w 1110"/>
                <a:gd name="T11" fmla="*/ 306 h 833"/>
                <a:gd name="T12" fmla="*/ 1105 w 1110"/>
                <a:gd name="T13" fmla="*/ 340 h 833"/>
                <a:gd name="T14" fmla="*/ 945 w 1110"/>
                <a:gd name="T15" fmla="*/ 811 h 833"/>
                <a:gd name="T16" fmla="*/ 911 w 1110"/>
                <a:gd name="T17" fmla="*/ 828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833">
                  <a:moveTo>
                    <a:pt x="911" y="828"/>
                  </a:moveTo>
                  <a:cubicBezTo>
                    <a:pt x="22" y="527"/>
                    <a:pt x="22" y="527"/>
                    <a:pt x="22" y="527"/>
                  </a:cubicBezTo>
                  <a:cubicBezTo>
                    <a:pt x="8" y="522"/>
                    <a:pt x="0" y="507"/>
                    <a:pt x="5" y="493"/>
                  </a:cubicBezTo>
                  <a:cubicBezTo>
                    <a:pt x="164" y="21"/>
                    <a:pt x="164" y="21"/>
                    <a:pt x="164" y="21"/>
                  </a:cubicBezTo>
                  <a:cubicBezTo>
                    <a:pt x="169" y="7"/>
                    <a:pt x="185" y="0"/>
                    <a:pt x="199" y="5"/>
                  </a:cubicBezTo>
                  <a:cubicBezTo>
                    <a:pt x="1088" y="306"/>
                    <a:pt x="1088" y="306"/>
                    <a:pt x="1088" y="306"/>
                  </a:cubicBezTo>
                  <a:cubicBezTo>
                    <a:pt x="1102" y="310"/>
                    <a:pt x="1110" y="326"/>
                    <a:pt x="1105" y="340"/>
                  </a:cubicBezTo>
                  <a:cubicBezTo>
                    <a:pt x="945" y="811"/>
                    <a:pt x="945" y="811"/>
                    <a:pt x="945" y="811"/>
                  </a:cubicBezTo>
                  <a:cubicBezTo>
                    <a:pt x="941" y="825"/>
                    <a:pt x="925" y="833"/>
                    <a:pt x="911" y="828"/>
                  </a:cubicBezTo>
                  <a:close/>
                </a:path>
              </a:pathLst>
            </a:custGeom>
            <a:solidFill>
              <a:srgbClr val="D8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9" name="Freeform 31">
              <a:extLst>
                <a:ext uri="{FF2B5EF4-FFF2-40B4-BE49-F238E27FC236}">
                  <a16:creationId xmlns:a16="http://schemas.microsoft.com/office/drawing/2014/main" id="{A0E9232E-9B1B-4CE4-848E-30F9BE0A8D26}"/>
                </a:ext>
              </a:extLst>
            </p:cNvPr>
            <p:cNvSpPr>
              <a:spLocks/>
            </p:cNvSpPr>
            <p:nvPr/>
          </p:nvSpPr>
          <p:spPr bwMode="auto">
            <a:xfrm>
              <a:off x="3404275" y="-9796177"/>
              <a:ext cx="494438" cy="496210"/>
            </a:xfrm>
            <a:custGeom>
              <a:avLst/>
              <a:gdLst>
                <a:gd name="T0" fmla="*/ 102 w 168"/>
                <a:gd name="T1" fmla="*/ 162 h 167"/>
                <a:gd name="T2" fmla="*/ 22 w 168"/>
                <a:gd name="T3" fmla="*/ 136 h 167"/>
                <a:gd name="T4" fmla="*/ 5 w 168"/>
                <a:gd name="T5" fmla="*/ 101 h 167"/>
                <a:gd name="T6" fmla="*/ 32 w 168"/>
                <a:gd name="T7" fmla="*/ 22 h 167"/>
                <a:gd name="T8" fmla="*/ 66 w 168"/>
                <a:gd name="T9" fmla="*/ 5 h 167"/>
                <a:gd name="T10" fmla="*/ 146 w 168"/>
                <a:gd name="T11" fmla="*/ 32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6"/>
                    <a:pt x="22" y="136"/>
                    <a:pt x="22" y="136"/>
                  </a:cubicBezTo>
                  <a:cubicBezTo>
                    <a:pt x="8" y="131"/>
                    <a:pt x="0" y="115"/>
                    <a:pt x="5" y="101"/>
                  </a:cubicBezTo>
                  <a:cubicBezTo>
                    <a:pt x="32" y="22"/>
                    <a:pt x="32" y="22"/>
                    <a:pt x="32" y="22"/>
                  </a:cubicBezTo>
                  <a:cubicBezTo>
                    <a:pt x="37" y="8"/>
                    <a:pt x="52" y="0"/>
                    <a:pt x="66" y="5"/>
                  </a:cubicBezTo>
                  <a:cubicBezTo>
                    <a:pt x="146" y="32"/>
                    <a:pt x="146" y="32"/>
                    <a:pt x="146" y="32"/>
                  </a:cubicBezTo>
                  <a:cubicBezTo>
                    <a:pt x="160" y="37"/>
                    <a:pt x="168" y="52"/>
                    <a:pt x="163" y="66"/>
                  </a:cubicBezTo>
                  <a:cubicBezTo>
                    <a:pt x="136" y="145"/>
                    <a:pt x="136" y="145"/>
                    <a:pt x="136" y="145"/>
                  </a:cubicBezTo>
                  <a:cubicBezTo>
                    <a:pt x="131" y="160"/>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0" name="Freeform 32">
              <a:extLst>
                <a:ext uri="{FF2B5EF4-FFF2-40B4-BE49-F238E27FC236}">
                  <a16:creationId xmlns:a16="http://schemas.microsoft.com/office/drawing/2014/main" id="{E88BF4FD-27C0-4DD8-9CA7-398A05E47537}"/>
                </a:ext>
              </a:extLst>
            </p:cNvPr>
            <p:cNvSpPr>
              <a:spLocks/>
            </p:cNvSpPr>
            <p:nvPr/>
          </p:nvSpPr>
          <p:spPr bwMode="auto">
            <a:xfrm>
              <a:off x="3304051" y="-10403781"/>
              <a:ext cx="501120" cy="496210"/>
            </a:xfrm>
            <a:custGeom>
              <a:avLst/>
              <a:gdLst>
                <a:gd name="T0" fmla="*/ 102 w 168"/>
                <a:gd name="T1" fmla="*/ 162 h 167"/>
                <a:gd name="T2" fmla="*/ 22 w 168"/>
                <a:gd name="T3" fmla="*/ 135 h 167"/>
                <a:gd name="T4" fmla="*/ 5 w 168"/>
                <a:gd name="T5" fmla="*/ 101 h 167"/>
                <a:gd name="T6" fmla="*/ 32 w 168"/>
                <a:gd name="T7" fmla="*/ 21 h 167"/>
                <a:gd name="T8" fmla="*/ 66 w 168"/>
                <a:gd name="T9" fmla="*/ 4 h 167"/>
                <a:gd name="T10" fmla="*/ 146 w 168"/>
                <a:gd name="T11" fmla="*/ 31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8" y="52"/>
                    <a:pt x="163" y="66"/>
                  </a:cubicBezTo>
                  <a:cubicBezTo>
                    <a:pt x="136" y="145"/>
                    <a:pt x="136" y="145"/>
                    <a:pt x="136" y="145"/>
                  </a:cubicBezTo>
                  <a:cubicBezTo>
                    <a:pt x="131" y="159"/>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1" name="Freeform 33">
              <a:extLst>
                <a:ext uri="{FF2B5EF4-FFF2-40B4-BE49-F238E27FC236}">
                  <a16:creationId xmlns:a16="http://schemas.microsoft.com/office/drawing/2014/main" id="{CDF4A884-4665-4A1D-A0A9-8C23F8E1EA6F}"/>
                </a:ext>
              </a:extLst>
            </p:cNvPr>
            <p:cNvSpPr>
              <a:spLocks/>
            </p:cNvSpPr>
            <p:nvPr/>
          </p:nvSpPr>
          <p:spPr bwMode="auto">
            <a:xfrm>
              <a:off x="3818534" y="-10231627"/>
              <a:ext cx="494438" cy="499585"/>
            </a:xfrm>
            <a:custGeom>
              <a:avLst/>
              <a:gdLst>
                <a:gd name="T0" fmla="*/ 101 w 167"/>
                <a:gd name="T1" fmla="*/ 163 h 168"/>
                <a:gd name="T2" fmla="*/ 21 w 167"/>
                <a:gd name="T3" fmla="*/ 136 h 168"/>
                <a:gd name="T4" fmla="*/ 5 w 167"/>
                <a:gd name="T5" fmla="*/ 102 h 168"/>
                <a:gd name="T6" fmla="*/ 31 w 167"/>
                <a:gd name="T7" fmla="*/ 22 h 168"/>
                <a:gd name="T8" fmla="*/ 66 w 167"/>
                <a:gd name="T9" fmla="*/ 5 h 168"/>
                <a:gd name="T10" fmla="*/ 145 w 167"/>
                <a:gd name="T11" fmla="*/ 32 h 168"/>
                <a:gd name="T12" fmla="*/ 162 w 167"/>
                <a:gd name="T13" fmla="*/ 66 h 168"/>
                <a:gd name="T14" fmla="*/ 135 w 167"/>
                <a:gd name="T15" fmla="*/ 146 h 168"/>
                <a:gd name="T16" fmla="*/ 101 w 167"/>
                <a:gd name="T1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8">
                  <a:moveTo>
                    <a:pt x="101" y="163"/>
                  </a:moveTo>
                  <a:cubicBezTo>
                    <a:pt x="21" y="136"/>
                    <a:pt x="21" y="136"/>
                    <a:pt x="21" y="136"/>
                  </a:cubicBezTo>
                  <a:cubicBezTo>
                    <a:pt x="7" y="131"/>
                    <a:pt x="0" y="116"/>
                    <a:pt x="5" y="102"/>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8"/>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2" name="Freeform 34">
              <a:extLst>
                <a:ext uri="{FF2B5EF4-FFF2-40B4-BE49-F238E27FC236}">
                  <a16:creationId xmlns:a16="http://schemas.microsoft.com/office/drawing/2014/main" id="{F212CD27-9163-499F-A6FF-A9A3BE66C299}"/>
                </a:ext>
              </a:extLst>
            </p:cNvPr>
            <p:cNvSpPr>
              <a:spLocks/>
            </p:cNvSpPr>
            <p:nvPr/>
          </p:nvSpPr>
          <p:spPr bwMode="auto">
            <a:xfrm>
              <a:off x="4353062" y="-10045970"/>
              <a:ext cx="494438" cy="496210"/>
            </a:xfrm>
            <a:custGeom>
              <a:avLst/>
              <a:gdLst>
                <a:gd name="T0" fmla="*/ 102 w 168"/>
                <a:gd name="T1" fmla="*/ 162 h 167"/>
                <a:gd name="T2" fmla="*/ 22 w 168"/>
                <a:gd name="T3" fmla="*/ 135 h 167"/>
                <a:gd name="T4" fmla="*/ 5 w 168"/>
                <a:gd name="T5" fmla="*/ 101 h 167"/>
                <a:gd name="T6" fmla="*/ 32 w 168"/>
                <a:gd name="T7" fmla="*/ 22 h 167"/>
                <a:gd name="T8" fmla="*/ 66 w 168"/>
                <a:gd name="T9" fmla="*/ 5 h 167"/>
                <a:gd name="T10" fmla="*/ 146 w 168"/>
                <a:gd name="T11" fmla="*/ 32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5"/>
                    <a:pt x="22" y="135"/>
                    <a:pt x="22" y="135"/>
                  </a:cubicBezTo>
                  <a:cubicBezTo>
                    <a:pt x="8" y="131"/>
                    <a:pt x="0" y="115"/>
                    <a:pt x="5" y="101"/>
                  </a:cubicBezTo>
                  <a:cubicBezTo>
                    <a:pt x="32" y="22"/>
                    <a:pt x="32" y="22"/>
                    <a:pt x="32" y="22"/>
                  </a:cubicBezTo>
                  <a:cubicBezTo>
                    <a:pt x="37" y="7"/>
                    <a:pt x="52" y="0"/>
                    <a:pt x="66" y="5"/>
                  </a:cubicBezTo>
                  <a:cubicBezTo>
                    <a:pt x="146" y="32"/>
                    <a:pt x="146" y="32"/>
                    <a:pt x="146" y="32"/>
                  </a:cubicBezTo>
                  <a:cubicBezTo>
                    <a:pt x="160" y="36"/>
                    <a:pt x="168" y="52"/>
                    <a:pt x="163" y="66"/>
                  </a:cubicBezTo>
                  <a:cubicBezTo>
                    <a:pt x="136" y="145"/>
                    <a:pt x="136" y="145"/>
                    <a:pt x="136" y="145"/>
                  </a:cubicBezTo>
                  <a:cubicBezTo>
                    <a:pt x="131" y="159"/>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3" name="Freeform 35">
              <a:extLst>
                <a:ext uri="{FF2B5EF4-FFF2-40B4-BE49-F238E27FC236}">
                  <a16:creationId xmlns:a16="http://schemas.microsoft.com/office/drawing/2014/main" id="{B241B372-7A5A-49D5-B745-EB0EACFB5638}"/>
                </a:ext>
              </a:extLst>
            </p:cNvPr>
            <p:cNvSpPr>
              <a:spLocks/>
            </p:cNvSpPr>
            <p:nvPr/>
          </p:nvSpPr>
          <p:spPr bwMode="auto">
            <a:xfrm>
              <a:off x="4920997" y="-9853562"/>
              <a:ext cx="494438" cy="496210"/>
            </a:xfrm>
            <a:custGeom>
              <a:avLst/>
              <a:gdLst>
                <a:gd name="T0" fmla="*/ 101 w 167"/>
                <a:gd name="T1" fmla="*/ 162 h 167"/>
                <a:gd name="T2" fmla="*/ 21 w 167"/>
                <a:gd name="T3" fmla="*/ 135 h 167"/>
                <a:gd name="T4" fmla="*/ 4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1"/>
                    <a:pt x="0" y="115"/>
                    <a:pt x="4" y="101"/>
                  </a:cubicBezTo>
                  <a:cubicBezTo>
                    <a:pt x="31" y="22"/>
                    <a:pt x="31" y="22"/>
                    <a:pt x="31" y="22"/>
                  </a:cubicBezTo>
                  <a:cubicBezTo>
                    <a:pt x="36" y="8"/>
                    <a:pt x="52" y="0"/>
                    <a:pt x="66" y="5"/>
                  </a:cubicBezTo>
                  <a:cubicBezTo>
                    <a:pt x="145" y="32"/>
                    <a:pt x="145" y="32"/>
                    <a:pt x="145" y="32"/>
                  </a:cubicBezTo>
                  <a:cubicBezTo>
                    <a:pt x="159" y="36"/>
                    <a:pt x="167" y="52"/>
                    <a:pt x="162" y="66"/>
                  </a:cubicBezTo>
                  <a:cubicBezTo>
                    <a:pt x="135" y="145"/>
                    <a:pt x="135" y="145"/>
                    <a:pt x="135" y="145"/>
                  </a:cubicBezTo>
                  <a:cubicBezTo>
                    <a:pt x="130" y="160"/>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4" name="Freeform 36">
              <a:extLst>
                <a:ext uri="{FF2B5EF4-FFF2-40B4-BE49-F238E27FC236}">
                  <a16:creationId xmlns:a16="http://schemas.microsoft.com/office/drawing/2014/main" id="{95DF8F6E-D55A-4F25-AFEB-730044CFE80E}"/>
                </a:ext>
              </a:extLst>
            </p:cNvPr>
            <p:cNvSpPr>
              <a:spLocks/>
            </p:cNvSpPr>
            <p:nvPr/>
          </p:nvSpPr>
          <p:spPr bwMode="auto">
            <a:xfrm>
              <a:off x="5455525" y="-9667905"/>
              <a:ext cx="494438" cy="496210"/>
            </a:xfrm>
            <a:custGeom>
              <a:avLst/>
              <a:gdLst>
                <a:gd name="T0" fmla="*/ 101 w 167"/>
                <a:gd name="T1" fmla="*/ 162 h 167"/>
                <a:gd name="T2" fmla="*/ 22 w 167"/>
                <a:gd name="T3" fmla="*/ 135 h 167"/>
                <a:gd name="T4" fmla="*/ 5 w 167"/>
                <a:gd name="T5" fmla="*/ 101 h 167"/>
                <a:gd name="T6" fmla="*/ 32 w 167"/>
                <a:gd name="T7" fmla="*/ 21 h 167"/>
                <a:gd name="T8" fmla="*/ 66 w 167"/>
                <a:gd name="T9" fmla="*/ 4 h 167"/>
                <a:gd name="T10" fmla="*/ 146 w 167"/>
                <a:gd name="T11" fmla="*/ 31 h 167"/>
                <a:gd name="T12" fmla="*/ 163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7" y="51"/>
                    <a:pt x="163" y="66"/>
                  </a:cubicBezTo>
                  <a:cubicBezTo>
                    <a:pt x="136" y="145"/>
                    <a:pt x="136" y="145"/>
                    <a:pt x="136" y="145"/>
                  </a:cubicBezTo>
                  <a:cubicBezTo>
                    <a:pt x="131" y="159"/>
                    <a:pt x="116"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5" name="Freeform 37">
              <a:extLst>
                <a:ext uri="{FF2B5EF4-FFF2-40B4-BE49-F238E27FC236}">
                  <a16:creationId xmlns:a16="http://schemas.microsoft.com/office/drawing/2014/main" id="{76591FF4-9791-4363-BE6E-259CEDA9C387}"/>
                </a:ext>
              </a:extLst>
            </p:cNvPr>
            <p:cNvSpPr>
              <a:spLocks/>
            </p:cNvSpPr>
            <p:nvPr/>
          </p:nvSpPr>
          <p:spPr bwMode="auto">
            <a:xfrm>
              <a:off x="5970008" y="-9495751"/>
              <a:ext cx="494438" cy="496210"/>
            </a:xfrm>
            <a:custGeom>
              <a:avLst/>
              <a:gdLst>
                <a:gd name="T0" fmla="*/ 101 w 167"/>
                <a:gd name="T1" fmla="*/ 163 h 167"/>
                <a:gd name="T2" fmla="*/ 21 w 167"/>
                <a:gd name="T3" fmla="*/ 136 h 167"/>
                <a:gd name="T4" fmla="*/ 4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1" y="136"/>
                    <a:pt x="21" y="136"/>
                    <a:pt x="21" y="136"/>
                  </a:cubicBezTo>
                  <a:cubicBezTo>
                    <a:pt x="7" y="131"/>
                    <a:pt x="0" y="115"/>
                    <a:pt x="4" y="101"/>
                  </a:cubicBezTo>
                  <a:cubicBezTo>
                    <a:pt x="31" y="22"/>
                    <a:pt x="31" y="22"/>
                    <a:pt x="31" y="22"/>
                  </a:cubicBezTo>
                  <a:cubicBezTo>
                    <a:pt x="36" y="8"/>
                    <a:pt x="51"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6" name="Freeform 38">
              <a:extLst>
                <a:ext uri="{FF2B5EF4-FFF2-40B4-BE49-F238E27FC236}">
                  <a16:creationId xmlns:a16="http://schemas.microsoft.com/office/drawing/2014/main" id="{FD55DD02-D27D-4240-8FF3-6990AB0B262A}"/>
                </a:ext>
              </a:extLst>
            </p:cNvPr>
            <p:cNvSpPr>
              <a:spLocks/>
            </p:cNvSpPr>
            <p:nvPr/>
          </p:nvSpPr>
          <p:spPr bwMode="auto">
            <a:xfrm>
              <a:off x="6504536" y="-9310094"/>
              <a:ext cx="494438" cy="496210"/>
            </a:xfrm>
            <a:custGeom>
              <a:avLst/>
              <a:gdLst>
                <a:gd name="T0" fmla="*/ 101 w 167"/>
                <a:gd name="T1" fmla="*/ 162 h 167"/>
                <a:gd name="T2" fmla="*/ 22 w 167"/>
                <a:gd name="T3" fmla="*/ 135 h 167"/>
                <a:gd name="T4" fmla="*/ 5 w 167"/>
                <a:gd name="T5" fmla="*/ 101 h 167"/>
                <a:gd name="T6" fmla="*/ 32 w 167"/>
                <a:gd name="T7" fmla="*/ 21 h 167"/>
                <a:gd name="T8" fmla="*/ 66 w 167"/>
                <a:gd name="T9" fmla="*/ 4 h 167"/>
                <a:gd name="T10" fmla="*/ 146 w 167"/>
                <a:gd name="T11" fmla="*/ 31 h 167"/>
                <a:gd name="T12" fmla="*/ 163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7" y="52"/>
                    <a:pt x="163" y="66"/>
                  </a:cubicBezTo>
                  <a:cubicBezTo>
                    <a:pt x="136" y="145"/>
                    <a:pt x="136" y="145"/>
                    <a:pt x="136"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7" name="Freeform 39">
              <a:extLst>
                <a:ext uri="{FF2B5EF4-FFF2-40B4-BE49-F238E27FC236}">
                  <a16:creationId xmlns:a16="http://schemas.microsoft.com/office/drawing/2014/main" id="{0F95C4F1-AA6E-4A76-9A89-5F98F8342A2A}"/>
                </a:ext>
              </a:extLst>
            </p:cNvPr>
            <p:cNvSpPr>
              <a:spLocks/>
            </p:cNvSpPr>
            <p:nvPr/>
          </p:nvSpPr>
          <p:spPr bwMode="auto">
            <a:xfrm>
              <a:off x="7032382" y="-9131189"/>
              <a:ext cx="487757" cy="496210"/>
            </a:xfrm>
            <a:custGeom>
              <a:avLst/>
              <a:gdLst>
                <a:gd name="T0" fmla="*/ 101 w 167"/>
                <a:gd name="T1" fmla="*/ 162 h 167"/>
                <a:gd name="T2" fmla="*/ 22 w 167"/>
                <a:gd name="T3" fmla="*/ 135 h 167"/>
                <a:gd name="T4" fmla="*/ 5 w 167"/>
                <a:gd name="T5" fmla="*/ 101 h 167"/>
                <a:gd name="T6" fmla="*/ 32 w 167"/>
                <a:gd name="T7" fmla="*/ 22 h 167"/>
                <a:gd name="T8" fmla="*/ 66 w 167"/>
                <a:gd name="T9" fmla="*/ 5 h 167"/>
                <a:gd name="T10" fmla="*/ 145 w 167"/>
                <a:gd name="T11" fmla="*/ 32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1"/>
                    <a:pt x="0" y="115"/>
                    <a:pt x="5" y="101"/>
                  </a:cubicBezTo>
                  <a:cubicBezTo>
                    <a:pt x="32" y="22"/>
                    <a:pt x="32" y="22"/>
                    <a:pt x="32" y="22"/>
                  </a:cubicBezTo>
                  <a:cubicBezTo>
                    <a:pt x="36" y="8"/>
                    <a:pt x="52" y="0"/>
                    <a:pt x="66" y="5"/>
                  </a:cubicBezTo>
                  <a:cubicBezTo>
                    <a:pt x="145" y="32"/>
                    <a:pt x="145" y="32"/>
                    <a:pt x="145" y="32"/>
                  </a:cubicBezTo>
                  <a:cubicBezTo>
                    <a:pt x="159" y="36"/>
                    <a:pt x="167" y="52"/>
                    <a:pt x="162" y="66"/>
                  </a:cubicBezTo>
                  <a:cubicBezTo>
                    <a:pt x="135" y="145"/>
                    <a:pt x="135" y="145"/>
                    <a:pt x="135"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8" name="Freeform 40">
              <a:extLst>
                <a:ext uri="{FF2B5EF4-FFF2-40B4-BE49-F238E27FC236}">
                  <a16:creationId xmlns:a16="http://schemas.microsoft.com/office/drawing/2014/main" id="{685E655F-0556-4281-AF3F-427EB6FE2B97}"/>
                </a:ext>
              </a:extLst>
            </p:cNvPr>
            <p:cNvSpPr>
              <a:spLocks/>
            </p:cNvSpPr>
            <p:nvPr/>
          </p:nvSpPr>
          <p:spPr bwMode="auto">
            <a:xfrm>
              <a:off x="7540183" y="-8955659"/>
              <a:ext cx="494438" cy="496210"/>
            </a:xfrm>
            <a:custGeom>
              <a:avLst/>
              <a:gdLst>
                <a:gd name="T0" fmla="*/ 101 w 167"/>
                <a:gd name="T1" fmla="*/ 162 h 167"/>
                <a:gd name="T2" fmla="*/ 22 w 167"/>
                <a:gd name="T3" fmla="*/ 135 h 167"/>
                <a:gd name="T4" fmla="*/ 5 w 167"/>
                <a:gd name="T5" fmla="*/ 101 h 167"/>
                <a:gd name="T6" fmla="*/ 32 w 167"/>
                <a:gd name="T7" fmla="*/ 21 h 167"/>
                <a:gd name="T8" fmla="*/ 66 w 167"/>
                <a:gd name="T9" fmla="*/ 4 h 167"/>
                <a:gd name="T10" fmla="*/ 146 w 167"/>
                <a:gd name="T11" fmla="*/ 31 h 167"/>
                <a:gd name="T12" fmla="*/ 163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7" y="51"/>
                    <a:pt x="163" y="66"/>
                  </a:cubicBezTo>
                  <a:cubicBezTo>
                    <a:pt x="136" y="145"/>
                    <a:pt x="136" y="145"/>
                    <a:pt x="136"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9" name="Freeform 41">
              <a:extLst>
                <a:ext uri="{FF2B5EF4-FFF2-40B4-BE49-F238E27FC236}">
                  <a16:creationId xmlns:a16="http://schemas.microsoft.com/office/drawing/2014/main" id="{ECEBCCF8-379E-443E-A196-C4F247B89E98}"/>
                </a:ext>
              </a:extLst>
            </p:cNvPr>
            <p:cNvSpPr>
              <a:spLocks/>
            </p:cNvSpPr>
            <p:nvPr/>
          </p:nvSpPr>
          <p:spPr bwMode="auto">
            <a:xfrm>
              <a:off x="8061348" y="-8780129"/>
              <a:ext cx="494438" cy="496210"/>
            </a:xfrm>
            <a:custGeom>
              <a:avLst/>
              <a:gdLst>
                <a:gd name="T0" fmla="*/ 101 w 167"/>
                <a:gd name="T1" fmla="*/ 163 h 167"/>
                <a:gd name="T2" fmla="*/ 21 w 167"/>
                <a:gd name="T3" fmla="*/ 136 h 167"/>
                <a:gd name="T4" fmla="*/ 4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1" y="136"/>
                    <a:pt x="21" y="136"/>
                    <a:pt x="21" y="136"/>
                  </a:cubicBezTo>
                  <a:cubicBezTo>
                    <a:pt x="7" y="131"/>
                    <a:pt x="0" y="115"/>
                    <a:pt x="4" y="101"/>
                  </a:cubicBezTo>
                  <a:cubicBezTo>
                    <a:pt x="31" y="22"/>
                    <a:pt x="31" y="22"/>
                    <a:pt x="31" y="22"/>
                  </a:cubicBezTo>
                  <a:cubicBezTo>
                    <a:pt x="36" y="8"/>
                    <a:pt x="51"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0" name="Freeform 42">
              <a:extLst>
                <a:ext uri="{FF2B5EF4-FFF2-40B4-BE49-F238E27FC236}">
                  <a16:creationId xmlns:a16="http://schemas.microsoft.com/office/drawing/2014/main" id="{68CDE68E-8BFF-4758-8C54-781BC9B473DB}"/>
                </a:ext>
              </a:extLst>
            </p:cNvPr>
            <p:cNvSpPr>
              <a:spLocks/>
            </p:cNvSpPr>
            <p:nvPr/>
          </p:nvSpPr>
          <p:spPr bwMode="auto">
            <a:xfrm>
              <a:off x="3765081" y="-10839231"/>
              <a:ext cx="494438" cy="496210"/>
            </a:xfrm>
            <a:custGeom>
              <a:avLst/>
              <a:gdLst>
                <a:gd name="T0" fmla="*/ 101 w 167"/>
                <a:gd name="T1" fmla="*/ 162 h 167"/>
                <a:gd name="T2" fmla="*/ 21 w 167"/>
                <a:gd name="T3" fmla="*/ 135 h 167"/>
                <a:gd name="T4" fmla="*/ 4 w 167"/>
                <a:gd name="T5" fmla="*/ 101 h 167"/>
                <a:gd name="T6" fmla="*/ 31 w 167"/>
                <a:gd name="T7" fmla="*/ 21 h 167"/>
                <a:gd name="T8" fmla="*/ 66 w 167"/>
                <a:gd name="T9" fmla="*/ 5 h 167"/>
                <a:gd name="T10" fmla="*/ 145 w 167"/>
                <a:gd name="T11" fmla="*/ 31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0"/>
                    <a:pt x="0" y="115"/>
                    <a:pt x="4" y="101"/>
                  </a:cubicBezTo>
                  <a:cubicBezTo>
                    <a:pt x="31" y="21"/>
                    <a:pt x="31" y="21"/>
                    <a:pt x="31" y="21"/>
                  </a:cubicBezTo>
                  <a:cubicBezTo>
                    <a:pt x="36" y="7"/>
                    <a:pt x="52" y="0"/>
                    <a:pt x="66" y="5"/>
                  </a:cubicBezTo>
                  <a:cubicBezTo>
                    <a:pt x="145" y="31"/>
                    <a:pt x="145" y="31"/>
                    <a:pt x="145" y="31"/>
                  </a:cubicBezTo>
                  <a:cubicBezTo>
                    <a:pt x="159" y="36"/>
                    <a:pt x="167" y="52"/>
                    <a:pt x="162" y="66"/>
                  </a:cubicBezTo>
                  <a:cubicBezTo>
                    <a:pt x="135" y="145"/>
                    <a:pt x="135" y="145"/>
                    <a:pt x="135" y="145"/>
                  </a:cubicBezTo>
                  <a:cubicBezTo>
                    <a:pt x="130"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1" name="Freeform 43">
              <a:extLst>
                <a:ext uri="{FF2B5EF4-FFF2-40B4-BE49-F238E27FC236}">
                  <a16:creationId xmlns:a16="http://schemas.microsoft.com/office/drawing/2014/main" id="{992E9B20-66A4-40D0-A14E-039B0A42EBA8}"/>
                </a:ext>
              </a:extLst>
            </p:cNvPr>
            <p:cNvSpPr>
              <a:spLocks/>
            </p:cNvSpPr>
            <p:nvPr/>
          </p:nvSpPr>
          <p:spPr bwMode="auto">
            <a:xfrm>
              <a:off x="4286246" y="-10660325"/>
              <a:ext cx="494438" cy="496210"/>
            </a:xfrm>
            <a:custGeom>
              <a:avLst/>
              <a:gdLst>
                <a:gd name="T0" fmla="*/ 101 w 167"/>
                <a:gd name="T1" fmla="*/ 163 h 167"/>
                <a:gd name="T2" fmla="*/ 22 w 167"/>
                <a:gd name="T3" fmla="*/ 136 h 167"/>
                <a:gd name="T4" fmla="*/ 5 w 167"/>
                <a:gd name="T5" fmla="*/ 101 h 167"/>
                <a:gd name="T6" fmla="*/ 32 w 167"/>
                <a:gd name="T7" fmla="*/ 22 h 167"/>
                <a:gd name="T8" fmla="*/ 66 w 167"/>
                <a:gd name="T9" fmla="*/ 5 h 167"/>
                <a:gd name="T10" fmla="*/ 146 w 167"/>
                <a:gd name="T11" fmla="*/ 32 h 167"/>
                <a:gd name="T12" fmla="*/ 163 w 167"/>
                <a:gd name="T13" fmla="*/ 66 h 167"/>
                <a:gd name="T14" fmla="*/ 136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8" y="131"/>
                    <a:pt x="0" y="115"/>
                    <a:pt x="5" y="101"/>
                  </a:cubicBezTo>
                  <a:cubicBezTo>
                    <a:pt x="32" y="22"/>
                    <a:pt x="32" y="22"/>
                    <a:pt x="32" y="22"/>
                  </a:cubicBezTo>
                  <a:cubicBezTo>
                    <a:pt x="37" y="8"/>
                    <a:pt x="52" y="0"/>
                    <a:pt x="66" y="5"/>
                  </a:cubicBezTo>
                  <a:cubicBezTo>
                    <a:pt x="146" y="32"/>
                    <a:pt x="146" y="32"/>
                    <a:pt x="146" y="32"/>
                  </a:cubicBezTo>
                  <a:cubicBezTo>
                    <a:pt x="160" y="37"/>
                    <a:pt x="167" y="52"/>
                    <a:pt x="163" y="66"/>
                  </a:cubicBezTo>
                  <a:cubicBezTo>
                    <a:pt x="136" y="146"/>
                    <a:pt x="136" y="146"/>
                    <a:pt x="136" y="146"/>
                  </a:cubicBezTo>
                  <a:cubicBezTo>
                    <a:pt x="131"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2" name="Freeform 44">
              <a:extLst>
                <a:ext uri="{FF2B5EF4-FFF2-40B4-BE49-F238E27FC236}">
                  <a16:creationId xmlns:a16="http://schemas.microsoft.com/office/drawing/2014/main" id="{A67400F8-2935-42B3-AB6B-9950E5D31520}"/>
                </a:ext>
              </a:extLst>
            </p:cNvPr>
            <p:cNvSpPr>
              <a:spLocks/>
            </p:cNvSpPr>
            <p:nvPr/>
          </p:nvSpPr>
          <p:spPr bwMode="auto">
            <a:xfrm>
              <a:off x="4820774" y="-10478044"/>
              <a:ext cx="494438" cy="496210"/>
            </a:xfrm>
            <a:custGeom>
              <a:avLst/>
              <a:gdLst>
                <a:gd name="T0" fmla="*/ 101 w 167"/>
                <a:gd name="T1" fmla="*/ 162 h 167"/>
                <a:gd name="T2" fmla="*/ 21 w 167"/>
                <a:gd name="T3" fmla="*/ 135 h 167"/>
                <a:gd name="T4" fmla="*/ 4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1"/>
                    <a:pt x="0" y="115"/>
                    <a:pt x="4" y="101"/>
                  </a:cubicBezTo>
                  <a:cubicBezTo>
                    <a:pt x="31" y="22"/>
                    <a:pt x="31" y="22"/>
                    <a:pt x="31" y="22"/>
                  </a:cubicBezTo>
                  <a:cubicBezTo>
                    <a:pt x="36" y="8"/>
                    <a:pt x="52" y="0"/>
                    <a:pt x="66" y="5"/>
                  </a:cubicBezTo>
                  <a:cubicBezTo>
                    <a:pt x="145" y="32"/>
                    <a:pt x="145" y="32"/>
                    <a:pt x="145" y="32"/>
                  </a:cubicBezTo>
                  <a:cubicBezTo>
                    <a:pt x="159" y="36"/>
                    <a:pt x="167" y="52"/>
                    <a:pt x="162" y="66"/>
                  </a:cubicBezTo>
                  <a:cubicBezTo>
                    <a:pt x="135" y="145"/>
                    <a:pt x="135" y="145"/>
                    <a:pt x="135" y="145"/>
                  </a:cubicBezTo>
                  <a:cubicBezTo>
                    <a:pt x="130"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3" name="Freeform 45">
              <a:extLst>
                <a:ext uri="{FF2B5EF4-FFF2-40B4-BE49-F238E27FC236}">
                  <a16:creationId xmlns:a16="http://schemas.microsoft.com/office/drawing/2014/main" id="{071A141F-4E92-413A-B50F-8E15F3FE863C}"/>
                </a:ext>
              </a:extLst>
            </p:cNvPr>
            <p:cNvSpPr>
              <a:spLocks/>
            </p:cNvSpPr>
            <p:nvPr/>
          </p:nvSpPr>
          <p:spPr bwMode="auto">
            <a:xfrm>
              <a:off x="5355301" y="-10295763"/>
              <a:ext cx="494438" cy="499585"/>
            </a:xfrm>
            <a:custGeom>
              <a:avLst/>
              <a:gdLst>
                <a:gd name="T0" fmla="*/ 101 w 167"/>
                <a:gd name="T1" fmla="*/ 163 h 168"/>
                <a:gd name="T2" fmla="*/ 22 w 167"/>
                <a:gd name="T3" fmla="*/ 136 h 168"/>
                <a:gd name="T4" fmla="*/ 5 w 167"/>
                <a:gd name="T5" fmla="*/ 102 h 168"/>
                <a:gd name="T6" fmla="*/ 32 w 167"/>
                <a:gd name="T7" fmla="*/ 22 h 168"/>
                <a:gd name="T8" fmla="*/ 66 w 167"/>
                <a:gd name="T9" fmla="*/ 5 h 168"/>
                <a:gd name="T10" fmla="*/ 146 w 167"/>
                <a:gd name="T11" fmla="*/ 32 h 168"/>
                <a:gd name="T12" fmla="*/ 163 w 167"/>
                <a:gd name="T13" fmla="*/ 66 h 168"/>
                <a:gd name="T14" fmla="*/ 136 w 167"/>
                <a:gd name="T15" fmla="*/ 146 h 168"/>
                <a:gd name="T16" fmla="*/ 101 w 167"/>
                <a:gd name="T1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8">
                  <a:moveTo>
                    <a:pt x="101" y="163"/>
                  </a:moveTo>
                  <a:cubicBezTo>
                    <a:pt x="22" y="136"/>
                    <a:pt x="22" y="136"/>
                    <a:pt x="22" y="136"/>
                  </a:cubicBezTo>
                  <a:cubicBezTo>
                    <a:pt x="8" y="131"/>
                    <a:pt x="0" y="116"/>
                    <a:pt x="5" y="102"/>
                  </a:cubicBezTo>
                  <a:cubicBezTo>
                    <a:pt x="32" y="22"/>
                    <a:pt x="32" y="22"/>
                    <a:pt x="32" y="22"/>
                  </a:cubicBezTo>
                  <a:cubicBezTo>
                    <a:pt x="37" y="8"/>
                    <a:pt x="52" y="0"/>
                    <a:pt x="66" y="5"/>
                  </a:cubicBezTo>
                  <a:cubicBezTo>
                    <a:pt x="146" y="32"/>
                    <a:pt x="146" y="32"/>
                    <a:pt x="146" y="32"/>
                  </a:cubicBezTo>
                  <a:cubicBezTo>
                    <a:pt x="160" y="37"/>
                    <a:pt x="167" y="52"/>
                    <a:pt x="163" y="66"/>
                  </a:cubicBezTo>
                  <a:cubicBezTo>
                    <a:pt x="136" y="146"/>
                    <a:pt x="136" y="146"/>
                    <a:pt x="136" y="146"/>
                  </a:cubicBezTo>
                  <a:cubicBezTo>
                    <a:pt x="131" y="160"/>
                    <a:pt x="116" y="168"/>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4" name="Freeform 46">
              <a:extLst>
                <a:ext uri="{FF2B5EF4-FFF2-40B4-BE49-F238E27FC236}">
                  <a16:creationId xmlns:a16="http://schemas.microsoft.com/office/drawing/2014/main" id="{D28301A6-C13F-4342-9545-EF81B0463C67}"/>
                </a:ext>
              </a:extLst>
            </p:cNvPr>
            <p:cNvSpPr>
              <a:spLocks/>
            </p:cNvSpPr>
            <p:nvPr/>
          </p:nvSpPr>
          <p:spPr bwMode="auto">
            <a:xfrm>
              <a:off x="3658176" y="-11460337"/>
              <a:ext cx="494438" cy="499585"/>
            </a:xfrm>
            <a:custGeom>
              <a:avLst/>
              <a:gdLst>
                <a:gd name="T0" fmla="*/ 101 w 167"/>
                <a:gd name="T1" fmla="*/ 163 h 167"/>
                <a:gd name="T2" fmla="*/ 22 w 167"/>
                <a:gd name="T3" fmla="*/ 136 h 167"/>
                <a:gd name="T4" fmla="*/ 5 w 167"/>
                <a:gd name="T5" fmla="*/ 101 h 167"/>
                <a:gd name="T6" fmla="*/ 32 w 167"/>
                <a:gd name="T7" fmla="*/ 22 h 167"/>
                <a:gd name="T8" fmla="*/ 66 w 167"/>
                <a:gd name="T9" fmla="*/ 5 h 167"/>
                <a:gd name="T10" fmla="*/ 146 w 167"/>
                <a:gd name="T11" fmla="*/ 32 h 167"/>
                <a:gd name="T12" fmla="*/ 163 w 167"/>
                <a:gd name="T13" fmla="*/ 66 h 167"/>
                <a:gd name="T14" fmla="*/ 136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8" y="131"/>
                    <a:pt x="0" y="115"/>
                    <a:pt x="5" y="101"/>
                  </a:cubicBezTo>
                  <a:cubicBezTo>
                    <a:pt x="32" y="22"/>
                    <a:pt x="32" y="22"/>
                    <a:pt x="32" y="22"/>
                  </a:cubicBezTo>
                  <a:cubicBezTo>
                    <a:pt x="37" y="8"/>
                    <a:pt x="52" y="0"/>
                    <a:pt x="66" y="5"/>
                  </a:cubicBezTo>
                  <a:cubicBezTo>
                    <a:pt x="146" y="32"/>
                    <a:pt x="146" y="32"/>
                    <a:pt x="146" y="32"/>
                  </a:cubicBezTo>
                  <a:cubicBezTo>
                    <a:pt x="160" y="37"/>
                    <a:pt x="167" y="52"/>
                    <a:pt x="163" y="66"/>
                  </a:cubicBezTo>
                  <a:cubicBezTo>
                    <a:pt x="136" y="146"/>
                    <a:pt x="136" y="146"/>
                    <a:pt x="136" y="146"/>
                  </a:cubicBezTo>
                  <a:cubicBezTo>
                    <a:pt x="131"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5" name="Freeform 47">
              <a:extLst>
                <a:ext uri="{FF2B5EF4-FFF2-40B4-BE49-F238E27FC236}">
                  <a16:creationId xmlns:a16="http://schemas.microsoft.com/office/drawing/2014/main" id="{9B98A542-A52A-4857-B0FB-7C2CF26F48AB}"/>
                </a:ext>
              </a:extLst>
            </p:cNvPr>
            <p:cNvSpPr>
              <a:spLocks/>
            </p:cNvSpPr>
            <p:nvPr/>
          </p:nvSpPr>
          <p:spPr bwMode="auto">
            <a:xfrm>
              <a:off x="4186022" y="-11281431"/>
              <a:ext cx="494438" cy="499585"/>
            </a:xfrm>
            <a:custGeom>
              <a:avLst/>
              <a:gdLst>
                <a:gd name="T0" fmla="*/ 101 w 167"/>
                <a:gd name="T1" fmla="*/ 163 h 167"/>
                <a:gd name="T2" fmla="*/ 21 w 167"/>
                <a:gd name="T3" fmla="*/ 136 h 167"/>
                <a:gd name="T4" fmla="*/ 4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1" y="136"/>
                    <a:pt x="21" y="136"/>
                    <a:pt x="21" y="136"/>
                  </a:cubicBezTo>
                  <a:cubicBezTo>
                    <a:pt x="7" y="131"/>
                    <a:pt x="0" y="115"/>
                    <a:pt x="4" y="101"/>
                  </a:cubicBezTo>
                  <a:cubicBezTo>
                    <a:pt x="31" y="22"/>
                    <a:pt x="31" y="22"/>
                    <a:pt x="31" y="22"/>
                  </a:cubicBezTo>
                  <a:cubicBezTo>
                    <a:pt x="36" y="8"/>
                    <a:pt x="51"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6" name="Freeform 48">
              <a:extLst>
                <a:ext uri="{FF2B5EF4-FFF2-40B4-BE49-F238E27FC236}">
                  <a16:creationId xmlns:a16="http://schemas.microsoft.com/office/drawing/2014/main" id="{BA850EFE-5805-4675-A7BB-6633126EC09A}"/>
                </a:ext>
              </a:extLst>
            </p:cNvPr>
            <p:cNvSpPr>
              <a:spLocks/>
            </p:cNvSpPr>
            <p:nvPr/>
          </p:nvSpPr>
          <p:spPr bwMode="auto">
            <a:xfrm>
              <a:off x="4713868" y="-11099150"/>
              <a:ext cx="494438" cy="499585"/>
            </a:xfrm>
            <a:custGeom>
              <a:avLst/>
              <a:gdLst>
                <a:gd name="T0" fmla="*/ 101 w 167"/>
                <a:gd name="T1" fmla="*/ 162 h 167"/>
                <a:gd name="T2" fmla="*/ 22 w 167"/>
                <a:gd name="T3" fmla="*/ 135 h 167"/>
                <a:gd name="T4" fmla="*/ 5 w 167"/>
                <a:gd name="T5" fmla="*/ 101 h 167"/>
                <a:gd name="T6" fmla="*/ 32 w 167"/>
                <a:gd name="T7" fmla="*/ 22 h 167"/>
                <a:gd name="T8" fmla="*/ 66 w 167"/>
                <a:gd name="T9" fmla="*/ 5 h 167"/>
                <a:gd name="T10" fmla="*/ 145 w 167"/>
                <a:gd name="T11" fmla="*/ 32 h 167"/>
                <a:gd name="T12" fmla="*/ 162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1"/>
                    <a:pt x="0" y="115"/>
                    <a:pt x="5" y="101"/>
                  </a:cubicBezTo>
                  <a:cubicBezTo>
                    <a:pt x="32" y="22"/>
                    <a:pt x="32" y="22"/>
                    <a:pt x="32" y="22"/>
                  </a:cubicBezTo>
                  <a:cubicBezTo>
                    <a:pt x="37" y="8"/>
                    <a:pt x="52" y="0"/>
                    <a:pt x="66" y="5"/>
                  </a:cubicBezTo>
                  <a:cubicBezTo>
                    <a:pt x="145" y="32"/>
                    <a:pt x="145" y="32"/>
                    <a:pt x="145" y="32"/>
                  </a:cubicBezTo>
                  <a:cubicBezTo>
                    <a:pt x="160" y="36"/>
                    <a:pt x="167" y="52"/>
                    <a:pt x="162" y="66"/>
                  </a:cubicBezTo>
                  <a:cubicBezTo>
                    <a:pt x="136" y="145"/>
                    <a:pt x="136" y="145"/>
                    <a:pt x="136" y="145"/>
                  </a:cubicBezTo>
                  <a:cubicBezTo>
                    <a:pt x="131" y="160"/>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7" name="Freeform 49">
              <a:extLst>
                <a:ext uri="{FF2B5EF4-FFF2-40B4-BE49-F238E27FC236}">
                  <a16:creationId xmlns:a16="http://schemas.microsoft.com/office/drawing/2014/main" id="{41B9C511-0EF4-4B36-99B6-7E46FDC711BA}"/>
                </a:ext>
              </a:extLst>
            </p:cNvPr>
            <p:cNvSpPr>
              <a:spLocks/>
            </p:cNvSpPr>
            <p:nvPr/>
          </p:nvSpPr>
          <p:spPr bwMode="auto">
            <a:xfrm>
              <a:off x="5248396" y="-10913493"/>
              <a:ext cx="494438" cy="496210"/>
            </a:xfrm>
            <a:custGeom>
              <a:avLst/>
              <a:gdLst>
                <a:gd name="T0" fmla="*/ 101 w 167"/>
                <a:gd name="T1" fmla="*/ 162 h 167"/>
                <a:gd name="T2" fmla="*/ 21 w 167"/>
                <a:gd name="T3" fmla="*/ 135 h 167"/>
                <a:gd name="T4" fmla="*/ 4 w 167"/>
                <a:gd name="T5" fmla="*/ 101 h 167"/>
                <a:gd name="T6" fmla="*/ 31 w 167"/>
                <a:gd name="T7" fmla="*/ 21 h 167"/>
                <a:gd name="T8" fmla="*/ 66 w 167"/>
                <a:gd name="T9" fmla="*/ 4 h 167"/>
                <a:gd name="T10" fmla="*/ 145 w 167"/>
                <a:gd name="T11" fmla="*/ 31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0"/>
                    <a:pt x="0" y="115"/>
                    <a:pt x="4" y="101"/>
                  </a:cubicBezTo>
                  <a:cubicBezTo>
                    <a:pt x="31" y="21"/>
                    <a:pt x="31" y="21"/>
                    <a:pt x="31" y="21"/>
                  </a:cubicBezTo>
                  <a:cubicBezTo>
                    <a:pt x="36" y="7"/>
                    <a:pt x="52" y="0"/>
                    <a:pt x="66" y="4"/>
                  </a:cubicBezTo>
                  <a:cubicBezTo>
                    <a:pt x="145" y="31"/>
                    <a:pt x="145" y="31"/>
                    <a:pt x="145" y="31"/>
                  </a:cubicBezTo>
                  <a:cubicBezTo>
                    <a:pt x="159" y="36"/>
                    <a:pt x="167" y="51"/>
                    <a:pt x="162" y="66"/>
                  </a:cubicBezTo>
                  <a:cubicBezTo>
                    <a:pt x="135" y="145"/>
                    <a:pt x="135" y="145"/>
                    <a:pt x="135" y="145"/>
                  </a:cubicBezTo>
                  <a:cubicBezTo>
                    <a:pt x="130"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8" name="Freeform 50">
              <a:extLst>
                <a:ext uri="{FF2B5EF4-FFF2-40B4-BE49-F238E27FC236}">
                  <a16:creationId xmlns:a16="http://schemas.microsoft.com/office/drawing/2014/main" id="{FAEB03BE-5F39-4E3A-AE92-72CD00F62009}"/>
                </a:ext>
              </a:extLst>
            </p:cNvPr>
            <p:cNvSpPr>
              <a:spLocks/>
            </p:cNvSpPr>
            <p:nvPr/>
          </p:nvSpPr>
          <p:spPr bwMode="auto">
            <a:xfrm>
              <a:off x="5903192" y="-10110106"/>
              <a:ext cx="494438" cy="499585"/>
            </a:xfrm>
            <a:custGeom>
              <a:avLst/>
              <a:gdLst>
                <a:gd name="T0" fmla="*/ 101 w 167"/>
                <a:gd name="T1" fmla="*/ 163 h 168"/>
                <a:gd name="T2" fmla="*/ 22 w 167"/>
                <a:gd name="T3" fmla="*/ 136 h 168"/>
                <a:gd name="T4" fmla="*/ 5 w 167"/>
                <a:gd name="T5" fmla="*/ 102 h 168"/>
                <a:gd name="T6" fmla="*/ 32 w 167"/>
                <a:gd name="T7" fmla="*/ 22 h 168"/>
                <a:gd name="T8" fmla="*/ 66 w 167"/>
                <a:gd name="T9" fmla="*/ 5 h 168"/>
                <a:gd name="T10" fmla="*/ 146 w 167"/>
                <a:gd name="T11" fmla="*/ 32 h 168"/>
                <a:gd name="T12" fmla="*/ 163 w 167"/>
                <a:gd name="T13" fmla="*/ 66 h 168"/>
                <a:gd name="T14" fmla="*/ 136 w 167"/>
                <a:gd name="T15" fmla="*/ 146 h 168"/>
                <a:gd name="T16" fmla="*/ 101 w 167"/>
                <a:gd name="T1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8">
                  <a:moveTo>
                    <a:pt x="101" y="163"/>
                  </a:moveTo>
                  <a:cubicBezTo>
                    <a:pt x="22" y="136"/>
                    <a:pt x="22" y="136"/>
                    <a:pt x="22" y="136"/>
                  </a:cubicBezTo>
                  <a:cubicBezTo>
                    <a:pt x="8" y="131"/>
                    <a:pt x="0" y="116"/>
                    <a:pt x="5" y="102"/>
                  </a:cubicBezTo>
                  <a:cubicBezTo>
                    <a:pt x="32" y="22"/>
                    <a:pt x="32" y="22"/>
                    <a:pt x="32" y="22"/>
                  </a:cubicBezTo>
                  <a:cubicBezTo>
                    <a:pt x="37" y="8"/>
                    <a:pt x="52" y="0"/>
                    <a:pt x="66" y="5"/>
                  </a:cubicBezTo>
                  <a:cubicBezTo>
                    <a:pt x="146" y="32"/>
                    <a:pt x="146" y="32"/>
                    <a:pt x="146" y="32"/>
                  </a:cubicBezTo>
                  <a:cubicBezTo>
                    <a:pt x="160" y="37"/>
                    <a:pt x="167" y="52"/>
                    <a:pt x="163" y="66"/>
                  </a:cubicBezTo>
                  <a:cubicBezTo>
                    <a:pt x="136" y="146"/>
                    <a:pt x="136" y="146"/>
                    <a:pt x="136" y="146"/>
                  </a:cubicBezTo>
                  <a:cubicBezTo>
                    <a:pt x="131" y="160"/>
                    <a:pt x="115" y="168"/>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9" name="Freeform 51">
              <a:extLst>
                <a:ext uri="{FF2B5EF4-FFF2-40B4-BE49-F238E27FC236}">
                  <a16:creationId xmlns:a16="http://schemas.microsoft.com/office/drawing/2014/main" id="{D6B94B5F-DE4C-4DA3-8314-53957BE5C2D4}"/>
                </a:ext>
              </a:extLst>
            </p:cNvPr>
            <p:cNvSpPr>
              <a:spLocks/>
            </p:cNvSpPr>
            <p:nvPr/>
          </p:nvSpPr>
          <p:spPr bwMode="auto">
            <a:xfrm>
              <a:off x="6431038" y="-9927825"/>
              <a:ext cx="494438" cy="496210"/>
            </a:xfrm>
            <a:custGeom>
              <a:avLst/>
              <a:gdLst>
                <a:gd name="T0" fmla="*/ 101 w 167"/>
                <a:gd name="T1" fmla="*/ 163 h 167"/>
                <a:gd name="T2" fmla="*/ 21 w 167"/>
                <a:gd name="T3" fmla="*/ 136 h 167"/>
                <a:gd name="T4" fmla="*/ 4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1" y="136"/>
                    <a:pt x="21" y="136"/>
                    <a:pt x="21" y="136"/>
                  </a:cubicBezTo>
                  <a:cubicBezTo>
                    <a:pt x="7" y="131"/>
                    <a:pt x="0" y="115"/>
                    <a:pt x="4" y="101"/>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0" name="Freeform 52">
              <a:extLst>
                <a:ext uri="{FF2B5EF4-FFF2-40B4-BE49-F238E27FC236}">
                  <a16:creationId xmlns:a16="http://schemas.microsoft.com/office/drawing/2014/main" id="{DFAC7DF3-5EFB-4F6A-A803-5100035945F8}"/>
                </a:ext>
              </a:extLst>
            </p:cNvPr>
            <p:cNvSpPr>
              <a:spLocks/>
            </p:cNvSpPr>
            <p:nvPr/>
          </p:nvSpPr>
          <p:spPr bwMode="auto">
            <a:xfrm>
              <a:off x="6965566" y="-9742168"/>
              <a:ext cx="501120" cy="496210"/>
            </a:xfrm>
            <a:custGeom>
              <a:avLst/>
              <a:gdLst>
                <a:gd name="T0" fmla="*/ 102 w 168"/>
                <a:gd name="T1" fmla="*/ 162 h 167"/>
                <a:gd name="T2" fmla="*/ 22 w 168"/>
                <a:gd name="T3" fmla="*/ 135 h 167"/>
                <a:gd name="T4" fmla="*/ 5 w 168"/>
                <a:gd name="T5" fmla="*/ 101 h 167"/>
                <a:gd name="T6" fmla="*/ 32 w 168"/>
                <a:gd name="T7" fmla="*/ 21 h 167"/>
                <a:gd name="T8" fmla="*/ 66 w 168"/>
                <a:gd name="T9" fmla="*/ 4 h 167"/>
                <a:gd name="T10" fmla="*/ 146 w 168"/>
                <a:gd name="T11" fmla="*/ 31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8" y="52"/>
                    <a:pt x="163" y="66"/>
                  </a:cubicBezTo>
                  <a:cubicBezTo>
                    <a:pt x="136" y="145"/>
                    <a:pt x="136" y="145"/>
                    <a:pt x="136" y="145"/>
                  </a:cubicBezTo>
                  <a:cubicBezTo>
                    <a:pt x="131" y="159"/>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1" name="Freeform 53">
              <a:extLst>
                <a:ext uri="{FF2B5EF4-FFF2-40B4-BE49-F238E27FC236}">
                  <a16:creationId xmlns:a16="http://schemas.microsoft.com/office/drawing/2014/main" id="{9045718D-08EB-41AF-BEBF-C03467087B17}"/>
                </a:ext>
              </a:extLst>
            </p:cNvPr>
            <p:cNvSpPr>
              <a:spLocks/>
            </p:cNvSpPr>
            <p:nvPr/>
          </p:nvSpPr>
          <p:spPr bwMode="auto">
            <a:xfrm>
              <a:off x="7466686" y="-9573389"/>
              <a:ext cx="494438" cy="496210"/>
            </a:xfrm>
            <a:custGeom>
              <a:avLst/>
              <a:gdLst>
                <a:gd name="T0" fmla="*/ 101 w 167"/>
                <a:gd name="T1" fmla="*/ 163 h 167"/>
                <a:gd name="T2" fmla="*/ 22 w 167"/>
                <a:gd name="T3" fmla="*/ 136 h 167"/>
                <a:gd name="T4" fmla="*/ 5 w 167"/>
                <a:gd name="T5" fmla="*/ 101 h 167"/>
                <a:gd name="T6" fmla="*/ 32 w 167"/>
                <a:gd name="T7" fmla="*/ 22 h 167"/>
                <a:gd name="T8" fmla="*/ 66 w 167"/>
                <a:gd name="T9" fmla="*/ 5 h 167"/>
                <a:gd name="T10" fmla="*/ 146 w 167"/>
                <a:gd name="T11" fmla="*/ 32 h 167"/>
                <a:gd name="T12" fmla="*/ 163 w 167"/>
                <a:gd name="T13" fmla="*/ 66 h 167"/>
                <a:gd name="T14" fmla="*/ 136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8" y="131"/>
                    <a:pt x="0" y="115"/>
                    <a:pt x="5" y="101"/>
                  </a:cubicBezTo>
                  <a:cubicBezTo>
                    <a:pt x="32" y="22"/>
                    <a:pt x="32" y="22"/>
                    <a:pt x="32" y="22"/>
                  </a:cubicBezTo>
                  <a:cubicBezTo>
                    <a:pt x="37" y="8"/>
                    <a:pt x="52" y="0"/>
                    <a:pt x="66" y="5"/>
                  </a:cubicBezTo>
                  <a:cubicBezTo>
                    <a:pt x="146" y="32"/>
                    <a:pt x="146" y="32"/>
                    <a:pt x="146" y="32"/>
                  </a:cubicBezTo>
                  <a:cubicBezTo>
                    <a:pt x="160" y="37"/>
                    <a:pt x="167" y="52"/>
                    <a:pt x="163" y="66"/>
                  </a:cubicBezTo>
                  <a:cubicBezTo>
                    <a:pt x="136" y="146"/>
                    <a:pt x="136" y="146"/>
                    <a:pt x="136" y="146"/>
                  </a:cubicBezTo>
                  <a:cubicBezTo>
                    <a:pt x="131"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2" name="Freeform 54">
              <a:extLst>
                <a:ext uri="{FF2B5EF4-FFF2-40B4-BE49-F238E27FC236}">
                  <a16:creationId xmlns:a16="http://schemas.microsoft.com/office/drawing/2014/main" id="{CCAF0F9B-16DD-4643-9477-A1DE208CDAD5}"/>
                </a:ext>
              </a:extLst>
            </p:cNvPr>
            <p:cNvSpPr>
              <a:spLocks/>
            </p:cNvSpPr>
            <p:nvPr/>
          </p:nvSpPr>
          <p:spPr bwMode="auto">
            <a:xfrm>
              <a:off x="8001213" y="-9391108"/>
              <a:ext cx="494438" cy="496210"/>
            </a:xfrm>
            <a:custGeom>
              <a:avLst/>
              <a:gdLst>
                <a:gd name="T0" fmla="*/ 101 w 167"/>
                <a:gd name="T1" fmla="*/ 162 h 167"/>
                <a:gd name="T2" fmla="*/ 21 w 167"/>
                <a:gd name="T3" fmla="*/ 135 h 167"/>
                <a:gd name="T4" fmla="*/ 5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1"/>
                    <a:pt x="0" y="115"/>
                    <a:pt x="5" y="101"/>
                  </a:cubicBezTo>
                  <a:cubicBezTo>
                    <a:pt x="31" y="22"/>
                    <a:pt x="31" y="22"/>
                    <a:pt x="31" y="22"/>
                  </a:cubicBezTo>
                  <a:cubicBezTo>
                    <a:pt x="36" y="8"/>
                    <a:pt x="52" y="0"/>
                    <a:pt x="66" y="5"/>
                  </a:cubicBezTo>
                  <a:cubicBezTo>
                    <a:pt x="145" y="32"/>
                    <a:pt x="145" y="32"/>
                    <a:pt x="145" y="32"/>
                  </a:cubicBezTo>
                  <a:cubicBezTo>
                    <a:pt x="159" y="36"/>
                    <a:pt x="167" y="52"/>
                    <a:pt x="162" y="66"/>
                  </a:cubicBezTo>
                  <a:cubicBezTo>
                    <a:pt x="135" y="145"/>
                    <a:pt x="135" y="145"/>
                    <a:pt x="135" y="145"/>
                  </a:cubicBezTo>
                  <a:cubicBezTo>
                    <a:pt x="130" y="160"/>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3" name="Freeform 55">
              <a:extLst>
                <a:ext uri="{FF2B5EF4-FFF2-40B4-BE49-F238E27FC236}">
                  <a16:creationId xmlns:a16="http://schemas.microsoft.com/office/drawing/2014/main" id="{4071DEB9-307B-405F-8272-CA1FB8B8E3BA}"/>
                </a:ext>
              </a:extLst>
            </p:cNvPr>
            <p:cNvSpPr>
              <a:spLocks/>
            </p:cNvSpPr>
            <p:nvPr/>
          </p:nvSpPr>
          <p:spPr bwMode="auto">
            <a:xfrm>
              <a:off x="8535741" y="-9205451"/>
              <a:ext cx="494438" cy="496210"/>
            </a:xfrm>
            <a:custGeom>
              <a:avLst/>
              <a:gdLst>
                <a:gd name="T0" fmla="*/ 102 w 168"/>
                <a:gd name="T1" fmla="*/ 162 h 167"/>
                <a:gd name="T2" fmla="*/ 22 w 168"/>
                <a:gd name="T3" fmla="*/ 135 h 167"/>
                <a:gd name="T4" fmla="*/ 5 w 168"/>
                <a:gd name="T5" fmla="*/ 101 h 167"/>
                <a:gd name="T6" fmla="*/ 32 w 168"/>
                <a:gd name="T7" fmla="*/ 21 h 167"/>
                <a:gd name="T8" fmla="*/ 66 w 168"/>
                <a:gd name="T9" fmla="*/ 4 h 167"/>
                <a:gd name="T10" fmla="*/ 146 w 168"/>
                <a:gd name="T11" fmla="*/ 31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8" y="51"/>
                    <a:pt x="163" y="66"/>
                  </a:cubicBezTo>
                  <a:cubicBezTo>
                    <a:pt x="136" y="145"/>
                    <a:pt x="136" y="145"/>
                    <a:pt x="136" y="145"/>
                  </a:cubicBezTo>
                  <a:cubicBezTo>
                    <a:pt x="131" y="159"/>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4" name="Freeform 56">
              <a:extLst>
                <a:ext uri="{FF2B5EF4-FFF2-40B4-BE49-F238E27FC236}">
                  <a16:creationId xmlns:a16="http://schemas.microsoft.com/office/drawing/2014/main" id="{24B5EBC9-86A9-4C67-946C-F1C6047A3651}"/>
                </a:ext>
              </a:extLst>
            </p:cNvPr>
            <p:cNvSpPr>
              <a:spLocks/>
            </p:cNvSpPr>
            <p:nvPr/>
          </p:nvSpPr>
          <p:spPr bwMode="auto">
            <a:xfrm>
              <a:off x="9063587" y="-9026546"/>
              <a:ext cx="494438" cy="496210"/>
            </a:xfrm>
            <a:custGeom>
              <a:avLst/>
              <a:gdLst>
                <a:gd name="T0" fmla="*/ 101 w 167"/>
                <a:gd name="T1" fmla="*/ 162 h 167"/>
                <a:gd name="T2" fmla="*/ 22 w 167"/>
                <a:gd name="T3" fmla="*/ 135 h 167"/>
                <a:gd name="T4" fmla="*/ 5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7" y="131"/>
                    <a:pt x="0" y="115"/>
                    <a:pt x="5" y="101"/>
                  </a:cubicBezTo>
                  <a:cubicBezTo>
                    <a:pt x="31" y="22"/>
                    <a:pt x="31" y="22"/>
                    <a:pt x="31" y="22"/>
                  </a:cubicBezTo>
                  <a:cubicBezTo>
                    <a:pt x="36" y="8"/>
                    <a:pt x="52" y="0"/>
                    <a:pt x="66" y="5"/>
                  </a:cubicBezTo>
                  <a:cubicBezTo>
                    <a:pt x="145" y="32"/>
                    <a:pt x="145" y="32"/>
                    <a:pt x="145" y="32"/>
                  </a:cubicBezTo>
                  <a:cubicBezTo>
                    <a:pt x="159" y="36"/>
                    <a:pt x="167" y="52"/>
                    <a:pt x="162" y="66"/>
                  </a:cubicBezTo>
                  <a:cubicBezTo>
                    <a:pt x="135" y="145"/>
                    <a:pt x="135" y="145"/>
                    <a:pt x="135"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5" name="Freeform 57">
              <a:extLst>
                <a:ext uri="{FF2B5EF4-FFF2-40B4-BE49-F238E27FC236}">
                  <a16:creationId xmlns:a16="http://schemas.microsoft.com/office/drawing/2014/main" id="{6E54459A-EB56-44A3-9E16-E3E7341E101E}"/>
                </a:ext>
              </a:extLst>
            </p:cNvPr>
            <p:cNvSpPr>
              <a:spLocks/>
            </p:cNvSpPr>
            <p:nvPr/>
          </p:nvSpPr>
          <p:spPr bwMode="auto">
            <a:xfrm>
              <a:off x="3938803" y="-9613896"/>
              <a:ext cx="494438" cy="496210"/>
            </a:xfrm>
            <a:custGeom>
              <a:avLst/>
              <a:gdLst>
                <a:gd name="T0" fmla="*/ 101 w 167"/>
                <a:gd name="T1" fmla="*/ 163 h 167"/>
                <a:gd name="T2" fmla="*/ 22 w 167"/>
                <a:gd name="T3" fmla="*/ 136 h 167"/>
                <a:gd name="T4" fmla="*/ 5 w 167"/>
                <a:gd name="T5" fmla="*/ 101 h 167"/>
                <a:gd name="T6" fmla="*/ 32 w 167"/>
                <a:gd name="T7" fmla="*/ 22 h 167"/>
                <a:gd name="T8" fmla="*/ 66 w 167"/>
                <a:gd name="T9" fmla="*/ 5 h 167"/>
                <a:gd name="T10" fmla="*/ 146 w 167"/>
                <a:gd name="T11" fmla="*/ 32 h 167"/>
                <a:gd name="T12" fmla="*/ 163 w 167"/>
                <a:gd name="T13" fmla="*/ 66 h 167"/>
                <a:gd name="T14" fmla="*/ 136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8" y="131"/>
                    <a:pt x="0" y="116"/>
                    <a:pt x="5" y="101"/>
                  </a:cubicBezTo>
                  <a:cubicBezTo>
                    <a:pt x="32" y="22"/>
                    <a:pt x="32" y="22"/>
                    <a:pt x="32" y="22"/>
                  </a:cubicBezTo>
                  <a:cubicBezTo>
                    <a:pt x="37" y="8"/>
                    <a:pt x="52" y="0"/>
                    <a:pt x="66" y="5"/>
                  </a:cubicBezTo>
                  <a:cubicBezTo>
                    <a:pt x="146" y="32"/>
                    <a:pt x="146" y="32"/>
                    <a:pt x="146" y="32"/>
                  </a:cubicBezTo>
                  <a:cubicBezTo>
                    <a:pt x="160" y="37"/>
                    <a:pt x="167" y="52"/>
                    <a:pt x="163" y="66"/>
                  </a:cubicBezTo>
                  <a:cubicBezTo>
                    <a:pt x="136" y="146"/>
                    <a:pt x="136" y="146"/>
                    <a:pt x="136" y="146"/>
                  </a:cubicBezTo>
                  <a:cubicBezTo>
                    <a:pt x="131"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6" name="Freeform 58">
              <a:extLst>
                <a:ext uri="{FF2B5EF4-FFF2-40B4-BE49-F238E27FC236}">
                  <a16:creationId xmlns:a16="http://schemas.microsoft.com/office/drawing/2014/main" id="{899F5521-69A2-48A6-8E7E-674209ABB209}"/>
                </a:ext>
              </a:extLst>
            </p:cNvPr>
            <p:cNvSpPr>
              <a:spLocks/>
            </p:cNvSpPr>
            <p:nvPr/>
          </p:nvSpPr>
          <p:spPr bwMode="auto">
            <a:xfrm>
              <a:off x="4466649" y="-9431615"/>
              <a:ext cx="494438" cy="496210"/>
            </a:xfrm>
            <a:custGeom>
              <a:avLst/>
              <a:gdLst>
                <a:gd name="T0" fmla="*/ 101 w 167"/>
                <a:gd name="T1" fmla="*/ 162 h 167"/>
                <a:gd name="T2" fmla="*/ 21 w 167"/>
                <a:gd name="T3" fmla="*/ 136 h 167"/>
                <a:gd name="T4" fmla="*/ 5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6"/>
                    <a:pt x="21" y="136"/>
                    <a:pt x="21" y="136"/>
                  </a:cubicBezTo>
                  <a:cubicBezTo>
                    <a:pt x="7" y="131"/>
                    <a:pt x="0" y="115"/>
                    <a:pt x="5" y="101"/>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7" name="Freeform 59">
              <a:extLst>
                <a:ext uri="{FF2B5EF4-FFF2-40B4-BE49-F238E27FC236}">
                  <a16:creationId xmlns:a16="http://schemas.microsoft.com/office/drawing/2014/main" id="{3ED3C847-607B-47B1-AFB9-F0861B24E301}"/>
                </a:ext>
              </a:extLst>
            </p:cNvPr>
            <p:cNvSpPr>
              <a:spLocks/>
            </p:cNvSpPr>
            <p:nvPr/>
          </p:nvSpPr>
          <p:spPr bwMode="auto">
            <a:xfrm>
              <a:off x="5001177" y="-9249334"/>
              <a:ext cx="494438" cy="499585"/>
            </a:xfrm>
            <a:custGeom>
              <a:avLst/>
              <a:gdLst>
                <a:gd name="T0" fmla="*/ 102 w 168"/>
                <a:gd name="T1" fmla="*/ 162 h 167"/>
                <a:gd name="T2" fmla="*/ 22 w 168"/>
                <a:gd name="T3" fmla="*/ 135 h 167"/>
                <a:gd name="T4" fmla="*/ 5 w 168"/>
                <a:gd name="T5" fmla="*/ 101 h 167"/>
                <a:gd name="T6" fmla="*/ 32 w 168"/>
                <a:gd name="T7" fmla="*/ 21 h 167"/>
                <a:gd name="T8" fmla="*/ 66 w 168"/>
                <a:gd name="T9" fmla="*/ 4 h 167"/>
                <a:gd name="T10" fmla="*/ 146 w 168"/>
                <a:gd name="T11" fmla="*/ 31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8" y="52"/>
                    <a:pt x="163" y="66"/>
                  </a:cubicBezTo>
                  <a:cubicBezTo>
                    <a:pt x="136" y="145"/>
                    <a:pt x="136" y="145"/>
                    <a:pt x="136" y="145"/>
                  </a:cubicBezTo>
                  <a:cubicBezTo>
                    <a:pt x="131" y="159"/>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8" name="Freeform 60">
              <a:extLst>
                <a:ext uri="{FF2B5EF4-FFF2-40B4-BE49-F238E27FC236}">
                  <a16:creationId xmlns:a16="http://schemas.microsoft.com/office/drawing/2014/main" id="{5EFE3FA7-9214-47A5-8153-7136E57E9148}"/>
                </a:ext>
              </a:extLst>
            </p:cNvPr>
            <p:cNvSpPr>
              <a:spLocks/>
            </p:cNvSpPr>
            <p:nvPr/>
          </p:nvSpPr>
          <p:spPr bwMode="auto">
            <a:xfrm>
              <a:off x="5549068" y="-9060302"/>
              <a:ext cx="494438" cy="496210"/>
            </a:xfrm>
            <a:custGeom>
              <a:avLst/>
              <a:gdLst>
                <a:gd name="T0" fmla="*/ 101 w 167"/>
                <a:gd name="T1" fmla="*/ 162 h 167"/>
                <a:gd name="T2" fmla="*/ 22 w 167"/>
                <a:gd name="T3" fmla="*/ 135 h 167"/>
                <a:gd name="T4" fmla="*/ 5 w 167"/>
                <a:gd name="T5" fmla="*/ 101 h 167"/>
                <a:gd name="T6" fmla="*/ 32 w 167"/>
                <a:gd name="T7" fmla="*/ 21 h 167"/>
                <a:gd name="T8" fmla="*/ 66 w 167"/>
                <a:gd name="T9" fmla="*/ 4 h 167"/>
                <a:gd name="T10" fmla="*/ 146 w 167"/>
                <a:gd name="T11" fmla="*/ 31 h 167"/>
                <a:gd name="T12" fmla="*/ 163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0"/>
                    <a:pt x="0" y="115"/>
                    <a:pt x="5" y="101"/>
                  </a:cubicBezTo>
                  <a:cubicBezTo>
                    <a:pt x="32" y="21"/>
                    <a:pt x="32" y="21"/>
                    <a:pt x="32" y="21"/>
                  </a:cubicBezTo>
                  <a:cubicBezTo>
                    <a:pt x="37" y="7"/>
                    <a:pt x="52" y="0"/>
                    <a:pt x="66" y="4"/>
                  </a:cubicBezTo>
                  <a:cubicBezTo>
                    <a:pt x="146" y="31"/>
                    <a:pt x="146" y="31"/>
                    <a:pt x="146" y="31"/>
                  </a:cubicBezTo>
                  <a:cubicBezTo>
                    <a:pt x="160" y="36"/>
                    <a:pt x="167" y="51"/>
                    <a:pt x="163" y="66"/>
                  </a:cubicBezTo>
                  <a:cubicBezTo>
                    <a:pt x="136" y="145"/>
                    <a:pt x="136" y="145"/>
                    <a:pt x="136" y="145"/>
                  </a:cubicBezTo>
                  <a:cubicBezTo>
                    <a:pt x="131" y="159"/>
                    <a:pt x="116"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9" name="Freeform 61">
              <a:extLst>
                <a:ext uri="{FF2B5EF4-FFF2-40B4-BE49-F238E27FC236}">
                  <a16:creationId xmlns:a16="http://schemas.microsoft.com/office/drawing/2014/main" id="{17AAC043-B930-49E8-8369-477B98866C32}"/>
                </a:ext>
              </a:extLst>
            </p:cNvPr>
            <p:cNvSpPr>
              <a:spLocks/>
            </p:cNvSpPr>
            <p:nvPr/>
          </p:nvSpPr>
          <p:spPr bwMode="auto">
            <a:xfrm>
              <a:off x="6083595" y="-8881396"/>
              <a:ext cx="494438" cy="496210"/>
            </a:xfrm>
            <a:custGeom>
              <a:avLst/>
              <a:gdLst>
                <a:gd name="T0" fmla="*/ 101 w 167"/>
                <a:gd name="T1" fmla="*/ 163 h 167"/>
                <a:gd name="T2" fmla="*/ 22 w 167"/>
                <a:gd name="T3" fmla="*/ 136 h 167"/>
                <a:gd name="T4" fmla="*/ 5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7" y="131"/>
                    <a:pt x="0" y="116"/>
                    <a:pt x="5" y="101"/>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0" name="Freeform 62">
              <a:extLst>
                <a:ext uri="{FF2B5EF4-FFF2-40B4-BE49-F238E27FC236}">
                  <a16:creationId xmlns:a16="http://schemas.microsoft.com/office/drawing/2014/main" id="{B60596BA-A1AF-4067-AC07-52B8CEEC5C21}"/>
                </a:ext>
              </a:extLst>
            </p:cNvPr>
            <p:cNvSpPr>
              <a:spLocks/>
            </p:cNvSpPr>
            <p:nvPr/>
          </p:nvSpPr>
          <p:spPr bwMode="auto">
            <a:xfrm>
              <a:off x="6618123" y="-8695739"/>
              <a:ext cx="494438" cy="496210"/>
            </a:xfrm>
            <a:custGeom>
              <a:avLst/>
              <a:gdLst>
                <a:gd name="T0" fmla="*/ 102 w 168"/>
                <a:gd name="T1" fmla="*/ 162 h 167"/>
                <a:gd name="T2" fmla="*/ 22 w 168"/>
                <a:gd name="T3" fmla="*/ 135 h 167"/>
                <a:gd name="T4" fmla="*/ 5 w 168"/>
                <a:gd name="T5" fmla="*/ 101 h 167"/>
                <a:gd name="T6" fmla="*/ 32 w 168"/>
                <a:gd name="T7" fmla="*/ 22 h 167"/>
                <a:gd name="T8" fmla="*/ 66 w 168"/>
                <a:gd name="T9" fmla="*/ 5 h 167"/>
                <a:gd name="T10" fmla="*/ 146 w 168"/>
                <a:gd name="T11" fmla="*/ 32 h 167"/>
                <a:gd name="T12" fmla="*/ 163 w 168"/>
                <a:gd name="T13" fmla="*/ 66 h 167"/>
                <a:gd name="T14" fmla="*/ 136 w 168"/>
                <a:gd name="T15" fmla="*/ 145 h 167"/>
                <a:gd name="T16" fmla="*/ 102 w 168"/>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8" h="167">
                  <a:moveTo>
                    <a:pt x="102" y="162"/>
                  </a:moveTo>
                  <a:cubicBezTo>
                    <a:pt x="22" y="135"/>
                    <a:pt x="22" y="135"/>
                    <a:pt x="22" y="135"/>
                  </a:cubicBezTo>
                  <a:cubicBezTo>
                    <a:pt x="8" y="131"/>
                    <a:pt x="0" y="115"/>
                    <a:pt x="5" y="101"/>
                  </a:cubicBezTo>
                  <a:cubicBezTo>
                    <a:pt x="32" y="22"/>
                    <a:pt x="32" y="22"/>
                    <a:pt x="32" y="22"/>
                  </a:cubicBezTo>
                  <a:cubicBezTo>
                    <a:pt x="37" y="7"/>
                    <a:pt x="52" y="0"/>
                    <a:pt x="66" y="5"/>
                  </a:cubicBezTo>
                  <a:cubicBezTo>
                    <a:pt x="146" y="32"/>
                    <a:pt x="146" y="32"/>
                    <a:pt x="146" y="32"/>
                  </a:cubicBezTo>
                  <a:cubicBezTo>
                    <a:pt x="160" y="36"/>
                    <a:pt x="168" y="52"/>
                    <a:pt x="163" y="66"/>
                  </a:cubicBezTo>
                  <a:cubicBezTo>
                    <a:pt x="136" y="145"/>
                    <a:pt x="136" y="145"/>
                    <a:pt x="136" y="145"/>
                  </a:cubicBezTo>
                  <a:cubicBezTo>
                    <a:pt x="131" y="159"/>
                    <a:pt x="116" y="167"/>
                    <a:pt x="102"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1" name="Freeform 63">
              <a:extLst>
                <a:ext uri="{FF2B5EF4-FFF2-40B4-BE49-F238E27FC236}">
                  <a16:creationId xmlns:a16="http://schemas.microsoft.com/office/drawing/2014/main" id="{26A6C95B-1F0C-4BD1-8863-1A83F3EF8BA1}"/>
                </a:ext>
              </a:extLst>
            </p:cNvPr>
            <p:cNvSpPr>
              <a:spLocks/>
            </p:cNvSpPr>
            <p:nvPr/>
          </p:nvSpPr>
          <p:spPr bwMode="auto">
            <a:xfrm>
              <a:off x="7132606" y="-8520209"/>
              <a:ext cx="494438" cy="496210"/>
            </a:xfrm>
            <a:custGeom>
              <a:avLst/>
              <a:gdLst>
                <a:gd name="T0" fmla="*/ 101 w 167"/>
                <a:gd name="T1" fmla="*/ 162 h 167"/>
                <a:gd name="T2" fmla="*/ 22 w 167"/>
                <a:gd name="T3" fmla="*/ 135 h 167"/>
                <a:gd name="T4" fmla="*/ 5 w 167"/>
                <a:gd name="T5" fmla="*/ 101 h 167"/>
                <a:gd name="T6" fmla="*/ 32 w 167"/>
                <a:gd name="T7" fmla="*/ 22 h 167"/>
                <a:gd name="T8" fmla="*/ 66 w 167"/>
                <a:gd name="T9" fmla="*/ 5 h 167"/>
                <a:gd name="T10" fmla="*/ 146 w 167"/>
                <a:gd name="T11" fmla="*/ 32 h 167"/>
                <a:gd name="T12" fmla="*/ 163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1"/>
                    <a:pt x="0" y="115"/>
                    <a:pt x="5" y="101"/>
                  </a:cubicBezTo>
                  <a:cubicBezTo>
                    <a:pt x="32" y="22"/>
                    <a:pt x="32" y="22"/>
                    <a:pt x="32" y="22"/>
                  </a:cubicBezTo>
                  <a:cubicBezTo>
                    <a:pt x="37" y="8"/>
                    <a:pt x="52" y="0"/>
                    <a:pt x="66" y="5"/>
                  </a:cubicBezTo>
                  <a:cubicBezTo>
                    <a:pt x="146" y="32"/>
                    <a:pt x="146" y="32"/>
                    <a:pt x="146" y="32"/>
                  </a:cubicBezTo>
                  <a:cubicBezTo>
                    <a:pt x="160" y="36"/>
                    <a:pt x="167" y="52"/>
                    <a:pt x="163" y="66"/>
                  </a:cubicBezTo>
                  <a:cubicBezTo>
                    <a:pt x="136" y="145"/>
                    <a:pt x="136" y="145"/>
                    <a:pt x="136" y="145"/>
                  </a:cubicBezTo>
                  <a:cubicBezTo>
                    <a:pt x="131" y="160"/>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2" name="Freeform 64">
              <a:extLst>
                <a:ext uri="{FF2B5EF4-FFF2-40B4-BE49-F238E27FC236}">
                  <a16:creationId xmlns:a16="http://schemas.microsoft.com/office/drawing/2014/main" id="{2CB39E49-9D5F-4DB9-8EB6-7B9482E58B00}"/>
                </a:ext>
              </a:extLst>
            </p:cNvPr>
            <p:cNvSpPr>
              <a:spLocks/>
            </p:cNvSpPr>
            <p:nvPr/>
          </p:nvSpPr>
          <p:spPr bwMode="auto">
            <a:xfrm>
              <a:off x="7667134" y="-8341304"/>
              <a:ext cx="487757" cy="499585"/>
            </a:xfrm>
            <a:custGeom>
              <a:avLst/>
              <a:gdLst>
                <a:gd name="T0" fmla="*/ 101 w 167"/>
                <a:gd name="T1" fmla="*/ 162 h 167"/>
                <a:gd name="T2" fmla="*/ 21 w 167"/>
                <a:gd name="T3" fmla="*/ 135 h 167"/>
                <a:gd name="T4" fmla="*/ 4 w 167"/>
                <a:gd name="T5" fmla="*/ 101 h 167"/>
                <a:gd name="T6" fmla="*/ 31 w 167"/>
                <a:gd name="T7" fmla="*/ 22 h 167"/>
                <a:gd name="T8" fmla="*/ 66 w 167"/>
                <a:gd name="T9" fmla="*/ 5 h 167"/>
                <a:gd name="T10" fmla="*/ 145 w 167"/>
                <a:gd name="T11" fmla="*/ 31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0"/>
                    <a:pt x="0" y="115"/>
                    <a:pt x="4" y="101"/>
                  </a:cubicBezTo>
                  <a:cubicBezTo>
                    <a:pt x="31" y="22"/>
                    <a:pt x="31" y="22"/>
                    <a:pt x="31" y="22"/>
                  </a:cubicBezTo>
                  <a:cubicBezTo>
                    <a:pt x="36" y="7"/>
                    <a:pt x="52" y="0"/>
                    <a:pt x="66" y="5"/>
                  </a:cubicBezTo>
                  <a:cubicBezTo>
                    <a:pt x="145" y="31"/>
                    <a:pt x="145" y="31"/>
                    <a:pt x="145" y="31"/>
                  </a:cubicBezTo>
                  <a:cubicBezTo>
                    <a:pt x="159" y="36"/>
                    <a:pt x="167" y="52"/>
                    <a:pt x="162" y="66"/>
                  </a:cubicBezTo>
                  <a:cubicBezTo>
                    <a:pt x="135" y="145"/>
                    <a:pt x="135" y="145"/>
                    <a:pt x="135" y="145"/>
                  </a:cubicBezTo>
                  <a:cubicBezTo>
                    <a:pt x="130"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3" name="Freeform 65">
              <a:extLst>
                <a:ext uri="{FF2B5EF4-FFF2-40B4-BE49-F238E27FC236}">
                  <a16:creationId xmlns:a16="http://schemas.microsoft.com/office/drawing/2014/main" id="{BAC7F3A4-D7A7-4DD8-9842-8B5B69E470A7}"/>
                </a:ext>
              </a:extLst>
            </p:cNvPr>
            <p:cNvSpPr>
              <a:spLocks/>
            </p:cNvSpPr>
            <p:nvPr/>
          </p:nvSpPr>
          <p:spPr bwMode="auto">
            <a:xfrm>
              <a:off x="5802968" y="-10727837"/>
              <a:ext cx="487757" cy="499585"/>
            </a:xfrm>
            <a:custGeom>
              <a:avLst/>
              <a:gdLst>
                <a:gd name="T0" fmla="*/ 101 w 167"/>
                <a:gd name="T1" fmla="*/ 163 h 168"/>
                <a:gd name="T2" fmla="*/ 21 w 167"/>
                <a:gd name="T3" fmla="*/ 136 h 168"/>
                <a:gd name="T4" fmla="*/ 4 w 167"/>
                <a:gd name="T5" fmla="*/ 102 h 168"/>
                <a:gd name="T6" fmla="*/ 31 w 167"/>
                <a:gd name="T7" fmla="*/ 22 h 168"/>
                <a:gd name="T8" fmla="*/ 66 w 167"/>
                <a:gd name="T9" fmla="*/ 5 h 168"/>
                <a:gd name="T10" fmla="*/ 145 w 167"/>
                <a:gd name="T11" fmla="*/ 32 h 168"/>
                <a:gd name="T12" fmla="*/ 162 w 167"/>
                <a:gd name="T13" fmla="*/ 66 h 168"/>
                <a:gd name="T14" fmla="*/ 135 w 167"/>
                <a:gd name="T15" fmla="*/ 146 h 168"/>
                <a:gd name="T16" fmla="*/ 101 w 167"/>
                <a:gd name="T1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8">
                  <a:moveTo>
                    <a:pt x="101" y="163"/>
                  </a:moveTo>
                  <a:cubicBezTo>
                    <a:pt x="21" y="136"/>
                    <a:pt x="21" y="136"/>
                    <a:pt x="21" y="136"/>
                  </a:cubicBezTo>
                  <a:cubicBezTo>
                    <a:pt x="7" y="131"/>
                    <a:pt x="0" y="116"/>
                    <a:pt x="4" y="102"/>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8"/>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4" name="Freeform 66">
              <a:extLst>
                <a:ext uri="{FF2B5EF4-FFF2-40B4-BE49-F238E27FC236}">
                  <a16:creationId xmlns:a16="http://schemas.microsoft.com/office/drawing/2014/main" id="{20F7CCC4-99B5-41AC-ACB9-AF1EA21A8E96}"/>
                </a:ext>
              </a:extLst>
            </p:cNvPr>
            <p:cNvSpPr>
              <a:spLocks/>
            </p:cNvSpPr>
            <p:nvPr/>
          </p:nvSpPr>
          <p:spPr bwMode="auto">
            <a:xfrm>
              <a:off x="6330814" y="-10545555"/>
              <a:ext cx="487757" cy="496210"/>
            </a:xfrm>
            <a:custGeom>
              <a:avLst/>
              <a:gdLst>
                <a:gd name="T0" fmla="*/ 101 w 167"/>
                <a:gd name="T1" fmla="*/ 163 h 167"/>
                <a:gd name="T2" fmla="*/ 22 w 167"/>
                <a:gd name="T3" fmla="*/ 136 h 167"/>
                <a:gd name="T4" fmla="*/ 5 w 167"/>
                <a:gd name="T5" fmla="*/ 101 h 167"/>
                <a:gd name="T6" fmla="*/ 32 w 167"/>
                <a:gd name="T7" fmla="*/ 22 h 167"/>
                <a:gd name="T8" fmla="*/ 66 w 167"/>
                <a:gd name="T9" fmla="*/ 5 h 167"/>
                <a:gd name="T10" fmla="*/ 146 w 167"/>
                <a:gd name="T11" fmla="*/ 32 h 167"/>
                <a:gd name="T12" fmla="*/ 162 w 167"/>
                <a:gd name="T13" fmla="*/ 66 h 167"/>
                <a:gd name="T14" fmla="*/ 136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8" y="131"/>
                    <a:pt x="0" y="116"/>
                    <a:pt x="5" y="101"/>
                  </a:cubicBezTo>
                  <a:cubicBezTo>
                    <a:pt x="32" y="22"/>
                    <a:pt x="32" y="22"/>
                    <a:pt x="32" y="22"/>
                  </a:cubicBezTo>
                  <a:cubicBezTo>
                    <a:pt x="37" y="8"/>
                    <a:pt x="52" y="0"/>
                    <a:pt x="66" y="5"/>
                  </a:cubicBezTo>
                  <a:cubicBezTo>
                    <a:pt x="146" y="32"/>
                    <a:pt x="146" y="32"/>
                    <a:pt x="146" y="32"/>
                  </a:cubicBezTo>
                  <a:cubicBezTo>
                    <a:pt x="160" y="37"/>
                    <a:pt x="167" y="52"/>
                    <a:pt x="162" y="66"/>
                  </a:cubicBezTo>
                  <a:cubicBezTo>
                    <a:pt x="136" y="146"/>
                    <a:pt x="136" y="146"/>
                    <a:pt x="136" y="146"/>
                  </a:cubicBezTo>
                  <a:cubicBezTo>
                    <a:pt x="131"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5" name="Freeform 67">
              <a:extLst>
                <a:ext uri="{FF2B5EF4-FFF2-40B4-BE49-F238E27FC236}">
                  <a16:creationId xmlns:a16="http://schemas.microsoft.com/office/drawing/2014/main" id="{7D927200-02E6-4434-8606-0A7D3C4EA700}"/>
                </a:ext>
              </a:extLst>
            </p:cNvPr>
            <p:cNvSpPr>
              <a:spLocks/>
            </p:cNvSpPr>
            <p:nvPr/>
          </p:nvSpPr>
          <p:spPr bwMode="auto">
            <a:xfrm>
              <a:off x="6865342" y="-10363274"/>
              <a:ext cx="494438" cy="499585"/>
            </a:xfrm>
            <a:custGeom>
              <a:avLst/>
              <a:gdLst>
                <a:gd name="T0" fmla="*/ 101 w 167"/>
                <a:gd name="T1" fmla="*/ 162 h 167"/>
                <a:gd name="T2" fmla="*/ 21 w 167"/>
                <a:gd name="T3" fmla="*/ 135 h 167"/>
                <a:gd name="T4" fmla="*/ 5 w 167"/>
                <a:gd name="T5" fmla="*/ 101 h 167"/>
                <a:gd name="T6" fmla="*/ 31 w 167"/>
                <a:gd name="T7" fmla="*/ 22 h 167"/>
                <a:gd name="T8" fmla="*/ 66 w 167"/>
                <a:gd name="T9" fmla="*/ 5 h 167"/>
                <a:gd name="T10" fmla="*/ 145 w 167"/>
                <a:gd name="T11" fmla="*/ 31 h 167"/>
                <a:gd name="T12" fmla="*/ 162 w 167"/>
                <a:gd name="T13" fmla="*/ 66 h 167"/>
                <a:gd name="T14" fmla="*/ 135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1" y="135"/>
                    <a:pt x="21" y="135"/>
                    <a:pt x="21" y="135"/>
                  </a:cubicBezTo>
                  <a:cubicBezTo>
                    <a:pt x="7" y="130"/>
                    <a:pt x="0" y="115"/>
                    <a:pt x="5" y="101"/>
                  </a:cubicBezTo>
                  <a:cubicBezTo>
                    <a:pt x="31" y="22"/>
                    <a:pt x="31" y="22"/>
                    <a:pt x="31" y="22"/>
                  </a:cubicBezTo>
                  <a:cubicBezTo>
                    <a:pt x="36" y="7"/>
                    <a:pt x="52" y="0"/>
                    <a:pt x="66" y="5"/>
                  </a:cubicBezTo>
                  <a:cubicBezTo>
                    <a:pt x="145" y="31"/>
                    <a:pt x="145" y="31"/>
                    <a:pt x="145" y="31"/>
                  </a:cubicBezTo>
                  <a:cubicBezTo>
                    <a:pt x="159" y="36"/>
                    <a:pt x="167" y="52"/>
                    <a:pt x="162" y="66"/>
                  </a:cubicBezTo>
                  <a:cubicBezTo>
                    <a:pt x="135" y="145"/>
                    <a:pt x="135" y="145"/>
                    <a:pt x="135" y="145"/>
                  </a:cubicBezTo>
                  <a:cubicBezTo>
                    <a:pt x="130"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6" name="Freeform 68">
              <a:extLst>
                <a:ext uri="{FF2B5EF4-FFF2-40B4-BE49-F238E27FC236}">
                  <a16:creationId xmlns:a16="http://schemas.microsoft.com/office/drawing/2014/main" id="{8465C244-E7A1-4BED-8CC3-5C67086D72B5}"/>
                </a:ext>
              </a:extLst>
            </p:cNvPr>
            <p:cNvSpPr>
              <a:spLocks/>
            </p:cNvSpPr>
            <p:nvPr/>
          </p:nvSpPr>
          <p:spPr bwMode="auto">
            <a:xfrm>
              <a:off x="7386507" y="-10184369"/>
              <a:ext cx="494438" cy="499585"/>
            </a:xfrm>
            <a:custGeom>
              <a:avLst/>
              <a:gdLst>
                <a:gd name="T0" fmla="*/ 101 w 167"/>
                <a:gd name="T1" fmla="*/ 162 h 167"/>
                <a:gd name="T2" fmla="*/ 22 w 167"/>
                <a:gd name="T3" fmla="*/ 135 h 167"/>
                <a:gd name="T4" fmla="*/ 5 w 167"/>
                <a:gd name="T5" fmla="*/ 101 h 167"/>
                <a:gd name="T6" fmla="*/ 32 w 167"/>
                <a:gd name="T7" fmla="*/ 22 h 167"/>
                <a:gd name="T8" fmla="*/ 66 w 167"/>
                <a:gd name="T9" fmla="*/ 5 h 167"/>
                <a:gd name="T10" fmla="*/ 146 w 167"/>
                <a:gd name="T11" fmla="*/ 32 h 167"/>
                <a:gd name="T12" fmla="*/ 162 w 167"/>
                <a:gd name="T13" fmla="*/ 66 h 167"/>
                <a:gd name="T14" fmla="*/ 136 w 167"/>
                <a:gd name="T15" fmla="*/ 145 h 167"/>
                <a:gd name="T16" fmla="*/ 101 w 167"/>
                <a:gd name="T17" fmla="*/ 1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2"/>
                  </a:moveTo>
                  <a:cubicBezTo>
                    <a:pt x="22" y="135"/>
                    <a:pt x="22" y="135"/>
                    <a:pt x="22" y="135"/>
                  </a:cubicBezTo>
                  <a:cubicBezTo>
                    <a:pt x="8" y="131"/>
                    <a:pt x="0" y="115"/>
                    <a:pt x="5" y="101"/>
                  </a:cubicBezTo>
                  <a:cubicBezTo>
                    <a:pt x="32" y="22"/>
                    <a:pt x="32" y="22"/>
                    <a:pt x="32" y="22"/>
                  </a:cubicBezTo>
                  <a:cubicBezTo>
                    <a:pt x="37" y="7"/>
                    <a:pt x="52" y="0"/>
                    <a:pt x="66" y="5"/>
                  </a:cubicBezTo>
                  <a:cubicBezTo>
                    <a:pt x="146" y="32"/>
                    <a:pt x="146" y="32"/>
                    <a:pt x="146" y="32"/>
                  </a:cubicBezTo>
                  <a:cubicBezTo>
                    <a:pt x="160" y="36"/>
                    <a:pt x="167" y="52"/>
                    <a:pt x="162" y="66"/>
                  </a:cubicBezTo>
                  <a:cubicBezTo>
                    <a:pt x="136" y="145"/>
                    <a:pt x="136" y="145"/>
                    <a:pt x="136" y="145"/>
                  </a:cubicBezTo>
                  <a:cubicBezTo>
                    <a:pt x="131" y="159"/>
                    <a:pt x="115" y="167"/>
                    <a:pt x="101" y="162"/>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7" name="Freeform 69">
              <a:extLst>
                <a:ext uri="{FF2B5EF4-FFF2-40B4-BE49-F238E27FC236}">
                  <a16:creationId xmlns:a16="http://schemas.microsoft.com/office/drawing/2014/main" id="{98E4CDBB-1C85-45B3-B0C9-FFF6545847DF}"/>
                </a:ext>
              </a:extLst>
            </p:cNvPr>
            <p:cNvSpPr>
              <a:spLocks/>
            </p:cNvSpPr>
            <p:nvPr/>
          </p:nvSpPr>
          <p:spPr bwMode="auto">
            <a:xfrm>
              <a:off x="7921034" y="-10002088"/>
              <a:ext cx="494438" cy="496210"/>
            </a:xfrm>
            <a:custGeom>
              <a:avLst/>
              <a:gdLst>
                <a:gd name="T0" fmla="*/ 101 w 167"/>
                <a:gd name="T1" fmla="*/ 163 h 167"/>
                <a:gd name="T2" fmla="*/ 22 w 167"/>
                <a:gd name="T3" fmla="*/ 136 h 167"/>
                <a:gd name="T4" fmla="*/ 5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2" y="136"/>
                    <a:pt x="22" y="136"/>
                    <a:pt x="22" y="136"/>
                  </a:cubicBezTo>
                  <a:cubicBezTo>
                    <a:pt x="7" y="131"/>
                    <a:pt x="0" y="116"/>
                    <a:pt x="5" y="101"/>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8" name="Freeform 70">
              <a:extLst>
                <a:ext uri="{FF2B5EF4-FFF2-40B4-BE49-F238E27FC236}">
                  <a16:creationId xmlns:a16="http://schemas.microsoft.com/office/drawing/2014/main" id="{5CABD21F-ED39-4948-A449-FE2D856F27EE}"/>
                </a:ext>
              </a:extLst>
            </p:cNvPr>
            <p:cNvSpPr>
              <a:spLocks/>
            </p:cNvSpPr>
            <p:nvPr/>
          </p:nvSpPr>
          <p:spPr bwMode="auto">
            <a:xfrm>
              <a:off x="8475607" y="-9813055"/>
              <a:ext cx="487757" cy="496210"/>
            </a:xfrm>
            <a:custGeom>
              <a:avLst/>
              <a:gdLst>
                <a:gd name="T0" fmla="*/ 101 w 167"/>
                <a:gd name="T1" fmla="*/ 163 h 167"/>
                <a:gd name="T2" fmla="*/ 21 w 167"/>
                <a:gd name="T3" fmla="*/ 136 h 167"/>
                <a:gd name="T4" fmla="*/ 4 w 167"/>
                <a:gd name="T5" fmla="*/ 101 h 167"/>
                <a:gd name="T6" fmla="*/ 31 w 167"/>
                <a:gd name="T7" fmla="*/ 22 h 167"/>
                <a:gd name="T8" fmla="*/ 66 w 167"/>
                <a:gd name="T9" fmla="*/ 5 h 167"/>
                <a:gd name="T10" fmla="*/ 145 w 167"/>
                <a:gd name="T11" fmla="*/ 32 h 167"/>
                <a:gd name="T12" fmla="*/ 162 w 167"/>
                <a:gd name="T13" fmla="*/ 66 h 167"/>
                <a:gd name="T14" fmla="*/ 135 w 167"/>
                <a:gd name="T15" fmla="*/ 146 h 167"/>
                <a:gd name="T16" fmla="*/ 101 w 167"/>
                <a:gd name="T17" fmla="*/ 16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167">
                  <a:moveTo>
                    <a:pt x="101" y="163"/>
                  </a:moveTo>
                  <a:cubicBezTo>
                    <a:pt x="21" y="136"/>
                    <a:pt x="21" y="136"/>
                    <a:pt x="21" y="136"/>
                  </a:cubicBezTo>
                  <a:cubicBezTo>
                    <a:pt x="7" y="131"/>
                    <a:pt x="0" y="116"/>
                    <a:pt x="4" y="101"/>
                  </a:cubicBezTo>
                  <a:cubicBezTo>
                    <a:pt x="31" y="22"/>
                    <a:pt x="31" y="22"/>
                    <a:pt x="31" y="22"/>
                  </a:cubicBezTo>
                  <a:cubicBezTo>
                    <a:pt x="36" y="8"/>
                    <a:pt x="52" y="0"/>
                    <a:pt x="66" y="5"/>
                  </a:cubicBezTo>
                  <a:cubicBezTo>
                    <a:pt x="145" y="32"/>
                    <a:pt x="145" y="32"/>
                    <a:pt x="145" y="32"/>
                  </a:cubicBezTo>
                  <a:cubicBezTo>
                    <a:pt x="159" y="37"/>
                    <a:pt x="167" y="52"/>
                    <a:pt x="162" y="66"/>
                  </a:cubicBezTo>
                  <a:cubicBezTo>
                    <a:pt x="135" y="146"/>
                    <a:pt x="135" y="146"/>
                    <a:pt x="135" y="146"/>
                  </a:cubicBezTo>
                  <a:cubicBezTo>
                    <a:pt x="130" y="160"/>
                    <a:pt x="115" y="167"/>
                    <a:pt x="101" y="163"/>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9" name="Freeform 71">
              <a:extLst>
                <a:ext uri="{FF2B5EF4-FFF2-40B4-BE49-F238E27FC236}">
                  <a16:creationId xmlns:a16="http://schemas.microsoft.com/office/drawing/2014/main" id="{F2DAFB9E-37FC-44DC-87BC-90A610279598}"/>
                </a:ext>
              </a:extLst>
            </p:cNvPr>
            <p:cNvSpPr>
              <a:spLocks/>
            </p:cNvSpPr>
            <p:nvPr/>
          </p:nvSpPr>
          <p:spPr bwMode="auto">
            <a:xfrm>
              <a:off x="9003453" y="-9634150"/>
              <a:ext cx="728294" cy="580599"/>
            </a:xfrm>
            <a:custGeom>
              <a:avLst/>
              <a:gdLst>
                <a:gd name="T0" fmla="*/ 182 w 248"/>
                <a:gd name="T1" fmla="*/ 190 h 195"/>
                <a:gd name="T2" fmla="*/ 22 w 248"/>
                <a:gd name="T3" fmla="*/ 136 h 195"/>
                <a:gd name="T4" fmla="*/ 5 w 248"/>
                <a:gd name="T5" fmla="*/ 101 h 195"/>
                <a:gd name="T6" fmla="*/ 32 w 248"/>
                <a:gd name="T7" fmla="*/ 22 h 195"/>
                <a:gd name="T8" fmla="*/ 66 w 248"/>
                <a:gd name="T9" fmla="*/ 5 h 195"/>
                <a:gd name="T10" fmla="*/ 226 w 248"/>
                <a:gd name="T11" fmla="*/ 59 h 195"/>
                <a:gd name="T12" fmla="*/ 243 w 248"/>
                <a:gd name="T13" fmla="*/ 93 h 195"/>
                <a:gd name="T14" fmla="*/ 217 w 248"/>
                <a:gd name="T15" fmla="*/ 173 h 195"/>
                <a:gd name="T16" fmla="*/ 182 w 248"/>
                <a:gd name="T17" fmla="*/ 19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95">
                  <a:moveTo>
                    <a:pt x="182" y="190"/>
                  </a:moveTo>
                  <a:cubicBezTo>
                    <a:pt x="22" y="136"/>
                    <a:pt x="22" y="136"/>
                    <a:pt x="22" y="136"/>
                  </a:cubicBezTo>
                  <a:cubicBezTo>
                    <a:pt x="8" y="131"/>
                    <a:pt x="0" y="115"/>
                    <a:pt x="5" y="101"/>
                  </a:cubicBezTo>
                  <a:cubicBezTo>
                    <a:pt x="32" y="22"/>
                    <a:pt x="32" y="22"/>
                    <a:pt x="32" y="22"/>
                  </a:cubicBezTo>
                  <a:cubicBezTo>
                    <a:pt x="37" y="8"/>
                    <a:pt x="52" y="0"/>
                    <a:pt x="66" y="5"/>
                  </a:cubicBezTo>
                  <a:cubicBezTo>
                    <a:pt x="226" y="59"/>
                    <a:pt x="226" y="59"/>
                    <a:pt x="226" y="59"/>
                  </a:cubicBezTo>
                  <a:cubicBezTo>
                    <a:pt x="241" y="64"/>
                    <a:pt x="248" y="79"/>
                    <a:pt x="243" y="93"/>
                  </a:cubicBezTo>
                  <a:cubicBezTo>
                    <a:pt x="217" y="173"/>
                    <a:pt x="217" y="173"/>
                    <a:pt x="217" y="173"/>
                  </a:cubicBezTo>
                  <a:cubicBezTo>
                    <a:pt x="212" y="187"/>
                    <a:pt x="196" y="195"/>
                    <a:pt x="182" y="190"/>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0" name="Freeform 72">
              <a:extLst>
                <a:ext uri="{FF2B5EF4-FFF2-40B4-BE49-F238E27FC236}">
                  <a16:creationId xmlns:a16="http://schemas.microsoft.com/office/drawing/2014/main" id="{84573F77-42BC-40C3-B969-9F1445186B5C}"/>
                </a:ext>
              </a:extLst>
            </p:cNvPr>
            <p:cNvSpPr>
              <a:spLocks/>
            </p:cNvSpPr>
            <p:nvPr/>
          </p:nvSpPr>
          <p:spPr bwMode="auto">
            <a:xfrm>
              <a:off x="2248359" y="-12371743"/>
              <a:ext cx="507801" cy="367938"/>
            </a:xfrm>
            <a:custGeom>
              <a:avLst/>
              <a:gdLst>
                <a:gd name="T0" fmla="*/ 123 w 172"/>
                <a:gd name="T1" fmla="*/ 119 h 124"/>
                <a:gd name="T2" fmla="*/ 22 w 172"/>
                <a:gd name="T3" fmla="*/ 85 h 124"/>
                <a:gd name="T4" fmla="*/ 5 w 172"/>
                <a:gd name="T5" fmla="*/ 51 h 124"/>
                <a:gd name="T6" fmla="*/ 15 w 172"/>
                <a:gd name="T7" fmla="*/ 21 h 124"/>
                <a:gd name="T8" fmla="*/ 49 w 172"/>
                <a:gd name="T9" fmla="*/ 4 h 124"/>
                <a:gd name="T10" fmla="*/ 150 w 172"/>
                <a:gd name="T11" fmla="*/ 39 h 124"/>
                <a:gd name="T12" fmla="*/ 167 w 172"/>
                <a:gd name="T13" fmla="*/ 73 h 124"/>
                <a:gd name="T14" fmla="*/ 157 w 172"/>
                <a:gd name="T15" fmla="*/ 102 h 124"/>
                <a:gd name="T16" fmla="*/ 123 w 172"/>
                <a:gd name="T17" fmla="*/ 1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4">
                  <a:moveTo>
                    <a:pt x="123" y="119"/>
                  </a:moveTo>
                  <a:cubicBezTo>
                    <a:pt x="22" y="85"/>
                    <a:pt x="22" y="85"/>
                    <a:pt x="22" y="85"/>
                  </a:cubicBezTo>
                  <a:cubicBezTo>
                    <a:pt x="8" y="80"/>
                    <a:pt x="0" y="65"/>
                    <a:pt x="5" y="51"/>
                  </a:cubicBezTo>
                  <a:cubicBezTo>
                    <a:pt x="15" y="21"/>
                    <a:pt x="15" y="21"/>
                    <a:pt x="15" y="21"/>
                  </a:cubicBezTo>
                  <a:cubicBezTo>
                    <a:pt x="20" y="7"/>
                    <a:pt x="35" y="0"/>
                    <a:pt x="49" y="4"/>
                  </a:cubicBezTo>
                  <a:cubicBezTo>
                    <a:pt x="150" y="39"/>
                    <a:pt x="150" y="39"/>
                    <a:pt x="150" y="39"/>
                  </a:cubicBezTo>
                  <a:cubicBezTo>
                    <a:pt x="165" y="43"/>
                    <a:pt x="172" y="59"/>
                    <a:pt x="167" y="73"/>
                  </a:cubicBezTo>
                  <a:cubicBezTo>
                    <a:pt x="157" y="102"/>
                    <a:pt x="157" y="102"/>
                    <a:pt x="157" y="102"/>
                  </a:cubicBezTo>
                  <a:cubicBezTo>
                    <a:pt x="153" y="116"/>
                    <a:pt x="137" y="124"/>
                    <a:pt x="123" y="119"/>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1" name="Freeform 73">
              <a:extLst>
                <a:ext uri="{FF2B5EF4-FFF2-40B4-BE49-F238E27FC236}">
                  <a16:creationId xmlns:a16="http://schemas.microsoft.com/office/drawing/2014/main" id="{4E9EA683-123E-48E9-9A99-B55845A4F905}"/>
                </a:ext>
              </a:extLst>
            </p:cNvPr>
            <p:cNvSpPr>
              <a:spLocks/>
            </p:cNvSpPr>
            <p:nvPr/>
          </p:nvSpPr>
          <p:spPr bwMode="auto">
            <a:xfrm>
              <a:off x="2843021" y="-12172584"/>
              <a:ext cx="507801" cy="371313"/>
            </a:xfrm>
            <a:custGeom>
              <a:avLst/>
              <a:gdLst>
                <a:gd name="T0" fmla="*/ 123 w 172"/>
                <a:gd name="T1" fmla="*/ 120 h 125"/>
                <a:gd name="T2" fmla="*/ 22 w 172"/>
                <a:gd name="T3" fmla="*/ 86 h 125"/>
                <a:gd name="T4" fmla="*/ 5 w 172"/>
                <a:gd name="T5" fmla="*/ 51 h 125"/>
                <a:gd name="T6" fmla="*/ 15 w 172"/>
                <a:gd name="T7" fmla="*/ 22 h 125"/>
                <a:gd name="T8" fmla="*/ 49 w 172"/>
                <a:gd name="T9" fmla="*/ 5 h 125"/>
                <a:gd name="T10" fmla="*/ 150 w 172"/>
                <a:gd name="T11" fmla="*/ 39 h 125"/>
                <a:gd name="T12" fmla="*/ 167 w 172"/>
                <a:gd name="T13" fmla="*/ 74 h 125"/>
                <a:gd name="T14" fmla="*/ 158 w 172"/>
                <a:gd name="T15" fmla="*/ 103 h 125"/>
                <a:gd name="T16" fmla="*/ 123 w 172"/>
                <a:gd name="T17"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5">
                  <a:moveTo>
                    <a:pt x="123" y="120"/>
                  </a:moveTo>
                  <a:cubicBezTo>
                    <a:pt x="22" y="86"/>
                    <a:pt x="22" y="86"/>
                    <a:pt x="22" y="86"/>
                  </a:cubicBezTo>
                  <a:cubicBezTo>
                    <a:pt x="8" y="81"/>
                    <a:pt x="0" y="65"/>
                    <a:pt x="5" y="51"/>
                  </a:cubicBezTo>
                  <a:cubicBezTo>
                    <a:pt x="15" y="22"/>
                    <a:pt x="15" y="22"/>
                    <a:pt x="15" y="22"/>
                  </a:cubicBezTo>
                  <a:cubicBezTo>
                    <a:pt x="20" y="8"/>
                    <a:pt x="35" y="0"/>
                    <a:pt x="49" y="5"/>
                  </a:cubicBezTo>
                  <a:cubicBezTo>
                    <a:pt x="150" y="39"/>
                    <a:pt x="150" y="39"/>
                    <a:pt x="150" y="39"/>
                  </a:cubicBezTo>
                  <a:cubicBezTo>
                    <a:pt x="165" y="44"/>
                    <a:pt x="172" y="60"/>
                    <a:pt x="167" y="74"/>
                  </a:cubicBezTo>
                  <a:cubicBezTo>
                    <a:pt x="158" y="103"/>
                    <a:pt x="158" y="103"/>
                    <a:pt x="158" y="103"/>
                  </a:cubicBezTo>
                  <a:cubicBezTo>
                    <a:pt x="153" y="117"/>
                    <a:pt x="137" y="125"/>
                    <a:pt x="123" y="120"/>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2" name="Freeform 74">
              <a:extLst>
                <a:ext uri="{FF2B5EF4-FFF2-40B4-BE49-F238E27FC236}">
                  <a16:creationId xmlns:a16="http://schemas.microsoft.com/office/drawing/2014/main" id="{2364B2DC-3C26-489F-85D2-177A103F2AFB}"/>
                </a:ext>
              </a:extLst>
            </p:cNvPr>
            <p:cNvSpPr>
              <a:spLocks/>
            </p:cNvSpPr>
            <p:nvPr/>
          </p:nvSpPr>
          <p:spPr bwMode="auto">
            <a:xfrm>
              <a:off x="3417638" y="-11973425"/>
              <a:ext cx="507801" cy="367938"/>
            </a:xfrm>
            <a:custGeom>
              <a:avLst/>
              <a:gdLst>
                <a:gd name="T0" fmla="*/ 123 w 172"/>
                <a:gd name="T1" fmla="*/ 119 h 124"/>
                <a:gd name="T2" fmla="*/ 22 w 172"/>
                <a:gd name="T3" fmla="*/ 85 h 124"/>
                <a:gd name="T4" fmla="*/ 5 w 172"/>
                <a:gd name="T5" fmla="*/ 51 h 124"/>
                <a:gd name="T6" fmla="*/ 14 w 172"/>
                <a:gd name="T7" fmla="*/ 21 h 124"/>
                <a:gd name="T8" fmla="*/ 49 w 172"/>
                <a:gd name="T9" fmla="*/ 4 h 124"/>
                <a:gd name="T10" fmla="*/ 150 w 172"/>
                <a:gd name="T11" fmla="*/ 39 h 124"/>
                <a:gd name="T12" fmla="*/ 167 w 172"/>
                <a:gd name="T13" fmla="*/ 73 h 124"/>
                <a:gd name="T14" fmla="*/ 157 w 172"/>
                <a:gd name="T15" fmla="*/ 102 h 124"/>
                <a:gd name="T16" fmla="*/ 123 w 172"/>
                <a:gd name="T17" fmla="*/ 1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4">
                  <a:moveTo>
                    <a:pt x="123" y="119"/>
                  </a:moveTo>
                  <a:cubicBezTo>
                    <a:pt x="22" y="85"/>
                    <a:pt x="22" y="85"/>
                    <a:pt x="22" y="85"/>
                  </a:cubicBezTo>
                  <a:cubicBezTo>
                    <a:pt x="7" y="80"/>
                    <a:pt x="0" y="65"/>
                    <a:pt x="5" y="51"/>
                  </a:cubicBezTo>
                  <a:cubicBezTo>
                    <a:pt x="14" y="21"/>
                    <a:pt x="14" y="21"/>
                    <a:pt x="14" y="21"/>
                  </a:cubicBezTo>
                  <a:cubicBezTo>
                    <a:pt x="19" y="7"/>
                    <a:pt x="35" y="0"/>
                    <a:pt x="49" y="4"/>
                  </a:cubicBezTo>
                  <a:cubicBezTo>
                    <a:pt x="150" y="39"/>
                    <a:pt x="150" y="39"/>
                    <a:pt x="150" y="39"/>
                  </a:cubicBezTo>
                  <a:cubicBezTo>
                    <a:pt x="164" y="43"/>
                    <a:pt x="172" y="59"/>
                    <a:pt x="167" y="73"/>
                  </a:cubicBezTo>
                  <a:cubicBezTo>
                    <a:pt x="157" y="102"/>
                    <a:pt x="157" y="102"/>
                    <a:pt x="157" y="102"/>
                  </a:cubicBezTo>
                  <a:cubicBezTo>
                    <a:pt x="152" y="116"/>
                    <a:pt x="137" y="124"/>
                    <a:pt x="123" y="119"/>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3" name="Freeform 75">
              <a:extLst>
                <a:ext uri="{FF2B5EF4-FFF2-40B4-BE49-F238E27FC236}">
                  <a16:creationId xmlns:a16="http://schemas.microsoft.com/office/drawing/2014/main" id="{47D95A1B-C004-4AC1-8936-62573991521C}"/>
                </a:ext>
              </a:extLst>
            </p:cNvPr>
            <p:cNvSpPr>
              <a:spLocks/>
            </p:cNvSpPr>
            <p:nvPr/>
          </p:nvSpPr>
          <p:spPr bwMode="auto">
            <a:xfrm>
              <a:off x="4005619" y="-11774266"/>
              <a:ext cx="507801" cy="371313"/>
            </a:xfrm>
            <a:custGeom>
              <a:avLst/>
              <a:gdLst>
                <a:gd name="T0" fmla="*/ 123 w 172"/>
                <a:gd name="T1" fmla="*/ 120 h 125"/>
                <a:gd name="T2" fmla="*/ 22 w 172"/>
                <a:gd name="T3" fmla="*/ 86 h 125"/>
                <a:gd name="T4" fmla="*/ 5 w 172"/>
                <a:gd name="T5" fmla="*/ 51 h 125"/>
                <a:gd name="T6" fmla="*/ 15 w 172"/>
                <a:gd name="T7" fmla="*/ 22 h 125"/>
                <a:gd name="T8" fmla="*/ 49 w 172"/>
                <a:gd name="T9" fmla="*/ 5 h 125"/>
                <a:gd name="T10" fmla="*/ 150 w 172"/>
                <a:gd name="T11" fmla="*/ 39 h 125"/>
                <a:gd name="T12" fmla="*/ 167 w 172"/>
                <a:gd name="T13" fmla="*/ 74 h 125"/>
                <a:gd name="T14" fmla="*/ 157 w 172"/>
                <a:gd name="T15" fmla="*/ 103 h 125"/>
                <a:gd name="T16" fmla="*/ 123 w 172"/>
                <a:gd name="T17"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5">
                  <a:moveTo>
                    <a:pt x="123" y="120"/>
                  </a:moveTo>
                  <a:cubicBezTo>
                    <a:pt x="22" y="86"/>
                    <a:pt x="22" y="86"/>
                    <a:pt x="22" y="86"/>
                  </a:cubicBezTo>
                  <a:cubicBezTo>
                    <a:pt x="8" y="81"/>
                    <a:pt x="0" y="65"/>
                    <a:pt x="5" y="51"/>
                  </a:cubicBezTo>
                  <a:cubicBezTo>
                    <a:pt x="15" y="22"/>
                    <a:pt x="15" y="22"/>
                    <a:pt x="15" y="22"/>
                  </a:cubicBezTo>
                  <a:cubicBezTo>
                    <a:pt x="19" y="8"/>
                    <a:pt x="35" y="0"/>
                    <a:pt x="49" y="5"/>
                  </a:cubicBezTo>
                  <a:cubicBezTo>
                    <a:pt x="150" y="39"/>
                    <a:pt x="150" y="39"/>
                    <a:pt x="150" y="39"/>
                  </a:cubicBezTo>
                  <a:cubicBezTo>
                    <a:pt x="164" y="44"/>
                    <a:pt x="172" y="60"/>
                    <a:pt x="167" y="74"/>
                  </a:cubicBezTo>
                  <a:cubicBezTo>
                    <a:pt x="157" y="103"/>
                    <a:pt x="157" y="103"/>
                    <a:pt x="157" y="103"/>
                  </a:cubicBezTo>
                  <a:cubicBezTo>
                    <a:pt x="152" y="117"/>
                    <a:pt x="137" y="125"/>
                    <a:pt x="123" y="120"/>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4" name="Freeform 76">
              <a:extLst>
                <a:ext uri="{FF2B5EF4-FFF2-40B4-BE49-F238E27FC236}">
                  <a16:creationId xmlns:a16="http://schemas.microsoft.com/office/drawing/2014/main" id="{3D44AB81-26D1-4C33-806D-3CB8177690CD}"/>
                </a:ext>
              </a:extLst>
            </p:cNvPr>
            <p:cNvSpPr>
              <a:spLocks/>
            </p:cNvSpPr>
            <p:nvPr/>
          </p:nvSpPr>
          <p:spPr bwMode="auto">
            <a:xfrm>
              <a:off x="4620326" y="-11561604"/>
              <a:ext cx="507801" cy="367938"/>
            </a:xfrm>
            <a:custGeom>
              <a:avLst/>
              <a:gdLst>
                <a:gd name="T0" fmla="*/ 123 w 172"/>
                <a:gd name="T1" fmla="*/ 119 h 124"/>
                <a:gd name="T2" fmla="*/ 22 w 172"/>
                <a:gd name="T3" fmla="*/ 85 h 124"/>
                <a:gd name="T4" fmla="*/ 5 w 172"/>
                <a:gd name="T5" fmla="*/ 51 h 124"/>
                <a:gd name="T6" fmla="*/ 15 w 172"/>
                <a:gd name="T7" fmla="*/ 21 h 124"/>
                <a:gd name="T8" fmla="*/ 49 w 172"/>
                <a:gd name="T9" fmla="*/ 4 h 124"/>
                <a:gd name="T10" fmla="*/ 151 w 172"/>
                <a:gd name="T11" fmla="*/ 39 h 124"/>
                <a:gd name="T12" fmla="*/ 168 w 172"/>
                <a:gd name="T13" fmla="*/ 73 h 124"/>
                <a:gd name="T14" fmla="*/ 158 w 172"/>
                <a:gd name="T15" fmla="*/ 102 h 124"/>
                <a:gd name="T16" fmla="*/ 123 w 172"/>
                <a:gd name="T17" fmla="*/ 1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4">
                  <a:moveTo>
                    <a:pt x="123" y="119"/>
                  </a:moveTo>
                  <a:cubicBezTo>
                    <a:pt x="22" y="85"/>
                    <a:pt x="22" y="85"/>
                    <a:pt x="22" y="85"/>
                  </a:cubicBezTo>
                  <a:cubicBezTo>
                    <a:pt x="8" y="80"/>
                    <a:pt x="0" y="65"/>
                    <a:pt x="5" y="51"/>
                  </a:cubicBezTo>
                  <a:cubicBezTo>
                    <a:pt x="15" y="21"/>
                    <a:pt x="15" y="21"/>
                    <a:pt x="15" y="21"/>
                  </a:cubicBezTo>
                  <a:cubicBezTo>
                    <a:pt x="20" y="7"/>
                    <a:pt x="35" y="0"/>
                    <a:pt x="49" y="4"/>
                  </a:cubicBezTo>
                  <a:cubicBezTo>
                    <a:pt x="151" y="39"/>
                    <a:pt x="151" y="39"/>
                    <a:pt x="151" y="39"/>
                  </a:cubicBezTo>
                  <a:cubicBezTo>
                    <a:pt x="165" y="43"/>
                    <a:pt x="172" y="59"/>
                    <a:pt x="168" y="73"/>
                  </a:cubicBezTo>
                  <a:cubicBezTo>
                    <a:pt x="158" y="102"/>
                    <a:pt x="158" y="102"/>
                    <a:pt x="158" y="102"/>
                  </a:cubicBezTo>
                  <a:cubicBezTo>
                    <a:pt x="153" y="116"/>
                    <a:pt x="137" y="124"/>
                    <a:pt x="123" y="119"/>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5" name="Freeform 77">
              <a:extLst>
                <a:ext uri="{FF2B5EF4-FFF2-40B4-BE49-F238E27FC236}">
                  <a16:creationId xmlns:a16="http://schemas.microsoft.com/office/drawing/2014/main" id="{1A141B09-63CB-4679-9AB6-30717A67E0AA}"/>
                </a:ext>
              </a:extLst>
            </p:cNvPr>
            <p:cNvSpPr>
              <a:spLocks/>
            </p:cNvSpPr>
            <p:nvPr/>
          </p:nvSpPr>
          <p:spPr bwMode="auto">
            <a:xfrm>
              <a:off x="5208306" y="-11362445"/>
              <a:ext cx="507801" cy="371313"/>
            </a:xfrm>
            <a:custGeom>
              <a:avLst/>
              <a:gdLst>
                <a:gd name="T0" fmla="*/ 123 w 172"/>
                <a:gd name="T1" fmla="*/ 120 h 125"/>
                <a:gd name="T2" fmla="*/ 22 w 172"/>
                <a:gd name="T3" fmla="*/ 86 h 125"/>
                <a:gd name="T4" fmla="*/ 5 w 172"/>
                <a:gd name="T5" fmla="*/ 51 h 125"/>
                <a:gd name="T6" fmla="*/ 15 w 172"/>
                <a:gd name="T7" fmla="*/ 22 h 125"/>
                <a:gd name="T8" fmla="*/ 49 w 172"/>
                <a:gd name="T9" fmla="*/ 5 h 125"/>
                <a:gd name="T10" fmla="*/ 151 w 172"/>
                <a:gd name="T11" fmla="*/ 39 h 125"/>
                <a:gd name="T12" fmla="*/ 168 w 172"/>
                <a:gd name="T13" fmla="*/ 74 h 125"/>
                <a:gd name="T14" fmla="*/ 158 w 172"/>
                <a:gd name="T15" fmla="*/ 103 h 125"/>
                <a:gd name="T16" fmla="*/ 123 w 172"/>
                <a:gd name="T17"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5">
                  <a:moveTo>
                    <a:pt x="123" y="120"/>
                  </a:moveTo>
                  <a:cubicBezTo>
                    <a:pt x="22" y="86"/>
                    <a:pt x="22" y="86"/>
                    <a:pt x="22" y="86"/>
                  </a:cubicBezTo>
                  <a:cubicBezTo>
                    <a:pt x="8" y="81"/>
                    <a:pt x="0" y="65"/>
                    <a:pt x="5" y="51"/>
                  </a:cubicBezTo>
                  <a:cubicBezTo>
                    <a:pt x="15" y="22"/>
                    <a:pt x="15" y="22"/>
                    <a:pt x="15" y="22"/>
                  </a:cubicBezTo>
                  <a:cubicBezTo>
                    <a:pt x="20" y="8"/>
                    <a:pt x="35" y="0"/>
                    <a:pt x="49" y="5"/>
                  </a:cubicBezTo>
                  <a:cubicBezTo>
                    <a:pt x="151" y="39"/>
                    <a:pt x="151" y="39"/>
                    <a:pt x="151" y="39"/>
                  </a:cubicBezTo>
                  <a:cubicBezTo>
                    <a:pt x="165" y="44"/>
                    <a:pt x="172" y="60"/>
                    <a:pt x="168" y="74"/>
                  </a:cubicBezTo>
                  <a:cubicBezTo>
                    <a:pt x="158" y="103"/>
                    <a:pt x="158" y="103"/>
                    <a:pt x="158" y="103"/>
                  </a:cubicBezTo>
                  <a:cubicBezTo>
                    <a:pt x="153" y="117"/>
                    <a:pt x="137" y="125"/>
                    <a:pt x="123" y="120"/>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6" name="Freeform 78">
              <a:extLst>
                <a:ext uri="{FF2B5EF4-FFF2-40B4-BE49-F238E27FC236}">
                  <a16:creationId xmlns:a16="http://schemas.microsoft.com/office/drawing/2014/main" id="{08F68F26-833F-495B-9BE5-BAF8DFF85598}"/>
                </a:ext>
              </a:extLst>
            </p:cNvPr>
            <p:cNvSpPr>
              <a:spLocks/>
            </p:cNvSpPr>
            <p:nvPr/>
          </p:nvSpPr>
          <p:spPr bwMode="auto">
            <a:xfrm>
              <a:off x="5789605" y="-11163286"/>
              <a:ext cx="507801" cy="367938"/>
            </a:xfrm>
            <a:custGeom>
              <a:avLst/>
              <a:gdLst>
                <a:gd name="T0" fmla="*/ 123 w 172"/>
                <a:gd name="T1" fmla="*/ 119 h 124"/>
                <a:gd name="T2" fmla="*/ 22 w 172"/>
                <a:gd name="T3" fmla="*/ 85 h 124"/>
                <a:gd name="T4" fmla="*/ 5 w 172"/>
                <a:gd name="T5" fmla="*/ 50 h 124"/>
                <a:gd name="T6" fmla="*/ 15 w 172"/>
                <a:gd name="T7" fmla="*/ 21 h 124"/>
                <a:gd name="T8" fmla="*/ 49 w 172"/>
                <a:gd name="T9" fmla="*/ 4 h 124"/>
                <a:gd name="T10" fmla="*/ 150 w 172"/>
                <a:gd name="T11" fmla="*/ 39 h 124"/>
                <a:gd name="T12" fmla="*/ 167 w 172"/>
                <a:gd name="T13" fmla="*/ 73 h 124"/>
                <a:gd name="T14" fmla="*/ 157 w 172"/>
                <a:gd name="T15" fmla="*/ 102 h 124"/>
                <a:gd name="T16" fmla="*/ 123 w 172"/>
                <a:gd name="T17" fmla="*/ 1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4">
                  <a:moveTo>
                    <a:pt x="123" y="119"/>
                  </a:moveTo>
                  <a:cubicBezTo>
                    <a:pt x="22" y="85"/>
                    <a:pt x="22" y="85"/>
                    <a:pt x="22" y="85"/>
                  </a:cubicBezTo>
                  <a:cubicBezTo>
                    <a:pt x="8" y="80"/>
                    <a:pt x="0" y="65"/>
                    <a:pt x="5" y="50"/>
                  </a:cubicBezTo>
                  <a:cubicBezTo>
                    <a:pt x="15" y="21"/>
                    <a:pt x="15" y="21"/>
                    <a:pt x="15" y="21"/>
                  </a:cubicBezTo>
                  <a:cubicBezTo>
                    <a:pt x="19" y="7"/>
                    <a:pt x="35" y="0"/>
                    <a:pt x="49" y="4"/>
                  </a:cubicBezTo>
                  <a:cubicBezTo>
                    <a:pt x="150" y="39"/>
                    <a:pt x="150" y="39"/>
                    <a:pt x="150" y="39"/>
                  </a:cubicBezTo>
                  <a:cubicBezTo>
                    <a:pt x="164" y="43"/>
                    <a:pt x="172" y="59"/>
                    <a:pt x="167" y="73"/>
                  </a:cubicBezTo>
                  <a:cubicBezTo>
                    <a:pt x="157" y="102"/>
                    <a:pt x="157" y="102"/>
                    <a:pt x="157" y="102"/>
                  </a:cubicBezTo>
                  <a:cubicBezTo>
                    <a:pt x="153" y="116"/>
                    <a:pt x="137" y="124"/>
                    <a:pt x="123" y="119"/>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7" name="Freeform 79">
              <a:extLst>
                <a:ext uri="{FF2B5EF4-FFF2-40B4-BE49-F238E27FC236}">
                  <a16:creationId xmlns:a16="http://schemas.microsoft.com/office/drawing/2014/main" id="{FFC37810-78FD-4B17-BCC7-5FE304E87CDE}"/>
                </a:ext>
              </a:extLst>
            </p:cNvPr>
            <p:cNvSpPr>
              <a:spLocks/>
            </p:cNvSpPr>
            <p:nvPr/>
          </p:nvSpPr>
          <p:spPr bwMode="auto">
            <a:xfrm>
              <a:off x="6377585" y="-10964127"/>
              <a:ext cx="507801" cy="371313"/>
            </a:xfrm>
            <a:custGeom>
              <a:avLst/>
              <a:gdLst>
                <a:gd name="T0" fmla="*/ 123 w 172"/>
                <a:gd name="T1" fmla="*/ 120 h 125"/>
                <a:gd name="T2" fmla="*/ 22 w 172"/>
                <a:gd name="T3" fmla="*/ 86 h 125"/>
                <a:gd name="T4" fmla="*/ 5 w 172"/>
                <a:gd name="T5" fmla="*/ 51 h 125"/>
                <a:gd name="T6" fmla="*/ 15 w 172"/>
                <a:gd name="T7" fmla="*/ 22 h 125"/>
                <a:gd name="T8" fmla="*/ 49 w 172"/>
                <a:gd name="T9" fmla="*/ 5 h 125"/>
                <a:gd name="T10" fmla="*/ 150 w 172"/>
                <a:gd name="T11" fmla="*/ 39 h 125"/>
                <a:gd name="T12" fmla="*/ 167 w 172"/>
                <a:gd name="T13" fmla="*/ 74 h 125"/>
                <a:gd name="T14" fmla="*/ 157 w 172"/>
                <a:gd name="T15" fmla="*/ 103 h 125"/>
                <a:gd name="T16" fmla="*/ 123 w 172"/>
                <a:gd name="T17"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5">
                  <a:moveTo>
                    <a:pt x="123" y="120"/>
                  </a:moveTo>
                  <a:cubicBezTo>
                    <a:pt x="22" y="86"/>
                    <a:pt x="22" y="86"/>
                    <a:pt x="22" y="86"/>
                  </a:cubicBezTo>
                  <a:cubicBezTo>
                    <a:pt x="8" y="81"/>
                    <a:pt x="0" y="65"/>
                    <a:pt x="5" y="51"/>
                  </a:cubicBezTo>
                  <a:cubicBezTo>
                    <a:pt x="15" y="22"/>
                    <a:pt x="15" y="22"/>
                    <a:pt x="15" y="22"/>
                  </a:cubicBezTo>
                  <a:cubicBezTo>
                    <a:pt x="20" y="8"/>
                    <a:pt x="35" y="0"/>
                    <a:pt x="49" y="5"/>
                  </a:cubicBezTo>
                  <a:cubicBezTo>
                    <a:pt x="150" y="39"/>
                    <a:pt x="150" y="39"/>
                    <a:pt x="150" y="39"/>
                  </a:cubicBezTo>
                  <a:cubicBezTo>
                    <a:pt x="164" y="44"/>
                    <a:pt x="172" y="60"/>
                    <a:pt x="167" y="74"/>
                  </a:cubicBezTo>
                  <a:cubicBezTo>
                    <a:pt x="157" y="103"/>
                    <a:pt x="157" y="103"/>
                    <a:pt x="157" y="103"/>
                  </a:cubicBezTo>
                  <a:cubicBezTo>
                    <a:pt x="153" y="117"/>
                    <a:pt x="137" y="125"/>
                    <a:pt x="123" y="120"/>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8" name="Freeform 80">
              <a:extLst>
                <a:ext uri="{FF2B5EF4-FFF2-40B4-BE49-F238E27FC236}">
                  <a16:creationId xmlns:a16="http://schemas.microsoft.com/office/drawing/2014/main" id="{E6D485F6-67AA-4DA8-A3B1-1FCB90B30466}"/>
                </a:ext>
              </a:extLst>
            </p:cNvPr>
            <p:cNvSpPr>
              <a:spLocks/>
            </p:cNvSpPr>
            <p:nvPr/>
          </p:nvSpPr>
          <p:spPr bwMode="auto">
            <a:xfrm>
              <a:off x="6985611" y="-10754841"/>
              <a:ext cx="507801" cy="367938"/>
            </a:xfrm>
            <a:custGeom>
              <a:avLst/>
              <a:gdLst>
                <a:gd name="T0" fmla="*/ 123 w 172"/>
                <a:gd name="T1" fmla="*/ 119 h 124"/>
                <a:gd name="T2" fmla="*/ 21 w 172"/>
                <a:gd name="T3" fmla="*/ 85 h 124"/>
                <a:gd name="T4" fmla="*/ 4 w 172"/>
                <a:gd name="T5" fmla="*/ 51 h 124"/>
                <a:gd name="T6" fmla="*/ 14 w 172"/>
                <a:gd name="T7" fmla="*/ 21 h 124"/>
                <a:gd name="T8" fmla="*/ 49 w 172"/>
                <a:gd name="T9" fmla="*/ 4 h 124"/>
                <a:gd name="T10" fmla="*/ 150 w 172"/>
                <a:gd name="T11" fmla="*/ 39 h 124"/>
                <a:gd name="T12" fmla="*/ 167 w 172"/>
                <a:gd name="T13" fmla="*/ 73 h 124"/>
                <a:gd name="T14" fmla="*/ 157 w 172"/>
                <a:gd name="T15" fmla="*/ 102 h 124"/>
                <a:gd name="T16" fmla="*/ 123 w 172"/>
                <a:gd name="T17" fmla="*/ 1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4">
                  <a:moveTo>
                    <a:pt x="123" y="119"/>
                  </a:moveTo>
                  <a:cubicBezTo>
                    <a:pt x="21" y="85"/>
                    <a:pt x="21" y="85"/>
                    <a:pt x="21" y="85"/>
                  </a:cubicBezTo>
                  <a:cubicBezTo>
                    <a:pt x="7" y="80"/>
                    <a:pt x="0" y="65"/>
                    <a:pt x="4" y="51"/>
                  </a:cubicBezTo>
                  <a:cubicBezTo>
                    <a:pt x="14" y="21"/>
                    <a:pt x="14" y="21"/>
                    <a:pt x="14" y="21"/>
                  </a:cubicBezTo>
                  <a:cubicBezTo>
                    <a:pt x="19" y="7"/>
                    <a:pt x="34" y="0"/>
                    <a:pt x="49" y="4"/>
                  </a:cubicBezTo>
                  <a:cubicBezTo>
                    <a:pt x="150" y="39"/>
                    <a:pt x="150" y="39"/>
                    <a:pt x="150" y="39"/>
                  </a:cubicBezTo>
                  <a:cubicBezTo>
                    <a:pt x="164" y="43"/>
                    <a:pt x="172" y="59"/>
                    <a:pt x="167" y="73"/>
                  </a:cubicBezTo>
                  <a:cubicBezTo>
                    <a:pt x="157" y="102"/>
                    <a:pt x="157" y="102"/>
                    <a:pt x="157" y="102"/>
                  </a:cubicBezTo>
                  <a:cubicBezTo>
                    <a:pt x="152" y="116"/>
                    <a:pt x="137" y="124"/>
                    <a:pt x="123" y="119"/>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9" name="Freeform 81">
              <a:extLst>
                <a:ext uri="{FF2B5EF4-FFF2-40B4-BE49-F238E27FC236}">
                  <a16:creationId xmlns:a16="http://schemas.microsoft.com/office/drawing/2014/main" id="{7485516B-287B-412F-8741-01B3DFDBC3EE}"/>
                </a:ext>
              </a:extLst>
            </p:cNvPr>
            <p:cNvSpPr>
              <a:spLocks/>
            </p:cNvSpPr>
            <p:nvPr/>
          </p:nvSpPr>
          <p:spPr bwMode="auto">
            <a:xfrm>
              <a:off x="7573591" y="-10555682"/>
              <a:ext cx="507801" cy="371313"/>
            </a:xfrm>
            <a:custGeom>
              <a:avLst/>
              <a:gdLst>
                <a:gd name="T0" fmla="*/ 123 w 172"/>
                <a:gd name="T1" fmla="*/ 120 h 125"/>
                <a:gd name="T2" fmla="*/ 21 w 172"/>
                <a:gd name="T3" fmla="*/ 86 h 125"/>
                <a:gd name="T4" fmla="*/ 4 w 172"/>
                <a:gd name="T5" fmla="*/ 51 h 125"/>
                <a:gd name="T6" fmla="*/ 14 w 172"/>
                <a:gd name="T7" fmla="*/ 22 h 125"/>
                <a:gd name="T8" fmla="*/ 49 w 172"/>
                <a:gd name="T9" fmla="*/ 5 h 125"/>
                <a:gd name="T10" fmla="*/ 150 w 172"/>
                <a:gd name="T11" fmla="*/ 39 h 125"/>
                <a:gd name="T12" fmla="*/ 167 w 172"/>
                <a:gd name="T13" fmla="*/ 74 h 125"/>
                <a:gd name="T14" fmla="*/ 157 w 172"/>
                <a:gd name="T15" fmla="*/ 103 h 125"/>
                <a:gd name="T16" fmla="*/ 123 w 172"/>
                <a:gd name="T17"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5">
                  <a:moveTo>
                    <a:pt x="123" y="120"/>
                  </a:moveTo>
                  <a:cubicBezTo>
                    <a:pt x="21" y="86"/>
                    <a:pt x="21" y="86"/>
                    <a:pt x="21" y="86"/>
                  </a:cubicBezTo>
                  <a:cubicBezTo>
                    <a:pt x="7" y="81"/>
                    <a:pt x="0" y="65"/>
                    <a:pt x="4" y="51"/>
                  </a:cubicBezTo>
                  <a:cubicBezTo>
                    <a:pt x="14" y="22"/>
                    <a:pt x="14" y="22"/>
                    <a:pt x="14" y="22"/>
                  </a:cubicBezTo>
                  <a:cubicBezTo>
                    <a:pt x="19" y="8"/>
                    <a:pt x="35" y="0"/>
                    <a:pt x="49" y="5"/>
                  </a:cubicBezTo>
                  <a:cubicBezTo>
                    <a:pt x="150" y="39"/>
                    <a:pt x="150" y="39"/>
                    <a:pt x="150" y="39"/>
                  </a:cubicBezTo>
                  <a:cubicBezTo>
                    <a:pt x="164" y="44"/>
                    <a:pt x="172" y="60"/>
                    <a:pt x="167" y="74"/>
                  </a:cubicBezTo>
                  <a:cubicBezTo>
                    <a:pt x="157" y="103"/>
                    <a:pt x="157" y="103"/>
                    <a:pt x="157" y="103"/>
                  </a:cubicBezTo>
                  <a:cubicBezTo>
                    <a:pt x="152" y="117"/>
                    <a:pt x="137" y="125"/>
                    <a:pt x="123" y="120"/>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40" name="Freeform 82">
              <a:extLst>
                <a:ext uri="{FF2B5EF4-FFF2-40B4-BE49-F238E27FC236}">
                  <a16:creationId xmlns:a16="http://schemas.microsoft.com/office/drawing/2014/main" id="{05BDDAA4-C3DF-4F94-8B86-20D5FD5DD42A}"/>
                </a:ext>
              </a:extLst>
            </p:cNvPr>
            <p:cNvSpPr>
              <a:spLocks/>
            </p:cNvSpPr>
            <p:nvPr/>
          </p:nvSpPr>
          <p:spPr bwMode="auto">
            <a:xfrm>
              <a:off x="8148209" y="-10356523"/>
              <a:ext cx="507801" cy="367938"/>
            </a:xfrm>
            <a:custGeom>
              <a:avLst/>
              <a:gdLst>
                <a:gd name="T0" fmla="*/ 123 w 172"/>
                <a:gd name="T1" fmla="*/ 119 h 124"/>
                <a:gd name="T2" fmla="*/ 22 w 172"/>
                <a:gd name="T3" fmla="*/ 85 h 124"/>
                <a:gd name="T4" fmla="*/ 5 w 172"/>
                <a:gd name="T5" fmla="*/ 50 h 124"/>
                <a:gd name="T6" fmla="*/ 15 w 172"/>
                <a:gd name="T7" fmla="*/ 21 h 124"/>
                <a:gd name="T8" fmla="*/ 49 w 172"/>
                <a:gd name="T9" fmla="*/ 4 h 124"/>
                <a:gd name="T10" fmla="*/ 150 w 172"/>
                <a:gd name="T11" fmla="*/ 39 h 124"/>
                <a:gd name="T12" fmla="*/ 167 w 172"/>
                <a:gd name="T13" fmla="*/ 73 h 124"/>
                <a:gd name="T14" fmla="*/ 157 w 172"/>
                <a:gd name="T15" fmla="*/ 102 h 124"/>
                <a:gd name="T16" fmla="*/ 123 w 172"/>
                <a:gd name="T17" fmla="*/ 1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4">
                  <a:moveTo>
                    <a:pt x="123" y="119"/>
                  </a:moveTo>
                  <a:cubicBezTo>
                    <a:pt x="22" y="85"/>
                    <a:pt x="22" y="85"/>
                    <a:pt x="22" y="85"/>
                  </a:cubicBezTo>
                  <a:cubicBezTo>
                    <a:pt x="8" y="80"/>
                    <a:pt x="0" y="65"/>
                    <a:pt x="5" y="50"/>
                  </a:cubicBezTo>
                  <a:cubicBezTo>
                    <a:pt x="15" y="21"/>
                    <a:pt x="15" y="21"/>
                    <a:pt x="15" y="21"/>
                  </a:cubicBezTo>
                  <a:cubicBezTo>
                    <a:pt x="20" y="7"/>
                    <a:pt x="35" y="0"/>
                    <a:pt x="49" y="4"/>
                  </a:cubicBezTo>
                  <a:cubicBezTo>
                    <a:pt x="150" y="39"/>
                    <a:pt x="150" y="39"/>
                    <a:pt x="150" y="39"/>
                  </a:cubicBezTo>
                  <a:cubicBezTo>
                    <a:pt x="165" y="43"/>
                    <a:pt x="172" y="59"/>
                    <a:pt x="167" y="73"/>
                  </a:cubicBezTo>
                  <a:cubicBezTo>
                    <a:pt x="157" y="102"/>
                    <a:pt x="157" y="102"/>
                    <a:pt x="157" y="102"/>
                  </a:cubicBezTo>
                  <a:cubicBezTo>
                    <a:pt x="153" y="116"/>
                    <a:pt x="137" y="124"/>
                    <a:pt x="123" y="119"/>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41" name="Freeform 83">
              <a:extLst>
                <a:ext uri="{FF2B5EF4-FFF2-40B4-BE49-F238E27FC236}">
                  <a16:creationId xmlns:a16="http://schemas.microsoft.com/office/drawing/2014/main" id="{C46FF2B2-F4D9-4D59-B70C-8772EDC30C26}"/>
                </a:ext>
              </a:extLst>
            </p:cNvPr>
            <p:cNvSpPr>
              <a:spLocks/>
            </p:cNvSpPr>
            <p:nvPr/>
          </p:nvSpPr>
          <p:spPr bwMode="auto">
            <a:xfrm>
              <a:off x="8736189" y="-10157364"/>
              <a:ext cx="507801" cy="371313"/>
            </a:xfrm>
            <a:custGeom>
              <a:avLst/>
              <a:gdLst>
                <a:gd name="T0" fmla="*/ 123 w 172"/>
                <a:gd name="T1" fmla="*/ 120 h 125"/>
                <a:gd name="T2" fmla="*/ 22 w 172"/>
                <a:gd name="T3" fmla="*/ 86 h 125"/>
                <a:gd name="T4" fmla="*/ 5 w 172"/>
                <a:gd name="T5" fmla="*/ 51 h 125"/>
                <a:gd name="T6" fmla="*/ 15 w 172"/>
                <a:gd name="T7" fmla="*/ 22 h 125"/>
                <a:gd name="T8" fmla="*/ 49 w 172"/>
                <a:gd name="T9" fmla="*/ 5 h 125"/>
                <a:gd name="T10" fmla="*/ 150 w 172"/>
                <a:gd name="T11" fmla="*/ 39 h 125"/>
                <a:gd name="T12" fmla="*/ 167 w 172"/>
                <a:gd name="T13" fmla="*/ 74 h 125"/>
                <a:gd name="T14" fmla="*/ 158 w 172"/>
                <a:gd name="T15" fmla="*/ 103 h 125"/>
                <a:gd name="T16" fmla="*/ 123 w 172"/>
                <a:gd name="T17"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5">
                  <a:moveTo>
                    <a:pt x="123" y="120"/>
                  </a:moveTo>
                  <a:cubicBezTo>
                    <a:pt x="22" y="86"/>
                    <a:pt x="22" y="86"/>
                    <a:pt x="22" y="86"/>
                  </a:cubicBezTo>
                  <a:cubicBezTo>
                    <a:pt x="8" y="81"/>
                    <a:pt x="0" y="65"/>
                    <a:pt x="5" y="51"/>
                  </a:cubicBezTo>
                  <a:cubicBezTo>
                    <a:pt x="15" y="22"/>
                    <a:pt x="15" y="22"/>
                    <a:pt x="15" y="22"/>
                  </a:cubicBezTo>
                  <a:cubicBezTo>
                    <a:pt x="20" y="8"/>
                    <a:pt x="35" y="0"/>
                    <a:pt x="49" y="5"/>
                  </a:cubicBezTo>
                  <a:cubicBezTo>
                    <a:pt x="150" y="39"/>
                    <a:pt x="150" y="39"/>
                    <a:pt x="150" y="39"/>
                  </a:cubicBezTo>
                  <a:cubicBezTo>
                    <a:pt x="165" y="44"/>
                    <a:pt x="172" y="60"/>
                    <a:pt x="167" y="74"/>
                  </a:cubicBezTo>
                  <a:cubicBezTo>
                    <a:pt x="158" y="103"/>
                    <a:pt x="158" y="103"/>
                    <a:pt x="158" y="103"/>
                  </a:cubicBezTo>
                  <a:cubicBezTo>
                    <a:pt x="153" y="117"/>
                    <a:pt x="137" y="125"/>
                    <a:pt x="123" y="120"/>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42" name="Freeform 84">
              <a:extLst>
                <a:ext uri="{FF2B5EF4-FFF2-40B4-BE49-F238E27FC236}">
                  <a16:creationId xmlns:a16="http://schemas.microsoft.com/office/drawing/2014/main" id="{30B950AD-0130-414C-80C7-CB877C8313EA}"/>
                </a:ext>
              </a:extLst>
            </p:cNvPr>
            <p:cNvSpPr>
              <a:spLocks/>
            </p:cNvSpPr>
            <p:nvPr/>
          </p:nvSpPr>
          <p:spPr bwMode="auto">
            <a:xfrm>
              <a:off x="9350896" y="-9944703"/>
              <a:ext cx="507801" cy="367938"/>
            </a:xfrm>
            <a:custGeom>
              <a:avLst/>
              <a:gdLst>
                <a:gd name="T0" fmla="*/ 123 w 172"/>
                <a:gd name="T1" fmla="*/ 119 h 124"/>
                <a:gd name="T2" fmla="*/ 22 w 172"/>
                <a:gd name="T3" fmla="*/ 85 h 124"/>
                <a:gd name="T4" fmla="*/ 5 w 172"/>
                <a:gd name="T5" fmla="*/ 50 h 124"/>
                <a:gd name="T6" fmla="*/ 14 w 172"/>
                <a:gd name="T7" fmla="*/ 21 h 124"/>
                <a:gd name="T8" fmla="*/ 49 w 172"/>
                <a:gd name="T9" fmla="*/ 4 h 124"/>
                <a:gd name="T10" fmla="*/ 150 w 172"/>
                <a:gd name="T11" fmla="*/ 39 h 124"/>
                <a:gd name="T12" fmla="*/ 167 w 172"/>
                <a:gd name="T13" fmla="*/ 73 h 124"/>
                <a:gd name="T14" fmla="*/ 157 w 172"/>
                <a:gd name="T15" fmla="*/ 102 h 124"/>
                <a:gd name="T16" fmla="*/ 123 w 172"/>
                <a:gd name="T17" fmla="*/ 11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124">
                  <a:moveTo>
                    <a:pt x="123" y="119"/>
                  </a:moveTo>
                  <a:cubicBezTo>
                    <a:pt x="22" y="85"/>
                    <a:pt x="22" y="85"/>
                    <a:pt x="22" y="85"/>
                  </a:cubicBezTo>
                  <a:cubicBezTo>
                    <a:pt x="7" y="80"/>
                    <a:pt x="0" y="65"/>
                    <a:pt x="5" y="50"/>
                  </a:cubicBezTo>
                  <a:cubicBezTo>
                    <a:pt x="14" y="21"/>
                    <a:pt x="14" y="21"/>
                    <a:pt x="14" y="21"/>
                  </a:cubicBezTo>
                  <a:cubicBezTo>
                    <a:pt x="19" y="7"/>
                    <a:pt x="35" y="0"/>
                    <a:pt x="49" y="4"/>
                  </a:cubicBezTo>
                  <a:cubicBezTo>
                    <a:pt x="150" y="39"/>
                    <a:pt x="150" y="39"/>
                    <a:pt x="150" y="39"/>
                  </a:cubicBezTo>
                  <a:cubicBezTo>
                    <a:pt x="164" y="43"/>
                    <a:pt x="172" y="59"/>
                    <a:pt x="167" y="73"/>
                  </a:cubicBezTo>
                  <a:cubicBezTo>
                    <a:pt x="157" y="102"/>
                    <a:pt x="157" y="102"/>
                    <a:pt x="157" y="102"/>
                  </a:cubicBezTo>
                  <a:cubicBezTo>
                    <a:pt x="152" y="116"/>
                    <a:pt x="137" y="124"/>
                    <a:pt x="123" y="119"/>
                  </a:cubicBez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43" name="Freeform 85">
              <a:extLst>
                <a:ext uri="{FF2B5EF4-FFF2-40B4-BE49-F238E27FC236}">
                  <a16:creationId xmlns:a16="http://schemas.microsoft.com/office/drawing/2014/main" id="{4369B1A6-9022-4CB7-91C6-8F90D919D832}"/>
                </a:ext>
              </a:extLst>
            </p:cNvPr>
            <p:cNvSpPr>
              <a:spLocks/>
            </p:cNvSpPr>
            <p:nvPr/>
          </p:nvSpPr>
          <p:spPr bwMode="auto">
            <a:xfrm>
              <a:off x="3825216" y="-6447605"/>
              <a:ext cx="1302911" cy="529966"/>
            </a:xfrm>
            <a:custGeom>
              <a:avLst/>
              <a:gdLst>
                <a:gd name="T0" fmla="*/ 420 w 442"/>
                <a:gd name="T1" fmla="*/ 134 h 178"/>
                <a:gd name="T2" fmla="*/ 38 w 442"/>
                <a:gd name="T3" fmla="*/ 4 h 178"/>
                <a:gd name="T4" fmla="*/ 3 w 442"/>
                <a:gd name="T5" fmla="*/ 21 h 178"/>
                <a:gd name="T6" fmla="*/ 0 w 442"/>
                <a:gd name="T7" fmla="*/ 31 h 178"/>
                <a:gd name="T8" fmla="*/ 434 w 442"/>
                <a:gd name="T9" fmla="*/ 178 h 178"/>
                <a:gd name="T10" fmla="*/ 437 w 442"/>
                <a:gd name="T11" fmla="*/ 168 h 178"/>
                <a:gd name="T12" fmla="*/ 420 w 442"/>
                <a:gd name="T13" fmla="*/ 134 h 178"/>
              </a:gdLst>
              <a:ahLst/>
              <a:cxnLst>
                <a:cxn ang="0">
                  <a:pos x="T0" y="T1"/>
                </a:cxn>
                <a:cxn ang="0">
                  <a:pos x="T2" y="T3"/>
                </a:cxn>
                <a:cxn ang="0">
                  <a:pos x="T4" y="T5"/>
                </a:cxn>
                <a:cxn ang="0">
                  <a:pos x="T6" y="T7"/>
                </a:cxn>
                <a:cxn ang="0">
                  <a:pos x="T8" y="T9"/>
                </a:cxn>
                <a:cxn ang="0">
                  <a:pos x="T10" y="T11"/>
                </a:cxn>
                <a:cxn ang="0">
                  <a:pos x="T12" y="T13"/>
                </a:cxn>
              </a:cxnLst>
              <a:rect l="0" t="0" r="r" b="b"/>
              <a:pathLst>
                <a:path w="442" h="178">
                  <a:moveTo>
                    <a:pt x="420" y="134"/>
                  </a:moveTo>
                  <a:cubicBezTo>
                    <a:pt x="38" y="4"/>
                    <a:pt x="38" y="4"/>
                    <a:pt x="38" y="4"/>
                  </a:cubicBezTo>
                  <a:cubicBezTo>
                    <a:pt x="24" y="0"/>
                    <a:pt x="8" y="7"/>
                    <a:pt x="3" y="21"/>
                  </a:cubicBezTo>
                  <a:cubicBezTo>
                    <a:pt x="0" y="31"/>
                    <a:pt x="0" y="31"/>
                    <a:pt x="0" y="31"/>
                  </a:cubicBezTo>
                  <a:cubicBezTo>
                    <a:pt x="434" y="178"/>
                    <a:pt x="434" y="178"/>
                    <a:pt x="434" y="178"/>
                  </a:cubicBezTo>
                  <a:cubicBezTo>
                    <a:pt x="437" y="168"/>
                    <a:pt x="437" y="168"/>
                    <a:pt x="437" y="168"/>
                  </a:cubicBezTo>
                  <a:cubicBezTo>
                    <a:pt x="442" y="154"/>
                    <a:pt x="435" y="139"/>
                    <a:pt x="420" y="134"/>
                  </a:cubicBezTo>
                  <a:close/>
                </a:path>
              </a:pathLst>
            </a:custGeom>
            <a:solidFill>
              <a:srgbClr val="D8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44" name="Freeform 86">
              <a:extLst>
                <a:ext uri="{FF2B5EF4-FFF2-40B4-BE49-F238E27FC236}">
                  <a16:creationId xmlns:a16="http://schemas.microsoft.com/office/drawing/2014/main" id="{2BE31A7E-43CD-41D9-94B6-25301734F757}"/>
                </a:ext>
              </a:extLst>
            </p:cNvPr>
            <p:cNvSpPr>
              <a:spLocks/>
            </p:cNvSpPr>
            <p:nvPr/>
          </p:nvSpPr>
          <p:spPr bwMode="auto">
            <a:xfrm>
              <a:off x="2969971" y="-13215637"/>
              <a:ext cx="6848636" cy="2430416"/>
            </a:xfrm>
            <a:custGeom>
              <a:avLst/>
              <a:gdLst>
                <a:gd name="T0" fmla="*/ 21 w 2322"/>
                <a:gd name="T1" fmla="*/ 45 h 816"/>
                <a:gd name="T2" fmla="*/ 2285 w 2322"/>
                <a:gd name="T3" fmla="*/ 811 h 816"/>
                <a:gd name="T4" fmla="*/ 2319 w 2322"/>
                <a:gd name="T5" fmla="*/ 794 h 816"/>
                <a:gd name="T6" fmla="*/ 2322 w 2322"/>
                <a:gd name="T7" fmla="*/ 784 h 816"/>
                <a:gd name="T8" fmla="*/ 8 w 2322"/>
                <a:gd name="T9" fmla="*/ 0 h 816"/>
                <a:gd name="T10" fmla="*/ 4 w 2322"/>
                <a:gd name="T11" fmla="*/ 11 h 816"/>
                <a:gd name="T12" fmla="*/ 21 w 2322"/>
                <a:gd name="T13" fmla="*/ 45 h 816"/>
              </a:gdLst>
              <a:ahLst/>
              <a:cxnLst>
                <a:cxn ang="0">
                  <a:pos x="T0" y="T1"/>
                </a:cxn>
                <a:cxn ang="0">
                  <a:pos x="T2" y="T3"/>
                </a:cxn>
                <a:cxn ang="0">
                  <a:pos x="T4" y="T5"/>
                </a:cxn>
                <a:cxn ang="0">
                  <a:pos x="T6" y="T7"/>
                </a:cxn>
                <a:cxn ang="0">
                  <a:pos x="T8" y="T9"/>
                </a:cxn>
                <a:cxn ang="0">
                  <a:pos x="T10" y="T11"/>
                </a:cxn>
                <a:cxn ang="0">
                  <a:pos x="T12" y="T13"/>
                </a:cxn>
              </a:cxnLst>
              <a:rect l="0" t="0" r="r" b="b"/>
              <a:pathLst>
                <a:path w="2322" h="816">
                  <a:moveTo>
                    <a:pt x="21" y="45"/>
                  </a:moveTo>
                  <a:cubicBezTo>
                    <a:pt x="2285" y="811"/>
                    <a:pt x="2285" y="811"/>
                    <a:pt x="2285" y="811"/>
                  </a:cubicBezTo>
                  <a:cubicBezTo>
                    <a:pt x="2299" y="816"/>
                    <a:pt x="2314" y="808"/>
                    <a:pt x="2319" y="794"/>
                  </a:cubicBezTo>
                  <a:cubicBezTo>
                    <a:pt x="2322" y="784"/>
                    <a:pt x="2322" y="784"/>
                    <a:pt x="2322" y="784"/>
                  </a:cubicBezTo>
                  <a:cubicBezTo>
                    <a:pt x="8" y="0"/>
                    <a:pt x="8" y="0"/>
                    <a:pt x="8" y="0"/>
                  </a:cubicBezTo>
                  <a:cubicBezTo>
                    <a:pt x="4" y="11"/>
                    <a:pt x="4" y="11"/>
                    <a:pt x="4" y="11"/>
                  </a:cubicBezTo>
                  <a:cubicBezTo>
                    <a:pt x="0" y="25"/>
                    <a:pt x="7" y="40"/>
                    <a:pt x="21" y="45"/>
                  </a:cubicBezTo>
                  <a:close/>
                </a:path>
              </a:pathLst>
            </a:custGeom>
            <a:solidFill>
              <a:srgbClr val="D8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3" name="Group 2">
            <a:extLst>
              <a:ext uri="{FF2B5EF4-FFF2-40B4-BE49-F238E27FC236}">
                <a16:creationId xmlns:a16="http://schemas.microsoft.com/office/drawing/2014/main" id="{C524A5A6-36CF-4B21-95B8-CB8670CBA81A}"/>
              </a:ext>
            </a:extLst>
          </p:cNvPr>
          <p:cNvGrpSpPr/>
          <p:nvPr/>
        </p:nvGrpSpPr>
        <p:grpSpPr>
          <a:xfrm>
            <a:off x="4555732" y="1520550"/>
            <a:ext cx="916797" cy="881861"/>
            <a:chOff x="-3511177" y="-13360786"/>
            <a:chExt cx="3200483" cy="3078526"/>
          </a:xfrm>
        </p:grpSpPr>
        <p:sp>
          <p:nvSpPr>
            <p:cNvPr id="113" name="Freeform 300">
              <a:extLst>
                <a:ext uri="{FF2B5EF4-FFF2-40B4-BE49-F238E27FC236}">
                  <a16:creationId xmlns:a16="http://schemas.microsoft.com/office/drawing/2014/main" id="{BAAC0386-B819-4C88-BB21-F2F81CDCB154}"/>
                </a:ext>
              </a:extLst>
            </p:cNvPr>
            <p:cNvSpPr>
              <a:spLocks/>
            </p:cNvSpPr>
            <p:nvPr/>
          </p:nvSpPr>
          <p:spPr bwMode="auto">
            <a:xfrm>
              <a:off x="-3290686" y="-13219012"/>
              <a:ext cx="2979992" cy="2936752"/>
            </a:xfrm>
            <a:custGeom>
              <a:avLst/>
              <a:gdLst>
                <a:gd name="T0" fmla="*/ 591 w 1009"/>
                <a:gd name="T1" fmla="*/ 967 h 986"/>
                <a:gd name="T2" fmla="*/ 40 w 1009"/>
                <a:gd name="T3" fmla="*/ 619 h 986"/>
                <a:gd name="T4" fmla="*/ 19 w 1009"/>
                <a:gd name="T5" fmla="*/ 528 h 986"/>
                <a:gd name="T6" fmla="*/ 328 w 1009"/>
                <a:gd name="T7" fmla="*/ 40 h 986"/>
                <a:gd name="T8" fmla="*/ 418 w 1009"/>
                <a:gd name="T9" fmla="*/ 19 h 986"/>
                <a:gd name="T10" fmla="*/ 970 w 1009"/>
                <a:gd name="T11" fmla="*/ 367 h 986"/>
                <a:gd name="T12" fmla="*/ 990 w 1009"/>
                <a:gd name="T13" fmla="*/ 458 h 986"/>
                <a:gd name="T14" fmla="*/ 681 w 1009"/>
                <a:gd name="T15" fmla="*/ 946 h 986"/>
                <a:gd name="T16" fmla="*/ 591 w 1009"/>
                <a:gd name="T17" fmla="*/ 96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9" h="986">
                  <a:moveTo>
                    <a:pt x="591" y="967"/>
                  </a:moveTo>
                  <a:cubicBezTo>
                    <a:pt x="40" y="619"/>
                    <a:pt x="40" y="619"/>
                    <a:pt x="40" y="619"/>
                  </a:cubicBezTo>
                  <a:cubicBezTo>
                    <a:pt x="9" y="599"/>
                    <a:pt x="0" y="559"/>
                    <a:pt x="19" y="528"/>
                  </a:cubicBezTo>
                  <a:cubicBezTo>
                    <a:pt x="328" y="40"/>
                    <a:pt x="328" y="40"/>
                    <a:pt x="328" y="40"/>
                  </a:cubicBezTo>
                  <a:cubicBezTo>
                    <a:pt x="347" y="9"/>
                    <a:pt x="388" y="0"/>
                    <a:pt x="418" y="19"/>
                  </a:cubicBezTo>
                  <a:cubicBezTo>
                    <a:pt x="970" y="367"/>
                    <a:pt x="970" y="367"/>
                    <a:pt x="970" y="367"/>
                  </a:cubicBezTo>
                  <a:cubicBezTo>
                    <a:pt x="1000" y="387"/>
                    <a:pt x="1009" y="427"/>
                    <a:pt x="990" y="458"/>
                  </a:cubicBezTo>
                  <a:cubicBezTo>
                    <a:pt x="681" y="946"/>
                    <a:pt x="681" y="946"/>
                    <a:pt x="681" y="946"/>
                  </a:cubicBezTo>
                  <a:cubicBezTo>
                    <a:pt x="662" y="977"/>
                    <a:pt x="621" y="986"/>
                    <a:pt x="591" y="967"/>
                  </a:cubicBezTo>
                  <a:close/>
                </a:path>
              </a:pathLst>
            </a:custGeom>
            <a:solidFill>
              <a:srgbClr val="FFC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4" name="Freeform 301">
              <a:extLst>
                <a:ext uri="{FF2B5EF4-FFF2-40B4-BE49-F238E27FC236}">
                  <a16:creationId xmlns:a16="http://schemas.microsoft.com/office/drawing/2014/main" id="{B4CB41E9-1471-4D7F-95BB-FA1467D8781A}"/>
                </a:ext>
              </a:extLst>
            </p:cNvPr>
            <p:cNvSpPr>
              <a:spLocks/>
            </p:cNvSpPr>
            <p:nvPr/>
          </p:nvSpPr>
          <p:spPr bwMode="auto">
            <a:xfrm>
              <a:off x="-3116965" y="-13056985"/>
              <a:ext cx="2679322" cy="2656579"/>
            </a:xfrm>
            <a:custGeom>
              <a:avLst/>
              <a:gdLst>
                <a:gd name="T0" fmla="*/ 527 w 908"/>
                <a:gd name="T1" fmla="*/ 874 h 891"/>
                <a:gd name="T2" fmla="*/ 36 w 908"/>
                <a:gd name="T3" fmla="*/ 563 h 891"/>
                <a:gd name="T4" fmla="*/ 17 w 908"/>
                <a:gd name="T5" fmla="*/ 482 h 891"/>
                <a:gd name="T6" fmla="*/ 299 w 908"/>
                <a:gd name="T7" fmla="*/ 36 h 891"/>
                <a:gd name="T8" fmla="*/ 381 w 908"/>
                <a:gd name="T9" fmla="*/ 17 h 891"/>
                <a:gd name="T10" fmla="*/ 872 w 908"/>
                <a:gd name="T11" fmla="*/ 327 h 891"/>
                <a:gd name="T12" fmla="*/ 890 w 908"/>
                <a:gd name="T13" fmla="*/ 409 h 891"/>
                <a:gd name="T14" fmla="*/ 608 w 908"/>
                <a:gd name="T15" fmla="*/ 855 h 891"/>
                <a:gd name="T16" fmla="*/ 527 w 908"/>
                <a:gd name="T17" fmla="*/ 874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8" h="891">
                  <a:moveTo>
                    <a:pt x="527" y="874"/>
                  </a:moveTo>
                  <a:cubicBezTo>
                    <a:pt x="36" y="563"/>
                    <a:pt x="36" y="563"/>
                    <a:pt x="36" y="563"/>
                  </a:cubicBezTo>
                  <a:cubicBezTo>
                    <a:pt x="8" y="546"/>
                    <a:pt x="0" y="509"/>
                    <a:pt x="17" y="482"/>
                  </a:cubicBezTo>
                  <a:cubicBezTo>
                    <a:pt x="299" y="36"/>
                    <a:pt x="299" y="36"/>
                    <a:pt x="299" y="36"/>
                  </a:cubicBezTo>
                  <a:cubicBezTo>
                    <a:pt x="317" y="8"/>
                    <a:pt x="353" y="0"/>
                    <a:pt x="381" y="17"/>
                  </a:cubicBezTo>
                  <a:cubicBezTo>
                    <a:pt x="872" y="327"/>
                    <a:pt x="872" y="327"/>
                    <a:pt x="872" y="327"/>
                  </a:cubicBezTo>
                  <a:cubicBezTo>
                    <a:pt x="899" y="345"/>
                    <a:pt x="908" y="381"/>
                    <a:pt x="890" y="409"/>
                  </a:cubicBezTo>
                  <a:cubicBezTo>
                    <a:pt x="608" y="855"/>
                    <a:pt x="608" y="855"/>
                    <a:pt x="608" y="855"/>
                  </a:cubicBezTo>
                  <a:cubicBezTo>
                    <a:pt x="591" y="883"/>
                    <a:pt x="554" y="891"/>
                    <a:pt x="527" y="874"/>
                  </a:cubicBezTo>
                  <a:close/>
                </a:path>
              </a:pathLst>
            </a:custGeom>
            <a:solidFill>
              <a:srgbClr val="A072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5" name="Freeform 302">
              <a:extLst>
                <a:ext uri="{FF2B5EF4-FFF2-40B4-BE49-F238E27FC236}">
                  <a16:creationId xmlns:a16="http://schemas.microsoft.com/office/drawing/2014/main" id="{6E0C9BC3-202C-44D3-9B4B-4760CEA66E39}"/>
                </a:ext>
              </a:extLst>
            </p:cNvPr>
            <p:cNvSpPr>
              <a:spLocks/>
            </p:cNvSpPr>
            <p:nvPr/>
          </p:nvSpPr>
          <p:spPr bwMode="auto">
            <a:xfrm>
              <a:off x="-3511177" y="-13360786"/>
              <a:ext cx="2979992" cy="2940127"/>
            </a:xfrm>
            <a:custGeom>
              <a:avLst/>
              <a:gdLst>
                <a:gd name="T0" fmla="*/ 591 w 1009"/>
                <a:gd name="T1" fmla="*/ 966 h 986"/>
                <a:gd name="T2" fmla="*/ 39 w 1009"/>
                <a:gd name="T3" fmla="*/ 618 h 986"/>
                <a:gd name="T4" fmla="*/ 19 w 1009"/>
                <a:gd name="T5" fmla="*/ 528 h 986"/>
                <a:gd name="T6" fmla="*/ 328 w 1009"/>
                <a:gd name="T7" fmla="*/ 39 h 986"/>
                <a:gd name="T8" fmla="*/ 418 w 1009"/>
                <a:gd name="T9" fmla="*/ 19 h 986"/>
                <a:gd name="T10" fmla="*/ 969 w 1009"/>
                <a:gd name="T11" fmla="*/ 367 h 986"/>
                <a:gd name="T12" fmla="*/ 990 w 1009"/>
                <a:gd name="T13" fmla="*/ 457 h 986"/>
                <a:gd name="T14" fmla="*/ 681 w 1009"/>
                <a:gd name="T15" fmla="*/ 946 h 986"/>
                <a:gd name="T16" fmla="*/ 591 w 1009"/>
                <a:gd name="T17" fmla="*/ 96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9" h="986">
                  <a:moveTo>
                    <a:pt x="591" y="966"/>
                  </a:moveTo>
                  <a:cubicBezTo>
                    <a:pt x="39" y="618"/>
                    <a:pt x="39" y="618"/>
                    <a:pt x="39" y="618"/>
                  </a:cubicBezTo>
                  <a:cubicBezTo>
                    <a:pt x="9" y="599"/>
                    <a:pt x="0" y="558"/>
                    <a:pt x="19" y="528"/>
                  </a:cubicBezTo>
                  <a:cubicBezTo>
                    <a:pt x="328" y="39"/>
                    <a:pt x="328" y="39"/>
                    <a:pt x="328" y="39"/>
                  </a:cubicBezTo>
                  <a:cubicBezTo>
                    <a:pt x="347" y="9"/>
                    <a:pt x="388" y="0"/>
                    <a:pt x="418" y="19"/>
                  </a:cubicBezTo>
                  <a:cubicBezTo>
                    <a:pt x="969" y="367"/>
                    <a:pt x="969" y="367"/>
                    <a:pt x="969" y="367"/>
                  </a:cubicBezTo>
                  <a:cubicBezTo>
                    <a:pt x="1000" y="386"/>
                    <a:pt x="1009" y="427"/>
                    <a:pt x="990" y="457"/>
                  </a:cubicBezTo>
                  <a:cubicBezTo>
                    <a:pt x="681" y="946"/>
                    <a:pt x="681" y="946"/>
                    <a:pt x="681" y="946"/>
                  </a:cubicBezTo>
                  <a:cubicBezTo>
                    <a:pt x="662" y="976"/>
                    <a:pt x="621" y="986"/>
                    <a:pt x="591" y="966"/>
                  </a:cubicBezTo>
                  <a:close/>
                </a:path>
              </a:pathLst>
            </a:custGeom>
            <a:solidFill>
              <a:srgbClr val="FCB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6" name="Freeform 303">
              <a:extLst>
                <a:ext uri="{FF2B5EF4-FFF2-40B4-BE49-F238E27FC236}">
                  <a16:creationId xmlns:a16="http://schemas.microsoft.com/office/drawing/2014/main" id="{5916A24A-CC71-48B6-A175-328FEED3212A}"/>
                </a:ext>
              </a:extLst>
            </p:cNvPr>
            <p:cNvSpPr>
              <a:spLocks noEditPoints="1"/>
            </p:cNvSpPr>
            <p:nvPr/>
          </p:nvSpPr>
          <p:spPr bwMode="auto">
            <a:xfrm>
              <a:off x="-3437682" y="-13273021"/>
              <a:ext cx="2759502" cy="2700462"/>
            </a:xfrm>
            <a:custGeom>
              <a:avLst/>
              <a:gdLst>
                <a:gd name="T0" fmla="*/ 569 w 935"/>
                <a:gd name="T1" fmla="*/ 899 h 907"/>
                <a:gd name="T2" fmla="*/ 624 w 935"/>
                <a:gd name="T3" fmla="*/ 891 h 907"/>
                <a:gd name="T4" fmla="*/ 642 w 935"/>
                <a:gd name="T5" fmla="*/ 877 h 907"/>
                <a:gd name="T6" fmla="*/ 659 w 935"/>
                <a:gd name="T7" fmla="*/ 844 h 907"/>
                <a:gd name="T8" fmla="*/ 691 w 935"/>
                <a:gd name="T9" fmla="*/ 793 h 907"/>
                <a:gd name="T10" fmla="*/ 703 w 935"/>
                <a:gd name="T11" fmla="*/ 773 h 907"/>
                <a:gd name="T12" fmla="*/ 732 w 935"/>
                <a:gd name="T13" fmla="*/ 734 h 907"/>
                <a:gd name="T14" fmla="*/ 752 w 935"/>
                <a:gd name="T15" fmla="*/ 704 h 907"/>
                <a:gd name="T16" fmla="*/ 774 w 935"/>
                <a:gd name="T17" fmla="*/ 661 h 907"/>
                <a:gd name="T18" fmla="*/ 806 w 935"/>
                <a:gd name="T19" fmla="*/ 610 h 907"/>
                <a:gd name="T20" fmla="*/ 819 w 935"/>
                <a:gd name="T21" fmla="*/ 590 h 907"/>
                <a:gd name="T22" fmla="*/ 848 w 935"/>
                <a:gd name="T23" fmla="*/ 552 h 907"/>
                <a:gd name="T24" fmla="*/ 867 w 935"/>
                <a:gd name="T25" fmla="*/ 521 h 907"/>
                <a:gd name="T26" fmla="*/ 889 w 935"/>
                <a:gd name="T27" fmla="*/ 479 h 907"/>
                <a:gd name="T28" fmla="*/ 921 w 935"/>
                <a:gd name="T29" fmla="*/ 428 h 907"/>
                <a:gd name="T30" fmla="*/ 930 w 935"/>
                <a:gd name="T31" fmla="*/ 406 h 907"/>
                <a:gd name="T32" fmla="*/ 927 w 935"/>
                <a:gd name="T33" fmla="*/ 372 h 907"/>
                <a:gd name="T34" fmla="*/ 885 w 935"/>
                <a:gd name="T35" fmla="*/ 333 h 907"/>
                <a:gd name="T36" fmla="*/ 865 w 935"/>
                <a:gd name="T37" fmla="*/ 320 h 907"/>
                <a:gd name="T38" fmla="*/ 826 w 935"/>
                <a:gd name="T39" fmla="*/ 291 h 907"/>
                <a:gd name="T40" fmla="*/ 796 w 935"/>
                <a:gd name="T41" fmla="*/ 272 h 907"/>
                <a:gd name="T42" fmla="*/ 753 w 935"/>
                <a:gd name="T43" fmla="*/ 250 h 907"/>
                <a:gd name="T44" fmla="*/ 702 w 935"/>
                <a:gd name="T45" fmla="*/ 218 h 907"/>
                <a:gd name="T46" fmla="*/ 682 w 935"/>
                <a:gd name="T47" fmla="*/ 205 h 907"/>
                <a:gd name="T48" fmla="*/ 644 w 935"/>
                <a:gd name="T49" fmla="*/ 176 h 907"/>
                <a:gd name="T50" fmla="*/ 613 w 935"/>
                <a:gd name="T51" fmla="*/ 156 h 907"/>
                <a:gd name="T52" fmla="*/ 570 w 935"/>
                <a:gd name="T53" fmla="*/ 134 h 907"/>
                <a:gd name="T54" fmla="*/ 520 w 935"/>
                <a:gd name="T55" fmla="*/ 102 h 907"/>
                <a:gd name="T56" fmla="*/ 499 w 935"/>
                <a:gd name="T57" fmla="*/ 89 h 907"/>
                <a:gd name="T58" fmla="*/ 461 w 935"/>
                <a:gd name="T59" fmla="*/ 60 h 907"/>
                <a:gd name="T60" fmla="*/ 431 w 935"/>
                <a:gd name="T61" fmla="*/ 41 h 907"/>
                <a:gd name="T62" fmla="*/ 378 w 935"/>
                <a:gd name="T63" fmla="*/ 13 h 907"/>
                <a:gd name="T64" fmla="*/ 357 w 935"/>
                <a:gd name="T65" fmla="*/ 0 h 907"/>
                <a:gd name="T66" fmla="*/ 320 w 935"/>
                <a:gd name="T67" fmla="*/ 5 h 907"/>
                <a:gd name="T68" fmla="*/ 296 w 935"/>
                <a:gd name="T69" fmla="*/ 32 h 907"/>
                <a:gd name="T70" fmla="*/ 267 w 935"/>
                <a:gd name="T71" fmla="*/ 70 h 907"/>
                <a:gd name="T72" fmla="*/ 248 w 935"/>
                <a:gd name="T73" fmla="*/ 101 h 907"/>
                <a:gd name="T74" fmla="*/ 226 w 935"/>
                <a:gd name="T75" fmla="*/ 143 h 907"/>
                <a:gd name="T76" fmla="*/ 194 w 935"/>
                <a:gd name="T77" fmla="*/ 194 h 907"/>
                <a:gd name="T78" fmla="*/ 181 w 935"/>
                <a:gd name="T79" fmla="*/ 214 h 907"/>
                <a:gd name="T80" fmla="*/ 152 w 935"/>
                <a:gd name="T81" fmla="*/ 253 h 907"/>
                <a:gd name="T82" fmla="*/ 133 w 935"/>
                <a:gd name="T83" fmla="*/ 283 h 907"/>
                <a:gd name="T84" fmla="*/ 110 w 935"/>
                <a:gd name="T85" fmla="*/ 326 h 907"/>
                <a:gd name="T86" fmla="*/ 78 w 935"/>
                <a:gd name="T87" fmla="*/ 377 h 907"/>
                <a:gd name="T88" fmla="*/ 66 w 935"/>
                <a:gd name="T89" fmla="*/ 397 h 907"/>
                <a:gd name="T90" fmla="*/ 37 w 935"/>
                <a:gd name="T91" fmla="*/ 435 h 907"/>
                <a:gd name="T92" fmla="*/ 17 w 935"/>
                <a:gd name="T93" fmla="*/ 466 h 907"/>
                <a:gd name="T94" fmla="*/ 4 w 935"/>
                <a:gd name="T95" fmla="*/ 512 h 907"/>
                <a:gd name="T96" fmla="*/ 10 w 935"/>
                <a:gd name="T97" fmla="*/ 546 h 907"/>
                <a:gd name="T98" fmla="*/ 37 w 935"/>
                <a:gd name="T99" fmla="*/ 570 h 907"/>
                <a:gd name="T100" fmla="*/ 80 w 935"/>
                <a:gd name="T101" fmla="*/ 593 h 907"/>
                <a:gd name="T102" fmla="*/ 131 w 935"/>
                <a:gd name="T103" fmla="*/ 625 h 907"/>
                <a:gd name="T104" fmla="*/ 151 w 935"/>
                <a:gd name="T105" fmla="*/ 637 h 907"/>
                <a:gd name="T106" fmla="*/ 190 w 935"/>
                <a:gd name="T107" fmla="*/ 666 h 907"/>
                <a:gd name="T108" fmla="*/ 220 w 935"/>
                <a:gd name="T109" fmla="*/ 686 h 907"/>
                <a:gd name="T110" fmla="*/ 263 w 935"/>
                <a:gd name="T111" fmla="*/ 708 h 907"/>
                <a:gd name="T112" fmla="*/ 314 w 935"/>
                <a:gd name="T113" fmla="*/ 740 h 907"/>
                <a:gd name="T114" fmla="*/ 334 w 935"/>
                <a:gd name="T115" fmla="*/ 753 h 907"/>
                <a:gd name="T116" fmla="*/ 372 w 935"/>
                <a:gd name="T117" fmla="*/ 782 h 907"/>
                <a:gd name="T118" fmla="*/ 403 w 935"/>
                <a:gd name="T119" fmla="*/ 801 h 907"/>
                <a:gd name="T120" fmla="*/ 445 w 935"/>
                <a:gd name="T121" fmla="*/ 823 h 907"/>
                <a:gd name="T122" fmla="*/ 496 w 935"/>
                <a:gd name="T123" fmla="*/ 855 h 907"/>
                <a:gd name="T124" fmla="*/ 516 w 935"/>
                <a:gd name="T125" fmla="*/ 868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35" h="907">
                  <a:moveTo>
                    <a:pt x="558" y="894"/>
                  </a:moveTo>
                  <a:cubicBezTo>
                    <a:pt x="557" y="894"/>
                    <a:pt x="557" y="894"/>
                    <a:pt x="557" y="894"/>
                  </a:cubicBezTo>
                  <a:cubicBezTo>
                    <a:pt x="547" y="887"/>
                    <a:pt x="547" y="887"/>
                    <a:pt x="547" y="887"/>
                  </a:cubicBezTo>
                  <a:cubicBezTo>
                    <a:pt x="545" y="891"/>
                    <a:pt x="545" y="891"/>
                    <a:pt x="545" y="891"/>
                  </a:cubicBezTo>
                  <a:cubicBezTo>
                    <a:pt x="555" y="897"/>
                    <a:pt x="555" y="897"/>
                    <a:pt x="555" y="897"/>
                  </a:cubicBezTo>
                  <a:cubicBezTo>
                    <a:pt x="555" y="897"/>
                    <a:pt x="556" y="898"/>
                    <a:pt x="556" y="898"/>
                  </a:cubicBezTo>
                  <a:cubicBezTo>
                    <a:pt x="558" y="894"/>
                    <a:pt x="558" y="894"/>
                    <a:pt x="558" y="894"/>
                  </a:cubicBezTo>
                  <a:close/>
                  <a:moveTo>
                    <a:pt x="580" y="902"/>
                  </a:moveTo>
                  <a:cubicBezTo>
                    <a:pt x="576" y="902"/>
                    <a:pt x="572" y="901"/>
                    <a:pt x="569" y="899"/>
                  </a:cubicBezTo>
                  <a:cubicBezTo>
                    <a:pt x="567" y="903"/>
                    <a:pt x="567" y="903"/>
                    <a:pt x="567" y="903"/>
                  </a:cubicBezTo>
                  <a:cubicBezTo>
                    <a:pt x="571" y="904"/>
                    <a:pt x="575" y="906"/>
                    <a:pt x="579" y="906"/>
                  </a:cubicBezTo>
                  <a:cubicBezTo>
                    <a:pt x="580" y="902"/>
                    <a:pt x="580" y="902"/>
                    <a:pt x="580" y="902"/>
                  </a:cubicBezTo>
                  <a:close/>
                  <a:moveTo>
                    <a:pt x="603" y="901"/>
                  </a:moveTo>
                  <a:cubicBezTo>
                    <a:pt x="599" y="902"/>
                    <a:pt x="595" y="903"/>
                    <a:pt x="591" y="903"/>
                  </a:cubicBezTo>
                  <a:cubicBezTo>
                    <a:pt x="592" y="907"/>
                    <a:pt x="592" y="907"/>
                    <a:pt x="592" y="907"/>
                  </a:cubicBezTo>
                  <a:cubicBezTo>
                    <a:pt x="596" y="907"/>
                    <a:pt x="600" y="906"/>
                    <a:pt x="604" y="905"/>
                  </a:cubicBezTo>
                  <a:cubicBezTo>
                    <a:pt x="603" y="901"/>
                    <a:pt x="603" y="901"/>
                    <a:pt x="603" y="901"/>
                  </a:cubicBezTo>
                  <a:close/>
                  <a:moveTo>
                    <a:pt x="624" y="891"/>
                  </a:moveTo>
                  <a:cubicBezTo>
                    <a:pt x="621" y="894"/>
                    <a:pt x="617" y="896"/>
                    <a:pt x="614" y="897"/>
                  </a:cubicBezTo>
                  <a:cubicBezTo>
                    <a:pt x="615" y="901"/>
                    <a:pt x="615" y="901"/>
                    <a:pt x="615" y="901"/>
                  </a:cubicBezTo>
                  <a:cubicBezTo>
                    <a:pt x="619" y="899"/>
                    <a:pt x="623" y="897"/>
                    <a:pt x="626" y="894"/>
                  </a:cubicBezTo>
                  <a:cubicBezTo>
                    <a:pt x="624" y="891"/>
                    <a:pt x="624" y="891"/>
                    <a:pt x="624" y="891"/>
                  </a:cubicBezTo>
                  <a:close/>
                  <a:moveTo>
                    <a:pt x="639" y="874"/>
                  </a:moveTo>
                  <a:cubicBezTo>
                    <a:pt x="639" y="875"/>
                    <a:pt x="639" y="875"/>
                    <a:pt x="639" y="875"/>
                  </a:cubicBezTo>
                  <a:cubicBezTo>
                    <a:pt x="637" y="878"/>
                    <a:pt x="635" y="881"/>
                    <a:pt x="632" y="884"/>
                  </a:cubicBezTo>
                  <a:cubicBezTo>
                    <a:pt x="635" y="886"/>
                    <a:pt x="635" y="886"/>
                    <a:pt x="635" y="886"/>
                  </a:cubicBezTo>
                  <a:cubicBezTo>
                    <a:pt x="638" y="884"/>
                    <a:pt x="640" y="881"/>
                    <a:pt x="642" y="877"/>
                  </a:cubicBezTo>
                  <a:cubicBezTo>
                    <a:pt x="643" y="876"/>
                    <a:pt x="643" y="876"/>
                    <a:pt x="643" y="876"/>
                  </a:cubicBezTo>
                  <a:cubicBezTo>
                    <a:pt x="639" y="874"/>
                    <a:pt x="639" y="874"/>
                    <a:pt x="639" y="874"/>
                  </a:cubicBezTo>
                  <a:close/>
                  <a:moveTo>
                    <a:pt x="652" y="854"/>
                  </a:moveTo>
                  <a:cubicBezTo>
                    <a:pt x="646" y="864"/>
                    <a:pt x="646" y="864"/>
                    <a:pt x="646" y="864"/>
                  </a:cubicBezTo>
                  <a:cubicBezTo>
                    <a:pt x="649" y="866"/>
                    <a:pt x="649" y="866"/>
                    <a:pt x="649" y="866"/>
                  </a:cubicBezTo>
                  <a:cubicBezTo>
                    <a:pt x="656" y="856"/>
                    <a:pt x="656" y="856"/>
                    <a:pt x="656" y="856"/>
                  </a:cubicBezTo>
                  <a:lnTo>
                    <a:pt x="652" y="854"/>
                  </a:lnTo>
                  <a:close/>
                  <a:moveTo>
                    <a:pt x="665" y="834"/>
                  </a:moveTo>
                  <a:cubicBezTo>
                    <a:pt x="659" y="844"/>
                    <a:pt x="659" y="844"/>
                    <a:pt x="659" y="844"/>
                  </a:cubicBezTo>
                  <a:cubicBezTo>
                    <a:pt x="662" y="846"/>
                    <a:pt x="662" y="846"/>
                    <a:pt x="662" y="846"/>
                  </a:cubicBezTo>
                  <a:cubicBezTo>
                    <a:pt x="668" y="836"/>
                    <a:pt x="668" y="836"/>
                    <a:pt x="668" y="836"/>
                  </a:cubicBezTo>
                  <a:lnTo>
                    <a:pt x="665" y="834"/>
                  </a:lnTo>
                  <a:close/>
                  <a:moveTo>
                    <a:pt x="678" y="813"/>
                  </a:moveTo>
                  <a:cubicBezTo>
                    <a:pt x="671" y="823"/>
                    <a:pt x="671" y="823"/>
                    <a:pt x="671" y="823"/>
                  </a:cubicBezTo>
                  <a:cubicBezTo>
                    <a:pt x="675" y="826"/>
                    <a:pt x="675" y="826"/>
                    <a:pt x="675" y="826"/>
                  </a:cubicBezTo>
                  <a:cubicBezTo>
                    <a:pt x="681" y="815"/>
                    <a:pt x="681" y="815"/>
                    <a:pt x="681" y="815"/>
                  </a:cubicBezTo>
                  <a:lnTo>
                    <a:pt x="678" y="813"/>
                  </a:lnTo>
                  <a:close/>
                  <a:moveTo>
                    <a:pt x="691" y="793"/>
                  </a:moveTo>
                  <a:cubicBezTo>
                    <a:pt x="684" y="803"/>
                    <a:pt x="684" y="803"/>
                    <a:pt x="684" y="803"/>
                  </a:cubicBezTo>
                  <a:cubicBezTo>
                    <a:pt x="688" y="805"/>
                    <a:pt x="688" y="805"/>
                    <a:pt x="688" y="805"/>
                  </a:cubicBezTo>
                  <a:cubicBezTo>
                    <a:pt x="694" y="795"/>
                    <a:pt x="694" y="795"/>
                    <a:pt x="694" y="795"/>
                  </a:cubicBezTo>
                  <a:lnTo>
                    <a:pt x="691" y="793"/>
                  </a:lnTo>
                  <a:close/>
                  <a:moveTo>
                    <a:pt x="703" y="773"/>
                  </a:moveTo>
                  <a:cubicBezTo>
                    <a:pt x="697" y="783"/>
                    <a:pt x="697" y="783"/>
                    <a:pt x="697" y="783"/>
                  </a:cubicBezTo>
                  <a:cubicBezTo>
                    <a:pt x="700" y="785"/>
                    <a:pt x="700" y="785"/>
                    <a:pt x="700" y="785"/>
                  </a:cubicBezTo>
                  <a:cubicBezTo>
                    <a:pt x="707" y="775"/>
                    <a:pt x="707" y="775"/>
                    <a:pt x="707" y="775"/>
                  </a:cubicBezTo>
                  <a:lnTo>
                    <a:pt x="703" y="773"/>
                  </a:lnTo>
                  <a:close/>
                  <a:moveTo>
                    <a:pt x="716" y="752"/>
                  </a:moveTo>
                  <a:cubicBezTo>
                    <a:pt x="710" y="763"/>
                    <a:pt x="710" y="763"/>
                    <a:pt x="710" y="763"/>
                  </a:cubicBezTo>
                  <a:cubicBezTo>
                    <a:pt x="713" y="765"/>
                    <a:pt x="713" y="765"/>
                    <a:pt x="713" y="765"/>
                  </a:cubicBezTo>
                  <a:cubicBezTo>
                    <a:pt x="720" y="755"/>
                    <a:pt x="720" y="755"/>
                    <a:pt x="720" y="755"/>
                  </a:cubicBezTo>
                  <a:lnTo>
                    <a:pt x="716" y="752"/>
                  </a:lnTo>
                  <a:close/>
                  <a:moveTo>
                    <a:pt x="729" y="732"/>
                  </a:moveTo>
                  <a:cubicBezTo>
                    <a:pt x="723" y="742"/>
                    <a:pt x="723" y="742"/>
                    <a:pt x="723" y="742"/>
                  </a:cubicBezTo>
                  <a:cubicBezTo>
                    <a:pt x="726" y="744"/>
                    <a:pt x="726" y="744"/>
                    <a:pt x="726" y="744"/>
                  </a:cubicBezTo>
                  <a:cubicBezTo>
                    <a:pt x="732" y="734"/>
                    <a:pt x="732" y="734"/>
                    <a:pt x="732" y="734"/>
                  </a:cubicBezTo>
                  <a:lnTo>
                    <a:pt x="729" y="732"/>
                  </a:lnTo>
                  <a:close/>
                  <a:moveTo>
                    <a:pt x="742" y="712"/>
                  </a:moveTo>
                  <a:cubicBezTo>
                    <a:pt x="735" y="722"/>
                    <a:pt x="735" y="722"/>
                    <a:pt x="735" y="722"/>
                  </a:cubicBezTo>
                  <a:cubicBezTo>
                    <a:pt x="739" y="724"/>
                    <a:pt x="739" y="724"/>
                    <a:pt x="739" y="724"/>
                  </a:cubicBezTo>
                  <a:cubicBezTo>
                    <a:pt x="745" y="714"/>
                    <a:pt x="745" y="714"/>
                    <a:pt x="745" y="714"/>
                  </a:cubicBezTo>
                  <a:lnTo>
                    <a:pt x="742" y="712"/>
                  </a:lnTo>
                  <a:close/>
                  <a:moveTo>
                    <a:pt x="755" y="692"/>
                  </a:moveTo>
                  <a:cubicBezTo>
                    <a:pt x="748" y="702"/>
                    <a:pt x="748" y="702"/>
                    <a:pt x="748" y="702"/>
                  </a:cubicBezTo>
                  <a:cubicBezTo>
                    <a:pt x="752" y="704"/>
                    <a:pt x="752" y="704"/>
                    <a:pt x="752" y="704"/>
                  </a:cubicBezTo>
                  <a:cubicBezTo>
                    <a:pt x="758" y="694"/>
                    <a:pt x="758" y="694"/>
                    <a:pt x="758" y="694"/>
                  </a:cubicBezTo>
                  <a:lnTo>
                    <a:pt x="755" y="692"/>
                  </a:lnTo>
                  <a:close/>
                  <a:moveTo>
                    <a:pt x="767" y="671"/>
                  </a:moveTo>
                  <a:cubicBezTo>
                    <a:pt x="761" y="681"/>
                    <a:pt x="761" y="681"/>
                    <a:pt x="761" y="681"/>
                  </a:cubicBezTo>
                  <a:cubicBezTo>
                    <a:pt x="764" y="684"/>
                    <a:pt x="764" y="684"/>
                    <a:pt x="764" y="684"/>
                  </a:cubicBezTo>
                  <a:cubicBezTo>
                    <a:pt x="771" y="673"/>
                    <a:pt x="771" y="673"/>
                    <a:pt x="771" y="673"/>
                  </a:cubicBezTo>
                  <a:lnTo>
                    <a:pt x="767" y="671"/>
                  </a:lnTo>
                  <a:close/>
                  <a:moveTo>
                    <a:pt x="780" y="651"/>
                  </a:moveTo>
                  <a:cubicBezTo>
                    <a:pt x="774" y="661"/>
                    <a:pt x="774" y="661"/>
                    <a:pt x="774" y="661"/>
                  </a:cubicBezTo>
                  <a:cubicBezTo>
                    <a:pt x="777" y="663"/>
                    <a:pt x="777" y="663"/>
                    <a:pt x="777" y="663"/>
                  </a:cubicBezTo>
                  <a:cubicBezTo>
                    <a:pt x="784" y="653"/>
                    <a:pt x="784" y="653"/>
                    <a:pt x="784" y="653"/>
                  </a:cubicBezTo>
                  <a:lnTo>
                    <a:pt x="780" y="651"/>
                  </a:lnTo>
                  <a:close/>
                  <a:moveTo>
                    <a:pt x="793" y="631"/>
                  </a:moveTo>
                  <a:cubicBezTo>
                    <a:pt x="787" y="641"/>
                    <a:pt x="787" y="641"/>
                    <a:pt x="787" y="641"/>
                  </a:cubicBezTo>
                  <a:cubicBezTo>
                    <a:pt x="790" y="643"/>
                    <a:pt x="790" y="643"/>
                    <a:pt x="790" y="643"/>
                  </a:cubicBezTo>
                  <a:cubicBezTo>
                    <a:pt x="796" y="633"/>
                    <a:pt x="796" y="633"/>
                    <a:pt x="796" y="633"/>
                  </a:cubicBezTo>
                  <a:lnTo>
                    <a:pt x="793" y="631"/>
                  </a:lnTo>
                  <a:close/>
                  <a:moveTo>
                    <a:pt x="806" y="610"/>
                  </a:moveTo>
                  <a:cubicBezTo>
                    <a:pt x="800" y="621"/>
                    <a:pt x="800" y="621"/>
                    <a:pt x="800" y="621"/>
                  </a:cubicBezTo>
                  <a:cubicBezTo>
                    <a:pt x="803" y="623"/>
                    <a:pt x="803" y="623"/>
                    <a:pt x="803" y="623"/>
                  </a:cubicBezTo>
                  <a:cubicBezTo>
                    <a:pt x="809" y="613"/>
                    <a:pt x="809" y="613"/>
                    <a:pt x="809" y="613"/>
                  </a:cubicBezTo>
                  <a:lnTo>
                    <a:pt x="806" y="610"/>
                  </a:lnTo>
                  <a:close/>
                  <a:moveTo>
                    <a:pt x="819" y="590"/>
                  </a:moveTo>
                  <a:cubicBezTo>
                    <a:pt x="812" y="600"/>
                    <a:pt x="812" y="600"/>
                    <a:pt x="812" y="600"/>
                  </a:cubicBezTo>
                  <a:cubicBezTo>
                    <a:pt x="816" y="602"/>
                    <a:pt x="816" y="602"/>
                    <a:pt x="816" y="602"/>
                  </a:cubicBezTo>
                  <a:cubicBezTo>
                    <a:pt x="822" y="592"/>
                    <a:pt x="822" y="592"/>
                    <a:pt x="822" y="592"/>
                  </a:cubicBezTo>
                  <a:lnTo>
                    <a:pt x="819" y="590"/>
                  </a:lnTo>
                  <a:close/>
                  <a:moveTo>
                    <a:pt x="832" y="570"/>
                  </a:moveTo>
                  <a:cubicBezTo>
                    <a:pt x="825" y="580"/>
                    <a:pt x="825" y="580"/>
                    <a:pt x="825" y="580"/>
                  </a:cubicBezTo>
                  <a:cubicBezTo>
                    <a:pt x="829" y="582"/>
                    <a:pt x="829" y="582"/>
                    <a:pt x="829" y="582"/>
                  </a:cubicBezTo>
                  <a:cubicBezTo>
                    <a:pt x="835" y="572"/>
                    <a:pt x="835" y="572"/>
                    <a:pt x="835" y="572"/>
                  </a:cubicBezTo>
                  <a:lnTo>
                    <a:pt x="832" y="570"/>
                  </a:lnTo>
                  <a:close/>
                  <a:moveTo>
                    <a:pt x="844" y="550"/>
                  </a:moveTo>
                  <a:cubicBezTo>
                    <a:pt x="838" y="560"/>
                    <a:pt x="838" y="560"/>
                    <a:pt x="838" y="560"/>
                  </a:cubicBezTo>
                  <a:cubicBezTo>
                    <a:pt x="841" y="562"/>
                    <a:pt x="841" y="562"/>
                    <a:pt x="841" y="562"/>
                  </a:cubicBezTo>
                  <a:cubicBezTo>
                    <a:pt x="848" y="552"/>
                    <a:pt x="848" y="552"/>
                    <a:pt x="848" y="552"/>
                  </a:cubicBezTo>
                  <a:lnTo>
                    <a:pt x="844" y="550"/>
                  </a:lnTo>
                  <a:close/>
                  <a:moveTo>
                    <a:pt x="857" y="529"/>
                  </a:moveTo>
                  <a:cubicBezTo>
                    <a:pt x="851" y="539"/>
                    <a:pt x="851" y="539"/>
                    <a:pt x="851" y="539"/>
                  </a:cubicBezTo>
                  <a:cubicBezTo>
                    <a:pt x="854" y="542"/>
                    <a:pt x="854" y="542"/>
                    <a:pt x="854" y="542"/>
                  </a:cubicBezTo>
                  <a:cubicBezTo>
                    <a:pt x="861" y="531"/>
                    <a:pt x="861" y="531"/>
                    <a:pt x="861" y="531"/>
                  </a:cubicBezTo>
                  <a:lnTo>
                    <a:pt x="857" y="529"/>
                  </a:lnTo>
                  <a:close/>
                  <a:moveTo>
                    <a:pt x="870" y="509"/>
                  </a:moveTo>
                  <a:cubicBezTo>
                    <a:pt x="864" y="519"/>
                    <a:pt x="864" y="519"/>
                    <a:pt x="864" y="519"/>
                  </a:cubicBezTo>
                  <a:cubicBezTo>
                    <a:pt x="867" y="521"/>
                    <a:pt x="867" y="521"/>
                    <a:pt x="867" y="521"/>
                  </a:cubicBezTo>
                  <a:cubicBezTo>
                    <a:pt x="873" y="511"/>
                    <a:pt x="873" y="511"/>
                    <a:pt x="873" y="511"/>
                  </a:cubicBezTo>
                  <a:lnTo>
                    <a:pt x="870" y="509"/>
                  </a:lnTo>
                  <a:close/>
                  <a:moveTo>
                    <a:pt x="883" y="489"/>
                  </a:moveTo>
                  <a:cubicBezTo>
                    <a:pt x="876" y="499"/>
                    <a:pt x="876" y="499"/>
                    <a:pt x="876" y="499"/>
                  </a:cubicBezTo>
                  <a:cubicBezTo>
                    <a:pt x="880" y="501"/>
                    <a:pt x="880" y="501"/>
                    <a:pt x="880" y="501"/>
                  </a:cubicBezTo>
                  <a:cubicBezTo>
                    <a:pt x="886" y="491"/>
                    <a:pt x="886" y="491"/>
                    <a:pt x="886" y="491"/>
                  </a:cubicBezTo>
                  <a:lnTo>
                    <a:pt x="883" y="489"/>
                  </a:lnTo>
                  <a:close/>
                  <a:moveTo>
                    <a:pt x="896" y="468"/>
                  </a:moveTo>
                  <a:cubicBezTo>
                    <a:pt x="889" y="479"/>
                    <a:pt x="889" y="479"/>
                    <a:pt x="889" y="479"/>
                  </a:cubicBezTo>
                  <a:cubicBezTo>
                    <a:pt x="893" y="481"/>
                    <a:pt x="893" y="481"/>
                    <a:pt x="893" y="481"/>
                  </a:cubicBezTo>
                  <a:cubicBezTo>
                    <a:pt x="899" y="471"/>
                    <a:pt x="899" y="471"/>
                    <a:pt x="899" y="471"/>
                  </a:cubicBezTo>
                  <a:lnTo>
                    <a:pt x="896" y="468"/>
                  </a:lnTo>
                  <a:close/>
                  <a:moveTo>
                    <a:pt x="908" y="448"/>
                  </a:moveTo>
                  <a:cubicBezTo>
                    <a:pt x="902" y="458"/>
                    <a:pt x="902" y="458"/>
                    <a:pt x="902" y="458"/>
                  </a:cubicBezTo>
                  <a:cubicBezTo>
                    <a:pt x="905" y="460"/>
                    <a:pt x="905" y="460"/>
                    <a:pt x="905" y="460"/>
                  </a:cubicBezTo>
                  <a:cubicBezTo>
                    <a:pt x="912" y="450"/>
                    <a:pt x="912" y="450"/>
                    <a:pt x="912" y="450"/>
                  </a:cubicBezTo>
                  <a:lnTo>
                    <a:pt x="908" y="448"/>
                  </a:lnTo>
                  <a:close/>
                  <a:moveTo>
                    <a:pt x="921" y="428"/>
                  </a:moveTo>
                  <a:cubicBezTo>
                    <a:pt x="915" y="438"/>
                    <a:pt x="915" y="438"/>
                    <a:pt x="915" y="438"/>
                  </a:cubicBezTo>
                  <a:cubicBezTo>
                    <a:pt x="918" y="440"/>
                    <a:pt x="918" y="440"/>
                    <a:pt x="918" y="440"/>
                  </a:cubicBezTo>
                  <a:cubicBezTo>
                    <a:pt x="925" y="430"/>
                    <a:pt x="925" y="430"/>
                    <a:pt x="925" y="430"/>
                  </a:cubicBezTo>
                  <a:lnTo>
                    <a:pt x="921" y="428"/>
                  </a:lnTo>
                  <a:close/>
                  <a:moveTo>
                    <a:pt x="930" y="406"/>
                  </a:moveTo>
                  <a:cubicBezTo>
                    <a:pt x="929" y="410"/>
                    <a:pt x="928" y="414"/>
                    <a:pt x="927" y="418"/>
                  </a:cubicBezTo>
                  <a:cubicBezTo>
                    <a:pt x="930" y="419"/>
                    <a:pt x="930" y="419"/>
                    <a:pt x="930" y="419"/>
                  </a:cubicBezTo>
                  <a:cubicBezTo>
                    <a:pt x="932" y="415"/>
                    <a:pt x="933" y="411"/>
                    <a:pt x="934" y="407"/>
                  </a:cubicBezTo>
                  <a:cubicBezTo>
                    <a:pt x="930" y="406"/>
                    <a:pt x="930" y="406"/>
                    <a:pt x="930" y="406"/>
                  </a:cubicBezTo>
                  <a:close/>
                  <a:moveTo>
                    <a:pt x="930" y="383"/>
                  </a:moveTo>
                  <a:cubicBezTo>
                    <a:pt x="931" y="387"/>
                    <a:pt x="931" y="391"/>
                    <a:pt x="931" y="395"/>
                  </a:cubicBezTo>
                  <a:cubicBezTo>
                    <a:pt x="931" y="395"/>
                    <a:pt x="931" y="395"/>
                    <a:pt x="931" y="395"/>
                  </a:cubicBezTo>
                  <a:cubicBezTo>
                    <a:pt x="935" y="395"/>
                    <a:pt x="935" y="395"/>
                    <a:pt x="935" y="395"/>
                  </a:cubicBezTo>
                  <a:cubicBezTo>
                    <a:pt x="935" y="395"/>
                    <a:pt x="935" y="395"/>
                    <a:pt x="935" y="395"/>
                  </a:cubicBezTo>
                  <a:cubicBezTo>
                    <a:pt x="935" y="391"/>
                    <a:pt x="935" y="387"/>
                    <a:pt x="934" y="383"/>
                  </a:cubicBezTo>
                  <a:cubicBezTo>
                    <a:pt x="930" y="383"/>
                    <a:pt x="930" y="383"/>
                    <a:pt x="930" y="383"/>
                  </a:cubicBezTo>
                  <a:close/>
                  <a:moveTo>
                    <a:pt x="921" y="362"/>
                  </a:moveTo>
                  <a:cubicBezTo>
                    <a:pt x="924" y="365"/>
                    <a:pt x="925" y="369"/>
                    <a:pt x="927" y="372"/>
                  </a:cubicBezTo>
                  <a:cubicBezTo>
                    <a:pt x="931" y="371"/>
                    <a:pt x="931" y="371"/>
                    <a:pt x="931" y="371"/>
                  </a:cubicBezTo>
                  <a:cubicBezTo>
                    <a:pt x="929" y="367"/>
                    <a:pt x="927" y="363"/>
                    <a:pt x="925" y="360"/>
                  </a:cubicBezTo>
                  <a:lnTo>
                    <a:pt x="921" y="362"/>
                  </a:lnTo>
                  <a:close/>
                  <a:moveTo>
                    <a:pt x="905" y="346"/>
                  </a:moveTo>
                  <a:cubicBezTo>
                    <a:pt x="908" y="348"/>
                    <a:pt x="911" y="350"/>
                    <a:pt x="914" y="353"/>
                  </a:cubicBezTo>
                  <a:cubicBezTo>
                    <a:pt x="917" y="350"/>
                    <a:pt x="917" y="350"/>
                    <a:pt x="917" y="350"/>
                  </a:cubicBezTo>
                  <a:cubicBezTo>
                    <a:pt x="914" y="347"/>
                    <a:pt x="911" y="345"/>
                    <a:pt x="907" y="342"/>
                  </a:cubicBezTo>
                  <a:lnTo>
                    <a:pt x="905" y="346"/>
                  </a:lnTo>
                  <a:close/>
                  <a:moveTo>
                    <a:pt x="885" y="333"/>
                  </a:moveTo>
                  <a:cubicBezTo>
                    <a:pt x="895" y="339"/>
                    <a:pt x="895" y="339"/>
                    <a:pt x="895" y="339"/>
                  </a:cubicBezTo>
                  <a:cubicBezTo>
                    <a:pt x="897" y="336"/>
                    <a:pt x="897" y="336"/>
                    <a:pt x="897" y="336"/>
                  </a:cubicBezTo>
                  <a:cubicBezTo>
                    <a:pt x="887" y="329"/>
                    <a:pt x="887" y="329"/>
                    <a:pt x="887" y="329"/>
                  </a:cubicBezTo>
                  <a:lnTo>
                    <a:pt x="885" y="333"/>
                  </a:lnTo>
                  <a:close/>
                  <a:moveTo>
                    <a:pt x="865" y="320"/>
                  </a:moveTo>
                  <a:cubicBezTo>
                    <a:pt x="875" y="326"/>
                    <a:pt x="875" y="326"/>
                    <a:pt x="875" y="326"/>
                  </a:cubicBezTo>
                  <a:cubicBezTo>
                    <a:pt x="877" y="323"/>
                    <a:pt x="877" y="323"/>
                    <a:pt x="877" y="323"/>
                  </a:cubicBezTo>
                  <a:cubicBezTo>
                    <a:pt x="867" y="317"/>
                    <a:pt x="867" y="317"/>
                    <a:pt x="867" y="317"/>
                  </a:cubicBezTo>
                  <a:lnTo>
                    <a:pt x="865" y="320"/>
                  </a:lnTo>
                  <a:close/>
                  <a:moveTo>
                    <a:pt x="844" y="307"/>
                  </a:moveTo>
                  <a:cubicBezTo>
                    <a:pt x="855" y="314"/>
                    <a:pt x="855" y="314"/>
                    <a:pt x="855" y="314"/>
                  </a:cubicBezTo>
                  <a:cubicBezTo>
                    <a:pt x="857" y="310"/>
                    <a:pt x="857" y="310"/>
                    <a:pt x="857" y="310"/>
                  </a:cubicBezTo>
                  <a:cubicBezTo>
                    <a:pt x="847" y="304"/>
                    <a:pt x="847" y="304"/>
                    <a:pt x="847" y="304"/>
                  </a:cubicBezTo>
                  <a:lnTo>
                    <a:pt x="844" y="307"/>
                  </a:lnTo>
                  <a:close/>
                  <a:moveTo>
                    <a:pt x="824" y="294"/>
                  </a:moveTo>
                  <a:cubicBezTo>
                    <a:pt x="834" y="301"/>
                    <a:pt x="834" y="301"/>
                    <a:pt x="834" y="301"/>
                  </a:cubicBezTo>
                  <a:cubicBezTo>
                    <a:pt x="836" y="297"/>
                    <a:pt x="836" y="297"/>
                    <a:pt x="836" y="297"/>
                  </a:cubicBezTo>
                  <a:cubicBezTo>
                    <a:pt x="826" y="291"/>
                    <a:pt x="826" y="291"/>
                    <a:pt x="826" y="291"/>
                  </a:cubicBezTo>
                  <a:lnTo>
                    <a:pt x="824" y="294"/>
                  </a:lnTo>
                  <a:close/>
                  <a:moveTo>
                    <a:pt x="804" y="282"/>
                  </a:moveTo>
                  <a:cubicBezTo>
                    <a:pt x="814" y="288"/>
                    <a:pt x="814" y="288"/>
                    <a:pt x="814" y="288"/>
                  </a:cubicBezTo>
                  <a:cubicBezTo>
                    <a:pt x="816" y="285"/>
                    <a:pt x="816" y="285"/>
                    <a:pt x="816" y="285"/>
                  </a:cubicBezTo>
                  <a:cubicBezTo>
                    <a:pt x="806" y="278"/>
                    <a:pt x="806" y="278"/>
                    <a:pt x="806" y="278"/>
                  </a:cubicBezTo>
                  <a:lnTo>
                    <a:pt x="804" y="282"/>
                  </a:lnTo>
                  <a:close/>
                  <a:moveTo>
                    <a:pt x="784" y="269"/>
                  </a:moveTo>
                  <a:cubicBezTo>
                    <a:pt x="794" y="275"/>
                    <a:pt x="794" y="275"/>
                    <a:pt x="794" y="275"/>
                  </a:cubicBezTo>
                  <a:cubicBezTo>
                    <a:pt x="796" y="272"/>
                    <a:pt x="796" y="272"/>
                    <a:pt x="796" y="272"/>
                  </a:cubicBezTo>
                  <a:cubicBezTo>
                    <a:pt x="786" y="265"/>
                    <a:pt x="786" y="265"/>
                    <a:pt x="786" y="265"/>
                  </a:cubicBezTo>
                  <a:lnTo>
                    <a:pt x="784" y="269"/>
                  </a:lnTo>
                  <a:close/>
                  <a:moveTo>
                    <a:pt x="763" y="256"/>
                  </a:moveTo>
                  <a:cubicBezTo>
                    <a:pt x="773" y="262"/>
                    <a:pt x="773" y="262"/>
                    <a:pt x="773" y="262"/>
                  </a:cubicBezTo>
                  <a:cubicBezTo>
                    <a:pt x="776" y="259"/>
                    <a:pt x="776" y="259"/>
                    <a:pt x="776" y="259"/>
                  </a:cubicBezTo>
                  <a:cubicBezTo>
                    <a:pt x="765" y="253"/>
                    <a:pt x="765" y="253"/>
                    <a:pt x="765" y="253"/>
                  </a:cubicBezTo>
                  <a:lnTo>
                    <a:pt x="763" y="256"/>
                  </a:lnTo>
                  <a:close/>
                  <a:moveTo>
                    <a:pt x="743" y="243"/>
                  </a:moveTo>
                  <a:cubicBezTo>
                    <a:pt x="753" y="250"/>
                    <a:pt x="753" y="250"/>
                    <a:pt x="753" y="250"/>
                  </a:cubicBezTo>
                  <a:cubicBezTo>
                    <a:pt x="755" y="246"/>
                    <a:pt x="755" y="246"/>
                    <a:pt x="755" y="246"/>
                  </a:cubicBezTo>
                  <a:cubicBezTo>
                    <a:pt x="745" y="240"/>
                    <a:pt x="745" y="240"/>
                    <a:pt x="745" y="240"/>
                  </a:cubicBezTo>
                  <a:lnTo>
                    <a:pt x="743" y="243"/>
                  </a:lnTo>
                  <a:close/>
                  <a:moveTo>
                    <a:pt x="723" y="230"/>
                  </a:moveTo>
                  <a:cubicBezTo>
                    <a:pt x="733" y="237"/>
                    <a:pt x="733" y="237"/>
                    <a:pt x="733" y="237"/>
                  </a:cubicBezTo>
                  <a:cubicBezTo>
                    <a:pt x="735" y="233"/>
                    <a:pt x="735" y="233"/>
                    <a:pt x="735" y="233"/>
                  </a:cubicBezTo>
                  <a:cubicBezTo>
                    <a:pt x="725" y="227"/>
                    <a:pt x="725" y="227"/>
                    <a:pt x="725" y="227"/>
                  </a:cubicBezTo>
                  <a:lnTo>
                    <a:pt x="723" y="230"/>
                  </a:lnTo>
                  <a:close/>
                  <a:moveTo>
                    <a:pt x="702" y="218"/>
                  </a:moveTo>
                  <a:cubicBezTo>
                    <a:pt x="713" y="224"/>
                    <a:pt x="713" y="224"/>
                    <a:pt x="713" y="224"/>
                  </a:cubicBezTo>
                  <a:cubicBezTo>
                    <a:pt x="715" y="221"/>
                    <a:pt x="715" y="221"/>
                    <a:pt x="715" y="221"/>
                  </a:cubicBezTo>
                  <a:cubicBezTo>
                    <a:pt x="704" y="214"/>
                    <a:pt x="704" y="214"/>
                    <a:pt x="704" y="214"/>
                  </a:cubicBezTo>
                  <a:lnTo>
                    <a:pt x="702" y="218"/>
                  </a:lnTo>
                  <a:close/>
                  <a:moveTo>
                    <a:pt x="682" y="205"/>
                  </a:moveTo>
                  <a:cubicBezTo>
                    <a:pt x="692" y="211"/>
                    <a:pt x="692" y="211"/>
                    <a:pt x="692" y="211"/>
                  </a:cubicBezTo>
                  <a:cubicBezTo>
                    <a:pt x="694" y="208"/>
                    <a:pt x="694" y="208"/>
                    <a:pt x="694" y="208"/>
                  </a:cubicBezTo>
                  <a:cubicBezTo>
                    <a:pt x="684" y="201"/>
                    <a:pt x="684" y="201"/>
                    <a:pt x="684" y="201"/>
                  </a:cubicBezTo>
                  <a:lnTo>
                    <a:pt x="682" y="205"/>
                  </a:lnTo>
                  <a:close/>
                  <a:moveTo>
                    <a:pt x="662" y="192"/>
                  </a:moveTo>
                  <a:cubicBezTo>
                    <a:pt x="672" y="198"/>
                    <a:pt x="672" y="198"/>
                    <a:pt x="672" y="198"/>
                  </a:cubicBezTo>
                  <a:cubicBezTo>
                    <a:pt x="674" y="195"/>
                    <a:pt x="674" y="195"/>
                    <a:pt x="674" y="195"/>
                  </a:cubicBezTo>
                  <a:cubicBezTo>
                    <a:pt x="664" y="188"/>
                    <a:pt x="664" y="188"/>
                    <a:pt x="664" y="188"/>
                  </a:cubicBezTo>
                  <a:lnTo>
                    <a:pt x="662" y="192"/>
                  </a:lnTo>
                  <a:close/>
                  <a:moveTo>
                    <a:pt x="641" y="179"/>
                  </a:moveTo>
                  <a:cubicBezTo>
                    <a:pt x="652" y="185"/>
                    <a:pt x="652" y="185"/>
                    <a:pt x="652" y="185"/>
                  </a:cubicBezTo>
                  <a:cubicBezTo>
                    <a:pt x="654" y="182"/>
                    <a:pt x="654" y="182"/>
                    <a:pt x="654" y="182"/>
                  </a:cubicBezTo>
                  <a:cubicBezTo>
                    <a:pt x="644" y="176"/>
                    <a:pt x="644" y="176"/>
                    <a:pt x="644" y="176"/>
                  </a:cubicBezTo>
                  <a:lnTo>
                    <a:pt x="641" y="179"/>
                  </a:lnTo>
                  <a:close/>
                  <a:moveTo>
                    <a:pt x="621" y="166"/>
                  </a:moveTo>
                  <a:cubicBezTo>
                    <a:pt x="631" y="173"/>
                    <a:pt x="631" y="173"/>
                    <a:pt x="631" y="173"/>
                  </a:cubicBezTo>
                  <a:cubicBezTo>
                    <a:pt x="633" y="169"/>
                    <a:pt x="633" y="169"/>
                    <a:pt x="633" y="169"/>
                  </a:cubicBezTo>
                  <a:cubicBezTo>
                    <a:pt x="623" y="163"/>
                    <a:pt x="623" y="163"/>
                    <a:pt x="623" y="163"/>
                  </a:cubicBezTo>
                  <a:lnTo>
                    <a:pt x="621" y="166"/>
                  </a:lnTo>
                  <a:close/>
                  <a:moveTo>
                    <a:pt x="601" y="153"/>
                  </a:moveTo>
                  <a:cubicBezTo>
                    <a:pt x="611" y="160"/>
                    <a:pt x="611" y="160"/>
                    <a:pt x="611" y="160"/>
                  </a:cubicBezTo>
                  <a:cubicBezTo>
                    <a:pt x="613" y="156"/>
                    <a:pt x="613" y="156"/>
                    <a:pt x="613" y="156"/>
                  </a:cubicBezTo>
                  <a:cubicBezTo>
                    <a:pt x="603" y="150"/>
                    <a:pt x="603" y="150"/>
                    <a:pt x="603" y="150"/>
                  </a:cubicBezTo>
                  <a:lnTo>
                    <a:pt x="601" y="153"/>
                  </a:lnTo>
                  <a:close/>
                  <a:moveTo>
                    <a:pt x="581" y="141"/>
                  </a:moveTo>
                  <a:cubicBezTo>
                    <a:pt x="591" y="147"/>
                    <a:pt x="591" y="147"/>
                    <a:pt x="591" y="147"/>
                  </a:cubicBezTo>
                  <a:cubicBezTo>
                    <a:pt x="593" y="144"/>
                    <a:pt x="593" y="144"/>
                    <a:pt x="593" y="144"/>
                  </a:cubicBezTo>
                  <a:cubicBezTo>
                    <a:pt x="583" y="137"/>
                    <a:pt x="583" y="137"/>
                    <a:pt x="583" y="137"/>
                  </a:cubicBezTo>
                  <a:lnTo>
                    <a:pt x="581" y="141"/>
                  </a:lnTo>
                  <a:close/>
                  <a:moveTo>
                    <a:pt x="560" y="128"/>
                  </a:moveTo>
                  <a:cubicBezTo>
                    <a:pt x="570" y="134"/>
                    <a:pt x="570" y="134"/>
                    <a:pt x="570" y="134"/>
                  </a:cubicBezTo>
                  <a:cubicBezTo>
                    <a:pt x="573" y="131"/>
                    <a:pt x="573" y="131"/>
                    <a:pt x="573" y="131"/>
                  </a:cubicBezTo>
                  <a:cubicBezTo>
                    <a:pt x="562" y="124"/>
                    <a:pt x="562" y="124"/>
                    <a:pt x="562" y="124"/>
                  </a:cubicBezTo>
                  <a:lnTo>
                    <a:pt x="560" y="128"/>
                  </a:lnTo>
                  <a:close/>
                  <a:moveTo>
                    <a:pt x="540" y="115"/>
                  </a:moveTo>
                  <a:cubicBezTo>
                    <a:pt x="550" y="121"/>
                    <a:pt x="550" y="121"/>
                    <a:pt x="550" y="121"/>
                  </a:cubicBezTo>
                  <a:cubicBezTo>
                    <a:pt x="552" y="118"/>
                    <a:pt x="552" y="118"/>
                    <a:pt x="552" y="118"/>
                  </a:cubicBezTo>
                  <a:cubicBezTo>
                    <a:pt x="542" y="112"/>
                    <a:pt x="542" y="112"/>
                    <a:pt x="542" y="112"/>
                  </a:cubicBezTo>
                  <a:lnTo>
                    <a:pt x="540" y="115"/>
                  </a:lnTo>
                  <a:close/>
                  <a:moveTo>
                    <a:pt x="520" y="102"/>
                  </a:moveTo>
                  <a:cubicBezTo>
                    <a:pt x="530" y="109"/>
                    <a:pt x="530" y="109"/>
                    <a:pt x="530" y="109"/>
                  </a:cubicBezTo>
                  <a:cubicBezTo>
                    <a:pt x="532" y="105"/>
                    <a:pt x="532" y="105"/>
                    <a:pt x="532" y="105"/>
                  </a:cubicBezTo>
                  <a:cubicBezTo>
                    <a:pt x="522" y="99"/>
                    <a:pt x="522" y="99"/>
                    <a:pt x="522" y="99"/>
                  </a:cubicBezTo>
                  <a:lnTo>
                    <a:pt x="520" y="102"/>
                  </a:lnTo>
                  <a:close/>
                  <a:moveTo>
                    <a:pt x="499" y="89"/>
                  </a:moveTo>
                  <a:cubicBezTo>
                    <a:pt x="510" y="96"/>
                    <a:pt x="510" y="96"/>
                    <a:pt x="510" y="96"/>
                  </a:cubicBezTo>
                  <a:cubicBezTo>
                    <a:pt x="512" y="92"/>
                    <a:pt x="512" y="92"/>
                    <a:pt x="512" y="92"/>
                  </a:cubicBezTo>
                  <a:cubicBezTo>
                    <a:pt x="502" y="86"/>
                    <a:pt x="502" y="86"/>
                    <a:pt x="502" y="86"/>
                  </a:cubicBezTo>
                  <a:lnTo>
                    <a:pt x="499" y="89"/>
                  </a:lnTo>
                  <a:close/>
                  <a:moveTo>
                    <a:pt x="479" y="77"/>
                  </a:moveTo>
                  <a:cubicBezTo>
                    <a:pt x="489" y="83"/>
                    <a:pt x="489" y="83"/>
                    <a:pt x="489" y="83"/>
                  </a:cubicBezTo>
                  <a:cubicBezTo>
                    <a:pt x="491" y="80"/>
                    <a:pt x="491" y="80"/>
                    <a:pt x="491" y="80"/>
                  </a:cubicBezTo>
                  <a:cubicBezTo>
                    <a:pt x="481" y="73"/>
                    <a:pt x="481" y="73"/>
                    <a:pt x="481" y="73"/>
                  </a:cubicBezTo>
                  <a:lnTo>
                    <a:pt x="479" y="77"/>
                  </a:lnTo>
                  <a:close/>
                  <a:moveTo>
                    <a:pt x="459" y="64"/>
                  </a:moveTo>
                  <a:cubicBezTo>
                    <a:pt x="469" y="70"/>
                    <a:pt x="469" y="70"/>
                    <a:pt x="469" y="70"/>
                  </a:cubicBezTo>
                  <a:cubicBezTo>
                    <a:pt x="471" y="67"/>
                    <a:pt x="471" y="67"/>
                    <a:pt x="471" y="67"/>
                  </a:cubicBezTo>
                  <a:cubicBezTo>
                    <a:pt x="461" y="60"/>
                    <a:pt x="461" y="60"/>
                    <a:pt x="461" y="60"/>
                  </a:cubicBezTo>
                  <a:lnTo>
                    <a:pt x="459" y="64"/>
                  </a:lnTo>
                  <a:close/>
                  <a:moveTo>
                    <a:pt x="439" y="51"/>
                  </a:moveTo>
                  <a:cubicBezTo>
                    <a:pt x="449" y="57"/>
                    <a:pt x="449" y="57"/>
                    <a:pt x="449" y="57"/>
                  </a:cubicBezTo>
                  <a:cubicBezTo>
                    <a:pt x="451" y="54"/>
                    <a:pt x="451" y="54"/>
                    <a:pt x="451" y="54"/>
                  </a:cubicBezTo>
                  <a:cubicBezTo>
                    <a:pt x="441" y="48"/>
                    <a:pt x="441" y="48"/>
                    <a:pt x="441" y="48"/>
                  </a:cubicBezTo>
                  <a:lnTo>
                    <a:pt x="439" y="51"/>
                  </a:lnTo>
                  <a:close/>
                  <a:moveTo>
                    <a:pt x="418" y="38"/>
                  </a:moveTo>
                  <a:cubicBezTo>
                    <a:pt x="428" y="44"/>
                    <a:pt x="428" y="44"/>
                    <a:pt x="428" y="44"/>
                  </a:cubicBezTo>
                  <a:cubicBezTo>
                    <a:pt x="431" y="41"/>
                    <a:pt x="431" y="41"/>
                    <a:pt x="431" y="41"/>
                  </a:cubicBezTo>
                  <a:cubicBezTo>
                    <a:pt x="420" y="35"/>
                    <a:pt x="420" y="35"/>
                    <a:pt x="420" y="35"/>
                  </a:cubicBezTo>
                  <a:lnTo>
                    <a:pt x="418" y="38"/>
                  </a:lnTo>
                  <a:close/>
                  <a:moveTo>
                    <a:pt x="398" y="25"/>
                  </a:moveTo>
                  <a:cubicBezTo>
                    <a:pt x="408" y="32"/>
                    <a:pt x="408" y="32"/>
                    <a:pt x="408" y="32"/>
                  </a:cubicBezTo>
                  <a:cubicBezTo>
                    <a:pt x="410" y="28"/>
                    <a:pt x="410" y="28"/>
                    <a:pt x="410" y="28"/>
                  </a:cubicBezTo>
                  <a:cubicBezTo>
                    <a:pt x="400" y="22"/>
                    <a:pt x="400" y="22"/>
                    <a:pt x="400" y="22"/>
                  </a:cubicBezTo>
                  <a:lnTo>
                    <a:pt x="398" y="25"/>
                  </a:lnTo>
                  <a:close/>
                  <a:moveTo>
                    <a:pt x="378" y="12"/>
                  </a:moveTo>
                  <a:cubicBezTo>
                    <a:pt x="378" y="13"/>
                    <a:pt x="378" y="13"/>
                    <a:pt x="378" y="13"/>
                  </a:cubicBezTo>
                  <a:cubicBezTo>
                    <a:pt x="388" y="19"/>
                    <a:pt x="388" y="19"/>
                    <a:pt x="388" y="19"/>
                  </a:cubicBezTo>
                  <a:cubicBezTo>
                    <a:pt x="390" y="15"/>
                    <a:pt x="390" y="15"/>
                    <a:pt x="390" y="15"/>
                  </a:cubicBezTo>
                  <a:cubicBezTo>
                    <a:pt x="380" y="9"/>
                    <a:pt x="380" y="9"/>
                    <a:pt x="380" y="9"/>
                  </a:cubicBezTo>
                  <a:cubicBezTo>
                    <a:pt x="380" y="9"/>
                    <a:pt x="380" y="9"/>
                    <a:pt x="380" y="9"/>
                  </a:cubicBezTo>
                  <a:cubicBezTo>
                    <a:pt x="378" y="12"/>
                    <a:pt x="378" y="12"/>
                    <a:pt x="378" y="12"/>
                  </a:cubicBezTo>
                  <a:close/>
                  <a:moveTo>
                    <a:pt x="356" y="4"/>
                  </a:moveTo>
                  <a:cubicBezTo>
                    <a:pt x="360" y="5"/>
                    <a:pt x="364" y="6"/>
                    <a:pt x="367" y="7"/>
                  </a:cubicBezTo>
                  <a:cubicBezTo>
                    <a:pt x="369" y="4"/>
                    <a:pt x="369" y="4"/>
                    <a:pt x="369" y="4"/>
                  </a:cubicBezTo>
                  <a:cubicBezTo>
                    <a:pt x="365" y="2"/>
                    <a:pt x="361" y="1"/>
                    <a:pt x="357" y="0"/>
                  </a:cubicBezTo>
                  <a:cubicBezTo>
                    <a:pt x="356" y="4"/>
                    <a:pt x="356" y="4"/>
                    <a:pt x="356" y="4"/>
                  </a:cubicBezTo>
                  <a:close/>
                  <a:moveTo>
                    <a:pt x="333" y="5"/>
                  </a:moveTo>
                  <a:cubicBezTo>
                    <a:pt x="337" y="4"/>
                    <a:pt x="341" y="4"/>
                    <a:pt x="345" y="4"/>
                  </a:cubicBezTo>
                  <a:cubicBezTo>
                    <a:pt x="344" y="0"/>
                    <a:pt x="344" y="0"/>
                    <a:pt x="344" y="0"/>
                  </a:cubicBezTo>
                  <a:cubicBezTo>
                    <a:pt x="340" y="0"/>
                    <a:pt x="336" y="0"/>
                    <a:pt x="332" y="1"/>
                  </a:cubicBezTo>
                  <a:lnTo>
                    <a:pt x="333" y="5"/>
                  </a:lnTo>
                  <a:close/>
                  <a:moveTo>
                    <a:pt x="312" y="15"/>
                  </a:moveTo>
                  <a:cubicBezTo>
                    <a:pt x="315" y="13"/>
                    <a:pt x="319" y="11"/>
                    <a:pt x="322" y="9"/>
                  </a:cubicBezTo>
                  <a:cubicBezTo>
                    <a:pt x="320" y="5"/>
                    <a:pt x="320" y="5"/>
                    <a:pt x="320" y="5"/>
                  </a:cubicBezTo>
                  <a:cubicBezTo>
                    <a:pt x="317" y="7"/>
                    <a:pt x="313" y="9"/>
                    <a:pt x="310" y="12"/>
                  </a:cubicBezTo>
                  <a:cubicBezTo>
                    <a:pt x="312" y="15"/>
                    <a:pt x="312" y="15"/>
                    <a:pt x="312" y="15"/>
                  </a:cubicBezTo>
                  <a:close/>
                  <a:moveTo>
                    <a:pt x="296" y="32"/>
                  </a:moveTo>
                  <a:cubicBezTo>
                    <a:pt x="297" y="31"/>
                    <a:pt x="297" y="31"/>
                    <a:pt x="297" y="31"/>
                  </a:cubicBezTo>
                  <a:cubicBezTo>
                    <a:pt x="299" y="28"/>
                    <a:pt x="301" y="25"/>
                    <a:pt x="303" y="22"/>
                  </a:cubicBezTo>
                  <a:cubicBezTo>
                    <a:pt x="300" y="20"/>
                    <a:pt x="300" y="20"/>
                    <a:pt x="300" y="20"/>
                  </a:cubicBezTo>
                  <a:cubicBezTo>
                    <a:pt x="298" y="23"/>
                    <a:pt x="295" y="26"/>
                    <a:pt x="293" y="29"/>
                  </a:cubicBezTo>
                  <a:cubicBezTo>
                    <a:pt x="293" y="30"/>
                    <a:pt x="293" y="30"/>
                    <a:pt x="293" y="30"/>
                  </a:cubicBezTo>
                  <a:cubicBezTo>
                    <a:pt x="296" y="32"/>
                    <a:pt x="296" y="32"/>
                    <a:pt x="296" y="32"/>
                  </a:cubicBezTo>
                  <a:close/>
                  <a:moveTo>
                    <a:pt x="283" y="52"/>
                  </a:moveTo>
                  <a:cubicBezTo>
                    <a:pt x="290" y="42"/>
                    <a:pt x="290" y="42"/>
                    <a:pt x="290" y="42"/>
                  </a:cubicBezTo>
                  <a:cubicBezTo>
                    <a:pt x="287" y="40"/>
                    <a:pt x="287" y="40"/>
                    <a:pt x="287" y="40"/>
                  </a:cubicBezTo>
                  <a:cubicBezTo>
                    <a:pt x="280" y="50"/>
                    <a:pt x="280" y="50"/>
                    <a:pt x="280" y="50"/>
                  </a:cubicBezTo>
                  <a:lnTo>
                    <a:pt x="283" y="52"/>
                  </a:lnTo>
                  <a:close/>
                  <a:moveTo>
                    <a:pt x="271" y="72"/>
                  </a:moveTo>
                  <a:cubicBezTo>
                    <a:pt x="277" y="62"/>
                    <a:pt x="277" y="62"/>
                    <a:pt x="277" y="62"/>
                  </a:cubicBezTo>
                  <a:cubicBezTo>
                    <a:pt x="274" y="60"/>
                    <a:pt x="274" y="60"/>
                    <a:pt x="274" y="60"/>
                  </a:cubicBezTo>
                  <a:cubicBezTo>
                    <a:pt x="267" y="70"/>
                    <a:pt x="267" y="70"/>
                    <a:pt x="267" y="70"/>
                  </a:cubicBezTo>
                  <a:lnTo>
                    <a:pt x="271" y="72"/>
                  </a:lnTo>
                  <a:close/>
                  <a:moveTo>
                    <a:pt x="258" y="93"/>
                  </a:moveTo>
                  <a:cubicBezTo>
                    <a:pt x="264" y="82"/>
                    <a:pt x="264" y="82"/>
                    <a:pt x="264" y="82"/>
                  </a:cubicBezTo>
                  <a:cubicBezTo>
                    <a:pt x="261" y="80"/>
                    <a:pt x="261" y="80"/>
                    <a:pt x="261" y="80"/>
                  </a:cubicBezTo>
                  <a:cubicBezTo>
                    <a:pt x="254" y="90"/>
                    <a:pt x="254" y="90"/>
                    <a:pt x="254" y="90"/>
                  </a:cubicBezTo>
                  <a:lnTo>
                    <a:pt x="258" y="93"/>
                  </a:lnTo>
                  <a:close/>
                  <a:moveTo>
                    <a:pt x="245" y="113"/>
                  </a:moveTo>
                  <a:cubicBezTo>
                    <a:pt x="251" y="103"/>
                    <a:pt x="251" y="103"/>
                    <a:pt x="251" y="103"/>
                  </a:cubicBezTo>
                  <a:cubicBezTo>
                    <a:pt x="248" y="101"/>
                    <a:pt x="248" y="101"/>
                    <a:pt x="248" y="101"/>
                  </a:cubicBezTo>
                  <a:cubicBezTo>
                    <a:pt x="242" y="111"/>
                    <a:pt x="242" y="111"/>
                    <a:pt x="242" y="111"/>
                  </a:cubicBezTo>
                  <a:lnTo>
                    <a:pt x="245" y="113"/>
                  </a:lnTo>
                  <a:close/>
                  <a:moveTo>
                    <a:pt x="232" y="133"/>
                  </a:moveTo>
                  <a:cubicBezTo>
                    <a:pt x="239" y="123"/>
                    <a:pt x="239" y="123"/>
                    <a:pt x="239" y="123"/>
                  </a:cubicBezTo>
                  <a:cubicBezTo>
                    <a:pt x="235" y="121"/>
                    <a:pt x="235" y="121"/>
                    <a:pt x="235" y="121"/>
                  </a:cubicBezTo>
                  <a:cubicBezTo>
                    <a:pt x="229" y="131"/>
                    <a:pt x="229" y="131"/>
                    <a:pt x="229" y="131"/>
                  </a:cubicBezTo>
                  <a:lnTo>
                    <a:pt x="232" y="133"/>
                  </a:lnTo>
                  <a:close/>
                  <a:moveTo>
                    <a:pt x="219" y="153"/>
                  </a:moveTo>
                  <a:cubicBezTo>
                    <a:pt x="226" y="143"/>
                    <a:pt x="226" y="143"/>
                    <a:pt x="226" y="143"/>
                  </a:cubicBezTo>
                  <a:cubicBezTo>
                    <a:pt x="222" y="141"/>
                    <a:pt x="222" y="141"/>
                    <a:pt x="222" y="141"/>
                  </a:cubicBezTo>
                  <a:cubicBezTo>
                    <a:pt x="216" y="151"/>
                    <a:pt x="216" y="151"/>
                    <a:pt x="216" y="151"/>
                  </a:cubicBezTo>
                  <a:lnTo>
                    <a:pt x="219" y="153"/>
                  </a:lnTo>
                  <a:close/>
                  <a:moveTo>
                    <a:pt x="207" y="174"/>
                  </a:moveTo>
                  <a:cubicBezTo>
                    <a:pt x="213" y="164"/>
                    <a:pt x="213" y="164"/>
                    <a:pt x="213" y="164"/>
                  </a:cubicBezTo>
                  <a:cubicBezTo>
                    <a:pt x="210" y="161"/>
                    <a:pt x="210" y="161"/>
                    <a:pt x="210" y="161"/>
                  </a:cubicBezTo>
                  <a:cubicBezTo>
                    <a:pt x="203" y="172"/>
                    <a:pt x="203" y="172"/>
                    <a:pt x="203" y="172"/>
                  </a:cubicBezTo>
                  <a:lnTo>
                    <a:pt x="207" y="174"/>
                  </a:lnTo>
                  <a:close/>
                  <a:moveTo>
                    <a:pt x="194" y="194"/>
                  </a:moveTo>
                  <a:cubicBezTo>
                    <a:pt x="200" y="184"/>
                    <a:pt x="200" y="184"/>
                    <a:pt x="200" y="184"/>
                  </a:cubicBezTo>
                  <a:cubicBezTo>
                    <a:pt x="197" y="182"/>
                    <a:pt x="197" y="182"/>
                    <a:pt x="197" y="182"/>
                  </a:cubicBezTo>
                  <a:cubicBezTo>
                    <a:pt x="190" y="192"/>
                    <a:pt x="190" y="192"/>
                    <a:pt x="190" y="192"/>
                  </a:cubicBezTo>
                  <a:lnTo>
                    <a:pt x="194" y="194"/>
                  </a:lnTo>
                  <a:close/>
                  <a:moveTo>
                    <a:pt x="181" y="214"/>
                  </a:moveTo>
                  <a:cubicBezTo>
                    <a:pt x="187" y="204"/>
                    <a:pt x="187" y="204"/>
                    <a:pt x="187" y="204"/>
                  </a:cubicBezTo>
                  <a:cubicBezTo>
                    <a:pt x="184" y="202"/>
                    <a:pt x="184" y="202"/>
                    <a:pt x="184" y="202"/>
                  </a:cubicBezTo>
                  <a:cubicBezTo>
                    <a:pt x="178" y="212"/>
                    <a:pt x="178" y="212"/>
                    <a:pt x="178" y="212"/>
                  </a:cubicBezTo>
                  <a:lnTo>
                    <a:pt x="181" y="214"/>
                  </a:lnTo>
                  <a:close/>
                  <a:moveTo>
                    <a:pt x="168" y="235"/>
                  </a:moveTo>
                  <a:cubicBezTo>
                    <a:pt x="175" y="224"/>
                    <a:pt x="175" y="224"/>
                    <a:pt x="175" y="224"/>
                  </a:cubicBezTo>
                  <a:cubicBezTo>
                    <a:pt x="171" y="222"/>
                    <a:pt x="171" y="222"/>
                    <a:pt x="171" y="222"/>
                  </a:cubicBezTo>
                  <a:cubicBezTo>
                    <a:pt x="165" y="233"/>
                    <a:pt x="165" y="233"/>
                    <a:pt x="165" y="233"/>
                  </a:cubicBezTo>
                  <a:lnTo>
                    <a:pt x="168" y="235"/>
                  </a:lnTo>
                  <a:close/>
                  <a:moveTo>
                    <a:pt x="155" y="255"/>
                  </a:moveTo>
                  <a:cubicBezTo>
                    <a:pt x="162" y="245"/>
                    <a:pt x="162" y="245"/>
                    <a:pt x="162" y="245"/>
                  </a:cubicBezTo>
                  <a:cubicBezTo>
                    <a:pt x="158" y="243"/>
                    <a:pt x="158" y="243"/>
                    <a:pt x="158" y="243"/>
                  </a:cubicBezTo>
                  <a:cubicBezTo>
                    <a:pt x="152" y="253"/>
                    <a:pt x="152" y="253"/>
                    <a:pt x="152" y="253"/>
                  </a:cubicBezTo>
                  <a:lnTo>
                    <a:pt x="155" y="255"/>
                  </a:lnTo>
                  <a:close/>
                  <a:moveTo>
                    <a:pt x="143" y="275"/>
                  </a:moveTo>
                  <a:cubicBezTo>
                    <a:pt x="149" y="265"/>
                    <a:pt x="149" y="265"/>
                    <a:pt x="149" y="265"/>
                  </a:cubicBezTo>
                  <a:cubicBezTo>
                    <a:pt x="146" y="263"/>
                    <a:pt x="146" y="263"/>
                    <a:pt x="146" y="263"/>
                  </a:cubicBezTo>
                  <a:cubicBezTo>
                    <a:pt x="139" y="273"/>
                    <a:pt x="139" y="273"/>
                    <a:pt x="139" y="273"/>
                  </a:cubicBezTo>
                  <a:lnTo>
                    <a:pt x="143" y="275"/>
                  </a:lnTo>
                  <a:close/>
                  <a:moveTo>
                    <a:pt x="130" y="296"/>
                  </a:moveTo>
                  <a:cubicBezTo>
                    <a:pt x="136" y="285"/>
                    <a:pt x="136" y="285"/>
                    <a:pt x="136" y="285"/>
                  </a:cubicBezTo>
                  <a:cubicBezTo>
                    <a:pt x="133" y="283"/>
                    <a:pt x="133" y="283"/>
                    <a:pt x="133" y="283"/>
                  </a:cubicBezTo>
                  <a:cubicBezTo>
                    <a:pt x="126" y="293"/>
                    <a:pt x="126" y="293"/>
                    <a:pt x="126" y="293"/>
                  </a:cubicBezTo>
                  <a:lnTo>
                    <a:pt x="130" y="296"/>
                  </a:lnTo>
                  <a:close/>
                  <a:moveTo>
                    <a:pt x="117" y="316"/>
                  </a:moveTo>
                  <a:cubicBezTo>
                    <a:pt x="123" y="306"/>
                    <a:pt x="123" y="306"/>
                    <a:pt x="123" y="306"/>
                  </a:cubicBezTo>
                  <a:cubicBezTo>
                    <a:pt x="120" y="304"/>
                    <a:pt x="120" y="304"/>
                    <a:pt x="120" y="304"/>
                  </a:cubicBezTo>
                  <a:cubicBezTo>
                    <a:pt x="113" y="314"/>
                    <a:pt x="113" y="314"/>
                    <a:pt x="113" y="314"/>
                  </a:cubicBezTo>
                  <a:lnTo>
                    <a:pt x="117" y="316"/>
                  </a:lnTo>
                  <a:close/>
                  <a:moveTo>
                    <a:pt x="104" y="336"/>
                  </a:moveTo>
                  <a:cubicBezTo>
                    <a:pt x="110" y="326"/>
                    <a:pt x="110" y="326"/>
                    <a:pt x="110" y="326"/>
                  </a:cubicBezTo>
                  <a:cubicBezTo>
                    <a:pt x="107" y="324"/>
                    <a:pt x="107" y="324"/>
                    <a:pt x="107" y="324"/>
                  </a:cubicBezTo>
                  <a:cubicBezTo>
                    <a:pt x="101" y="334"/>
                    <a:pt x="101" y="334"/>
                    <a:pt x="101" y="334"/>
                  </a:cubicBezTo>
                  <a:lnTo>
                    <a:pt x="104" y="336"/>
                  </a:lnTo>
                  <a:close/>
                  <a:moveTo>
                    <a:pt x="91" y="356"/>
                  </a:moveTo>
                  <a:cubicBezTo>
                    <a:pt x="98" y="346"/>
                    <a:pt x="98" y="346"/>
                    <a:pt x="98" y="346"/>
                  </a:cubicBezTo>
                  <a:cubicBezTo>
                    <a:pt x="94" y="344"/>
                    <a:pt x="94" y="344"/>
                    <a:pt x="94" y="344"/>
                  </a:cubicBezTo>
                  <a:cubicBezTo>
                    <a:pt x="88" y="354"/>
                    <a:pt x="88" y="354"/>
                    <a:pt x="88" y="354"/>
                  </a:cubicBezTo>
                  <a:lnTo>
                    <a:pt x="91" y="356"/>
                  </a:lnTo>
                  <a:close/>
                  <a:moveTo>
                    <a:pt x="78" y="377"/>
                  </a:moveTo>
                  <a:cubicBezTo>
                    <a:pt x="85" y="367"/>
                    <a:pt x="85" y="367"/>
                    <a:pt x="85" y="367"/>
                  </a:cubicBezTo>
                  <a:cubicBezTo>
                    <a:pt x="81" y="364"/>
                    <a:pt x="81" y="364"/>
                    <a:pt x="81" y="364"/>
                  </a:cubicBezTo>
                  <a:cubicBezTo>
                    <a:pt x="75" y="375"/>
                    <a:pt x="75" y="375"/>
                    <a:pt x="75" y="375"/>
                  </a:cubicBezTo>
                  <a:lnTo>
                    <a:pt x="78" y="377"/>
                  </a:lnTo>
                  <a:close/>
                  <a:moveTo>
                    <a:pt x="66" y="397"/>
                  </a:moveTo>
                  <a:cubicBezTo>
                    <a:pt x="72" y="387"/>
                    <a:pt x="72" y="387"/>
                    <a:pt x="72" y="387"/>
                  </a:cubicBezTo>
                  <a:cubicBezTo>
                    <a:pt x="69" y="385"/>
                    <a:pt x="69" y="385"/>
                    <a:pt x="69" y="385"/>
                  </a:cubicBezTo>
                  <a:cubicBezTo>
                    <a:pt x="62" y="395"/>
                    <a:pt x="62" y="395"/>
                    <a:pt x="62" y="395"/>
                  </a:cubicBezTo>
                  <a:lnTo>
                    <a:pt x="66" y="397"/>
                  </a:lnTo>
                  <a:close/>
                  <a:moveTo>
                    <a:pt x="53" y="417"/>
                  </a:moveTo>
                  <a:cubicBezTo>
                    <a:pt x="59" y="407"/>
                    <a:pt x="59" y="407"/>
                    <a:pt x="59" y="407"/>
                  </a:cubicBezTo>
                  <a:cubicBezTo>
                    <a:pt x="56" y="405"/>
                    <a:pt x="56" y="405"/>
                    <a:pt x="56" y="405"/>
                  </a:cubicBezTo>
                  <a:cubicBezTo>
                    <a:pt x="49" y="415"/>
                    <a:pt x="49" y="415"/>
                    <a:pt x="49" y="415"/>
                  </a:cubicBezTo>
                  <a:lnTo>
                    <a:pt x="53" y="417"/>
                  </a:lnTo>
                  <a:close/>
                  <a:moveTo>
                    <a:pt x="40" y="438"/>
                  </a:moveTo>
                  <a:cubicBezTo>
                    <a:pt x="46" y="427"/>
                    <a:pt x="46" y="427"/>
                    <a:pt x="46" y="427"/>
                  </a:cubicBezTo>
                  <a:cubicBezTo>
                    <a:pt x="43" y="425"/>
                    <a:pt x="43" y="425"/>
                    <a:pt x="43" y="425"/>
                  </a:cubicBezTo>
                  <a:cubicBezTo>
                    <a:pt x="37" y="435"/>
                    <a:pt x="37" y="435"/>
                    <a:pt x="37" y="435"/>
                  </a:cubicBezTo>
                  <a:lnTo>
                    <a:pt x="40" y="438"/>
                  </a:lnTo>
                  <a:close/>
                  <a:moveTo>
                    <a:pt x="27" y="458"/>
                  </a:moveTo>
                  <a:cubicBezTo>
                    <a:pt x="34" y="448"/>
                    <a:pt x="34" y="448"/>
                    <a:pt x="34" y="448"/>
                  </a:cubicBezTo>
                  <a:cubicBezTo>
                    <a:pt x="30" y="446"/>
                    <a:pt x="30" y="446"/>
                    <a:pt x="30" y="446"/>
                  </a:cubicBezTo>
                  <a:cubicBezTo>
                    <a:pt x="24" y="456"/>
                    <a:pt x="24" y="456"/>
                    <a:pt x="24" y="456"/>
                  </a:cubicBezTo>
                  <a:lnTo>
                    <a:pt x="27" y="458"/>
                  </a:lnTo>
                  <a:close/>
                  <a:moveTo>
                    <a:pt x="14" y="478"/>
                  </a:moveTo>
                  <a:cubicBezTo>
                    <a:pt x="21" y="468"/>
                    <a:pt x="21" y="468"/>
                    <a:pt x="21" y="468"/>
                  </a:cubicBezTo>
                  <a:cubicBezTo>
                    <a:pt x="17" y="466"/>
                    <a:pt x="17" y="466"/>
                    <a:pt x="17" y="466"/>
                  </a:cubicBezTo>
                  <a:cubicBezTo>
                    <a:pt x="11" y="476"/>
                    <a:pt x="11" y="476"/>
                    <a:pt x="11" y="476"/>
                  </a:cubicBezTo>
                  <a:lnTo>
                    <a:pt x="14" y="478"/>
                  </a:lnTo>
                  <a:close/>
                  <a:moveTo>
                    <a:pt x="5" y="499"/>
                  </a:moveTo>
                  <a:cubicBezTo>
                    <a:pt x="6" y="496"/>
                    <a:pt x="7" y="492"/>
                    <a:pt x="9" y="488"/>
                  </a:cubicBezTo>
                  <a:cubicBezTo>
                    <a:pt x="5" y="487"/>
                    <a:pt x="5" y="487"/>
                    <a:pt x="5" y="487"/>
                  </a:cubicBezTo>
                  <a:cubicBezTo>
                    <a:pt x="3" y="491"/>
                    <a:pt x="2" y="495"/>
                    <a:pt x="1" y="499"/>
                  </a:cubicBezTo>
                  <a:lnTo>
                    <a:pt x="5" y="499"/>
                  </a:lnTo>
                  <a:close/>
                  <a:moveTo>
                    <a:pt x="5" y="522"/>
                  </a:moveTo>
                  <a:cubicBezTo>
                    <a:pt x="4" y="519"/>
                    <a:pt x="4" y="515"/>
                    <a:pt x="4" y="512"/>
                  </a:cubicBezTo>
                  <a:cubicBezTo>
                    <a:pt x="4" y="511"/>
                    <a:pt x="4" y="511"/>
                    <a:pt x="4" y="511"/>
                  </a:cubicBezTo>
                  <a:cubicBezTo>
                    <a:pt x="0" y="511"/>
                    <a:pt x="0" y="511"/>
                    <a:pt x="0" y="511"/>
                  </a:cubicBezTo>
                  <a:cubicBezTo>
                    <a:pt x="0" y="512"/>
                    <a:pt x="0" y="512"/>
                    <a:pt x="0" y="512"/>
                  </a:cubicBezTo>
                  <a:cubicBezTo>
                    <a:pt x="0" y="515"/>
                    <a:pt x="0" y="519"/>
                    <a:pt x="1" y="523"/>
                  </a:cubicBezTo>
                  <a:cubicBezTo>
                    <a:pt x="5" y="522"/>
                    <a:pt x="5" y="522"/>
                    <a:pt x="5" y="522"/>
                  </a:cubicBezTo>
                  <a:close/>
                  <a:moveTo>
                    <a:pt x="13" y="544"/>
                  </a:moveTo>
                  <a:cubicBezTo>
                    <a:pt x="11" y="541"/>
                    <a:pt x="10" y="537"/>
                    <a:pt x="8" y="534"/>
                  </a:cubicBezTo>
                  <a:cubicBezTo>
                    <a:pt x="4" y="535"/>
                    <a:pt x="4" y="535"/>
                    <a:pt x="4" y="535"/>
                  </a:cubicBezTo>
                  <a:cubicBezTo>
                    <a:pt x="6" y="539"/>
                    <a:pt x="8" y="543"/>
                    <a:pt x="10" y="546"/>
                  </a:cubicBezTo>
                  <a:cubicBezTo>
                    <a:pt x="13" y="544"/>
                    <a:pt x="13" y="544"/>
                    <a:pt x="13" y="544"/>
                  </a:cubicBezTo>
                  <a:close/>
                  <a:moveTo>
                    <a:pt x="30" y="560"/>
                  </a:moveTo>
                  <a:cubicBezTo>
                    <a:pt x="26" y="558"/>
                    <a:pt x="23" y="556"/>
                    <a:pt x="21" y="553"/>
                  </a:cubicBezTo>
                  <a:cubicBezTo>
                    <a:pt x="18" y="556"/>
                    <a:pt x="18" y="556"/>
                    <a:pt x="18" y="556"/>
                  </a:cubicBezTo>
                  <a:cubicBezTo>
                    <a:pt x="21" y="559"/>
                    <a:pt x="24" y="561"/>
                    <a:pt x="27" y="564"/>
                  </a:cubicBezTo>
                  <a:cubicBezTo>
                    <a:pt x="30" y="560"/>
                    <a:pt x="30" y="560"/>
                    <a:pt x="30" y="560"/>
                  </a:cubicBezTo>
                  <a:close/>
                  <a:moveTo>
                    <a:pt x="50" y="573"/>
                  </a:moveTo>
                  <a:cubicBezTo>
                    <a:pt x="40" y="567"/>
                    <a:pt x="40" y="567"/>
                    <a:pt x="40" y="567"/>
                  </a:cubicBezTo>
                  <a:cubicBezTo>
                    <a:pt x="37" y="570"/>
                    <a:pt x="37" y="570"/>
                    <a:pt x="37" y="570"/>
                  </a:cubicBezTo>
                  <a:cubicBezTo>
                    <a:pt x="48" y="577"/>
                    <a:pt x="48" y="577"/>
                    <a:pt x="48" y="577"/>
                  </a:cubicBezTo>
                  <a:lnTo>
                    <a:pt x="50" y="573"/>
                  </a:lnTo>
                  <a:close/>
                  <a:moveTo>
                    <a:pt x="70" y="586"/>
                  </a:moveTo>
                  <a:cubicBezTo>
                    <a:pt x="60" y="580"/>
                    <a:pt x="60" y="580"/>
                    <a:pt x="60" y="580"/>
                  </a:cubicBezTo>
                  <a:cubicBezTo>
                    <a:pt x="58" y="583"/>
                    <a:pt x="58" y="583"/>
                    <a:pt x="58" y="583"/>
                  </a:cubicBezTo>
                  <a:cubicBezTo>
                    <a:pt x="68" y="589"/>
                    <a:pt x="68" y="589"/>
                    <a:pt x="68" y="589"/>
                  </a:cubicBezTo>
                  <a:lnTo>
                    <a:pt x="70" y="586"/>
                  </a:lnTo>
                  <a:close/>
                  <a:moveTo>
                    <a:pt x="90" y="599"/>
                  </a:moveTo>
                  <a:cubicBezTo>
                    <a:pt x="80" y="593"/>
                    <a:pt x="80" y="593"/>
                    <a:pt x="80" y="593"/>
                  </a:cubicBezTo>
                  <a:cubicBezTo>
                    <a:pt x="78" y="596"/>
                    <a:pt x="78" y="596"/>
                    <a:pt x="78" y="596"/>
                  </a:cubicBezTo>
                  <a:cubicBezTo>
                    <a:pt x="88" y="602"/>
                    <a:pt x="88" y="602"/>
                    <a:pt x="88" y="602"/>
                  </a:cubicBezTo>
                  <a:lnTo>
                    <a:pt x="90" y="599"/>
                  </a:lnTo>
                  <a:close/>
                  <a:moveTo>
                    <a:pt x="111" y="612"/>
                  </a:moveTo>
                  <a:cubicBezTo>
                    <a:pt x="100" y="605"/>
                    <a:pt x="100" y="605"/>
                    <a:pt x="100" y="605"/>
                  </a:cubicBezTo>
                  <a:cubicBezTo>
                    <a:pt x="98" y="609"/>
                    <a:pt x="98" y="609"/>
                    <a:pt x="98" y="609"/>
                  </a:cubicBezTo>
                  <a:cubicBezTo>
                    <a:pt x="108" y="615"/>
                    <a:pt x="108" y="615"/>
                    <a:pt x="108" y="615"/>
                  </a:cubicBezTo>
                  <a:lnTo>
                    <a:pt x="111" y="612"/>
                  </a:lnTo>
                  <a:close/>
                  <a:moveTo>
                    <a:pt x="131" y="625"/>
                  </a:moveTo>
                  <a:cubicBezTo>
                    <a:pt x="121" y="618"/>
                    <a:pt x="121" y="618"/>
                    <a:pt x="121" y="618"/>
                  </a:cubicBezTo>
                  <a:cubicBezTo>
                    <a:pt x="119" y="622"/>
                    <a:pt x="119" y="622"/>
                    <a:pt x="119" y="622"/>
                  </a:cubicBezTo>
                  <a:cubicBezTo>
                    <a:pt x="129" y="628"/>
                    <a:pt x="129" y="628"/>
                    <a:pt x="129" y="628"/>
                  </a:cubicBezTo>
                  <a:lnTo>
                    <a:pt x="131" y="625"/>
                  </a:lnTo>
                  <a:close/>
                  <a:moveTo>
                    <a:pt x="151" y="637"/>
                  </a:moveTo>
                  <a:cubicBezTo>
                    <a:pt x="141" y="631"/>
                    <a:pt x="141" y="631"/>
                    <a:pt x="141" y="631"/>
                  </a:cubicBezTo>
                  <a:cubicBezTo>
                    <a:pt x="139" y="634"/>
                    <a:pt x="139" y="634"/>
                    <a:pt x="139" y="634"/>
                  </a:cubicBezTo>
                  <a:cubicBezTo>
                    <a:pt x="149" y="641"/>
                    <a:pt x="149" y="641"/>
                    <a:pt x="149" y="641"/>
                  </a:cubicBezTo>
                  <a:lnTo>
                    <a:pt x="151" y="637"/>
                  </a:lnTo>
                  <a:close/>
                  <a:moveTo>
                    <a:pt x="171" y="650"/>
                  </a:moveTo>
                  <a:cubicBezTo>
                    <a:pt x="161" y="644"/>
                    <a:pt x="161" y="644"/>
                    <a:pt x="161" y="644"/>
                  </a:cubicBezTo>
                  <a:cubicBezTo>
                    <a:pt x="159" y="647"/>
                    <a:pt x="159" y="647"/>
                    <a:pt x="159" y="647"/>
                  </a:cubicBezTo>
                  <a:cubicBezTo>
                    <a:pt x="169" y="654"/>
                    <a:pt x="169" y="654"/>
                    <a:pt x="169" y="654"/>
                  </a:cubicBezTo>
                  <a:lnTo>
                    <a:pt x="171" y="650"/>
                  </a:lnTo>
                  <a:close/>
                  <a:moveTo>
                    <a:pt x="192" y="663"/>
                  </a:moveTo>
                  <a:cubicBezTo>
                    <a:pt x="182" y="657"/>
                    <a:pt x="182" y="657"/>
                    <a:pt x="182" y="657"/>
                  </a:cubicBezTo>
                  <a:cubicBezTo>
                    <a:pt x="180" y="660"/>
                    <a:pt x="180" y="660"/>
                    <a:pt x="180" y="660"/>
                  </a:cubicBezTo>
                  <a:cubicBezTo>
                    <a:pt x="190" y="666"/>
                    <a:pt x="190" y="666"/>
                    <a:pt x="190" y="666"/>
                  </a:cubicBezTo>
                  <a:lnTo>
                    <a:pt x="192" y="663"/>
                  </a:lnTo>
                  <a:close/>
                  <a:moveTo>
                    <a:pt x="212" y="676"/>
                  </a:moveTo>
                  <a:cubicBezTo>
                    <a:pt x="202" y="669"/>
                    <a:pt x="202" y="669"/>
                    <a:pt x="202" y="669"/>
                  </a:cubicBezTo>
                  <a:cubicBezTo>
                    <a:pt x="200" y="673"/>
                    <a:pt x="200" y="673"/>
                    <a:pt x="200" y="673"/>
                  </a:cubicBezTo>
                  <a:cubicBezTo>
                    <a:pt x="210" y="679"/>
                    <a:pt x="210" y="679"/>
                    <a:pt x="210" y="679"/>
                  </a:cubicBezTo>
                  <a:lnTo>
                    <a:pt x="212" y="676"/>
                  </a:lnTo>
                  <a:close/>
                  <a:moveTo>
                    <a:pt x="232" y="689"/>
                  </a:moveTo>
                  <a:cubicBezTo>
                    <a:pt x="222" y="682"/>
                    <a:pt x="222" y="682"/>
                    <a:pt x="222" y="682"/>
                  </a:cubicBezTo>
                  <a:cubicBezTo>
                    <a:pt x="220" y="686"/>
                    <a:pt x="220" y="686"/>
                    <a:pt x="220" y="686"/>
                  </a:cubicBezTo>
                  <a:cubicBezTo>
                    <a:pt x="230" y="692"/>
                    <a:pt x="230" y="692"/>
                    <a:pt x="230" y="692"/>
                  </a:cubicBezTo>
                  <a:lnTo>
                    <a:pt x="232" y="689"/>
                  </a:lnTo>
                  <a:close/>
                  <a:moveTo>
                    <a:pt x="253" y="701"/>
                  </a:moveTo>
                  <a:cubicBezTo>
                    <a:pt x="243" y="695"/>
                    <a:pt x="243" y="695"/>
                    <a:pt x="243" y="695"/>
                  </a:cubicBezTo>
                  <a:cubicBezTo>
                    <a:pt x="240" y="698"/>
                    <a:pt x="240" y="698"/>
                    <a:pt x="240" y="698"/>
                  </a:cubicBezTo>
                  <a:cubicBezTo>
                    <a:pt x="251" y="705"/>
                    <a:pt x="251" y="705"/>
                    <a:pt x="251" y="705"/>
                  </a:cubicBezTo>
                  <a:lnTo>
                    <a:pt x="253" y="701"/>
                  </a:lnTo>
                  <a:close/>
                  <a:moveTo>
                    <a:pt x="273" y="714"/>
                  </a:moveTo>
                  <a:cubicBezTo>
                    <a:pt x="263" y="708"/>
                    <a:pt x="263" y="708"/>
                    <a:pt x="263" y="708"/>
                  </a:cubicBezTo>
                  <a:cubicBezTo>
                    <a:pt x="261" y="711"/>
                    <a:pt x="261" y="711"/>
                    <a:pt x="261" y="711"/>
                  </a:cubicBezTo>
                  <a:cubicBezTo>
                    <a:pt x="271" y="718"/>
                    <a:pt x="271" y="718"/>
                    <a:pt x="271" y="718"/>
                  </a:cubicBezTo>
                  <a:lnTo>
                    <a:pt x="273" y="714"/>
                  </a:lnTo>
                  <a:close/>
                  <a:moveTo>
                    <a:pt x="293" y="727"/>
                  </a:moveTo>
                  <a:cubicBezTo>
                    <a:pt x="283" y="721"/>
                    <a:pt x="283" y="721"/>
                    <a:pt x="283" y="721"/>
                  </a:cubicBezTo>
                  <a:cubicBezTo>
                    <a:pt x="281" y="724"/>
                    <a:pt x="281" y="724"/>
                    <a:pt x="281" y="724"/>
                  </a:cubicBezTo>
                  <a:cubicBezTo>
                    <a:pt x="291" y="730"/>
                    <a:pt x="291" y="730"/>
                    <a:pt x="291" y="730"/>
                  </a:cubicBezTo>
                  <a:lnTo>
                    <a:pt x="293" y="727"/>
                  </a:lnTo>
                  <a:close/>
                  <a:moveTo>
                    <a:pt x="314" y="740"/>
                  </a:moveTo>
                  <a:cubicBezTo>
                    <a:pt x="303" y="733"/>
                    <a:pt x="303" y="733"/>
                    <a:pt x="303" y="733"/>
                  </a:cubicBezTo>
                  <a:cubicBezTo>
                    <a:pt x="301" y="737"/>
                    <a:pt x="301" y="737"/>
                    <a:pt x="301" y="737"/>
                  </a:cubicBezTo>
                  <a:cubicBezTo>
                    <a:pt x="311" y="743"/>
                    <a:pt x="311" y="743"/>
                    <a:pt x="311" y="743"/>
                  </a:cubicBezTo>
                  <a:lnTo>
                    <a:pt x="314" y="740"/>
                  </a:lnTo>
                  <a:close/>
                  <a:moveTo>
                    <a:pt x="334" y="753"/>
                  </a:moveTo>
                  <a:cubicBezTo>
                    <a:pt x="324" y="746"/>
                    <a:pt x="324" y="746"/>
                    <a:pt x="324" y="746"/>
                  </a:cubicBezTo>
                  <a:cubicBezTo>
                    <a:pt x="322" y="750"/>
                    <a:pt x="322" y="750"/>
                    <a:pt x="322" y="750"/>
                  </a:cubicBezTo>
                  <a:cubicBezTo>
                    <a:pt x="332" y="756"/>
                    <a:pt x="332" y="756"/>
                    <a:pt x="332" y="756"/>
                  </a:cubicBezTo>
                  <a:lnTo>
                    <a:pt x="334" y="753"/>
                  </a:lnTo>
                  <a:close/>
                  <a:moveTo>
                    <a:pt x="354" y="766"/>
                  </a:moveTo>
                  <a:cubicBezTo>
                    <a:pt x="344" y="759"/>
                    <a:pt x="344" y="759"/>
                    <a:pt x="344" y="759"/>
                  </a:cubicBezTo>
                  <a:cubicBezTo>
                    <a:pt x="342" y="763"/>
                    <a:pt x="342" y="763"/>
                    <a:pt x="342" y="763"/>
                  </a:cubicBezTo>
                  <a:cubicBezTo>
                    <a:pt x="352" y="769"/>
                    <a:pt x="352" y="769"/>
                    <a:pt x="352" y="769"/>
                  </a:cubicBezTo>
                  <a:lnTo>
                    <a:pt x="354" y="766"/>
                  </a:lnTo>
                  <a:close/>
                  <a:moveTo>
                    <a:pt x="374" y="778"/>
                  </a:moveTo>
                  <a:cubicBezTo>
                    <a:pt x="364" y="772"/>
                    <a:pt x="364" y="772"/>
                    <a:pt x="364" y="772"/>
                  </a:cubicBezTo>
                  <a:cubicBezTo>
                    <a:pt x="362" y="775"/>
                    <a:pt x="362" y="775"/>
                    <a:pt x="362" y="775"/>
                  </a:cubicBezTo>
                  <a:cubicBezTo>
                    <a:pt x="372" y="782"/>
                    <a:pt x="372" y="782"/>
                    <a:pt x="372" y="782"/>
                  </a:cubicBezTo>
                  <a:lnTo>
                    <a:pt x="374" y="778"/>
                  </a:lnTo>
                  <a:close/>
                  <a:moveTo>
                    <a:pt x="395" y="791"/>
                  </a:moveTo>
                  <a:cubicBezTo>
                    <a:pt x="385" y="785"/>
                    <a:pt x="385" y="785"/>
                    <a:pt x="385" y="785"/>
                  </a:cubicBezTo>
                  <a:cubicBezTo>
                    <a:pt x="382" y="788"/>
                    <a:pt x="382" y="788"/>
                    <a:pt x="382" y="788"/>
                  </a:cubicBezTo>
                  <a:cubicBezTo>
                    <a:pt x="393" y="795"/>
                    <a:pt x="393" y="795"/>
                    <a:pt x="393" y="795"/>
                  </a:cubicBezTo>
                  <a:lnTo>
                    <a:pt x="395" y="791"/>
                  </a:lnTo>
                  <a:close/>
                  <a:moveTo>
                    <a:pt x="415" y="804"/>
                  </a:moveTo>
                  <a:cubicBezTo>
                    <a:pt x="405" y="798"/>
                    <a:pt x="405" y="798"/>
                    <a:pt x="405" y="798"/>
                  </a:cubicBezTo>
                  <a:cubicBezTo>
                    <a:pt x="403" y="801"/>
                    <a:pt x="403" y="801"/>
                    <a:pt x="403" y="801"/>
                  </a:cubicBezTo>
                  <a:cubicBezTo>
                    <a:pt x="413" y="807"/>
                    <a:pt x="413" y="807"/>
                    <a:pt x="413" y="807"/>
                  </a:cubicBezTo>
                  <a:lnTo>
                    <a:pt x="415" y="804"/>
                  </a:lnTo>
                  <a:close/>
                  <a:moveTo>
                    <a:pt x="435" y="817"/>
                  </a:moveTo>
                  <a:cubicBezTo>
                    <a:pt x="425" y="810"/>
                    <a:pt x="425" y="810"/>
                    <a:pt x="425" y="810"/>
                  </a:cubicBezTo>
                  <a:cubicBezTo>
                    <a:pt x="423" y="814"/>
                    <a:pt x="423" y="814"/>
                    <a:pt x="423" y="814"/>
                  </a:cubicBezTo>
                  <a:cubicBezTo>
                    <a:pt x="433" y="820"/>
                    <a:pt x="433" y="820"/>
                    <a:pt x="433" y="820"/>
                  </a:cubicBezTo>
                  <a:lnTo>
                    <a:pt x="435" y="817"/>
                  </a:lnTo>
                  <a:close/>
                  <a:moveTo>
                    <a:pt x="456" y="830"/>
                  </a:moveTo>
                  <a:cubicBezTo>
                    <a:pt x="445" y="823"/>
                    <a:pt x="445" y="823"/>
                    <a:pt x="445" y="823"/>
                  </a:cubicBezTo>
                  <a:cubicBezTo>
                    <a:pt x="443" y="827"/>
                    <a:pt x="443" y="827"/>
                    <a:pt x="443" y="827"/>
                  </a:cubicBezTo>
                  <a:cubicBezTo>
                    <a:pt x="453" y="833"/>
                    <a:pt x="453" y="833"/>
                    <a:pt x="453" y="833"/>
                  </a:cubicBezTo>
                  <a:lnTo>
                    <a:pt x="456" y="830"/>
                  </a:lnTo>
                  <a:close/>
                  <a:moveTo>
                    <a:pt x="476" y="842"/>
                  </a:moveTo>
                  <a:cubicBezTo>
                    <a:pt x="466" y="836"/>
                    <a:pt x="466" y="836"/>
                    <a:pt x="466" y="836"/>
                  </a:cubicBezTo>
                  <a:cubicBezTo>
                    <a:pt x="464" y="839"/>
                    <a:pt x="464" y="839"/>
                    <a:pt x="464" y="839"/>
                  </a:cubicBezTo>
                  <a:cubicBezTo>
                    <a:pt x="474" y="846"/>
                    <a:pt x="474" y="846"/>
                    <a:pt x="474" y="846"/>
                  </a:cubicBezTo>
                  <a:lnTo>
                    <a:pt x="476" y="842"/>
                  </a:lnTo>
                  <a:close/>
                  <a:moveTo>
                    <a:pt x="496" y="855"/>
                  </a:moveTo>
                  <a:cubicBezTo>
                    <a:pt x="486" y="849"/>
                    <a:pt x="486" y="849"/>
                    <a:pt x="486" y="849"/>
                  </a:cubicBezTo>
                  <a:cubicBezTo>
                    <a:pt x="484" y="852"/>
                    <a:pt x="484" y="852"/>
                    <a:pt x="484" y="852"/>
                  </a:cubicBezTo>
                  <a:cubicBezTo>
                    <a:pt x="494" y="859"/>
                    <a:pt x="494" y="859"/>
                    <a:pt x="494" y="859"/>
                  </a:cubicBezTo>
                  <a:lnTo>
                    <a:pt x="496" y="855"/>
                  </a:lnTo>
                  <a:close/>
                  <a:moveTo>
                    <a:pt x="516" y="868"/>
                  </a:moveTo>
                  <a:cubicBezTo>
                    <a:pt x="506" y="862"/>
                    <a:pt x="506" y="862"/>
                    <a:pt x="506" y="862"/>
                  </a:cubicBezTo>
                  <a:cubicBezTo>
                    <a:pt x="504" y="865"/>
                    <a:pt x="504" y="865"/>
                    <a:pt x="504" y="865"/>
                  </a:cubicBezTo>
                  <a:cubicBezTo>
                    <a:pt x="514" y="871"/>
                    <a:pt x="514" y="871"/>
                    <a:pt x="514" y="871"/>
                  </a:cubicBezTo>
                  <a:lnTo>
                    <a:pt x="516" y="868"/>
                  </a:lnTo>
                  <a:close/>
                  <a:moveTo>
                    <a:pt x="537" y="881"/>
                  </a:moveTo>
                  <a:cubicBezTo>
                    <a:pt x="527" y="874"/>
                    <a:pt x="527" y="874"/>
                    <a:pt x="527" y="874"/>
                  </a:cubicBezTo>
                  <a:cubicBezTo>
                    <a:pt x="524" y="878"/>
                    <a:pt x="524" y="878"/>
                    <a:pt x="524" y="878"/>
                  </a:cubicBezTo>
                  <a:cubicBezTo>
                    <a:pt x="535" y="884"/>
                    <a:pt x="535" y="884"/>
                    <a:pt x="535" y="884"/>
                  </a:cubicBezTo>
                  <a:lnTo>
                    <a:pt x="537" y="881"/>
                  </a:lnTo>
                  <a:close/>
                </a:path>
              </a:pathLst>
            </a:custGeom>
            <a:solidFill>
              <a:srgbClr val="A07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7" name="Freeform 304">
              <a:extLst>
                <a:ext uri="{FF2B5EF4-FFF2-40B4-BE49-F238E27FC236}">
                  <a16:creationId xmlns:a16="http://schemas.microsoft.com/office/drawing/2014/main" id="{7B742376-5574-4490-87F7-8220574C01AA}"/>
                </a:ext>
              </a:extLst>
            </p:cNvPr>
            <p:cNvSpPr>
              <a:spLocks/>
            </p:cNvSpPr>
            <p:nvPr/>
          </p:nvSpPr>
          <p:spPr bwMode="auto">
            <a:xfrm>
              <a:off x="-1934320" y="-11966672"/>
              <a:ext cx="1289550" cy="1022799"/>
            </a:xfrm>
            <a:custGeom>
              <a:avLst/>
              <a:gdLst>
                <a:gd name="T0" fmla="*/ 351 w 438"/>
                <a:gd name="T1" fmla="*/ 338 h 344"/>
                <a:gd name="T2" fmla="*/ 13 w 438"/>
                <a:gd name="T3" fmla="*/ 125 h 344"/>
                <a:gd name="T4" fmla="*/ 7 w 438"/>
                <a:gd name="T5" fmla="*/ 94 h 344"/>
                <a:gd name="T6" fmla="*/ 58 w 438"/>
                <a:gd name="T7" fmla="*/ 13 h 344"/>
                <a:gd name="T8" fmla="*/ 88 w 438"/>
                <a:gd name="T9" fmla="*/ 7 h 344"/>
                <a:gd name="T10" fmla="*/ 425 w 438"/>
                <a:gd name="T11" fmla="*/ 219 h 344"/>
                <a:gd name="T12" fmla="*/ 432 w 438"/>
                <a:gd name="T13" fmla="*/ 250 h 344"/>
                <a:gd name="T14" fmla="*/ 381 w 438"/>
                <a:gd name="T15" fmla="*/ 331 h 344"/>
                <a:gd name="T16" fmla="*/ 351 w 438"/>
                <a:gd name="T17" fmla="*/ 33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44">
                  <a:moveTo>
                    <a:pt x="351" y="338"/>
                  </a:moveTo>
                  <a:cubicBezTo>
                    <a:pt x="13" y="125"/>
                    <a:pt x="13" y="125"/>
                    <a:pt x="13" y="125"/>
                  </a:cubicBezTo>
                  <a:cubicBezTo>
                    <a:pt x="3" y="118"/>
                    <a:pt x="0" y="105"/>
                    <a:pt x="7" y="94"/>
                  </a:cubicBezTo>
                  <a:cubicBezTo>
                    <a:pt x="58" y="13"/>
                    <a:pt x="58" y="13"/>
                    <a:pt x="58" y="13"/>
                  </a:cubicBezTo>
                  <a:cubicBezTo>
                    <a:pt x="64" y="3"/>
                    <a:pt x="78" y="0"/>
                    <a:pt x="88" y="7"/>
                  </a:cubicBezTo>
                  <a:cubicBezTo>
                    <a:pt x="425" y="219"/>
                    <a:pt x="425" y="219"/>
                    <a:pt x="425" y="219"/>
                  </a:cubicBezTo>
                  <a:cubicBezTo>
                    <a:pt x="435" y="226"/>
                    <a:pt x="438" y="239"/>
                    <a:pt x="432" y="250"/>
                  </a:cubicBezTo>
                  <a:cubicBezTo>
                    <a:pt x="381" y="331"/>
                    <a:pt x="381" y="331"/>
                    <a:pt x="381" y="331"/>
                  </a:cubicBezTo>
                  <a:cubicBezTo>
                    <a:pt x="374" y="341"/>
                    <a:pt x="361" y="344"/>
                    <a:pt x="351" y="338"/>
                  </a:cubicBezTo>
                  <a:close/>
                </a:path>
              </a:pathLst>
            </a:custGeom>
            <a:solidFill>
              <a:srgbClr val="E8A3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8" name="Freeform 305">
              <a:extLst>
                <a:ext uri="{FF2B5EF4-FFF2-40B4-BE49-F238E27FC236}">
                  <a16:creationId xmlns:a16="http://schemas.microsoft.com/office/drawing/2014/main" id="{E026EAA5-6A0B-422C-9F1E-D01B522C576C}"/>
                </a:ext>
              </a:extLst>
            </p:cNvPr>
            <p:cNvSpPr>
              <a:spLocks noEditPoints="1"/>
            </p:cNvSpPr>
            <p:nvPr/>
          </p:nvSpPr>
          <p:spPr bwMode="auto">
            <a:xfrm>
              <a:off x="-1854141" y="-11889035"/>
              <a:ext cx="1175961" cy="897903"/>
            </a:xfrm>
            <a:custGeom>
              <a:avLst/>
              <a:gdLst>
                <a:gd name="T0" fmla="*/ 323 w 400"/>
                <a:gd name="T1" fmla="*/ 292 h 302"/>
                <a:gd name="T2" fmla="*/ 360 w 400"/>
                <a:gd name="T3" fmla="*/ 286 h 302"/>
                <a:gd name="T4" fmla="*/ 361 w 400"/>
                <a:gd name="T5" fmla="*/ 292 h 302"/>
                <a:gd name="T6" fmla="*/ 367 w 400"/>
                <a:gd name="T7" fmla="*/ 276 h 302"/>
                <a:gd name="T8" fmla="*/ 386 w 400"/>
                <a:gd name="T9" fmla="*/ 246 h 302"/>
                <a:gd name="T10" fmla="*/ 386 w 400"/>
                <a:gd name="T11" fmla="*/ 246 h 302"/>
                <a:gd name="T12" fmla="*/ 396 w 400"/>
                <a:gd name="T13" fmla="*/ 238 h 302"/>
                <a:gd name="T14" fmla="*/ 384 w 400"/>
                <a:gd name="T15" fmla="*/ 209 h 302"/>
                <a:gd name="T16" fmla="*/ 391 w 400"/>
                <a:gd name="T17" fmla="*/ 208 h 302"/>
                <a:gd name="T18" fmla="*/ 374 w 400"/>
                <a:gd name="T19" fmla="*/ 202 h 302"/>
                <a:gd name="T20" fmla="*/ 344 w 400"/>
                <a:gd name="T21" fmla="*/ 183 h 302"/>
                <a:gd name="T22" fmla="*/ 344 w 400"/>
                <a:gd name="T23" fmla="*/ 183 h 302"/>
                <a:gd name="T24" fmla="*/ 325 w 400"/>
                <a:gd name="T25" fmla="*/ 167 h 302"/>
                <a:gd name="T26" fmla="*/ 315 w 400"/>
                <a:gd name="T27" fmla="*/ 160 h 302"/>
                <a:gd name="T28" fmla="*/ 293 w 400"/>
                <a:gd name="T29" fmla="*/ 151 h 302"/>
                <a:gd name="T30" fmla="*/ 262 w 400"/>
                <a:gd name="T31" fmla="*/ 132 h 302"/>
                <a:gd name="T32" fmla="*/ 262 w 400"/>
                <a:gd name="T33" fmla="*/ 132 h 302"/>
                <a:gd name="T34" fmla="*/ 244 w 400"/>
                <a:gd name="T35" fmla="*/ 116 h 302"/>
                <a:gd name="T36" fmla="*/ 234 w 400"/>
                <a:gd name="T37" fmla="*/ 109 h 302"/>
                <a:gd name="T38" fmla="*/ 212 w 400"/>
                <a:gd name="T39" fmla="*/ 100 h 302"/>
                <a:gd name="T40" fmla="*/ 181 w 400"/>
                <a:gd name="T41" fmla="*/ 80 h 302"/>
                <a:gd name="T42" fmla="*/ 181 w 400"/>
                <a:gd name="T43" fmla="*/ 80 h 302"/>
                <a:gd name="T44" fmla="*/ 163 w 400"/>
                <a:gd name="T45" fmla="*/ 64 h 302"/>
                <a:gd name="T46" fmla="*/ 153 w 400"/>
                <a:gd name="T47" fmla="*/ 58 h 302"/>
                <a:gd name="T48" fmla="*/ 131 w 400"/>
                <a:gd name="T49" fmla="*/ 48 h 302"/>
                <a:gd name="T50" fmla="*/ 100 w 400"/>
                <a:gd name="T51" fmla="*/ 29 h 302"/>
                <a:gd name="T52" fmla="*/ 100 w 400"/>
                <a:gd name="T53" fmla="*/ 29 h 302"/>
                <a:gd name="T54" fmla="*/ 82 w 400"/>
                <a:gd name="T55" fmla="*/ 13 h 302"/>
                <a:gd name="T56" fmla="*/ 70 w 400"/>
                <a:gd name="T57" fmla="*/ 10 h 302"/>
                <a:gd name="T58" fmla="*/ 60 w 400"/>
                <a:gd name="T59" fmla="*/ 4 h 302"/>
                <a:gd name="T60" fmla="*/ 38 w 400"/>
                <a:gd name="T61" fmla="*/ 9 h 302"/>
                <a:gd name="T62" fmla="*/ 31 w 400"/>
                <a:gd name="T63" fmla="*/ 19 h 302"/>
                <a:gd name="T64" fmla="*/ 22 w 400"/>
                <a:gd name="T65" fmla="*/ 41 h 302"/>
                <a:gd name="T66" fmla="*/ 3 w 400"/>
                <a:gd name="T67" fmla="*/ 72 h 302"/>
                <a:gd name="T68" fmla="*/ 2 w 400"/>
                <a:gd name="T69" fmla="*/ 65 h 302"/>
                <a:gd name="T70" fmla="*/ 10 w 400"/>
                <a:gd name="T71" fmla="*/ 90 h 302"/>
                <a:gd name="T72" fmla="*/ 9 w 400"/>
                <a:gd name="T73" fmla="*/ 93 h 302"/>
                <a:gd name="T74" fmla="*/ 19 w 400"/>
                <a:gd name="T75" fmla="*/ 100 h 302"/>
                <a:gd name="T76" fmla="*/ 41 w 400"/>
                <a:gd name="T77" fmla="*/ 109 h 302"/>
                <a:gd name="T78" fmla="*/ 72 w 400"/>
                <a:gd name="T79" fmla="*/ 129 h 302"/>
                <a:gd name="T80" fmla="*/ 72 w 400"/>
                <a:gd name="T81" fmla="*/ 129 h 302"/>
                <a:gd name="T82" fmla="*/ 90 w 400"/>
                <a:gd name="T83" fmla="*/ 145 h 302"/>
                <a:gd name="T84" fmla="*/ 100 w 400"/>
                <a:gd name="T85" fmla="*/ 151 h 302"/>
                <a:gd name="T86" fmla="*/ 122 w 400"/>
                <a:gd name="T87" fmla="*/ 161 h 302"/>
                <a:gd name="T88" fmla="*/ 153 w 400"/>
                <a:gd name="T89" fmla="*/ 180 h 302"/>
                <a:gd name="T90" fmla="*/ 153 w 400"/>
                <a:gd name="T91" fmla="*/ 180 h 302"/>
                <a:gd name="T92" fmla="*/ 171 w 400"/>
                <a:gd name="T93" fmla="*/ 196 h 302"/>
                <a:gd name="T94" fmla="*/ 181 w 400"/>
                <a:gd name="T95" fmla="*/ 202 h 302"/>
                <a:gd name="T96" fmla="*/ 204 w 400"/>
                <a:gd name="T97" fmla="*/ 212 h 302"/>
                <a:gd name="T98" fmla="*/ 234 w 400"/>
                <a:gd name="T99" fmla="*/ 231 h 302"/>
                <a:gd name="T100" fmla="*/ 234 w 400"/>
                <a:gd name="T101" fmla="*/ 231 h 302"/>
                <a:gd name="T102" fmla="*/ 252 w 400"/>
                <a:gd name="T103" fmla="*/ 247 h 302"/>
                <a:gd name="T104" fmla="*/ 262 w 400"/>
                <a:gd name="T105" fmla="*/ 254 h 302"/>
                <a:gd name="T106" fmla="*/ 285 w 400"/>
                <a:gd name="T107" fmla="*/ 263 h 302"/>
                <a:gd name="T108" fmla="*/ 315 w 400"/>
                <a:gd name="T109" fmla="*/ 282 h 302"/>
                <a:gd name="T110" fmla="*/ 315 w 400"/>
                <a:gd name="T111" fmla="*/ 28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302">
                  <a:moveTo>
                    <a:pt x="343" y="298"/>
                  </a:moveTo>
                  <a:cubicBezTo>
                    <a:pt x="340" y="297"/>
                    <a:pt x="338" y="297"/>
                    <a:pt x="336" y="295"/>
                  </a:cubicBezTo>
                  <a:cubicBezTo>
                    <a:pt x="325" y="289"/>
                    <a:pt x="325" y="289"/>
                    <a:pt x="325" y="289"/>
                  </a:cubicBezTo>
                  <a:cubicBezTo>
                    <a:pt x="323" y="292"/>
                    <a:pt x="323" y="292"/>
                    <a:pt x="323" y="292"/>
                  </a:cubicBezTo>
                  <a:cubicBezTo>
                    <a:pt x="333" y="299"/>
                    <a:pt x="333" y="299"/>
                    <a:pt x="333" y="299"/>
                  </a:cubicBezTo>
                  <a:cubicBezTo>
                    <a:pt x="336" y="300"/>
                    <a:pt x="340" y="301"/>
                    <a:pt x="343" y="302"/>
                  </a:cubicBezTo>
                  <a:lnTo>
                    <a:pt x="343" y="298"/>
                  </a:lnTo>
                  <a:close/>
                  <a:moveTo>
                    <a:pt x="360" y="286"/>
                  </a:moveTo>
                  <a:cubicBezTo>
                    <a:pt x="358" y="290"/>
                    <a:pt x="358" y="290"/>
                    <a:pt x="358" y="290"/>
                  </a:cubicBezTo>
                  <a:cubicBezTo>
                    <a:pt x="357" y="292"/>
                    <a:pt x="355" y="294"/>
                    <a:pt x="353" y="295"/>
                  </a:cubicBezTo>
                  <a:cubicBezTo>
                    <a:pt x="355" y="298"/>
                    <a:pt x="355" y="298"/>
                    <a:pt x="355" y="298"/>
                  </a:cubicBezTo>
                  <a:cubicBezTo>
                    <a:pt x="358" y="297"/>
                    <a:pt x="360" y="295"/>
                    <a:pt x="361" y="292"/>
                  </a:cubicBezTo>
                  <a:cubicBezTo>
                    <a:pt x="364" y="289"/>
                    <a:pt x="364" y="289"/>
                    <a:pt x="364" y="289"/>
                  </a:cubicBezTo>
                  <a:cubicBezTo>
                    <a:pt x="360" y="286"/>
                    <a:pt x="360" y="286"/>
                    <a:pt x="360" y="286"/>
                  </a:cubicBezTo>
                  <a:close/>
                  <a:moveTo>
                    <a:pt x="373" y="266"/>
                  </a:moveTo>
                  <a:cubicBezTo>
                    <a:pt x="367" y="276"/>
                    <a:pt x="367" y="276"/>
                    <a:pt x="367" y="276"/>
                  </a:cubicBezTo>
                  <a:cubicBezTo>
                    <a:pt x="370" y="278"/>
                    <a:pt x="370" y="278"/>
                    <a:pt x="370" y="278"/>
                  </a:cubicBezTo>
                  <a:cubicBezTo>
                    <a:pt x="376" y="268"/>
                    <a:pt x="376" y="268"/>
                    <a:pt x="376" y="268"/>
                  </a:cubicBezTo>
                  <a:lnTo>
                    <a:pt x="373" y="266"/>
                  </a:lnTo>
                  <a:close/>
                  <a:moveTo>
                    <a:pt x="386" y="246"/>
                  </a:moveTo>
                  <a:cubicBezTo>
                    <a:pt x="380" y="256"/>
                    <a:pt x="380" y="256"/>
                    <a:pt x="380" y="256"/>
                  </a:cubicBezTo>
                  <a:cubicBezTo>
                    <a:pt x="383" y="258"/>
                    <a:pt x="383" y="258"/>
                    <a:pt x="383" y="258"/>
                  </a:cubicBezTo>
                  <a:cubicBezTo>
                    <a:pt x="389" y="248"/>
                    <a:pt x="389" y="248"/>
                    <a:pt x="389" y="248"/>
                  </a:cubicBezTo>
                  <a:lnTo>
                    <a:pt x="386" y="246"/>
                  </a:lnTo>
                  <a:close/>
                  <a:moveTo>
                    <a:pt x="396" y="226"/>
                  </a:moveTo>
                  <a:cubicBezTo>
                    <a:pt x="396" y="228"/>
                    <a:pt x="395" y="231"/>
                    <a:pt x="394" y="234"/>
                  </a:cubicBezTo>
                  <a:cubicBezTo>
                    <a:pt x="392" y="236"/>
                    <a:pt x="392" y="236"/>
                    <a:pt x="392" y="236"/>
                  </a:cubicBezTo>
                  <a:cubicBezTo>
                    <a:pt x="396" y="238"/>
                    <a:pt x="396" y="238"/>
                    <a:pt x="396" y="238"/>
                  </a:cubicBezTo>
                  <a:cubicBezTo>
                    <a:pt x="397" y="236"/>
                    <a:pt x="397" y="236"/>
                    <a:pt x="397" y="236"/>
                  </a:cubicBezTo>
                  <a:cubicBezTo>
                    <a:pt x="399" y="233"/>
                    <a:pt x="400" y="229"/>
                    <a:pt x="400" y="226"/>
                  </a:cubicBezTo>
                  <a:cubicBezTo>
                    <a:pt x="396" y="226"/>
                    <a:pt x="396" y="226"/>
                    <a:pt x="396" y="226"/>
                  </a:cubicBezTo>
                  <a:close/>
                  <a:moveTo>
                    <a:pt x="384" y="209"/>
                  </a:moveTo>
                  <a:cubicBezTo>
                    <a:pt x="388" y="211"/>
                    <a:pt x="388" y="211"/>
                    <a:pt x="388" y="211"/>
                  </a:cubicBezTo>
                  <a:cubicBezTo>
                    <a:pt x="390" y="212"/>
                    <a:pt x="392" y="214"/>
                    <a:pt x="393" y="216"/>
                  </a:cubicBezTo>
                  <a:cubicBezTo>
                    <a:pt x="396" y="213"/>
                    <a:pt x="396" y="213"/>
                    <a:pt x="396" y="213"/>
                  </a:cubicBezTo>
                  <a:cubicBezTo>
                    <a:pt x="395" y="211"/>
                    <a:pt x="393" y="209"/>
                    <a:pt x="391" y="208"/>
                  </a:cubicBezTo>
                  <a:cubicBezTo>
                    <a:pt x="386" y="205"/>
                    <a:pt x="386" y="205"/>
                    <a:pt x="386" y="205"/>
                  </a:cubicBezTo>
                  <a:cubicBezTo>
                    <a:pt x="384" y="209"/>
                    <a:pt x="384" y="209"/>
                    <a:pt x="384" y="209"/>
                  </a:cubicBezTo>
                  <a:close/>
                  <a:moveTo>
                    <a:pt x="364" y="196"/>
                  </a:moveTo>
                  <a:cubicBezTo>
                    <a:pt x="374" y="202"/>
                    <a:pt x="374" y="202"/>
                    <a:pt x="374" y="202"/>
                  </a:cubicBezTo>
                  <a:cubicBezTo>
                    <a:pt x="376" y="199"/>
                    <a:pt x="376" y="199"/>
                    <a:pt x="376" y="199"/>
                  </a:cubicBezTo>
                  <a:cubicBezTo>
                    <a:pt x="366" y="192"/>
                    <a:pt x="366" y="192"/>
                    <a:pt x="366" y="192"/>
                  </a:cubicBezTo>
                  <a:lnTo>
                    <a:pt x="364" y="196"/>
                  </a:lnTo>
                  <a:close/>
                  <a:moveTo>
                    <a:pt x="344" y="183"/>
                  </a:moveTo>
                  <a:cubicBezTo>
                    <a:pt x="354" y="189"/>
                    <a:pt x="354" y="189"/>
                    <a:pt x="354" y="189"/>
                  </a:cubicBezTo>
                  <a:cubicBezTo>
                    <a:pt x="356" y="186"/>
                    <a:pt x="356" y="186"/>
                    <a:pt x="356" y="186"/>
                  </a:cubicBezTo>
                  <a:cubicBezTo>
                    <a:pt x="346" y="180"/>
                    <a:pt x="346" y="180"/>
                    <a:pt x="346" y="180"/>
                  </a:cubicBezTo>
                  <a:lnTo>
                    <a:pt x="344" y="183"/>
                  </a:lnTo>
                  <a:close/>
                  <a:moveTo>
                    <a:pt x="323" y="170"/>
                  </a:moveTo>
                  <a:cubicBezTo>
                    <a:pt x="333" y="177"/>
                    <a:pt x="333" y="177"/>
                    <a:pt x="333" y="177"/>
                  </a:cubicBezTo>
                  <a:cubicBezTo>
                    <a:pt x="336" y="173"/>
                    <a:pt x="336" y="173"/>
                    <a:pt x="336" y="173"/>
                  </a:cubicBezTo>
                  <a:cubicBezTo>
                    <a:pt x="325" y="167"/>
                    <a:pt x="325" y="167"/>
                    <a:pt x="325" y="167"/>
                  </a:cubicBezTo>
                  <a:lnTo>
                    <a:pt x="323" y="170"/>
                  </a:lnTo>
                  <a:close/>
                  <a:moveTo>
                    <a:pt x="303" y="157"/>
                  </a:moveTo>
                  <a:cubicBezTo>
                    <a:pt x="313" y="164"/>
                    <a:pt x="313" y="164"/>
                    <a:pt x="313" y="164"/>
                  </a:cubicBezTo>
                  <a:cubicBezTo>
                    <a:pt x="315" y="160"/>
                    <a:pt x="315" y="160"/>
                    <a:pt x="315" y="160"/>
                  </a:cubicBezTo>
                  <a:cubicBezTo>
                    <a:pt x="305" y="154"/>
                    <a:pt x="305" y="154"/>
                    <a:pt x="305" y="154"/>
                  </a:cubicBezTo>
                  <a:lnTo>
                    <a:pt x="303" y="157"/>
                  </a:lnTo>
                  <a:close/>
                  <a:moveTo>
                    <a:pt x="283" y="145"/>
                  </a:moveTo>
                  <a:cubicBezTo>
                    <a:pt x="293" y="151"/>
                    <a:pt x="293" y="151"/>
                    <a:pt x="293" y="151"/>
                  </a:cubicBezTo>
                  <a:cubicBezTo>
                    <a:pt x="295" y="148"/>
                    <a:pt x="295" y="148"/>
                    <a:pt x="295" y="148"/>
                  </a:cubicBezTo>
                  <a:cubicBezTo>
                    <a:pt x="285" y="141"/>
                    <a:pt x="285" y="141"/>
                    <a:pt x="285" y="141"/>
                  </a:cubicBezTo>
                  <a:lnTo>
                    <a:pt x="283" y="145"/>
                  </a:lnTo>
                  <a:close/>
                  <a:moveTo>
                    <a:pt x="262" y="132"/>
                  </a:moveTo>
                  <a:cubicBezTo>
                    <a:pt x="273" y="138"/>
                    <a:pt x="273" y="138"/>
                    <a:pt x="273" y="138"/>
                  </a:cubicBezTo>
                  <a:cubicBezTo>
                    <a:pt x="275" y="135"/>
                    <a:pt x="275" y="135"/>
                    <a:pt x="275" y="135"/>
                  </a:cubicBezTo>
                  <a:cubicBezTo>
                    <a:pt x="265" y="128"/>
                    <a:pt x="265" y="128"/>
                    <a:pt x="265" y="128"/>
                  </a:cubicBezTo>
                  <a:lnTo>
                    <a:pt x="262" y="132"/>
                  </a:lnTo>
                  <a:close/>
                  <a:moveTo>
                    <a:pt x="242" y="119"/>
                  </a:moveTo>
                  <a:cubicBezTo>
                    <a:pt x="252" y="125"/>
                    <a:pt x="252" y="125"/>
                    <a:pt x="252" y="125"/>
                  </a:cubicBezTo>
                  <a:cubicBezTo>
                    <a:pt x="254" y="122"/>
                    <a:pt x="254" y="122"/>
                    <a:pt x="254" y="122"/>
                  </a:cubicBezTo>
                  <a:cubicBezTo>
                    <a:pt x="244" y="116"/>
                    <a:pt x="244" y="116"/>
                    <a:pt x="244" y="116"/>
                  </a:cubicBezTo>
                  <a:lnTo>
                    <a:pt x="242" y="119"/>
                  </a:lnTo>
                  <a:close/>
                  <a:moveTo>
                    <a:pt x="222" y="106"/>
                  </a:moveTo>
                  <a:cubicBezTo>
                    <a:pt x="232" y="112"/>
                    <a:pt x="232" y="112"/>
                    <a:pt x="232" y="112"/>
                  </a:cubicBezTo>
                  <a:cubicBezTo>
                    <a:pt x="234" y="109"/>
                    <a:pt x="234" y="109"/>
                    <a:pt x="234" y="109"/>
                  </a:cubicBezTo>
                  <a:cubicBezTo>
                    <a:pt x="224" y="103"/>
                    <a:pt x="224" y="103"/>
                    <a:pt x="224" y="103"/>
                  </a:cubicBezTo>
                  <a:lnTo>
                    <a:pt x="222" y="106"/>
                  </a:lnTo>
                  <a:close/>
                  <a:moveTo>
                    <a:pt x="202" y="93"/>
                  </a:moveTo>
                  <a:cubicBezTo>
                    <a:pt x="212" y="100"/>
                    <a:pt x="212" y="100"/>
                    <a:pt x="212" y="100"/>
                  </a:cubicBezTo>
                  <a:cubicBezTo>
                    <a:pt x="214" y="96"/>
                    <a:pt x="214" y="96"/>
                    <a:pt x="214" y="96"/>
                  </a:cubicBezTo>
                  <a:cubicBezTo>
                    <a:pt x="204" y="90"/>
                    <a:pt x="204" y="90"/>
                    <a:pt x="204" y="90"/>
                  </a:cubicBezTo>
                  <a:lnTo>
                    <a:pt x="202" y="93"/>
                  </a:lnTo>
                  <a:close/>
                  <a:moveTo>
                    <a:pt x="181" y="80"/>
                  </a:moveTo>
                  <a:cubicBezTo>
                    <a:pt x="191" y="87"/>
                    <a:pt x="191" y="87"/>
                    <a:pt x="191" y="87"/>
                  </a:cubicBezTo>
                  <a:cubicBezTo>
                    <a:pt x="194" y="83"/>
                    <a:pt x="194" y="83"/>
                    <a:pt x="194" y="83"/>
                  </a:cubicBezTo>
                  <a:cubicBezTo>
                    <a:pt x="183" y="77"/>
                    <a:pt x="183" y="77"/>
                    <a:pt x="183" y="77"/>
                  </a:cubicBezTo>
                  <a:lnTo>
                    <a:pt x="181" y="80"/>
                  </a:lnTo>
                  <a:close/>
                  <a:moveTo>
                    <a:pt x="161" y="68"/>
                  </a:moveTo>
                  <a:cubicBezTo>
                    <a:pt x="171" y="74"/>
                    <a:pt x="171" y="74"/>
                    <a:pt x="171" y="74"/>
                  </a:cubicBezTo>
                  <a:cubicBezTo>
                    <a:pt x="173" y="71"/>
                    <a:pt x="173" y="71"/>
                    <a:pt x="173" y="71"/>
                  </a:cubicBezTo>
                  <a:cubicBezTo>
                    <a:pt x="163" y="64"/>
                    <a:pt x="163" y="64"/>
                    <a:pt x="163" y="64"/>
                  </a:cubicBezTo>
                  <a:lnTo>
                    <a:pt x="161" y="68"/>
                  </a:lnTo>
                  <a:close/>
                  <a:moveTo>
                    <a:pt x="141" y="55"/>
                  </a:moveTo>
                  <a:cubicBezTo>
                    <a:pt x="151" y="61"/>
                    <a:pt x="151" y="61"/>
                    <a:pt x="151" y="61"/>
                  </a:cubicBezTo>
                  <a:cubicBezTo>
                    <a:pt x="153" y="58"/>
                    <a:pt x="153" y="58"/>
                    <a:pt x="153" y="58"/>
                  </a:cubicBezTo>
                  <a:cubicBezTo>
                    <a:pt x="143" y="51"/>
                    <a:pt x="143" y="51"/>
                    <a:pt x="143" y="51"/>
                  </a:cubicBezTo>
                  <a:lnTo>
                    <a:pt x="141" y="55"/>
                  </a:lnTo>
                  <a:close/>
                  <a:moveTo>
                    <a:pt x="120" y="42"/>
                  </a:moveTo>
                  <a:cubicBezTo>
                    <a:pt x="131" y="48"/>
                    <a:pt x="131" y="48"/>
                    <a:pt x="131" y="48"/>
                  </a:cubicBezTo>
                  <a:cubicBezTo>
                    <a:pt x="133" y="45"/>
                    <a:pt x="133" y="45"/>
                    <a:pt x="133" y="45"/>
                  </a:cubicBezTo>
                  <a:cubicBezTo>
                    <a:pt x="123" y="39"/>
                    <a:pt x="123" y="39"/>
                    <a:pt x="123" y="39"/>
                  </a:cubicBezTo>
                  <a:lnTo>
                    <a:pt x="120" y="42"/>
                  </a:lnTo>
                  <a:close/>
                  <a:moveTo>
                    <a:pt x="100" y="29"/>
                  </a:moveTo>
                  <a:cubicBezTo>
                    <a:pt x="110" y="36"/>
                    <a:pt x="110" y="36"/>
                    <a:pt x="110" y="36"/>
                  </a:cubicBezTo>
                  <a:cubicBezTo>
                    <a:pt x="112" y="32"/>
                    <a:pt x="112" y="32"/>
                    <a:pt x="112" y="32"/>
                  </a:cubicBezTo>
                  <a:cubicBezTo>
                    <a:pt x="102" y="26"/>
                    <a:pt x="102" y="26"/>
                    <a:pt x="102" y="26"/>
                  </a:cubicBezTo>
                  <a:lnTo>
                    <a:pt x="100" y="29"/>
                  </a:lnTo>
                  <a:close/>
                  <a:moveTo>
                    <a:pt x="80" y="16"/>
                  </a:moveTo>
                  <a:cubicBezTo>
                    <a:pt x="90" y="23"/>
                    <a:pt x="90" y="23"/>
                    <a:pt x="90" y="23"/>
                  </a:cubicBezTo>
                  <a:cubicBezTo>
                    <a:pt x="92" y="19"/>
                    <a:pt x="92" y="19"/>
                    <a:pt x="92" y="19"/>
                  </a:cubicBezTo>
                  <a:cubicBezTo>
                    <a:pt x="82" y="13"/>
                    <a:pt x="82" y="13"/>
                    <a:pt x="82" y="13"/>
                  </a:cubicBezTo>
                  <a:lnTo>
                    <a:pt x="80" y="16"/>
                  </a:lnTo>
                  <a:close/>
                  <a:moveTo>
                    <a:pt x="60" y="4"/>
                  </a:moveTo>
                  <a:cubicBezTo>
                    <a:pt x="61" y="5"/>
                    <a:pt x="62" y="5"/>
                    <a:pt x="63" y="6"/>
                  </a:cubicBezTo>
                  <a:cubicBezTo>
                    <a:pt x="70" y="10"/>
                    <a:pt x="70" y="10"/>
                    <a:pt x="70" y="10"/>
                  </a:cubicBezTo>
                  <a:cubicBezTo>
                    <a:pt x="72" y="7"/>
                    <a:pt x="72" y="7"/>
                    <a:pt x="72" y="7"/>
                  </a:cubicBezTo>
                  <a:cubicBezTo>
                    <a:pt x="65" y="3"/>
                    <a:pt x="65" y="3"/>
                    <a:pt x="65" y="3"/>
                  </a:cubicBezTo>
                  <a:cubicBezTo>
                    <a:pt x="64" y="2"/>
                    <a:pt x="62" y="1"/>
                    <a:pt x="61" y="0"/>
                  </a:cubicBezTo>
                  <a:cubicBezTo>
                    <a:pt x="60" y="4"/>
                    <a:pt x="60" y="4"/>
                    <a:pt x="60" y="4"/>
                  </a:cubicBezTo>
                  <a:close/>
                  <a:moveTo>
                    <a:pt x="41" y="11"/>
                  </a:moveTo>
                  <a:cubicBezTo>
                    <a:pt x="43" y="8"/>
                    <a:pt x="46" y="6"/>
                    <a:pt x="49" y="4"/>
                  </a:cubicBezTo>
                  <a:cubicBezTo>
                    <a:pt x="48" y="1"/>
                    <a:pt x="48" y="1"/>
                    <a:pt x="48" y="1"/>
                  </a:cubicBezTo>
                  <a:cubicBezTo>
                    <a:pt x="44" y="2"/>
                    <a:pt x="40" y="5"/>
                    <a:pt x="38" y="9"/>
                  </a:cubicBezTo>
                  <a:cubicBezTo>
                    <a:pt x="41" y="11"/>
                    <a:pt x="41" y="11"/>
                    <a:pt x="41" y="11"/>
                  </a:cubicBezTo>
                  <a:close/>
                  <a:moveTo>
                    <a:pt x="28" y="31"/>
                  </a:moveTo>
                  <a:cubicBezTo>
                    <a:pt x="35" y="21"/>
                    <a:pt x="35" y="21"/>
                    <a:pt x="35" y="21"/>
                  </a:cubicBezTo>
                  <a:cubicBezTo>
                    <a:pt x="31" y="19"/>
                    <a:pt x="31" y="19"/>
                    <a:pt x="31" y="19"/>
                  </a:cubicBezTo>
                  <a:cubicBezTo>
                    <a:pt x="25" y="29"/>
                    <a:pt x="25" y="29"/>
                    <a:pt x="25" y="29"/>
                  </a:cubicBezTo>
                  <a:lnTo>
                    <a:pt x="28" y="31"/>
                  </a:lnTo>
                  <a:close/>
                  <a:moveTo>
                    <a:pt x="15" y="51"/>
                  </a:moveTo>
                  <a:cubicBezTo>
                    <a:pt x="22" y="41"/>
                    <a:pt x="22" y="41"/>
                    <a:pt x="22" y="41"/>
                  </a:cubicBezTo>
                  <a:cubicBezTo>
                    <a:pt x="18" y="39"/>
                    <a:pt x="18" y="39"/>
                    <a:pt x="18" y="39"/>
                  </a:cubicBezTo>
                  <a:cubicBezTo>
                    <a:pt x="12" y="49"/>
                    <a:pt x="12" y="49"/>
                    <a:pt x="12" y="49"/>
                  </a:cubicBezTo>
                  <a:lnTo>
                    <a:pt x="15" y="51"/>
                  </a:lnTo>
                  <a:close/>
                  <a:moveTo>
                    <a:pt x="3" y="72"/>
                  </a:moveTo>
                  <a:cubicBezTo>
                    <a:pt x="4" y="70"/>
                    <a:pt x="4" y="69"/>
                    <a:pt x="5" y="67"/>
                  </a:cubicBezTo>
                  <a:cubicBezTo>
                    <a:pt x="9" y="62"/>
                    <a:pt x="9" y="62"/>
                    <a:pt x="9" y="62"/>
                  </a:cubicBezTo>
                  <a:cubicBezTo>
                    <a:pt x="6" y="59"/>
                    <a:pt x="6" y="59"/>
                    <a:pt x="6" y="59"/>
                  </a:cubicBezTo>
                  <a:cubicBezTo>
                    <a:pt x="2" y="65"/>
                    <a:pt x="2" y="65"/>
                    <a:pt x="2" y="65"/>
                  </a:cubicBezTo>
                  <a:cubicBezTo>
                    <a:pt x="1" y="67"/>
                    <a:pt x="0" y="69"/>
                    <a:pt x="0" y="70"/>
                  </a:cubicBezTo>
                  <a:cubicBezTo>
                    <a:pt x="3" y="72"/>
                    <a:pt x="3" y="72"/>
                    <a:pt x="3" y="72"/>
                  </a:cubicBezTo>
                  <a:close/>
                  <a:moveTo>
                    <a:pt x="11" y="90"/>
                  </a:moveTo>
                  <a:cubicBezTo>
                    <a:pt x="10" y="90"/>
                    <a:pt x="10" y="90"/>
                    <a:pt x="10" y="90"/>
                  </a:cubicBezTo>
                  <a:cubicBezTo>
                    <a:pt x="7" y="88"/>
                    <a:pt x="5" y="85"/>
                    <a:pt x="4" y="82"/>
                  </a:cubicBezTo>
                  <a:cubicBezTo>
                    <a:pt x="0" y="84"/>
                    <a:pt x="0" y="84"/>
                    <a:pt x="0" y="84"/>
                  </a:cubicBezTo>
                  <a:cubicBezTo>
                    <a:pt x="2" y="87"/>
                    <a:pt x="5" y="91"/>
                    <a:pt x="8" y="93"/>
                  </a:cubicBezTo>
                  <a:cubicBezTo>
                    <a:pt x="9" y="93"/>
                    <a:pt x="9" y="93"/>
                    <a:pt x="9" y="93"/>
                  </a:cubicBezTo>
                  <a:cubicBezTo>
                    <a:pt x="11" y="90"/>
                    <a:pt x="11" y="90"/>
                    <a:pt x="11" y="90"/>
                  </a:cubicBezTo>
                  <a:close/>
                  <a:moveTo>
                    <a:pt x="31" y="103"/>
                  </a:moveTo>
                  <a:cubicBezTo>
                    <a:pt x="21" y="96"/>
                    <a:pt x="21" y="96"/>
                    <a:pt x="21" y="96"/>
                  </a:cubicBezTo>
                  <a:cubicBezTo>
                    <a:pt x="19" y="100"/>
                    <a:pt x="19" y="100"/>
                    <a:pt x="19" y="100"/>
                  </a:cubicBezTo>
                  <a:cubicBezTo>
                    <a:pt x="29" y="106"/>
                    <a:pt x="29" y="106"/>
                    <a:pt x="29" y="106"/>
                  </a:cubicBezTo>
                  <a:lnTo>
                    <a:pt x="31" y="103"/>
                  </a:lnTo>
                  <a:close/>
                  <a:moveTo>
                    <a:pt x="51" y="116"/>
                  </a:moveTo>
                  <a:cubicBezTo>
                    <a:pt x="41" y="109"/>
                    <a:pt x="41" y="109"/>
                    <a:pt x="41" y="109"/>
                  </a:cubicBezTo>
                  <a:cubicBezTo>
                    <a:pt x="39" y="113"/>
                    <a:pt x="39" y="113"/>
                    <a:pt x="39" y="113"/>
                  </a:cubicBezTo>
                  <a:cubicBezTo>
                    <a:pt x="49" y="119"/>
                    <a:pt x="49" y="119"/>
                    <a:pt x="49" y="119"/>
                  </a:cubicBezTo>
                  <a:lnTo>
                    <a:pt x="51" y="116"/>
                  </a:lnTo>
                  <a:close/>
                  <a:moveTo>
                    <a:pt x="72" y="129"/>
                  </a:moveTo>
                  <a:cubicBezTo>
                    <a:pt x="62" y="122"/>
                    <a:pt x="62" y="122"/>
                    <a:pt x="62" y="122"/>
                  </a:cubicBezTo>
                  <a:cubicBezTo>
                    <a:pt x="59" y="126"/>
                    <a:pt x="59" y="126"/>
                    <a:pt x="59" y="126"/>
                  </a:cubicBezTo>
                  <a:cubicBezTo>
                    <a:pt x="70" y="132"/>
                    <a:pt x="70" y="132"/>
                    <a:pt x="70" y="132"/>
                  </a:cubicBezTo>
                  <a:lnTo>
                    <a:pt x="72" y="129"/>
                  </a:lnTo>
                  <a:close/>
                  <a:moveTo>
                    <a:pt x="92" y="141"/>
                  </a:moveTo>
                  <a:cubicBezTo>
                    <a:pt x="82" y="135"/>
                    <a:pt x="82" y="135"/>
                    <a:pt x="82" y="135"/>
                  </a:cubicBezTo>
                  <a:cubicBezTo>
                    <a:pt x="80" y="138"/>
                    <a:pt x="80" y="138"/>
                    <a:pt x="80" y="138"/>
                  </a:cubicBezTo>
                  <a:cubicBezTo>
                    <a:pt x="90" y="145"/>
                    <a:pt x="90" y="145"/>
                    <a:pt x="90" y="145"/>
                  </a:cubicBezTo>
                  <a:lnTo>
                    <a:pt x="92" y="141"/>
                  </a:lnTo>
                  <a:close/>
                  <a:moveTo>
                    <a:pt x="112" y="154"/>
                  </a:moveTo>
                  <a:cubicBezTo>
                    <a:pt x="102" y="148"/>
                    <a:pt x="102" y="148"/>
                    <a:pt x="102" y="148"/>
                  </a:cubicBezTo>
                  <a:cubicBezTo>
                    <a:pt x="100" y="151"/>
                    <a:pt x="100" y="151"/>
                    <a:pt x="100" y="151"/>
                  </a:cubicBezTo>
                  <a:cubicBezTo>
                    <a:pt x="110" y="158"/>
                    <a:pt x="110" y="158"/>
                    <a:pt x="110" y="158"/>
                  </a:cubicBezTo>
                  <a:lnTo>
                    <a:pt x="112" y="154"/>
                  </a:lnTo>
                  <a:close/>
                  <a:moveTo>
                    <a:pt x="133" y="167"/>
                  </a:moveTo>
                  <a:cubicBezTo>
                    <a:pt x="122" y="161"/>
                    <a:pt x="122" y="161"/>
                    <a:pt x="122" y="161"/>
                  </a:cubicBezTo>
                  <a:cubicBezTo>
                    <a:pt x="120" y="164"/>
                    <a:pt x="120" y="164"/>
                    <a:pt x="120" y="164"/>
                  </a:cubicBezTo>
                  <a:cubicBezTo>
                    <a:pt x="130" y="170"/>
                    <a:pt x="130" y="170"/>
                    <a:pt x="130" y="170"/>
                  </a:cubicBezTo>
                  <a:lnTo>
                    <a:pt x="133" y="167"/>
                  </a:lnTo>
                  <a:close/>
                  <a:moveTo>
                    <a:pt x="153" y="180"/>
                  </a:moveTo>
                  <a:cubicBezTo>
                    <a:pt x="143" y="173"/>
                    <a:pt x="143" y="173"/>
                    <a:pt x="143" y="173"/>
                  </a:cubicBezTo>
                  <a:cubicBezTo>
                    <a:pt x="141" y="177"/>
                    <a:pt x="141" y="177"/>
                    <a:pt x="141" y="177"/>
                  </a:cubicBezTo>
                  <a:cubicBezTo>
                    <a:pt x="151" y="183"/>
                    <a:pt x="151" y="183"/>
                    <a:pt x="151" y="183"/>
                  </a:cubicBezTo>
                  <a:lnTo>
                    <a:pt x="153" y="180"/>
                  </a:lnTo>
                  <a:close/>
                  <a:moveTo>
                    <a:pt x="173" y="193"/>
                  </a:moveTo>
                  <a:cubicBezTo>
                    <a:pt x="163" y="186"/>
                    <a:pt x="163" y="186"/>
                    <a:pt x="163" y="186"/>
                  </a:cubicBezTo>
                  <a:cubicBezTo>
                    <a:pt x="161" y="190"/>
                    <a:pt x="161" y="190"/>
                    <a:pt x="161" y="190"/>
                  </a:cubicBezTo>
                  <a:cubicBezTo>
                    <a:pt x="171" y="196"/>
                    <a:pt x="171" y="196"/>
                    <a:pt x="171" y="196"/>
                  </a:cubicBezTo>
                  <a:lnTo>
                    <a:pt x="173" y="193"/>
                  </a:lnTo>
                  <a:close/>
                  <a:moveTo>
                    <a:pt x="193" y="205"/>
                  </a:moveTo>
                  <a:cubicBezTo>
                    <a:pt x="183" y="199"/>
                    <a:pt x="183" y="199"/>
                    <a:pt x="183" y="199"/>
                  </a:cubicBezTo>
                  <a:cubicBezTo>
                    <a:pt x="181" y="202"/>
                    <a:pt x="181" y="202"/>
                    <a:pt x="181" y="202"/>
                  </a:cubicBezTo>
                  <a:cubicBezTo>
                    <a:pt x="191" y="209"/>
                    <a:pt x="191" y="209"/>
                    <a:pt x="191" y="209"/>
                  </a:cubicBezTo>
                  <a:lnTo>
                    <a:pt x="193" y="205"/>
                  </a:lnTo>
                  <a:close/>
                  <a:moveTo>
                    <a:pt x="214" y="218"/>
                  </a:moveTo>
                  <a:cubicBezTo>
                    <a:pt x="204" y="212"/>
                    <a:pt x="204" y="212"/>
                    <a:pt x="204" y="212"/>
                  </a:cubicBezTo>
                  <a:cubicBezTo>
                    <a:pt x="201" y="215"/>
                    <a:pt x="201" y="215"/>
                    <a:pt x="201" y="215"/>
                  </a:cubicBezTo>
                  <a:cubicBezTo>
                    <a:pt x="212" y="222"/>
                    <a:pt x="212" y="222"/>
                    <a:pt x="212" y="222"/>
                  </a:cubicBezTo>
                  <a:lnTo>
                    <a:pt x="214" y="218"/>
                  </a:lnTo>
                  <a:close/>
                  <a:moveTo>
                    <a:pt x="234" y="231"/>
                  </a:moveTo>
                  <a:cubicBezTo>
                    <a:pt x="224" y="225"/>
                    <a:pt x="224" y="225"/>
                    <a:pt x="224" y="225"/>
                  </a:cubicBezTo>
                  <a:cubicBezTo>
                    <a:pt x="222" y="228"/>
                    <a:pt x="222" y="228"/>
                    <a:pt x="222" y="228"/>
                  </a:cubicBezTo>
                  <a:cubicBezTo>
                    <a:pt x="232" y="234"/>
                    <a:pt x="232" y="234"/>
                    <a:pt x="232" y="234"/>
                  </a:cubicBezTo>
                  <a:lnTo>
                    <a:pt x="234" y="231"/>
                  </a:lnTo>
                  <a:close/>
                  <a:moveTo>
                    <a:pt x="254" y="244"/>
                  </a:moveTo>
                  <a:cubicBezTo>
                    <a:pt x="244" y="237"/>
                    <a:pt x="244" y="237"/>
                    <a:pt x="244" y="237"/>
                  </a:cubicBezTo>
                  <a:cubicBezTo>
                    <a:pt x="242" y="241"/>
                    <a:pt x="242" y="241"/>
                    <a:pt x="242" y="241"/>
                  </a:cubicBezTo>
                  <a:cubicBezTo>
                    <a:pt x="252" y="247"/>
                    <a:pt x="252" y="247"/>
                    <a:pt x="252" y="247"/>
                  </a:cubicBezTo>
                  <a:lnTo>
                    <a:pt x="254" y="244"/>
                  </a:lnTo>
                  <a:close/>
                  <a:moveTo>
                    <a:pt x="275" y="257"/>
                  </a:moveTo>
                  <a:cubicBezTo>
                    <a:pt x="264" y="250"/>
                    <a:pt x="264" y="250"/>
                    <a:pt x="264" y="250"/>
                  </a:cubicBezTo>
                  <a:cubicBezTo>
                    <a:pt x="262" y="254"/>
                    <a:pt x="262" y="254"/>
                    <a:pt x="262" y="254"/>
                  </a:cubicBezTo>
                  <a:cubicBezTo>
                    <a:pt x="272" y="260"/>
                    <a:pt x="272" y="260"/>
                    <a:pt x="272" y="260"/>
                  </a:cubicBezTo>
                  <a:lnTo>
                    <a:pt x="275" y="257"/>
                  </a:lnTo>
                  <a:close/>
                  <a:moveTo>
                    <a:pt x="295" y="270"/>
                  </a:moveTo>
                  <a:cubicBezTo>
                    <a:pt x="285" y="263"/>
                    <a:pt x="285" y="263"/>
                    <a:pt x="285" y="263"/>
                  </a:cubicBezTo>
                  <a:cubicBezTo>
                    <a:pt x="283" y="266"/>
                    <a:pt x="283" y="266"/>
                    <a:pt x="283" y="266"/>
                  </a:cubicBezTo>
                  <a:cubicBezTo>
                    <a:pt x="293" y="273"/>
                    <a:pt x="293" y="273"/>
                    <a:pt x="293" y="273"/>
                  </a:cubicBezTo>
                  <a:lnTo>
                    <a:pt x="295" y="270"/>
                  </a:lnTo>
                  <a:close/>
                  <a:moveTo>
                    <a:pt x="315" y="282"/>
                  </a:moveTo>
                  <a:cubicBezTo>
                    <a:pt x="305" y="276"/>
                    <a:pt x="305" y="276"/>
                    <a:pt x="305" y="276"/>
                  </a:cubicBezTo>
                  <a:cubicBezTo>
                    <a:pt x="303" y="279"/>
                    <a:pt x="303" y="279"/>
                    <a:pt x="303" y="279"/>
                  </a:cubicBezTo>
                  <a:cubicBezTo>
                    <a:pt x="313" y="286"/>
                    <a:pt x="313" y="286"/>
                    <a:pt x="313" y="286"/>
                  </a:cubicBezTo>
                  <a:lnTo>
                    <a:pt x="315" y="282"/>
                  </a:lnTo>
                  <a:close/>
                </a:path>
              </a:pathLst>
            </a:custGeom>
            <a:solidFill>
              <a:srgbClr val="A07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9" name="Freeform 306">
              <a:extLst>
                <a:ext uri="{FF2B5EF4-FFF2-40B4-BE49-F238E27FC236}">
                  <a16:creationId xmlns:a16="http://schemas.microsoft.com/office/drawing/2014/main" id="{E9C03518-AD2C-43F5-984F-37A8E7C85EE7}"/>
                </a:ext>
              </a:extLst>
            </p:cNvPr>
            <p:cNvSpPr>
              <a:spLocks/>
            </p:cNvSpPr>
            <p:nvPr/>
          </p:nvSpPr>
          <p:spPr bwMode="auto">
            <a:xfrm>
              <a:off x="-1780646" y="-11804645"/>
              <a:ext cx="220495" cy="219411"/>
            </a:xfrm>
            <a:custGeom>
              <a:avLst/>
              <a:gdLst>
                <a:gd name="T0" fmla="*/ 65 w 74"/>
                <a:gd name="T1" fmla="*/ 54 h 73"/>
                <a:gd name="T2" fmla="*/ 20 w 74"/>
                <a:gd name="T3" fmla="*/ 64 h 73"/>
                <a:gd name="T4" fmla="*/ 10 w 74"/>
                <a:gd name="T5" fmla="*/ 19 h 73"/>
                <a:gd name="T6" fmla="*/ 55 w 74"/>
                <a:gd name="T7" fmla="*/ 9 h 73"/>
                <a:gd name="T8" fmla="*/ 65 w 74"/>
                <a:gd name="T9" fmla="*/ 54 h 73"/>
              </a:gdLst>
              <a:ahLst/>
              <a:cxnLst>
                <a:cxn ang="0">
                  <a:pos x="T0" y="T1"/>
                </a:cxn>
                <a:cxn ang="0">
                  <a:pos x="T2" y="T3"/>
                </a:cxn>
                <a:cxn ang="0">
                  <a:pos x="T4" y="T5"/>
                </a:cxn>
                <a:cxn ang="0">
                  <a:pos x="T6" y="T7"/>
                </a:cxn>
                <a:cxn ang="0">
                  <a:pos x="T8" y="T9"/>
                </a:cxn>
              </a:cxnLst>
              <a:rect l="0" t="0" r="r" b="b"/>
              <a:pathLst>
                <a:path w="74" h="73">
                  <a:moveTo>
                    <a:pt x="65" y="54"/>
                  </a:moveTo>
                  <a:cubicBezTo>
                    <a:pt x="55" y="69"/>
                    <a:pt x="35" y="73"/>
                    <a:pt x="20" y="64"/>
                  </a:cubicBezTo>
                  <a:cubicBezTo>
                    <a:pt x="5" y="54"/>
                    <a:pt x="0" y="34"/>
                    <a:pt x="10" y="19"/>
                  </a:cubicBezTo>
                  <a:cubicBezTo>
                    <a:pt x="20" y="4"/>
                    <a:pt x="39" y="0"/>
                    <a:pt x="55" y="9"/>
                  </a:cubicBezTo>
                  <a:cubicBezTo>
                    <a:pt x="70" y="19"/>
                    <a:pt x="74" y="39"/>
                    <a:pt x="65" y="54"/>
                  </a:cubicBezTo>
                  <a:close/>
                </a:path>
              </a:pathLst>
            </a:custGeom>
            <a:solidFill>
              <a:srgbClr val="A072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6" name="Group 5">
            <a:extLst>
              <a:ext uri="{FF2B5EF4-FFF2-40B4-BE49-F238E27FC236}">
                <a16:creationId xmlns:a16="http://schemas.microsoft.com/office/drawing/2014/main" id="{36EE7497-9362-4600-99F7-510A932AEF0E}"/>
              </a:ext>
            </a:extLst>
          </p:cNvPr>
          <p:cNvGrpSpPr/>
          <p:nvPr/>
        </p:nvGrpSpPr>
        <p:grpSpPr>
          <a:xfrm>
            <a:off x="392716" y="1396296"/>
            <a:ext cx="3835619" cy="3160971"/>
            <a:chOff x="-17796430" y="-14623252"/>
            <a:chExt cx="13389919" cy="11034761"/>
          </a:xfrm>
        </p:grpSpPr>
        <p:sp>
          <p:nvSpPr>
            <p:cNvPr id="252" name="Freeform 94">
              <a:extLst>
                <a:ext uri="{FF2B5EF4-FFF2-40B4-BE49-F238E27FC236}">
                  <a16:creationId xmlns:a16="http://schemas.microsoft.com/office/drawing/2014/main" id="{1893E619-705D-4AFF-8BD9-AC83F651A846}"/>
                </a:ext>
              </a:extLst>
            </p:cNvPr>
            <p:cNvSpPr>
              <a:spLocks/>
            </p:cNvSpPr>
            <p:nvPr/>
          </p:nvSpPr>
          <p:spPr bwMode="auto">
            <a:xfrm>
              <a:off x="-17669480" y="-13408045"/>
              <a:ext cx="7757333" cy="8226281"/>
            </a:xfrm>
            <a:custGeom>
              <a:avLst/>
              <a:gdLst>
                <a:gd name="T0" fmla="*/ 1161 w 1161"/>
                <a:gd name="T1" fmla="*/ 1631 h 2437"/>
                <a:gd name="T2" fmla="*/ 493 w 1161"/>
                <a:gd name="T3" fmla="*/ 2437 h 2437"/>
                <a:gd name="T4" fmla="*/ 0 w 1161"/>
                <a:gd name="T5" fmla="*/ 807 h 2437"/>
                <a:gd name="T6" fmla="*/ 668 w 1161"/>
                <a:gd name="T7" fmla="*/ 0 h 2437"/>
                <a:gd name="T8" fmla="*/ 1161 w 1161"/>
                <a:gd name="T9" fmla="*/ 1631 h 2437"/>
              </a:gdLst>
              <a:ahLst/>
              <a:cxnLst>
                <a:cxn ang="0">
                  <a:pos x="T0" y="T1"/>
                </a:cxn>
                <a:cxn ang="0">
                  <a:pos x="T2" y="T3"/>
                </a:cxn>
                <a:cxn ang="0">
                  <a:pos x="T4" y="T5"/>
                </a:cxn>
                <a:cxn ang="0">
                  <a:pos x="T6" y="T7"/>
                </a:cxn>
                <a:cxn ang="0">
                  <a:pos x="T8" y="T9"/>
                </a:cxn>
              </a:cxnLst>
              <a:rect l="0" t="0" r="r" b="b"/>
              <a:pathLst>
                <a:path w="1161" h="2437">
                  <a:moveTo>
                    <a:pt x="1161" y="1631"/>
                  </a:moveTo>
                  <a:lnTo>
                    <a:pt x="493" y="2437"/>
                  </a:lnTo>
                  <a:lnTo>
                    <a:pt x="0" y="807"/>
                  </a:lnTo>
                  <a:lnTo>
                    <a:pt x="668" y="0"/>
                  </a:lnTo>
                  <a:lnTo>
                    <a:pt x="1161" y="16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253" name="Freeform 95">
              <a:extLst>
                <a:ext uri="{FF2B5EF4-FFF2-40B4-BE49-F238E27FC236}">
                  <a16:creationId xmlns:a16="http://schemas.microsoft.com/office/drawing/2014/main" id="{051D7DD1-FC7A-4678-96E7-E058C9E39726}"/>
                </a:ext>
              </a:extLst>
            </p:cNvPr>
            <p:cNvSpPr>
              <a:spLocks/>
            </p:cNvSpPr>
            <p:nvPr/>
          </p:nvSpPr>
          <p:spPr bwMode="auto">
            <a:xfrm>
              <a:off x="-17168360" y="-11814772"/>
              <a:ext cx="7757333" cy="8226281"/>
            </a:xfrm>
            <a:custGeom>
              <a:avLst/>
              <a:gdLst>
                <a:gd name="T0" fmla="*/ 1161 w 1161"/>
                <a:gd name="T1" fmla="*/ 1631 h 2437"/>
                <a:gd name="T2" fmla="*/ 493 w 1161"/>
                <a:gd name="T3" fmla="*/ 2437 h 2437"/>
                <a:gd name="T4" fmla="*/ 0 w 1161"/>
                <a:gd name="T5" fmla="*/ 807 h 2437"/>
                <a:gd name="T6" fmla="*/ 668 w 1161"/>
                <a:gd name="T7" fmla="*/ 0 h 2437"/>
                <a:gd name="T8" fmla="*/ 1161 w 1161"/>
                <a:gd name="T9" fmla="*/ 1631 h 2437"/>
              </a:gdLst>
              <a:ahLst/>
              <a:cxnLst>
                <a:cxn ang="0">
                  <a:pos x="T0" y="T1"/>
                </a:cxn>
                <a:cxn ang="0">
                  <a:pos x="T2" y="T3"/>
                </a:cxn>
                <a:cxn ang="0">
                  <a:pos x="T4" y="T5"/>
                </a:cxn>
                <a:cxn ang="0">
                  <a:pos x="T6" y="T7"/>
                </a:cxn>
                <a:cxn ang="0">
                  <a:pos x="T8" y="T9"/>
                </a:cxn>
              </a:cxnLst>
              <a:rect l="0" t="0" r="r" b="b"/>
              <a:pathLst>
                <a:path w="1161" h="2437">
                  <a:moveTo>
                    <a:pt x="1161" y="1631"/>
                  </a:moveTo>
                  <a:lnTo>
                    <a:pt x="493" y="2437"/>
                  </a:lnTo>
                  <a:lnTo>
                    <a:pt x="0" y="807"/>
                  </a:lnTo>
                  <a:lnTo>
                    <a:pt x="668" y="0"/>
                  </a:lnTo>
                  <a:lnTo>
                    <a:pt x="1161" y="16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254" name="Freeform 96">
              <a:extLst>
                <a:ext uri="{FF2B5EF4-FFF2-40B4-BE49-F238E27FC236}">
                  <a16:creationId xmlns:a16="http://schemas.microsoft.com/office/drawing/2014/main" id="{6ECBBC15-4949-4E37-B851-BC61F03EC83C}"/>
                </a:ext>
              </a:extLst>
            </p:cNvPr>
            <p:cNvSpPr>
              <a:spLocks/>
            </p:cNvSpPr>
            <p:nvPr/>
          </p:nvSpPr>
          <p:spPr bwMode="auto">
            <a:xfrm>
              <a:off x="-17796430" y="-13424923"/>
              <a:ext cx="7757333" cy="8226281"/>
            </a:xfrm>
            <a:custGeom>
              <a:avLst/>
              <a:gdLst>
                <a:gd name="T0" fmla="*/ 1161 w 1161"/>
                <a:gd name="T1" fmla="*/ 1631 h 2437"/>
                <a:gd name="T2" fmla="*/ 493 w 1161"/>
                <a:gd name="T3" fmla="*/ 2437 h 2437"/>
                <a:gd name="T4" fmla="*/ 0 w 1161"/>
                <a:gd name="T5" fmla="*/ 807 h 2437"/>
                <a:gd name="T6" fmla="*/ 668 w 1161"/>
                <a:gd name="T7" fmla="*/ 0 h 2437"/>
                <a:gd name="T8" fmla="*/ 1161 w 1161"/>
                <a:gd name="T9" fmla="*/ 1631 h 2437"/>
              </a:gdLst>
              <a:ahLst/>
              <a:cxnLst>
                <a:cxn ang="0">
                  <a:pos x="T0" y="T1"/>
                </a:cxn>
                <a:cxn ang="0">
                  <a:pos x="T2" y="T3"/>
                </a:cxn>
                <a:cxn ang="0">
                  <a:pos x="T4" y="T5"/>
                </a:cxn>
                <a:cxn ang="0">
                  <a:pos x="T6" y="T7"/>
                </a:cxn>
                <a:cxn ang="0">
                  <a:pos x="T8" y="T9"/>
                </a:cxn>
              </a:cxnLst>
              <a:rect l="0" t="0" r="r" b="b"/>
              <a:pathLst>
                <a:path w="1161" h="2437">
                  <a:moveTo>
                    <a:pt x="1161" y="1631"/>
                  </a:moveTo>
                  <a:lnTo>
                    <a:pt x="493" y="2437"/>
                  </a:lnTo>
                  <a:lnTo>
                    <a:pt x="0" y="807"/>
                  </a:lnTo>
                  <a:lnTo>
                    <a:pt x="668" y="0"/>
                  </a:lnTo>
                  <a:lnTo>
                    <a:pt x="1161" y="16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55" name="Freeform 97">
              <a:extLst>
                <a:ext uri="{FF2B5EF4-FFF2-40B4-BE49-F238E27FC236}">
                  <a16:creationId xmlns:a16="http://schemas.microsoft.com/office/drawing/2014/main" id="{C974CB7B-4ABC-4707-AE62-18260D9D19AD}"/>
                </a:ext>
              </a:extLst>
            </p:cNvPr>
            <p:cNvSpPr>
              <a:spLocks/>
            </p:cNvSpPr>
            <p:nvPr/>
          </p:nvSpPr>
          <p:spPr bwMode="auto">
            <a:xfrm>
              <a:off x="-17796430" y="-13424923"/>
              <a:ext cx="7757333" cy="8226281"/>
            </a:xfrm>
            <a:custGeom>
              <a:avLst/>
              <a:gdLst>
                <a:gd name="T0" fmla="*/ 1161 w 1161"/>
                <a:gd name="T1" fmla="*/ 1631 h 2437"/>
                <a:gd name="T2" fmla="*/ 493 w 1161"/>
                <a:gd name="T3" fmla="*/ 2437 h 2437"/>
                <a:gd name="T4" fmla="*/ 0 w 1161"/>
                <a:gd name="T5" fmla="*/ 807 h 2437"/>
                <a:gd name="T6" fmla="*/ 668 w 1161"/>
                <a:gd name="T7" fmla="*/ 0 h 2437"/>
                <a:gd name="T8" fmla="*/ 1161 w 1161"/>
                <a:gd name="T9" fmla="*/ 1631 h 2437"/>
              </a:gdLst>
              <a:ahLst/>
              <a:cxnLst>
                <a:cxn ang="0">
                  <a:pos x="T0" y="T1"/>
                </a:cxn>
                <a:cxn ang="0">
                  <a:pos x="T2" y="T3"/>
                </a:cxn>
                <a:cxn ang="0">
                  <a:pos x="T4" y="T5"/>
                </a:cxn>
                <a:cxn ang="0">
                  <a:pos x="T6" y="T7"/>
                </a:cxn>
                <a:cxn ang="0">
                  <a:pos x="T8" y="T9"/>
                </a:cxn>
              </a:cxnLst>
              <a:rect l="0" t="0" r="r" b="b"/>
              <a:pathLst>
                <a:path w="1161" h="2437">
                  <a:moveTo>
                    <a:pt x="1161" y="1631"/>
                  </a:moveTo>
                  <a:lnTo>
                    <a:pt x="493" y="2437"/>
                  </a:lnTo>
                  <a:lnTo>
                    <a:pt x="0" y="807"/>
                  </a:lnTo>
                  <a:lnTo>
                    <a:pt x="668" y="0"/>
                  </a:lnTo>
                  <a:lnTo>
                    <a:pt x="1161" y="16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256" name="Freeform 98">
              <a:extLst>
                <a:ext uri="{FF2B5EF4-FFF2-40B4-BE49-F238E27FC236}">
                  <a16:creationId xmlns:a16="http://schemas.microsoft.com/office/drawing/2014/main" id="{7DDC714E-D8AA-433F-8114-D1D8782B32D2}"/>
                </a:ext>
              </a:extLst>
            </p:cNvPr>
            <p:cNvSpPr>
              <a:spLocks/>
            </p:cNvSpPr>
            <p:nvPr/>
          </p:nvSpPr>
          <p:spPr bwMode="auto">
            <a:xfrm>
              <a:off x="-16974594" y="-12321109"/>
              <a:ext cx="2632549" cy="1812685"/>
            </a:xfrm>
            <a:custGeom>
              <a:avLst/>
              <a:gdLst>
                <a:gd name="T0" fmla="*/ 383 w 394"/>
                <a:gd name="T1" fmla="*/ 0 h 537"/>
                <a:gd name="T2" fmla="*/ 0 w 394"/>
                <a:gd name="T3" fmla="*/ 464 h 537"/>
                <a:gd name="T4" fmla="*/ 21 w 394"/>
                <a:gd name="T5" fmla="*/ 537 h 537"/>
                <a:gd name="T6" fmla="*/ 394 w 394"/>
                <a:gd name="T7" fmla="*/ 87 h 537"/>
                <a:gd name="T8" fmla="*/ 383 w 394"/>
                <a:gd name="T9" fmla="*/ 0 h 537"/>
              </a:gdLst>
              <a:ahLst/>
              <a:cxnLst>
                <a:cxn ang="0">
                  <a:pos x="T0" y="T1"/>
                </a:cxn>
                <a:cxn ang="0">
                  <a:pos x="T2" y="T3"/>
                </a:cxn>
                <a:cxn ang="0">
                  <a:pos x="T4" y="T5"/>
                </a:cxn>
                <a:cxn ang="0">
                  <a:pos x="T6" y="T7"/>
                </a:cxn>
                <a:cxn ang="0">
                  <a:pos x="T8" y="T9"/>
                </a:cxn>
              </a:cxnLst>
              <a:rect l="0" t="0" r="r" b="b"/>
              <a:pathLst>
                <a:path w="394" h="537">
                  <a:moveTo>
                    <a:pt x="383" y="0"/>
                  </a:moveTo>
                  <a:lnTo>
                    <a:pt x="0" y="464"/>
                  </a:lnTo>
                  <a:lnTo>
                    <a:pt x="21" y="537"/>
                  </a:lnTo>
                  <a:lnTo>
                    <a:pt x="394" y="87"/>
                  </a:lnTo>
                  <a:lnTo>
                    <a:pt x="383"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57" name="Freeform 99">
              <a:extLst>
                <a:ext uri="{FF2B5EF4-FFF2-40B4-BE49-F238E27FC236}">
                  <a16:creationId xmlns:a16="http://schemas.microsoft.com/office/drawing/2014/main" id="{6E30C4E6-6957-4B4A-90BD-9362FE0415F0}"/>
                </a:ext>
              </a:extLst>
            </p:cNvPr>
            <p:cNvSpPr>
              <a:spLocks/>
            </p:cNvSpPr>
            <p:nvPr/>
          </p:nvSpPr>
          <p:spPr bwMode="auto">
            <a:xfrm>
              <a:off x="-16974594" y="-12321109"/>
              <a:ext cx="2632549" cy="1812685"/>
            </a:xfrm>
            <a:custGeom>
              <a:avLst/>
              <a:gdLst>
                <a:gd name="T0" fmla="*/ 383 w 394"/>
                <a:gd name="T1" fmla="*/ 0 h 537"/>
                <a:gd name="T2" fmla="*/ 0 w 394"/>
                <a:gd name="T3" fmla="*/ 464 h 537"/>
                <a:gd name="T4" fmla="*/ 21 w 394"/>
                <a:gd name="T5" fmla="*/ 537 h 537"/>
                <a:gd name="T6" fmla="*/ 394 w 394"/>
                <a:gd name="T7" fmla="*/ 87 h 537"/>
                <a:gd name="T8" fmla="*/ 383 w 394"/>
                <a:gd name="T9" fmla="*/ 0 h 537"/>
              </a:gdLst>
              <a:ahLst/>
              <a:cxnLst>
                <a:cxn ang="0">
                  <a:pos x="T0" y="T1"/>
                </a:cxn>
                <a:cxn ang="0">
                  <a:pos x="T2" y="T3"/>
                </a:cxn>
                <a:cxn ang="0">
                  <a:pos x="T4" y="T5"/>
                </a:cxn>
                <a:cxn ang="0">
                  <a:pos x="T6" y="T7"/>
                </a:cxn>
                <a:cxn ang="0">
                  <a:pos x="T8" y="T9"/>
                </a:cxn>
              </a:cxnLst>
              <a:rect l="0" t="0" r="r" b="b"/>
              <a:pathLst>
                <a:path w="394" h="537">
                  <a:moveTo>
                    <a:pt x="383" y="0"/>
                  </a:moveTo>
                  <a:lnTo>
                    <a:pt x="0" y="464"/>
                  </a:lnTo>
                  <a:lnTo>
                    <a:pt x="21" y="537"/>
                  </a:lnTo>
                  <a:lnTo>
                    <a:pt x="394" y="87"/>
                  </a:lnTo>
                  <a:lnTo>
                    <a:pt x="3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58" name="Freeform 100">
              <a:extLst>
                <a:ext uri="{FF2B5EF4-FFF2-40B4-BE49-F238E27FC236}">
                  <a16:creationId xmlns:a16="http://schemas.microsoft.com/office/drawing/2014/main" id="{65FC103A-0DB7-4279-BB8A-20D39E6E1020}"/>
                </a:ext>
              </a:extLst>
            </p:cNvPr>
            <p:cNvSpPr>
              <a:spLocks/>
            </p:cNvSpPr>
            <p:nvPr/>
          </p:nvSpPr>
          <p:spPr bwMode="auto">
            <a:xfrm>
              <a:off x="-16212892" y="-11814772"/>
              <a:ext cx="1957708" cy="1289470"/>
            </a:xfrm>
            <a:custGeom>
              <a:avLst/>
              <a:gdLst>
                <a:gd name="T0" fmla="*/ 288 w 293"/>
                <a:gd name="T1" fmla="*/ 0 h 382"/>
                <a:gd name="T2" fmla="*/ 0 w 293"/>
                <a:gd name="T3" fmla="*/ 347 h 382"/>
                <a:gd name="T4" fmla="*/ 10 w 293"/>
                <a:gd name="T5" fmla="*/ 382 h 382"/>
                <a:gd name="T6" fmla="*/ 293 w 293"/>
                <a:gd name="T7" fmla="*/ 40 h 382"/>
                <a:gd name="T8" fmla="*/ 288 w 293"/>
                <a:gd name="T9" fmla="*/ 0 h 382"/>
              </a:gdLst>
              <a:ahLst/>
              <a:cxnLst>
                <a:cxn ang="0">
                  <a:pos x="T0" y="T1"/>
                </a:cxn>
                <a:cxn ang="0">
                  <a:pos x="T2" y="T3"/>
                </a:cxn>
                <a:cxn ang="0">
                  <a:pos x="T4" y="T5"/>
                </a:cxn>
                <a:cxn ang="0">
                  <a:pos x="T6" y="T7"/>
                </a:cxn>
                <a:cxn ang="0">
                  <a:pos x="T8" y="T9"/>
                </a:cxn>
              </a:cxnLst>
              <a:rect l="0" t="0" r="r" b="b"/>
              <a:pathLst>
                <a:path w="293" h="382">
                  <a:moveTo>
                    <a:pt x="288" y="0"/>
                  </a:moveTo>
                  <a:lnTo>
                    <a:pt x="0" y="347"/>
                  </a:lnTo>
                  <a:lnTo>
                    <a:pt x="10" y="382"/>
                  </a:lnTo>
                  <a:lnTo>
                    <a:pt x="293" y="40"/>
                  </a:lnTo>
                  <a:lnTo>
                    <a:pt x="288"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59" name="Freeform 101">
              <a:extLst>
                <a:ext uri="{FF2B5EF4-FFF2-40B4-BE49-F238E27FC236}">
                  <a16:creationId xmlns:a16="http://schemas.microsoft.com/office/drawing/2014/main" id="{5AF59DF2-4B27-4220-9387-054DE54B6122}"/>
                </a:ext>
              </a:extLst>
            </p:cNvPr>
            <p:cNvSpPr>
              <a:spLocks/>
            </p:cNvSpPr>
            <p:nvPr/>
          </p:nvSpPr>
          <p:spPr bwMode="auto">
            <a:xfrm>
              <a:off x="-16212892" y="-11814772"/>
              <a:ext cx="1957708" cy="1289470"/>
            </a:xfrm>
            <a:custGeom>
              <a:avLst/>
              <a:gdLst>
                <a:gd name="T0" fmla="*/ 288 w 293"/>
                <a:gd name="T1" fmla="*/ 0 h 382"/>
                <a:gd name="T2" fmla="*/ 0 w 293"/>
                <a:gd name="T3" fmla="*/ 347 h 382"/>
                <a:gd name="T4" fmla="*/ 10 w 293"/>
                <a:gd name="T5" fmla="*/ 382 h 382"/>
                <a:gd name="T6" fmla="*/ 293 w 293"/>
                <a:gd name="T7" fmla="*/ 40 h 382"/>
                <a:gd name="T8" fmla="*/ 288 w 293"/>
                <a:gd name="T9" fmla="*/ 0 h 382"/>
              </a:gdLst>
              <a:ahLst/>
              <a:cxnLst>
                <a:cxn ang="0">
                  <a:pos x="T0" y="T1"/>
                </a:cxn>
                <a:cxn ang="0">
                  <a:pos x="T2" y="T3"/>
                </a:cxn>
                <a:cxn ang="0">
                  <a:pos x="T4" y="T5"/>
                </a:cxn>
                <a:cxn ang="0">
                  <a:pos x="T6" y="T7"/>
                </a:cxn>
                <a:cxn ang="0">
                  <a:pos x="T8" y="T9"/>
                </a:cxn>
              </a:cxnLst>
              <a:rect l="0" t="0" r="r" b="b"/>
              <a:pathLst>
                <a:path w="293" h="382">
                  <a:moveTo>
                    <a:pt x="288" y="0"/>
                  </a:moveTo>
                  <a:lnTo>
                    <a:pt x="0" y="347"/>
                  </a:lnTo>
                  <a:lnTo>
                    <a:pt x="10" y="382"/>
                  </a:lnTo>
                  <a:lnTo>
                    <a:pt x="293" y="40"/>
                  </a:lnTo>
                  <a:lnTo>
                    <a:pt x="2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0" name="Freeform 102">
              <a:extLst>
                <a:ext uri="{FF2B5EF4-FFF2-40B4-BE49-F238E27FC236}">
                  <a16:creationId xmlns:a16="http://schemas.microsoft.com/office/drawing/2014/main" id="{9B8F41E7-4B26-4681-9DA5-74BF986E8A0F}"/>
                </a:ext>
              </a:extLst>
            </p:cNvPr>
            <p:cNvSpPr>
              <a:spLocks/>
            </p:cNvSpPr>
            <p:nvPr/>
          </p:nvSpPr>
          <p:spPr bwMode="auto">
            <a:xfrm>
              <a:off x="-16353205" y="-10069599"/>
              <a:ext cx="414259" cy="327431"/>
            </a:xfrm>
            <a:custGeom>
              <a:avLst/>
              <a:gdLst>
                <a:gd name="T0" fmla="*/ 51 w 62"/>
                <a:gd name="T1" fmla="*/ 0 h 97"/>
                <a:gd name="T2" fmla="*/ 0 w 62"/>
                <a:gd name="T3" fmla="*/ 62 h 97"/>
                <a:gd name="T4" fmla="*/ 10 w 62"/>
                <a:gd name="T5" fmla="*/ 97 h 97"/>
                <a:gd name="T6" fmla="*/ 62 w 62"/>
                <a:gd name="T7" fmla="*/ 34 h 97"/>
                <a:gd name="T8" fmla="*/ 51 w 62"/>
                <a:gd name="T9" fmla="*/ 0 h 97"/>
              </a:gdLst>
              <a:ahLst/>
              <a:cxnLst>
                <a:cxn ang="0">
                  <a:pos x="T0" y="T1"/>
                </a:cxn>
                <a:cxn ang="0">
                  <a:pos x="T2" y="T3"/>
                </a:cxn>
                <a:cxn ang="0">
                  <a:pos x="T4" y="T5"/>
                </a:cxn>
                <a:cxn ang="0">
                  <a:pos x="T6" y="T7"/>
                </a:cxn>
                <a:cxn ang="0">
                  <a:pos x="T8" y="T9"/>
                </a:cxn>
              </a:cxnLst>
              <a:rect l="0" t="0" r="r" b="b"/>
              <a:pathLst>
                <a:path w="62" h="97">
                  <a:moveTo>
                    <a:pt x="51" y="0"/>
                  </a:moveTo>
                  <a:lnTo>
                    <a:pt x="0" y="62"/>
                  </a:lnTo>
                  <a:lnTo>
                    <a:pt x="10" y="97"/>
                  </a:lnTo>
                  <a:lnTo>
                    <a:pt x="62" y="34"/>
                  </a:lnTo>
                  <a:lnTo>
                    <a:pt x="51"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1" name="Freeform 103">
              <a:extLst>
                <a:ext uri="{FF2B5EF4-FFF2-40B4-BE49-F238E27FC236}">
                  <a16:creationId xmlns:a16="http://schemas.microsoft.com/office/drawing/2014/main" id="{6839C0C5-D247-4AB7-87C9-10C6F3AA45BA}"/>
                </a:ext>
              </a:extLst>
            </p:cNvPr>
            <p:cNvSpPr>
              <a:spLocks/>
            </p:cNvSpPr>
            <p:nvPr/>
          </p:nvSpPr>
          <p:spPr bwMode="auto">
            <a:xfrm>
              <a:off x="-16353205" y="-10069599"/>
              <a:ext cx="414259" cy="327431"/>
            </a:xfrm>
            <a:custGeom>
              <a:avLst/>
              <a:gdLst>
                <a:gd name="T0" fmla="*/ 51 w 62"/>
                <a:gd name="T1" fmla="*/ 0 h 97"/>
                <a:gd name="T2" fmla="*/ 0 w 62"/>
                <a:gd name="T3" fmla="*/ 62 h 97"/>
                <a:gd name="T4" fmla="*/ 10 w 62"/>
                <a:gd name="T5" fmla="*/ 97 h 97"/>
                <a:gd name="T6" fmla="*/ 62 w 62"/>
                <a:gd name="T7" fmla="*/ 34 h 97"/>
                <a:gd name="T8" fmla="*/ 51 w 62"/>
                <a:gd name="T9" fmla="*/ 0 h 97"/>
              </a:gdLst>
              <a:ahLst/>
              <a:cxnLst>
                <a:cxn ang="0">
                  <a:pos x="T0" y="T1"/>
                </a:cxn>
                <a:cxn ang="0">
                  <a:pos x="T2" y="T3"/>
                </a:cxn>
                <a:cxn ang="0">
                  <a:pos x="T4" y="T5"/>
                </a:cxn>
                <a:cxn ang="0">
                  <a:pos x="T6" y="T7"/>
                </a:cxn>
                <a:cxn ang="0">
                  <a:pos x="T8" y="T9"/>
                </a:cxn>
              </a:cxnLst>
              <a:rect l="0" t="0" r="r" b="b"/>
              <a:pathLst>
                <a:path w="62" h="97">
                  <a:moveTo>
                    <a:pt x="51" y="0"/>
                  </a:moveTo>
                  <a:lnTo>
                    <a:pt x="0" y="62"/>
                  </a:lnTo>
                  <a:lnTo>
                    <a:pt x="10" y="97"/>
                  </a:lnTo>
                  <a:lnTo>
                    <a:pt x="62" y="34"/>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2" name="Freeform 104">
              <a:extLst>
                <a:ext uri="{FF2B5EF4-FFF2-40B4-BE49-F238E27FC236}">
                  <a16:creationId xmlns:a16="http://schemas.microsoft.com/office/drawing/2014/main" id="{02128CF2-8D57-4A0E-BA28-219822F62950}"/>
                </a:ext>
              </a:extLst>
            </p:cNvPr>
            <p:cNvSpPr>
              <a:spLocks/>
            </p:cNvSpPr>
            <p:nvPr/>
          </p:nvSpPr>
          <p:spPr bwMode="auto">
            <a:xfrm>
              <a:off x="-16159439" y="-9782675"/>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3" name="Freeform 105">
              <a:extLst>
                <a:ext uri="{FF2B5EF4-FFF2-40B4-BE49-F238E27FC236}">
                  <a16:creationId xmlns:a16="http://schemas.microsoft.com/office/drawing/2014/main" id="{D91B3F21-2DC9-40B9-91E6-C6E1416CBE1D}"/>
                </a:ext>
              </a:extLst>
            </p:cNvPr>
            <p:cNvSpPr>
              <a:spLocks/>
            </p:cNvSpPr>
            <p:nvPr/>
          </p:nvSpPr>
          <p:spPr bwMode="auto">
            <a:xfrm>
              <a:off x="-16159439" y="-9782675"/>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4" name="Freeform 106">
              <a:extLst>
                <a:ext uri="{FF2B5EF4-FFF2-40B4-BE49-F238E27FC236}">
                  <a16:creationId xmlns:a16="http://schemas.microsoft.com/office/drawing/2014/main" id="{41F133BD-F14B-45E3-91BF-832D4E0A5418}"/>
                </a:ext>
              </a:extLst>
            </p:cNvPr>
            <p:cNvSpPr>
              <a:spLocks/>
            </p:cNvSpPr>
            <p:nvPr/>
          </p:nvSpPr>
          <p:spPr bwMode="auto">
            <a:xfrm>
              <a:off x="-15631593" y="-10511800"/>
              <a:ext cx="414259" cy="324055"/>
            </a:xfrm>
            <a:custGeom>
              <a:avLst/>
              <a:gdLst>
                <a:gd name="T0" fmla="*/ 51 w 62"/>
                <a:gd name="T1" fmla="*/ 0 h 96"/>
                <a:gd name="T2" fmla="*/ 0 w 62"/>
                <a:gd name="T3" fmla="*/ 63 h 96"/>
                <a:gd name="T4" fmla="*/ 10 w 62"/>
                <a:gd name="T5" fmla="*/ 96 h 96"/>
                <a:gd name="T6" fmla="*/ 62 w 62"/>
                <a:gd name="T7" fmla="*/ 35 h 96"/>
                <a:gd name="T8" fmla="*/ 51 w 62"/>
                <a:gd name="T9" fmla="*/ 0 h 96"/>
              </a:gdLst>
              <a:ahLst/>
              <a:cxnLst>
                <a:cxn ang="0">
                  <a:pos x="T0" y="T1"/>
                </a:cxn>
                <a:cxn ang="0">
                  <a:pos x="T2" y="T3"/>
                </a:cxn>
                <a:cxn ang="0">
                  <a:pos x="T4" y="T5"/>
                </a:cxn>
                <a:cxn ang="0">
                  <a:pos x="T6" y="T7"/>
                </a:cxn>
                <a:cxn ang="0">
                  <a:pos x="T8" y="T9"/>
                </a:cxn>
              </a:cxnLst>
              <a:rect l="0" t="0" r="r" b="b"/>
              <a:pathLst>
                <a:path w="62" h="96">
                  <a:moveTo>
                    <a:pt x="51" y="0"/>
                  </a:moveTo>
                  <a:lnTo>
                    <a:pt x="0" y="63"/>
                  </a:lnTo>
                  <a:lnTo>
                    <a:pt x="10" y="96"/>
                  </a:lnTo>
                  <a:lnTo>
                    <a:pt x="62" y="35"/>
                  </a:lnTo>
                  <a:lnTo>
                    <a:pt x="51"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5" name="Freeform 107">
              <a:extLst>
                <a:ext uri="{FF2B5EF4-FFF2-40B4-BE49-F238E27FC236}">
                  <a16:creationId xmlns:a16="http://schemas.microsoft.com/office/drawing/2014/main" id="{5604D42A-C7E9-478B-8578-984E3ED2FD3C}"/>
                </a:ext>
              </a:extLst>
            </p:cNvPr>
            <p:cNvSpPr>
              <a:spLocks/>
            </p:cNvSpPr>
            <p:nvPr/>
          </p:nvSpPr>
          <p:spPr bwMode="auto">
            <a:xfrm>
              <a:off x="-15631593" y="-10511800"/>
              <a:ext cx="414259" cy="324055"/>
            </a:xfrm>
            <a:custGeom>
              <a:avLst/>
              <a:gdLst>
                <a:gd name="T0" fmla="*/ 51 w 62"/>
                <a:gd name="T1" fmla="*/ 0 h 96"/>
                <a:gd name="T2" fmla="*/ 0 w 62"/>
                <a:gd name="T3" fmla="*/ 63 h 96"/>
                <a:gd name="T4" fmla="*/ 10 w 62"/>
                <a:gd name="T5" fmla="*/ 96 h 96"/>
                <a:gd name="T6" fmla="*/ 62 w 62"/>
                <a:gd name="T7" fmla="*/ 35 h 96"/>
                <a:gd name="T8" fmla="*/ 51 w 62"/>
                <a:gd name="T9" fmla="*/ 0 h 96"/>
              </a:gdLst>
              <a:ahLst/>
              <a:cxnLst>
                <a:cxn ang="0">
                  <a:pos x="T0" y="T1"/>
                </a:cxn>
                <a:cxn ang="0">
                  <a:pos x="T2" y="T3"/>
                </a:cxn>
                <a:cxn ang="0">
                  <a:pos x="T4" y="T5"/>
                </a:cxn>
                <a:cxn ang="0">
                  <a:pos x="T6" y="T7"/>
                </a:cxn>
                <a:cxn ang="0">
                  <a:pos x="T8" y="T9"/>
                </a:cxn>
              </a:cxnLst>
              <a:rect l="0" t="0" r="r" b="b"/>
              <a:pathLst>
                <a:path w="62" h="96">
                  <a:moveTo>
                    <a:pt x="51" y="0"/>
                  </a:moveTo>
                  <a:lnTo>
                    <a:pt x="0" y="63"/>
                  </a:lnTo>
                  <a:lnTo>
                    <a:pt x="10" y="96"/>
                  </a:lnTo>
                  <a:lnTo>
                    <a:pt x="62" y="35"/>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6" name="Freeform 108">
              <a:extLst>
                <a:ext uri="{FF2B5EF4-FFF2-40B4-BE49-F238E27FC236}">
                  <a16:creationId xmlns:a16="http://schemas.microsoft.com/office/drawing/2014/main" id="{399C9654-AAE4-4586-A150-47DBD520DBFF}"/>
                </a:ext>
              </a:extLst>
            </p:cNvPr>
            <p:cNvSpPr>
              <a:spLocks/>
            </p:cNvSpPr>
            <p:nvPr/>
          </p:nvSpPr>
          <p:spPr bwMode="auto">
            <a:xfrm>
              <a:off x="-15437826" y="-10221500"/>
              <a:ext cx="307353" cy="219413"/>
            </a:xfrm>
            <a:custGeom>
              <a:avLst/>
              <a:gdLst>
                <a:gd name="T0" fmla="*/ 41 w 46"/>
                <a:gd name="T1" fmla="*/ 0 h 65"/>
                <a:gd name="T2" fmla="*/ 0 w 46"/>
                <a:gd name="T3" fmla="*/ 48 h 65"/>
                <a:gd name="T4" fmla="*/ 6 w 46"/>
                <a:gd name="T5" fmla="*/ 65 h 65"/>
                <a:gd name="T6" fmla="*/ 46 w 46"/>
                <a:gd name="T7" fmla="*/ 16 h 65"/>
                <a:gd name="T8" fmla="*/ 41 w 46"/>
                <a:gd name="T9" fmla="*/ 0 h 65"/>
              </a:gdLst>
              <a:ahLst/>
              <a:cxnLst>
                <a:cxn ang="0">
                  <a:pos x="T0" y="T1"/>
                </a:cxn>
                <a:cxn ang="0">
                  <a:pos x="T2" y="T3"/>
                </a:cxn>
                <a:cxn ang="0">
                  <a:pos x="T4" y="T5"/>
                </a:cxn>
                <a:cxn ang="0">
                  <a:pos x="T6" y="T7"/>
                </a:cxn>
                <a:cxn ang="0">
                  <a:pos x="T8" y="T9"/>
                </a:cxn>
              </a:cxnLst>
              <a:rect l="0" t="0" r="r" b="b"/>
              <a:pathLst>
                <a:path w="46" h="65">
                  <a:moveTo>
                    <a:pt x="41" y="0"/>
                  </a:moveTo>
                  <a:lnTo>
                    <a:pt x="0" y="48"/>
                  </a:lnTo>
                  <a:lnTo>
                    <a:pt x="6" y="65"/>
                  </a:lnTo>
                  <a:lnTo>
                    <a:pt x="46" y="16"/>
                  </a:lnTo>
                  <a:lnTo>
                    <a:pt x="41"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7" name="Freeform 109">
              <a:extLst>
                <a:ext uri="{FF2B5EF4-FFF2-40B4-BE49-F238E27FC236}">
                  <a16:creationId xmlns:a16="http://schemas.microsoft.com/office/drawing/2014/main" id="{A4B86981-1738-43D4-B0C5-46F890DB2AC1}"/>
                </a:ext>
              </a:extLst>
            </p:cNvPr>
            <p:cNvSpPr>
              <a:spLocks/>
            </p:cNvSpPr>
            <p:nvPr/>
          </p:nvSpPr>
          <p:spPr bwMode="auto">
            <a:xfrm>
              <a:off x="-15437826" y="-10221500"/>
              <a:ext cx="307353" cy="219413"/>
            </a:xfrm>
            <a:custGeom>
              <a:avLst/>
              <a:gdLst>
                <a:gd name="T0" fmla="*/ 41 w 46"/>
                <a:gd name="T1" fmla="*/ 0 h 65"/>
                <a:gd name="T2" fmla="*/ 0 w 46"/>
                <a:gd name="T3" fmla="*/ 48 h 65"/>
                <a:gd name="T4" fmla="*/ 6 w 46"/>
                <a:gd name="T5" fmla="*/ 65 h 65"/>
                <a:gd name="T6" fmla="*/ 46 w 46"/>
                <a:gd name="T7" fmla="*/ 16 h 65"/>
                <a:gd name="T8" fmla="*/ 41 w 46"/>
                <a:gd name="T9" fmla="*/ 0 h 65"/>
              </a:gdLst>
              <a:ahLst/>
              <a:cxnLst>
                <a:cxn ang="0">
                  <a:pos x="T0" y="T1"/>
                </a:cxn>
                <a:cxn ang="0">
                  <a:pos x="T2" y="T3"/>
                </a:cxn>
                <a:cxn ang="0">
                  <a:pos x="T4" y="T5"/>
                </a:cxn>
                <a:cxn ang="0">
                  <a:pos x="T6" y="T7"/>
                </a:cxn>
                <a:cxn ang="0">
                  <a:pos x="T8" y="T9"/>
                </a:cxn>
              </a:cxnLst>
              <a:rect l="0" t="0" r="r" b="b"/>
              <a:pathLst>
                <a:path w="46" h="65">
                  <a:moveTo>
                    <a:pt x="41" y="0"/>
                  </a:moveTo>
                  <a:lnTo>
                    <a:pt x="0" y="48"/>
                  </a:lnTo>
                  <a:lnTo>
                    <a:pt x="6" y="65"/>
                  </a:lnTo>
                  <a:lnTo>
                    <a:pt x="46" y="16"/>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8" name="Freeform 110">
              <a:extLst>
                <a:ext uri="{FF2B5EF4-FFF2-40B4-BE49-F238E27FC236}">
                  <a16:creationId xmlns:a16="http://schemas.microsoft.com/office/drawing/2014/main" id="{B0F55332-12D0-4AAE-9E7F-6488B4DC6C08}"/>
                </a:ext>
              </a:extLst>
            </p:cNvPr>
            <p:cNvSpPr>
              <a:spLocks/>
            </p:cNvSpPr>
            <p:nvPr/>
          </p:nvSpPr>
          <p:spPr bwMode="auto">
            <a:xfrm>
              <a:off x="-14930025" y="-10940498"/>
              <a:ext cx="414259" cy="324055"/>
            </a:xfrm>
            <a:custGeom>
              <a:avLst/>
              <a:gdLst>
                <a:gd name="T0" fmla="*/ 52 w 62"/>
                <a:gd name="T1" fmla="*/ 0 h 96"/>
                <a:gd name="T2" fmla="*/ 0 w 62"/>
                <a:gd name="T3" fmla="*/ 62 h 96"/>
                <a:gd name="T4" fmla="*/ 11 w 62"/>
                <a:gd name="T5" fmla="*/ 96 h 96"/>
                <a:gd name="T6" fmla="*/ 62 w 62"/>
                <a:gd name="T7" fmla="*/ 34 h 96"/>
                <a:gd name="T8" fmla="*/ 52 w 62"/>
                <a:gd name="T9" fmla="*/ 0 h 96"/>
              </a:gdLst>
              <a:ahLst/>
              <a:cxnLst>
                <a:cxn ang="0">
                  <a:pos x="T0" y="T1"/>
                </a:cxn>
                <a:cxn ang="0">
                  <a:pos x="T2" y="T3"/>
                </a:cxn>
                <a:cxn ang="0">
                  <a:pos x="T4" y="T5"/>
                </a:cxn>
                <a:cxn ang="0">
                  <a:pos x="T6" y="T7"/>
                </a:cxn>
                <a:cxn ang="0">
                  <a:pos x="T8" y="T9"/>
                </a:cxn>
              </a:cxnLst>
              <a:rect l="0" t="0" r="r" b="b"/>
              <a:pathLst>
                <a:path w="62" h="96">
                  <a:moveTo>
                    <a:pt x="52" y="0"/>
                  </a:moveTo>
                  <a:lnTo>
                    <a:pt x="0" y="62"/>
                  </a:lnTo>
                  <a:lnTo>
                    <a:pt x="11" y="96"/>
                  </a:lnTo>
                  <a:lnTo>
                    <a:pt x="62" y="34"/>
                  </a:lnTo>
                  <a:lnTo>
                    <a:pt x="52"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9" name="Freeform 111">
              <a:extLst>
                <a:ext uri="{FF2B5EF4-FFF2-40B4-BE49-F238E27FC236}">
                  <a16:creationId xmlns:a16="http://schemas.microsoft.com/office/drawing/2014/main" id="{BE949567-C067-4AAA-A894-2F7C3F978296}"/>
                </a:ext>
              </a:extLst>
            </p:cNvPr>
            <p:cNvSpPr>
              <a:spLocks/>
            </p:cNvSpPr>
            <p:nvPr/>
          </p:nvSpPr>
          <p:spPr bwMode="auto">
            <a:xfrm>
              <a:off x="-14930025" y="-10940498"/>
              <a:ext cx="414259" cy="324055"/>
            </a:xfrm>
            <a:custGeom>
              <a:avLst/>
              <a:gdLst>
                <a:gd name="T0" fmla="*/ 52 w 62"/>
                <a:gd name="T1" fmla="*/ 0 h 96"/>
                <a:gd name="T2" fmla="*/ 0 w 62"/>
                <a:gd name="T3" fmla="*/ 62 h 96"/>
                <a:gd name="T4" fmla="*/ 11 w 62"/>
                <a:gd name="T5" fmla="*/ 96 h 96"/>
                <a:gd name="T6" fmla="*/ 62 w 62"/>
                <a:gd name="T7" fmla="*/ 34 h 96"/>
                <a:gd name="T8" fmla="*/ 52 w 62"/>
                <a:gd name="T9" fmla="*/ 0 h 96"/>
              </a:gdLst>
              <a:ahLst/>
              <a:cxnLst>
                <a:cxn ang="0">
                  <a:pos x="T0" y="T1"/>
                </a:cxn>
                <a:cxn ang="0">
                  <a:pos x="T2" y="T3"/>
                </a:cxn>
                <a:cxn ang="0">
                  <a:pos x="T4" y="T5"/>
                </a:cxn>
                <a:cxn ang="0">
                  <a:pos x="T6" y="T7"/>
                </a:cxn>
                <a:cxn ang="0">
                  <a:pos x="T8" y="T9"/>
                </a:cxn>
              </a:cxnLst>
              <a:rect l="0" t="0" r="r" b="b"/>
              <a:pathLst>
                <a:path w="62" h="96">
                  <a:moveTo>
                    <a:pt x="52" y="0"/>
                  </a:moveTo>
                  <a:lnTo>
                    <a:pt x="0" y="62"/>
                  </a:lnTo>
                  <a:lnTo>
                    <a:pt x="11" y="96"/>
                  </a:lnTo>
                  <a:lnTo>
                    <a:pt x="62" y="34"/>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0" name="Freeform 112">
              <a:extLst>
                <a:ext uri="{FF2B5EF4-FFF2-40B4-BE49-F238E27FC236}">
                  <a16:creationId xmlns:a16="http://schemas.microsoft.com/office/drawing/2014/main" id="{B408EE65-BBA6-4054-A1FC-3ABCA80828BA}"/>
                </a:ext>
              </a:extLst>
            </p:cNvPr>
            <p:cNvSpPr>
              <a:spLocks/>
            </p:cNvSpPr>
            <p:nvPr/>
          </p:nvSpPr>
          <p:spPr bwMode="auto">
            <a:xfrm>
              <a:off x="-14729577" y="-10653574"/>
              <a:ext cx="300672" cy="222788"/>
            </a:xfrm>
            <a:custGeom>
              <a:avLst/>
              <a:gdLst>
                <a:gd name="T0" fmla="*/ 40 w 45"/>
                <a:gd name="T1" fmla="*/ 0 h 66"/>
                <a:gd name="T2" fmla="*/ 0 w 45"/>
                <a:gd name="T3" fmla="*/ 48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8"/>
                  </a:lnTo>
                  <a:lnTo>
                    <a:pt x="5" y="66"/>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1" name="Freeform 113">
              <a:extLst>
                <a:ext uri="{FF2B5EF4-FFF2-40B4-BE49-F238E27FC236}">
                  <a16:creationId xmlns:a16="http://schemas.microsoft.com/office/drawing/2014/main" id="{9DFF821B-E646-43BB-9D16-CF4742AC991C}"/>
                </a:ext>
              </a:extLst>
            </p:cNvPr>
            <p:cNvSpPr>
              <a:spLocks/>
            </p:cNvSpPr>
            <p:nvPr/>
          </p:nvSpPr>
          <p:spPr bwMode="auto">
            <a:xfrm>
              <a:off x="-14729577" y="-10653574"/>
              <a:ext cx="300672" cy="222788"/>
            </a:xfrm>
            <a:custGeom>
              <a:avLst/>
              <a:gdLst>
                <a:gd name="T0" fmla="*/ 40 w 45"/>
                <a:gd name="T1" fmla="*/ 0 h 66"/>
                <a:gd name="T2" fmla="*/ 0 w 45"/>
                <a:gd name="T3" fmla="*/ 48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8"/>
                  </a:lnTo>
                  <a:lnTo>
                    <a:pt x="5" y="66"/>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2" name="Freeform 114">
              <a:extLst>
                <a:ext uri="{FF2B5EF4-FFF2-40B4-BE49-F238E27FC236}">
                  <a16:creationId xmlns:a16="http://schemas.microsoft.com/office/drawing/2014/main" id="{27F97AB0-D5D4-4084-8843-C44F5D4279C4}"/>
                </a:ext>
              </a:extLst>
            </p:cNvPr>
            <p:cNvSpPr>
              <a:spLocks/>
            </p:cNvSpPr>
            <p:nvPr/>
          </p:nvSpPr>
          <p:spPr bwMode="auto">
            <a:xfrm>
              <a:off x="-14255184" y="-11210544"/>
              <a:ext cx="146995" cy="182281"/>
            </a:xfrm>
            <a:custGeom>
              <a:avLst/>
              <a:gdLst>
                <a:gd name="T0" fmla="*/ 17 w 22"/>
                <a:gd name="T1" fmla="*/ 0 h 54"/>
                <a:gd name="T2" fmla="*/ 0 w 22"/>
                <a:gd name="T3" fmla="*/ 21 h 54"/>
                <a:gd name="T4" fmla="*/ 10 w 22"/>
                <a:gd name="T5" fmla="*/ 54 h 54"/>
                <a:gd name="T6" fmla="*/ 22 w 22"/>
                <a:gd name="T7" fmla="*/ 40 h 54"/>
                <a:gd name="T8" fmla="*/ 17 w 22"/>
                <a:gd name="T9" fmla="*/ 0 h 54"/>
              </a:gdLst>
              <a:ahLst/>
              <a:cxnLst>
                <a:cxn ang="0">
                  <a:pos x="T0" y="T1"/>
                </a:cxn>
                <a:cxn ang="0">
                  <a:pos x="T2" y="T3"/>
                </a:cxn>
                <a:cxn ang="0">
                  <a:pos x="T4" y="T5"/>
                </a:cxn>
                <a:cxn ang="0">
                  <a:pos x="T6" y="T7"/>
                </a:cxn>
                <a:cxn ang="0">
                  <a:pos x="T8" y="T9"/>
                </a:cxn>
              </a:cxnLst>
              <a:rect l="0" t="0" r="r" b="b"/>
              <a:pathLst>
                <a:path w="22" h="54">
                  <a:moveTo>
                    <a:pt x="17" y="0"/>
                  </a:moveTo>
                  <a:lnTo>
                    <a:pt x="0" y="21"/>
                  </a:lnTo>
                  <a:lnTo>
                    <a:pt x="10" y="54"/>
                  </a:lnTo>
                  <a:lnTo>
                    <a:pt x="22" y="40"/>
                  </a:lnTo>
                  <a:lnTo>
                    <a:pt x="17"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3" name="Freeform 115">
              <a:extLst>
                <a:ext uri="{FF2B5EF4-FFF2-40B4-BE49-F238E27FC236}">
                  <a16:creationId xmlns:a16="http://schemas.microsoft.com/office/drawing/2014/main" id="{11585EA8-1EC5-4B9D-B850-D8C96B9EE402}"/>
                </a:ext>
              </a:extLst>
            </p:cNvPr>
            <p:cNvSpPr>
              <a:spLocks/>
            </p:cNvSpPr>
            <p:nvPr/>
          </p:nvSpPr>
          <p:spPr bwMode="auto">
            <a:xfrm>
              <a:off x="-14255184" y="-11210544"/>
              <a:ext cx="146995" cy="182281"/>
            </a:xfrm>
            <a:custGeom>
              <a:avLst/>
              <a:gdLst>
                <a:gd name="T0" fmla="*/ 17 w 22"/>
                <a:gd name="T1" fmla="*/ 0 h 54"/>
                <a:gd name="T2" fmla="*/ 0 w 22"/>
                <a:gd name="T3" fmla="*/ 21 h 54"/>
                <a:gd name="T4" fmla="*/ 10 w 22"/>
                <a:gd name="T5" fmla="*/ 54 h 54"/>
                <a:gd name="T6" fmla="*/ 22 w 22"/>
                <a:gd name="T7" fmla="*/ 40 h 54"/>
                <a:gd name="T8" fmla="*/ 17 w 22"/>
                <a:gd name="T9" fmla="*/ 0 h 54"/>
              </a:gdLst>
              <a:ahLst/>
              <a:cxnLst>
                <a:cxn ang="0">
                  <a:pos x="T0" y="T1"/>
                </a:cxn>
                <a:cxn ang="0">
                  <a:pos x="T2" y="T3"/>
                </a:cxn>
                <a:cxn ang="0">
                  <a:pos x="T4" y="T5"/>
                </a:cxn>
                <a:cxn ang="0">
                  <a:pos x="T6" y="T7"/>
                </a:cxn>
                <a:cxn ang="0">
                  <a:pos x="T8" y="T9"/>
                </a:cxn>
              </a:cxnLst>
              <a:rect l="0" t="0" r="r" b="b"/>
              <a:pathLst>
                <a:path w="22" h="54">
                  <a:moveTo>
                    <a:pt x="17" y="0"/>
                  </a:moveTo>
                  <a:lnTo>
                    <a:pt x="0" y="21"/>
                  </a:lnTo>
                  <a:lnTo>
                    <a:pt x="10" y="54"/>
                  </a:lnTo>
                  <a:lnTo>
                    <a:pt x="22" y="4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4" name="Freeform 116">
              <a:extLst>
                <a:ext uri="{FF2B5EF4-FFF2-40B4-BE49-F238E27FC236}">
                  <a16:creationId xmlns:a16="http://schemas.microsoft.com/office/drawing/2014/main" id="{5D0B03A5-5625-4A72-8CFA-2502DB6214D1}"/>
                </a:ext>
              </a:extLst>
            </p:cNvPr>
            <p:cNvSpPr>
              <a:spLocks/>
            </p:cNvSpPr>
            <p:nvPr/>
          </p:nvSpPr>
          <p:spPr bwMode="auto">
            <a:xfrm>
              <a:off x="-15317558" y="-8334552"/>
              <a:ext cx="414259" cy="324055"/>
            </a:xfrm>
            <a:custGeom>
              <a:avLst/>
              <a:gdLst>
                <a:gd name="T0" fmla="*/ 52 w 62"/>
                <a:gd name="T1" fmla="*/ 0 h 96"/>
                <a:gd name="T2" fmla="*/ 0 w 62"/>
                <a:gd name="T3" fmla="*/ 62 h 96"/>
                <a:gd name="T4" fmla="*/ 11 w 62"/>
                <a:gd name="T5" fmla="*/ 96 h 96"/>
                <a:gd name="T6" fmla="*/ 62 w 62"/>
                <a:gd name="T7" fmla="*/ 34 h 96"/>
                <a:gd name="T8" fmla="*/ 52 w 62"/>
                <a:gd name="T9" fmla="*/ 0 h 96"/>
              </a:gdLst>
              <a:ahLst/>
              <a:cxnLst>
                <a:cxn ang="0">
                  <a:pos x="T0" y="T1"/>
                </a:cxn>
                <a:cxn ang="0">
                  <a:pos x="T2" y="T3"/>
                </a:cxn>
                <a:cxn ang="0">
                  <a:pos x="T4" y="T5"/>
                </a:cxn>
                <a:cxn ang="0">
                  <a:pos x="T6" y="T7"/>
                </a:cxn>
                <a:cxn ang="0">
                  <a:pos x="T8" y="T9"/>
                </a:cxn>
              </a:cxnLst>
              <a:rect l="0" t="0" r="r" b="b"/>
              <a:pathLst>
                <a:path w="62" h="96">
                  <a:moveTo>
                    <a:pt x="52" y="0"/>
                  </a:moveTo>
                  <a:lnTo>
                    <a:pt x="0" y="62"/>
                  </a:lnTo>
                  <a:lnTo>
                    <a:pt x="11" y="96"/>
                  </a:lnTo>
                  <a:lnTo>
                    <a:pt x="62" y="34"/>
                  </a:lnTo>
                  <a:lnTo>
                    <a:pt x="52"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5" name="Freeform 117">
              <a:extLst>
                <a:ext uri="{FF2B5EF4-FFF2-40B4-BE49-F238E27FC236}">
                  <a16:creationId xmlns:a16="http://schemas.microsoft.com/office/drawing/2014/main" id="{E162EEEB-24A7-4CC8-9912-CE497C8F98D2}"/>
                </a:ext>
              </a:extLst>
            </p:cNvPr>
            <p:cNvSpPr>
              <a:spLocks/>
            </p:cNvSpPr>
            <p:nvPr/>
          </p:nvSpPr>
          <p:spPr bwMode="auto">
            <a:xfrm>
              <a:off x="-15317558" y="-8334552"/>
              <a:ext cx="414259" cy="324055"/>
            </a:xfrm>
            <a:custGeom>
              <a:avLst/>
              <a:gdLst>
                <a:gd name="T0" fmla="*/ 52 w 62"/>
                <a:gd name="T1" fmla="*/ 0 h 96"/>
                <a:gd name="T2" fmla="*/ 0 w 62"/>
                <a:gd name="T3" fmla="*/ 62 h 96"/>
                <a:gd name="T4" fmla="*/ 11 w 62"/>
                <a:gd name="T5" fmla="*/ 96 h 96"/>
                <a:gd name="T6" fmla="*/ 62 w 62"/>
                <a:gd name="T7" fmla="*/ 34 h 96"/>
                <a:gd name="T8" fmla="*/ 52 w 62"/>
                <a:gd name="T9" fmla="*/ 0 h 96"/>
              </a:gdLst>
              <a:ahLst/>
              <a:cxnLst>
                <a:cxn ang="0">
                  <a:pos x="T0" y="T1"/>
                </a:cxn>
                <a:cxn ang="0">
                  <a:pos x="T2" y="T3"/>
                </a:cxn>
                <a:cxn ang="0">
                  <a:pos x="T4" y="T5"/>
                </a:cxn>
                <a:cxn ang="0">
                  <a:pos x="T6" y="T7"/>
                </a:cxn>
                <a:cxn ang="0">
                  <a:pos x="T8" y="T9"/>
                </a:cxn>
              </a:cxnLst>
              <a:rect l="0" t="0" r="r" b="b"/>
              <a:pathLst>
                <a:path w="62" h="96">
                  <a:moveTo>
                    <a:pt x="52" y="0"/>
                  </a:moveTo>
                  <a:lnTo>
                    <a:pt x="0" y="62"/>
                  </a:lnTo>
                  <a:lnTo>
                    <a:pt x="11" y="96"/>
                  </a:lnTo>
                  <a:lnTo>
                    <a:pt x="62" y="34"/>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6" name="Freeform 118">
              <a:extLst>
                <a:ext uri="{FF2B5EF4-FFF2-40B4-BE49-F238E27FC236}">
                  <a16:creationId xmlns:a16="http://schemas.microsoft.com/office/drawing/2014/main" id="{C2D4AC3E-A239-4072-B21F-998A2B89696A}"/>
                </a:ext>
              </a:extLst>
            </p:cNvPr>
            <p:cNvSpPr>
              <a:spLocks/>
            </p:cNvSpPr>
            <p:nvPr/>
          </p:nvSpPr>
          <p:spPr bwMode="auto">
            <a:xfrm>
              <a:off x="-14595945" y="-8776753"/>
              <a:ext cx="414259" cy="327431"/>
            </a:xfrm>
            <a:custGeom>
              <a:avLst/>
              <a:gdLst>
                <a:gd name="T0" fmla="*/ 52 w 62"/>
                <a:gd name="T1" fmla="*/ 0 h 97"/>
                <a:gd name="T2" fmla="*/ 0 w 62"/>
                <a:gd name="T3" fmla="*/ 62 h 97"/>
                <a:gd name="T4" fmla="*/ 11 w 62"/>
                <a:gd name="T5" fmla="*/ 97 h 97"/>
                <a:gd name="T6" fmla="*/ 62 w 62"/>
                <a:gd name="T7" fmla="*/ 34 h 97"/>
                <a:gd name="T8" fmla="*/ 52 w 62"/>
                <a:gd name="T9" fmla="*/ 0 h 97"/>
              </a:gdLst>
              <a:ahLst/>
              <a:cxnLst>
                <a:cxn ang="0">
                  <a:pos x="T0" y="T1"/>
                </a:cxn>
                <a:cxn ang="0">
                  <a:pos x="T2" y="T3"/>
                </a:cxn>
                <a:cxn ang="0">
                  <a:pos x="T4" y="T5"/>
                </a:cxn>
                <a:cxn ang="0">
                  <a:pos x="T6" y="T7"/>
                </a:cxn>
                <a:cxn ang="0">
                  <a:pos x="T8" y="T9"/>
                </a:cxn>
              </a:cxnLst>
              <a:rect l="0" t="0" r="r" b="b"/>
              <a:pathLst>
                <a:path w="62" h="97">
                  <a:moveTo>
                    <a:pt x="52" y="0"/>
                  </a:moveTo>
                  <a:lnTo>
                    <a:pt x="0" y="62"/>
                  </a:lnTo>
                  <a:lnTo>
                    <a:pt x="11" y="97"/>
                  </a:lnTo>
                  <a:lnTo>
                    <a:pt x="62" y="34"/>
                  </a:lnTo>
                  <a:lnTo>
                    <a:pt x="52"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7" name="Freeform 119">
              <a:extLst>
                <a:ext uri="{FF2B5EF4-FFF2-40B4-BE49-F238E27FC236}">
                  <a16:creationId xmlns:a16="http://schemas.microsoft.com/office/drawing/2014/main" id="{87460047-D743-4F09-AA8D-6DE387C53F16}"/>
                </a:ext>
              </a:extLst>
            </p:cNvPr>
            <p:cNvSpPr>
              <a:spLocks/>
            </p:cNvSpPr>
            <p:nvPr/>
          </p:nvSpPr>
          <p:spPr bwMode="auto">
            <a:xfrm>
              <a:off x="-14595945" y="-8776753"/>
              <a:ext cx="414259" cy="327431"/>
            </a:xfrm>
            <a:custGeom>
              <a:avLst/>
              <a:gdLst>
                <a:gd name="T0" fmla="*/ 52 w 62"/>
                <a:gd name="T1" fmla="*/ 0 h 97"/>
                <a:gd name="T2" fmla="*/ 0 w 62"/>
                <a:gd name="T3" fmla="*/ 62 h 97"/>
                <a:gd name="T4" fmla="*/ 11 w 62"/>
                <a:gd name="T5" fmla="*/ 97 h 97"/>
                <a:gd name="T6" fmla="*/ 62 w 62"/>
                <a:gd name="T7" fmla="*/ 34 h 97"/>
                <a:gd name="T8" fmla="*/ 52 w 62"/>
                <a:gd name="T9" fmla="*/ 0 h 97"/>
              </a:gdLst>
              <a:ahLst/>
              <a:cxnLst>
                <a:cxn ang="0">
                  <a:pos x="T0" y="T1"/>
                </a:cxn>
                <a:cxn ang="0">
                  <a:pos x="T2" y="T3"/>
                </a:cxn>
                <a:cxn ang="0">
                  <a:pos x="T4" y="T5"/>
                </a:cxn>
                <a:cxn ang="0">
                  <a:pos x="T6" y="T7"/>
                </a:cxn>
                <a:cxn ang="0">
                  <a:pos x="T8" y="T9"/>
                </a:cxn>
              </a:cxnLst>
              <a:rect l="0" t="0" r="r" b="b"/>
              <a:pathLst>
                <a:path w="62" h="97">
                  <a:moveTo>
                    <a:pt x="52" y="0"/>
                  </a:moveTo>
                  <a:lnTo>
                    <a:pt x="0" y="62"/>
                  </a:lnTo>
                  <a:lnTo>
                    <a:pt x="11" y="97"/>
                  </a:lnTo>
                  <a:lnTo>
                    <a:pt x="62" y="34"/>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8" name="Freeform 120">
              <a:extLst>
                <a:ext uri="{FF2B5EF4-FFF2-40B4-BE49-F238E27FC236}">
                  <a16:creationId xmlns:a16="http://schemas.microsoft.com/office/drawing/2014/main" id="{D5218791-3D12-4E2D-AC95-81C7EFCB5BB2}"/>
                </a:ext>
              </a:extLst>
            </p:cNvPr>
            <p:cNvSpPr>
              <a:spLocks/>
            </p:cNvSpPr>
            <p:nvPr/>
          </p:nvSpPr>
          <p:spPr bwMode="auto">
            <a:xfrm>
              <a:off x="-13887696" y="-9154818"/>
              <a:ext cx="293990" cy="276797"/>
            </a:xfrm>
            <a:custGeom>
              <a:avLst/>
              <a:gdLst>
                <a:gd name="T0" fmla="*/ 39 w 44"/>
                <a:gd name="T1" fmla="*/ 0 h 82"/>
                <a:gd name="T2" fmla="*/ 0 w 44"/>
                <a:gd name="T3" fmla="*/ 47 h 82"/>
                <a:gd name="T4" fmla="*/ 10 w 44"/>
                <a:gd name="T5" fmla="*/ 82 h 82"/>
                <a:gd name="T6" fmla="*/ 44 w 44"/>
                <a:gd name="T7" fmla="*/ 40 h 82"/>
                <a:gd name="T8" fmla="*/ 39 w 44"/>
                <a:gd name="T9" fmla="*/ 0 h 82"/>
              </a:gdLst>
              <a:ahLst/>
              <a:cxnLst>
                <a:cxn ang="0">
                  <a:pos x="T0" y="T1"/>
                </a:cxn>
                <a:cxn ang="0">
                  <a:pos x="T2" y="T3"/>
                </a:cxn>
                <a:cxn ang="0">
                  <a:pos x="T4" y="T5"/>
                </a:cxn>
                <a:cxn ang="0">
                  <a:pos x="T6" y="T7"/>
                </a:cxn>
                <a:cxn ang="0">
                  <a:pos x="T8" y="T9"/>
                </a:cxn>
              </a:cxnLst>
              <a:rect l="0" t="0" r="r" b="b"/>
              <a:pathLst>
                <a:path w="44" h="82">
                  <a:moveTo>
                    <a:pt x="39" y="0"/>
                  </a:moveTo>
                  <a:lnTo>
                    <a:pt x="0" y="47"/>
                  </a:lnTo>
                  <a:lnTo>
                    <a:pt x="10" y="82"/>
                  </a:lnTo>
                  <a:lnTo>
                    <a:pt x="44" y="40"/>
                  </a:lnTo>
                  <a:lnTo>
                    <a:pt x="39"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9" name="Freeform 121">
              <a:extLst>
                <a:ext uri="{FF2B5EF4-FFF2-40B4-BE49-F238E27FC236}">
                  <a16:creationId xmlns:a16="http://schemas.microsoft.com/office/drawing/2014/main" id="{9763C222-2588-4D09-A56F-D59832BED01F}"/>
                </a:ext>
              </a:extLst>
            </p:cNvPr>
            <p:cNvSpPr>
              <a:spLocks/>
            </p:cNvSpPr>
            <p:nvPr/>
          </p:nvSpPr>
          <p:spPr bwMode="auto">
            <a:xfrm>
              <a:off x="-13887696" y="-9154818"/>
              <a:ext cx="293990" cy="276797"/>
            </a:xfrm>
            <a:custGeom>
              <a:avLst/>
              <a:gdLst>
                <a:gd name="T0" fmla="*/ 39 w 44"/>
                <a:gd name="T1" fmla="*/ 0 h 82"/>
                <a:gd name="T2" fmla="*/ 0 w 44"/>
                <a:gd name="T3" fmla="*/ 47 h 82"/>
                <a:gd name="T4" fmla="*/ 10 w 44"/>
                <a:gd name="T5" fmla="*/ 82 h 82"/>
                <a:gd name="T6" fmla="*/ 44 w 44"/>
                <a:gd name="T7" fmla="*/ 40 h 82"/>
                <a:gd name="T8" fmla="*/ 39 w 44"/>
                <a:gd name="T9" fmla="*/ 0 h 82"/>
              </a:gdLst>
              <a:ahLst/>
              <a:cxnLst>
                <a:cxn ang="0">
                  <a:pos x="T0" y="T1"/>
                </a:cxn>
                <a:cxn ang="0">
                  <a:pos x="T2" y="T3"/>
                </a:cxn>
                <a:cxn ang="0">
                  <a:pos x="T4" y="T5"/>
                </a:cxn>
                <a:cxn ang="0">
                  <a:pos x="T6" y="T7"/>
                </a:cxn>
                <a:cxn ang="0">
                  <a:pos x="T8" y="T9"/>
                </a:cxn>
              </a:cxnLst>
              <a:rect l="0" t="0" r="r" b="b"/>
              <a:pathLst>
                <a:path w="44" h="82">
                  <a:moveTo>
                    <a:pt x="39" y="0"/>
                  </a:moveTo>
                  <a:lnTo>
                    <a:pt x="0" y="47"/>
                  </a:lnTo>
                  <a:lnTo>
                    <a:pt x="10" y="82"/>
                  </a:lnTo>
                  <a:lnTo>
                    <a:pt x="44" y="4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0" name="Freeform 122">
              <a:extLst>
                <a:ext uri="{FF2B5EF4-FFF2-40B4-BE49-F238E27FC236}">
                  <a16:creationId xmlns:a16="http://schemas.microsoft.com/office/drawing/2014/main" id="{6B88D709-288C-483C-BDDC-75446E0999BC}"/>
                </a:ext>
              </a:extLst>
            </p:cNvPr>
            <p:cNvSpPr>
              <a:spLocks/>
            </p:cNvSpPr>
            <p:nvPr/>
          </p:nvSpPr>
          <p:spPr bwMode="auto">
            <a:xfrm>
              <a:off x="-16019125" y="-9546385"/>
              <a:ext cx="300672" cy="219413"/>
            </a:xfrm>
            <a:custGeom>
              <a:avLst/>
              <a:gdLst>
                <a:gd name="T0" fmla="*/ 41 w 45"/>
                <a:gd name="T1" fmla="*/ 0 h 65"/>
                <a:gd name="T2" fmla="*/ 0 w 45"/>
                <a:gd name="T3" fmla="*/ 49 h 65"/>
                <a:gd name="T4" fmla="*/ 6 w 45"/>
                <a:gd name="T5" fmla="*/ 65 h 65"/>
                <a:gd name="T6" fmla="*/ 45 w 45"/>
                <a:gd name="T7" fmla="*/ 18 h 65"/>
                <a:gd name="T8" fmla="*/ 41 w 45"/>
                <a:gd name="T9" fmla="*/ 0 h 65"/>
              </a:gdLst>
              <a:ahLst/>
              <a:cxnLst>
                <a:cxn ang="0">
                  <a:pos x="T0" y="T1"/>
                </a:cxn>
                <a:cxn ang="0">
                  <a:pos x="T2" y="T3"/>
                </a:cxn>
                <a:cxn ang="0">
                  <a:pos x="T4" y="T5"/>
                </a:cxn>
                <a:cxn ang="0">
                  <a:pos x="T6" y="T7"/>
                </a:cxn>
                <a:cxn ang="0">
                  <a:pos x="T8" y="T9"/>
                </a:cxn>
              </a:cxnLst>
              <a:rect l="0" t="0" r="r" b="b"/>
              <a:pathLst>
                <a:path w="45" h="65">
                  <a:moveTo>
                    <a:pt x="41" y="0"/>
                  </a:moveTo>
                  <a:lnTo>
                    <a:pt x="0" y="49"/>
                  </a:lnTo>
                  <a:lnTo>
                    <a:pt x="6" y="65"/>
                  </a:lnTo>
                  <a:lnTo>
                    <a:pt x="45" y="18"/>
                  </a:lnTo>
                  <a:lnTo>
                    <a:pt x="41"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1" name="Freeform 123">
              <a:extLst>
                <a:ext uri="{FF2B5EF4-FFF2-40B4-BE49-F238E27FC236}">
                  <a16:creationId xmlns:a16="http://schemas.microsoft.com/office/drawing/2014/main" id="{0EBE69B4-4664-4127-8E4D-F2E8F7868CB7}"/>
                </a:ext>
              </a:extLst>
            </p:cNvPr>
            <p:cNvSpPr>
              <a:spLocks/>
            </p:cNvSpPr>
            <p:nvPr/>
          </p:nvSpPr>
          <p:spPr bwMode="auto">
            <a:xfrm>
              <a:off x="-16019125" y="-9546385"/>
              <a:ext cx="300672" cy="219413"/>
            </a:xfrm>
            <a:custGeom>
              <a:avLst/>
              <a:gdLst>
                <a:gd name="T0" fmla="*/ 41 w 45"/>
                <a:gd name="T1" fmla="*/ 0 h 65"/>
                <a:gd name="T2" fmla="*/ 0 w 45"/>
                <a:gd name="T3" fmla="*/ 49 h 65"/>
                <a:gd name="T4" fmla="*/ 6 w 45"/>
                <a:gd name="T5" fmla="*/ 65 h 65"/>
                <a:gd name="T6" fmla="*/ 45 w 45"/>
                <a:gd name="T7" fmla="*/ 18 h 65"/>
                <a:gd name="T8" fmla="*/ 41 w 45"/>
                <a:gd name="T9" fmla="*/ 0 h 65"/>
              </a:gdLst>
              <a:ahLst/>
              <a:cxnLst>
                <a:cxn ang="0">
                  <a:pos x="T0" y="T1"/>
                </a:cxn>
                <a:cxn ang="0">
                  <a:pos x="T2" y="T3"/>
                </a:cxn>
                <a:cxn ang="0">
                  <a:pos x="T4" y="T5"/>
                </a:cxn>
                <a:cxn ang="0">
                  <a:pos x="T6" y="T7"/>
                </a:cxn>
                <a:cxn ang="0">
                  <a:pos x="T8" y="T9"/>
                </a:cxn>
              </a:cxnLst>
              <a:rect l="0" t="0" r="r" b="b"/>
              <a:pathLst>
                <a:path w="45" h="65">
                  <a:moveTo>
                    <a:pt x="41" y="0"/>
                  </a:moveTo>
                  <a:lnTo>
                    <a:pt x="0" y="49"/>
                  </a:lnTo>
                  <a:lnTo>
                    <a:pt x="6" y="65"/>
                  </a:lnTo>
                  <a:lnTo>
                    <a:pt x="45" y="1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2" name="Freeform 124">
              <a:extLst>
                <a:ext uri="{FF2B5EF4-FFF2-40B4-BE49-F238E27FC236}">
                  <a16:creationId xmlns:a16="http://schemas.microsoft.com/office/drawing/2014/main" id="{87C948CF-3102-48F3-A173-2A1CF640E314}"/>
                </a:ext>
              </a:extLst>
            </p:cNvPr>
            <p:cNvSpPr>
              <a:spLocks/>
            </p:cNvSpPr>
            <p:nvPr/>
          </p:nvSpPr>
          <p:spPr bwMode="auto">
            <a:xfrm>
              <a:off x="-15290831" y="-9988585"/>
              <a:ext cx="300672" cy="222788"/>
            </a:xfrm>
            <a:custGeom>
              <a:avLst/>
              <a:gdLst>
                <a:gd name="T0" fmla="*/ 40 w 45"/>
                <a:gd name="T1" fmla="*/ 0 h 66"/>
                <a:gd name="T2" fmla="*/ 0 w 45"/>
                <a:gd name="T3" fmla="*/ 49 h 66"/>
                <a:gd name="T4" fmla="*/ 5 w 45"/>
                <a:gd name="T5" fmla="*/ 66 h 66"/>
                <a:gd name="T6" fmla="*/ 45 w 45"/>
                <a:gd name="T7" fmla="*/ 18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8"/>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3" name="Freeform 125">
              <a:extLst>
                <a:ext uri="{FF2B5EF4-FFF2-40B4-BE49-F238E27FC236}">
                  <a16:creationId xmlns:a16="http://schemas.microsoft.com/office/drawing/2014/main" id="{363492C2-3D2F-4A19-B18A-3BD7A129B9C2}"/>
                </a:ext>
              </a:extLst>
            </p:cNvPr>
            <p:cNvSpPr>
              <a:spLocks/>
            </p:cNvSpPr>
            <p:nvPr/>
          </p:nvSpPr>
          <p:spPr bwMode="auto">
            <a:xfrm>
              <a:off x="-15290831" y="-9988585"/>
              <a:ext cx="300672" cy="222788"/>
            </a:xfrm>
            <a:custGeom>
              <a:avLst/>
              <a:gdLst>
                <a:gd name="T0" fmla="*/ 40 w 45"/>
                <a:gd name="T1" fmla="*/ 0 h 66"/>
                <a:gd name="T2" fmla="*/ 0 w 45"/>
                <a:gd name="T3" fmla="*/ 49 h 66"/>
                <a:gd name="T4" fmla="*/ 5 w 45"/>
                <a:gd name="T5" fmla="*/ 66 h 66"/>
                <a:gd name="T6" fmla="*/ 45 w 45"/>
                <a:gd name="T7" fmla="*/ 18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4" name="Freeform 126">
              <a:extLst>
                <a:ext uri="{FF2B5EF4-FFF2-40B4-BE49-F238E27FC236}">
                  <a16:creationId xmlns:a16="http://schemas.microsoft.com/office/drawing/2014/main" id="{A612D0E9-7D42-4CD3-A473-31BDC0810291}"/>
                </a:ext>
              </a:extLst>
            </p:cNvPr>
            <p:cNvSpPr>
              <a:spLocks/>
            </p:cNvSpPr>
            <p:nvPr/>
          </p:nvSpPr>
          <p:spPr bwMode="auto">
            <a:xfrm>
              <a:off x="-14589264" y="-10417284"/>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5" name="Freeform 127">
              <a:extLst>
                <a:ext uri="{FF2B5EF4-FFF2-40B4-BE49-F238E27FC236}">
                  <a16:creationId xmlns:a16="http://schemas.microsoft.com/office/drawing/2014/main" id="{2C03C281-FF72-42F5-9A57-0AE7053808D6}"/>
                </a:ext>
              </a:extLst>
            </p:cNvPr>
            <p:cNvSpPr>
              <a:spLocks/>
            </p:cNvSpPr>
            <p:nvPr/>
          </p:nvSpPr>
          <p:spPr bwMode="auto">
            <a:xfrm>
              <a:off x="-14589264" y="-10417284"/>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6" name="Freeform 128">
              <a:extLst>
                <a:ext uri="{FF2B5EF4-FFF2-40B4-BE49-F238E27FC236}">
                  <a16:creationId xmlns:a16="http://schemas.microsoft.com/office/drawing/2014/main" id="{15575A69-6280-47FA-979C-8BC57B9E0D2C}"/>
                </a:ext>
              </a:extLst>
            </p:cNvPr>
            <p:cNvSpPr>
              <a:spLocks/>
            </p:cNvSpPr>
            <p:nvPr/>
          </p:nvSpPr>
          <p:spPr bwMode="auto">
            <a:xfrm>
              <a:off x="-15872130" y="-9303343"/>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7" name="Freeform 129">
              <a:extLst>
                <a:ext uri="{FF2B5EF4-FFF2-40B4-BE49-F238E27FC236}">
                  <a16:creationId xmlns:a16="http://schemas.microsoft.com/office/drawing/2014/main" id="{725E91CE-2919-4A59-BD04-3A8E59A1FCAD}"/>
                </a:ext>
              </a:extLst>
            </p:cNvPr>
            <p:cNvSpPr>
              <a:spLocks/>
            </p:cNvSpPr>
            <p:nvPr/>
          </p:nvSpPr>
          <p:spPr bwMode="auto">
            <a:xfrm>
              <a:off x="-15872130" y="-9303343"/>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8" name="Freeform 130">
              <a:extLst>
                <a:ext uri="{FF2B5EF4-FFF2-40B4-BE49-F238E27FC236}">
                  <a16:creationId xmlns:a16="http://schemas.microsoft.com/office/drawing/2014/main" id="{A2E509FE-CDBB-4329-A463-50B046F4FDE3}"/>
                </a:ext>
              </a:extLst>
            </p:cNvPr>
            <p:cNvSpPr>
              <a:spLocks/>
            </p:cNvSpPr>
            <p:nvPr/>
          </p:nvSpPr>
          <p:spPr bwMode="auto">
            <a:xfrm>
              <a:off x="-15143836" y="-9742168"/>
              <a:ext cx="300672" cy="219413"/>
            </a:xfrm>
            <a:custGeom>
              <a:avLst/>
              <a:gdLst>
                <a:gd name="T0" fmla="*/ 39 w 45"/>
                <a:gd name="T1" fmla="*/ 0 h 65"/>
                <a:gd name="T2" fmla="*/ 0 w 45"/>
                <a:gd name="T3" fmla="*/ 48 h 65"/>
                <a:gd name="T4" fmla="*/ 4 w 45"/>
                <a:gd name="T5" fmla="*/ 65 h 65"/>
                <a:gd name="T6" fmla="*/ 45 w 45"/>
                <a:gd name="T7" fmla="*/ 17 h 65"/>
                <a:gd name="T8" fmla="*/ 39 w 45"/>
                <a:gd name="T9" fmla="*/ 0 h 65"/>
              </a:gdLst>
              <a:ahLst/>
              <a:cxnLst>
                <a:cxn ang="0">
                  <a:pos x="T0" y="T1"/>
                </a:cxn>
                <a:cxn ang="0">
                  <a:pos x="T2" y="T3"/>
                </a:cxn>
                <a:cxn ang="0">
                  <a:pos x="T4" y="T5"/>
                </a:cxn>
                <a:cxn ang="0">
                  <a:pos x="T6" y="T7"/>
                </a:cxn>
                <a:cxn ang="0">
                  <a:pos x="T8" y="T9"/>
                </a:cxn>
              </a:cxnLst>
              <a:rect l="0" t="0" r="r" b="b"/>
              <a:pathLst>
                <a:path w="45" h="65">
                  <a:moveTo>
                    <a:pt x="39" y="0"/>
                  </a:moveTo>
                  <a:lnTo>
                    <a:pt x="0" y="48"/>
                  </a:lnTo>
                  <a:lnTo>
                    <a:pt x="4" y="65"/>
                  </a:lnTo>
                  <a:lnTo>
                    <a:pt x="45" y="17"/>
                  </a:lnTo>
                  <a:lnTo>
                    <a:pt x="39"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9" name="Freeform 131">
              <a:extLst>
                <a:ext uri="{FF2B5EF4-FFF2-40B4-BE49-F238E27FC236}">
                  <a16:creationId xmlns:a16="http://schemas.microsoft.com/office/drawing/2014/main" id="{E87AF978-71A7-48AD-A3E0-2471EFA94FAD}"/>
                </a:ext>
              </a:extLst>
            </p:cNvPr>
            <p:cNvSpPr>
              <a:spLocks/>
            </p:cNvSpPr>
            <p:nvPr/>
          </p:nvSpPr>
          <p:spPr bwMode="auto">
            <a:xfrm>
              <a:off x="-15143836" y="-9742168"/>
              <a:ext cx="300672" cy="219413"/>
            </a:xfrm>
            <a:custGeom>
              <a:avLst/>
              <a:gdLst>
                <a:gd name="T0" fmla="*/ 39 w 45"/>
                <a:gd name="T1" fmla="*/ 0 h 65"/>
                <a:gd name="T2" fmla="*/ 0 w 45"/>
                <a:gd name="T3" fmla="*/ 48 h 65"/>
                <a:gd name="T4" fmla="*/ 4 w 45"/>
                <a:gd name="T5" fmla="*/ 65 h 65"/>
                <a:gd name="T6" fmla="*/ 45 w 45"/>
                <a:gd name="T7" fmla="*/ 17 h 65"/>
                <a:gd name="T8" fmla="*/ 39 w 45"/>
                <a:gd name="T9" fmla="*/ 0 h 65"/>
              </a:gdLst>
              <a:ahLst/>
              <a:cxnLst>
                <a:cxn ang="0">
                  <a:pos x="T0" y="T1"/>
                </a:cxn>
                <a:cxn ang="0">
                  <a:pos x="T2" y="T3"/>
                </a:cxn>
                <a:cxn ang="0">
                  <a:pos x="T4" y="T5"/>
                </a:cxn>
                <a:cxn ang="0">
                  <a:pos x="T6" y="T7"/>
                </a:cxn>
                <a:cxn ang="0">
                  <a:pos x="T8" y="T9"/>
                </a:cxn>
              </a:cxnLst>
              <a:rect l="0" t="0" r="r" b="b"/>
              <a:pathLst>
                <a:path w="45" h="65">
                  <a:moveTo>
                    <a:pt x="39" y="0"/>
                  </a:moveTo>
                  <a:lnTo>
                    <a:pt x="0" y="48"/>
                  </a:lnTo>
                  <a:lnTo>
                    <a:pt x="4" y="65"/>
                  </a:lnTo>
                  <a:lnTo>
                    <a:pt x="45" y="17"/>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0" name="Freeform 132">
              <a:extLst>
                <a:ext uri="{FF2B5EF4-FFF2-40B4-BE49-F238E27FC236}">
                  <a16:creationId xmlns:a16="http://schemas.microsoft.com/office/drawing/2014/main" id="{C91BD21B-890B-4B9D-973E-86A212755C66}"/>
                </a:ext>
              </a:extLst>
            </p:cNvPr>
            <p:cNvSpPr>
              <a:spLocks/>
            </p:cNvSpPr>
            <p:nvPr/>
          </p:nvSpPr>
          <p:spPr bwMode="auto">
            <a:xfrm>
              <a:off x="-14442269" y="-10170866"/>
              <a:ext cx="300672" cy="219413"/>
            </a:xfrm>
            <a:custGeom>
              <a:avLst/>
              <a:gdLst>
                <a:gd name="T0" fmla="*/ 40 w 45"/>
                <a:gd name="T1" fmla="*/ 0 h 65"/>
                <a:gd name="T2" fmla="*/ 0 w 45"/>
                <a:gd name="T3" fmla="*/ 47 h 65"/>
                <a:gd name="T4" fmla="*/ 5 w 45"/>
                <a:gd name="T5" fmla="*/ 65 h 65"/>
                <a:gd name="T6" fmla="*/ 45 w 45"/>
                <a:gd name="T7" fmla="*/ 16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7"/>
                  </a:lnTo>
                  <a:lnTo>
                    <a:pt x="5" y="65"/>
                  </a:lnTo>
                  <a:lnTo>
                    <a:pt x="45" y="16"/>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1" name="Freeform 133">
              <a:extLst>
                <a:ext uri="{FF2B5EF4-FFF2-40B4-BE49-F238E27FC236}">
                  <a16:creationId xmlns:a16="http://schemas.microsoft.com/office/drawing/2014/main" id="{C09FC020-A573-43A6-95BF-D74997EAAA63}"/>
                </a:ext>
              </a:extLst>
            </p:cNvPr>
            <p:cNvSpPr>
              <a:spLocks/>
            </p:cNvSpPr>
            <p:nvPr/>
          </p:nvSpPr>
          <p:spPr bwMode="auto">
            <a:xfrm>
              <a:off x="-14442269" y="-10170866"/>
              <a:ext cx="300672" cy="219413"/>
            </a:xfrm>
            <a:custGeom>
              <a:avLst/>
              <a:gdLst>
                <a:gd name="T0" fmla="*/ 40 w 45"/>
                <a:gd name="T1" fmla="*/ 0 h 65"/>
                <a:gd name="T2" fmla="*/ 0 w 45"/>
                <a:gd name="T3" fmla="*/ 47 h 65"/>
                <a:gd name="T4" fmla="*/ 5 w 45"/>
                <a:gd name="T5" fmla="*/ 65 h 65"/>
                <a:gd name="T6" fmla="*/ 45 w 45"/>
                <a:gd name="T7" fmla="*/ 16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7"/>
                  </a:lnTo>
                  <a:lnTo>
                    <a:pt x="5" y="65"/>
                  </a:lnTo>
                  <a:lnTo>
                    <a:pt x="45" y="1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2" name="Freeform 134">
              <a:extLst>
                <a:ext uri="{FF2B5EF4-FFF2-40B4-BE49-F238E27FC236}">
                  <a16:creationId xmlns:a16="http://schemas.microsoft.com/office/drawing/2014/main" id="{DF2628D2-DBEE-4C71-AF13-67F0E458833B}"/>
                </a:ext>
              </a:extLst>
            </p:cNvPr>
            <p:cNvSpPr>
              <a:spLocks/>
            </p:cNvSpPr>
            <p:nvPr/>
          </p:nvSpPr>
          <p:spPr bwMode="auto">
            <a:xfrm>
              <a:off x="-15718454" y="-9043424"/>
              <a:ext cx="300672" cy="219413"/>
            </a:xfrm>
            <a:custGeom>
              <a:avLst/>
              <a:gdLst>
                <a:gd name="T0" fmla="*/ 41 w 45"/>
                <a:gd name="T1" fmla="*/ 0 h 65"/>
                <a:gd name="T2" fmla="*/ 0 w 45"/>
                <a:gd name="T3" fmla="*/ 49 h 65"/>
                <a:gd name="T4" fmla="*/ 6 w 45"/>
                <a:gd name="T5" fmla="*/ 65 h 65"/>
                <a:gd name="T6" fmla="*/ 45 w 45"/>
                <a:gd name="T7" fmla="*/ 18 h 65"/>
                <a:gd name="T8" fmla="*/ 41 w 45"/>
                <a:gd name="T9" fmla="*/ 0 h 65"/>
              </a:gdLst>
              <a:ahLst/>
              <a:cxnLst>
                <a:cxn ang="0">
                  <a:pos x="T0" y="T1"/>
                </a:cxn>
                <a:cxn ang="0">
                  <a:pos x="T2" y="T3"/>
                </a:cxn>
                <a:cxn ang="0">
                  <a:pos x="T4" y="T5"/>
                </a:cxn>
                <a:cxn ang="0">
                  <a:pos x="T6" y="T7"/>
                </a:cxn>
                <a:cxn ang="0">
                  <a:pos x="T8" y="T9"/>
                </a:cxn>
              </a:cxnLst>
              <a:rect l="0" t="0" r="r" b="b"/>
              <a:pathLst>
                <a:path w="45" h="65">
                  <a:moveTo>
                    <a:pt x="41" y="0"/>
                  </a:moveTo>
                  <a:lnTo>
                    <a:pt x="0" y="49"/>
                  </a:lnTo>
                  <a:lnTo>
                    <a:pt x="6" y="65"/>
                  </a:lnTo>
                  <a:lnTo>
                    <a:pt x="45" y="18"/>
                  </a:lnTo>
                  <a:lnTo>
                    <a:pt x="41"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3" name="Freeform 135">
              <a:extLst>
                <a:ext uri="{FF2B5EF4-FFF2-40B4-BE49-F238E27FC236}">
                  <a16:creationId xmlns:a16="http://schemas.microsoft.com/office/drawing/2014/main" id="{25AC4189-32F4-43CA-B53B-EE96BE09B9F8}"/>
                </a:ext>
              </a:extLst>
            </p:cNvPr>
            <p:cNvSpPr>
              <a:spLocks/>
            </p:cNvSpPr>
            <p:nvPr/>
          </p:nvSpPr>
          <p:spPr bwMode="auto">
            <a:xfrm>
              <a:off x="-15718454" y="-9043424"/>
              <a:ext cx="300672" cy="219413"/>
            </a:xfrm>
            <a:custGeom>
              <a:avLst/>
              <a:gdLst>
                <a:gd name="T0" fmla="*/ 41 w 45"/>
                <a:gd name="T1" fmla="*/ 0 h 65"/>
                <a:gd name="T2" fmla="*/ 0 w 45"/>
                <a:gd name="T3" fmla="*/ 49 h 65"/>
                <a:gd name="T4" fmla="*/ 6 w 45"/>
                <a:gd name="T5" fmla="*/ 65 h 65"/>
                <a:gd name="T6" fmla="*/ 45 w 45"/>
                <a:gd name="T7" fmla="*/ 18 h 65"/>
                <a:gd name="T8" fmla="*/ 41 w 45"/>
                <a:gd name="T9" fmla="*/ 0 h 65"/>
              </a:gdLst>
              <a:ahLst/>
              <a:cxnLst>
                <a:cxn ang="0">
                  <a:pos x="T0" y="T1"/>
                </a:cxn>
                <a:cxn ang="0">
                  <a:pos x="T2" y="T3"/>
                </a:cxn>
                <a:cxn ang="0">
                  <a:pos x="T4" y="T5"/>
                </a:cxn>
                <a:cxn ang="0">
                  <a:pos x="T6" y="T7"/>
                </a:cxn>
                <a:cxn ang="0">
                  <a:pos x="T8" y="T9"/>
                </a:cxn>
              </a:cxnLst>
              <a:rect l="0" t="0" r="r" b="b"/>
              <a:pathLst>
                <a:path w="45" h="65">
                  <a:moveTo>
                    <a:pt x="41" y="0"/>
                  </a:moveTo>
                  <a:lnTo>
                    <a:pt x="0" y="49"/>
                  </a:lnTo>
                  <a:lnTo>
                    <a:pt x="6" y="65"/>
                  </a:lnTo>
                  <a:lnTo>
                    <a:pt x="45" y="1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4" name="Freeform 136">
              <a:extLst>
                <a:ext uri="{FF2B5EF4-FFF2-40B4-BE49-F238E27FC236}">
                  <a16:creationId xmlns:a16="http://schemas.microsoft.com/office/drawing/2014/main" id="{4ADD9A7B-5057-40CD-9194-794A6DCD37D7}"/>
                </a:ext>
              </a:extLst>
            </p:cNvPr>
            <p:cNvSpPr>
              <a:spLocks/>
            </p:cNvSpPr>
            <p:nvPr/>
          </p:nvSpPr>
          <p:spPr bwMode="auto">
            <a:xfrm>
              <a:off x="-14990160" y="-9482249"/>
              <a:ext cx="300672" cy="219413"/>
            </a:xfrm>
            <a:custGeom>
              <a:avLst/>
              <a:gdLst>
                <a:gd name="T0" fmla="*/ 40 w 45"/>
                <a:gd name="T1" fmla="*/ 0 h 65"/>
                <a:gd name="T2" fmla="*/ 0 w 45"/>
                <a:gd name="T3" fmla="*/ 48 h 65"/>
                <a:gd name="T4" fmla="*/ 5 w 45"/>
                <a:gd name="T5" fmla="*/ 65 h 65"/>
                <a:gd name="T6" fmla="*/ 45 w 45"/>
                <a:gd name="T7" fmla="*/ 16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8"/>
                  </a:lnTo>
                  <a:lnTo>
                    <a:pt x="5" y="65"/>
                  </a:lnTo>
                  <a:lnTo>
                    <a:pt x="45" y="16"/>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5" name="Freeform 137">
              <a:extLst>
                <a:ext uri="{FF2B5EF4-FFF2-40B4-BE49-F238E27FC236}">
                  <a16:creationId xmlns:a16="http://schemas.microsoft.com/office/drawing/2014/main" id="{93CDB34F-0355-4D4B-B49C-C4C4C5030D72}"/>
                </a:ext>
              </a:extLst>
            </p:cNvPr>
            <p:cNvSpPr>
              <a:spLocks/>
            </p:cNvSpPr>
            <p:nvPr/>
          </p:nvSpPr>
          <p:spPr bwMode="auto">
            <a:xfrm>
              <a:off x="-14990160" y="-9482249"/>
              <a:ext cx="300672" cy="219413"/>
            </a:xfrm>
            <a:custGeom>
              <a:avLst/>
              <a:gdLst>
                <a:gd name="T0" fmla="*/ 40 w 45"/>
                <a:gd name="T1" fmla="*/ 0 h 65"/>
                <a:gd name="T2" fmla="*/ 0 w 45"/>
                <a:gd name="T3" fmla="*/ 48 h 65"/>
                <a:gd name="T4" fmla="*/ 5 w 45"/>
                <a:gd name="T5" fmla="*/ 65 h 65"/>
                <a:gd name="T6" fmla="*/ 45 w 45"/>
                <a:gd name="T7" fmla="*/ 16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8"/>
                  </a:lnTo>
                  <a:lnTo>
                    <a:pt x="5" y="65"/>
                  </a:lnTo>
                  <a:lnTo>
                    <a:pt x="45" y="16"/>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6" name="Freeform 138">
              <a:extLst>
                <a:ext uri="{FF2B5EF4-FFF2-40B4-BE49-F238E27FC236}">
                  <a16:creationId xmlns:a16="http://schemas.microsoft.com/office/drawing/2014/main" id="{C2E08E0A-E9A5-4DEA-AE81-31C18FDABFCF}"/>
                </a:ext>
              </a:extLst>
            </p:cNvPr>
            <p:cNvSpPr>
              <a:spLocks/>
            </p:cNvSpPr>
            <p:nvPr/>
          </p:nvSpPr>
          <p:spPr bwMode="auto">
            <a:xfrm>
              <a:off x="-14288592" y="-9914323"/>
              <a:ext cx="300672" cy="222788"/>
            </a:xfrm>
            <a:custGeom>
              <a:avLst/>
              <a:gdLst>
                <a:gd name="T0" fmla="*/ 40 w 45"/>
                <a:gd name="T1" fmla="*/ 0 h 66"/>
                <a:gd name="T2" fmla="*/ 0 w 45"/>
                <a:gd name="T3" fmla="*/ 48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8"/>
                  </a:lnTo>
                  <a:lnTo>
                    <a:pt x="5" y="66"/>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7" name="Freeform 139">
              <a:extLst>
                <a:ext uri="{FF2B5EF4-FFF2-40B4-BE49-F238E27FC236}">
                  <a16:creationId xmlns:a16="http://schemas.microsoft.com/office/drawing/2014/main" id="{BD2006D8-4DAB-4D66-B226-C31655FED1BD}"/>
                </a:ext>
              </a:extLst>
            </p:cNvPr>
            <p:cNvSpPr>
              <a:spLocks/>
            </p:cNvSpPr>
            <p:nvPr/>
          </p:nvSpPr>
          <p:spPr bwMode="auto">
            <a:xfrm>
              <a:off x="-14288592" y="-9914323"/>
              <a:ext cx="300672" cy="222788"/>
            </a:xfrm>
            <a:custGeom>
              <a:avLst/>
              <a:gdLst>
                <a:gd name="T0" fmla="*/ 40 w 45"/>
                <a:gd name="T1" fmla="*/ 0 h 66"/>
                <a:gd name="T2" fmla="*/ 0 w 45"/>
                <a:gd name="T3" fmla="*/ 48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8"/>
                  </a:lnTo>
                  <a:lnTo>
                    <a:pt x="5" y="66"/>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8" name="Freeform 140">
              <a:extLst>
                <a:ext uri="{FF2B5EF4-FFF2-40B4-BE49-F238E27FC236}">
                  <a16:creationId xmlns:a16="http://schemas.microsoft.com/office/drawing/2014/main" id="{F72E46E7-9AEB-4B32-A0C5-B4D2836C0BD5}"/>
                </a:ext>
              </a:extLst>
            </p:cNvPr>
            <p:cNvSpPr>
              <a:spLocks/>
            </p:cNvSpPr>
            <p:nvPr/>
          </p:nvSpPr>
          <p:spPr bwMode="auto">
            <a:xfrm>
              <a:off x="-15551414" y="-8773377"/>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9" name="Freeform 141">
              <a:extLst>
                <a:ext uri="{FF2B5EF4-FFF2-40B4-BE49-F238E27FC236}">
                  <a16:creationId xmlns:a16="http://schemas.microsoft.com/office/drawing/2014/main" id="{9D3BAC76-13F0-40D6-BEA4-4C27900AD7E5}"/>
                </a:ext>
              </a:extLst>
            </p:cNvPr>
            <p:cNvSpPr>
              <a:spLocks/>
            </p:cNvSpPr>
            <p:nvPr/>
          </p:nvSpPr>
          <p:spPr bwMode="auto">
            <a:xfrm>
              <a:off x="-15551414" y="-8773377"/>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0" name="Freeform 142">
              <a:extLst>
                <a:ext uri="{FF2B5EF4-FFF2-40B4-BE49-F238E27FC236}">
                  <a16:creationId xmlns:a16="http://schemas.microsoft.com/office/drawing/2014/main" id="{7D88C6E9-A153-457E-9ED5-A84C8C6D3B34}"/>
                </a:ext>
              </a:extLst>
            </p:cNvPr>
            <p:cNvSpPr>
              <a:spLocks/>
            </p:cNvSpPr>
            <p:nvPr/>
          </p:nvSpPr>
          <p:spPr bwMode="auto">
            <a:xfrm>
              <a:off x="-14829801" y="-9212202"/>
              <a:ext cx="300672" cy="219413"/>
            </a:xfrm>
            <a:custGeom>
              <a:avLst/>
              <a:gdLst>
                <a:gd name="T0" fmla="*/ 40 w 45"/>
                <a:gd name="T1" fmla="*/ 0 h 65"/>
                <a:gd name="T2" fmla="*/ 0 w 45"/>
                <a:gd name="T3" fmla="*/ 47 h 65"/>
                <a:gd name="T4" fmla="*/ 5 w 45"/>
                <a:gd name="T5" fmla="*/ 65 h 65"/>
                <a:gd name="T6" fmla="*/ 45 w 45"/>
                <a:gd name="T7" fmla="*/ 17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7"/>
                  </a:lnTo>
                  <a:lnTo>
                    <a:pt x="5" y="65"/>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1" name="Freeform 143">
              <a:extLst>
                <a:ext uri="{FF2B5EF4-FFF2-40B4-BE49-F238E27FC236}">
                  <a16:creationId xmlns:a16="http://schemas.microsoft.com/office/drawing/2014/main" id="{BFB95E62-E618-4BC1-9C15-EC51D3E9B8C4}"/>
                </a:ext>
              </a:extLst>
            </p:cNvPr>
            <p:cNvSpPr>
              <a:spLocks/>
            </p:cNvSpPr>
            <p:nvPr/>
          </p:nvSpPr>
          <p:spPr bwMode="auto">
            <a:xfrm>
              <a:off x="-14829801" y="-9212202"/>
              <a:ext cx="300672" cy="219413"/>
            </a:xfrm>
            <a:custGeom>
              <a:avLst/>
              <a:gdLst>
                <a:gd name="T0" fmla="*/ 40 w 45"/>
                <a:gd name="T1" fmla="*/ 0 h 65"/>
                <a:gd name="T2" fmla="*/ 0 w 45"/>
                <a:gd name="T3" fmla="*/ 47 h 65"/>
                <a:gd name="T4" fmla="*/ 5 w 45"/>
                <a:gd name="T5" fmla="*/ 65 h 65"/>
                <a:gd name="T6" fmla="*/ 45 w 45"/>
                <a:gd name="T7" fmla="*/ 17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7"/>
                  </a:lnTo>
                  <a:lnTo>
                    <a:pt x="5" y="65"/>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2" name="Freeform 144">
              <a:extLst>
                <a:ext uri="{FF2B5EF4-FFF2-40B4-BE49-F238E27FC236}">
                  <a16:creationId xmlns:a16="http://schemas.microsoft.com/office/drawing/2014/main" id="{B5F685A6-E833-4C3E-BC80-5662494EB95D}"/>
                </a:ext>
              </a:extLst>
            </p:cNvPr>
            <p:cNvSpPr>
              <a:spLocks/>
            </p:cNvSpPr>
            <p:nvPr/>
          </p:nvSpPr>
          <p:spPr bwMode="auto">
            <a:xfrm>
              <a:off x="-14128234" y="-9644276"/>
              <a:ext cx="300672" cy="219413"/>
            </a:xfrm>
            <a:custGeom>
              <a:avLst/>
              <a:gdLst>
                <a:gd name="T0" fmla="*/ 40 w 45"/>
                <a:gd name="T1" fmla="*/ 0 h 65"/>
                <a:gd name="T2" fmla="*/ 0 w 45"/>
                <a:gd name="T3" fmla="*/ 48 h 65"/>
                <a:gd name="T4" fmla="*/ 6 w 45"/>
                <a:gd name="T5" fmla="*/ 65 h 65"/>
                <a:gd name="T6" fmla="*/ 45 w 45"/>
                <a:gd name="T7" fmla="*/ 18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8"/>
                  </a:lnTo>
                  <a:lnTo>
                    <a:pt x="6" y="65"/>
                  </a:lnTo>
                  <a:lnTo>
                    <a:pt x="45" y="18"/>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3" name="Freeform 145">
              <a:extLst>
                <a:ext uri="{FF2B5EF4-FFF2-40B4-BE49-F238E27FC236}">
                  <a16:creationId xmlns:a16="http://schemas.microsoft.com/office/drawing/2014/main" id="{D99636A1-1A41-4F5B-A562-B77136DE303B}"/>
                </a:ext>
              </a:extLst>
            </p:cNvPr>
            <p:cNvSpPr>
              <a:spLocks/>
            </p:cNvSpPr>
            <p:nvPr/>
          </p:nvSpPr>
          <p:spPr bwMode="auto">
            <a:xfrm>
              <a:off x="-14128234" y="-9644276"/>
              <a:ext cx="300672" cy="219413"/>
            </a:xfrm>
            <a:custGeom>
              <a:avLst/>
              <a:gdLst>
                <a:gd name="T0" fmla="*/ 40 w 45"/>
                <a:gd name="T1" fmla="*/ 0 h 65"/>
                <a:gd name="T2" fmla="*/ 0 w 45"/>
                <a:gd name="T3" fmla="*/ 48 h 65"/>
                <a:gd name="T4" fmla="*/ 6 w 45"/>
                <a:gd name="T5" fmla="*/ 65 h 65"/>
                <a:gd name="T6" fmla="*/ 45 w 45"/>
                <a:gd name="T7" fmla="*/ 18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8"/>
                  </a:lnTo>
                  <a:lnTo>
                    <a:pt x="6" y="65"/>
                  </a:lnTo>
                  <a:lnTo>
                    <a:pt x="45" y="1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4" name="Freeform 146">
              <a:extLst>
                <a:ext uri="{FF2B5EF4-FFF2-40B4-BE49-F238E27FC236}">
                  <a16:creationId xmlns:a16="http://schemas.microsoft.com/office/drawing/2014/main" id="{A7B9BB7B-A8C0-4CB1-B3E3-491F980485C3}"/>
                </a:ext>
              </a:extLst>
            </p:cNvPr>
            <p:cNvSpPr>
              <a:spLocks/>
            </p:cNvSpPr>
            <p:nvPr/>
          </p:nvSpPr>
          <p:spPr bwMode="auto">
            <a:xfrm>
              <a:off x="-15411100" y="-8530336"/>
              <a:ext cx="300672" cy="219413"/>
            </a:xfrm>
            <a:custGeom>
              <a:avLst/>
              <a:gdLst>
                <a:gd name="T0" fmla="*/ 40 w 45"/>
                <a:gd name="T1" fmla="*/ 0 h 65"/>
                <a:gd name="T2" fmla="*/ 0 w 45"/>
                <a:gd name="T3" fmla="*/ 48 h 65"/>
                <a:gd name="T4" fmla="*/ 6 w 45"/>
                <a:gd name="T5" fmla="*/ 65 h 65"/>
                <a:gd name="T6" fmla="*/ 45 w 45"/>
                <a:gd name="T7" fmla="*/ 18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8"/>
                  </a:lnTo>
                  <a:lnTo>
                    <a:pt x="6" y="65"/>
                  </a:lnTo>
                  <a:lnTo>
                    <a:pt x="45" y="18"/>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5" name="Freeform 147">
              <a:extLst>
                <a:ext uri="{FF2B5EF4-FFF2-40B4-BE49-F238E27FC236}">
                  <a16:creationId xmlns:a16="http://schemas.microsoft.com/office/drawing/2014/main" id="{A0DEB4BF-6D6B-4674-AEA9-AA33F4279F3B}"/>
                </a:ext>
              </a:extLst>
            </p:cNvPr>
            <p:cNvSpPr>
              <a:spLocks/>
            </p:cNvSpPr>
            <p:nvPr/>
          </p:nvSpPr>
          <p:spPr bwMode="auto">
            <a:xfrm>
              <a:off x="-15411100" y="-8530336"/>
              <a:ext cx="300672" cy="219413"/>
            </a:xfrm>
            <a:custGeom>
              <a:avLst/>
              <a:gdLst>
                <a:gd name="T0" fmla="*/ 40 w 45"/>
                <a:gd name="T1" fmla="*/ 0 h 65"/>
                <a:gd name="T2" fmla="*/ 0 w 45"/>
                <a:gd name="T3" fmla="*/ 48 h 65"/>
                <a:gd name="T4" fmla="*/ 6 w 45"/>
                <a:gd name="T5" fmla="*/ 65 h 65"/>
                <a:gd name="T6" fmla="*/ 45 w 45"/>
                <a:gd name="T7" fmla="*/ 18 h 65"/>
                <a:gd name="T8" fmla="*/ 40 w 45"/>
                <a:gd name="T9" fmla="*/ 0 h 65"/>
              </a:gdLst>
              <a:ahLst/>
              <a:cxnLst>
                <a:cxn ang="0">
                  <a:pos x="T0" y="T1"/>
                </a:cxn>
                <a:cxn ang="0">
                  <a:pos x="T2" y="T3"/>
                </a:cxn>
                <a:cxn ang="0">
                  <a:pos x="T4" y="T5"/>
                </a:cxn>
                <a:cxn ang="0">
                  <a:pos x="T6" y="T7"/>
                </a:cxn>
                <a:cxn ang="0">
                  <a:pos x="T8" y="T9"/>
                </a:cxn>
              </a:cxnLst>
              <a:rect l="0" t="0" r="r" b="b"/>
              <a:pathLst>
                <a:path w="45" h="65">
                  <a:moveTo>
                    <a:pt x="40" y="0"/>
                  </a:moveTo>
                  <a:lnTo>
                    <a:pt x="0" y="48"/>
                  </a:lnTo>
                  <a:lnTo>
                    <a:pt x="6" y="65"/>
                  </a:lnTo>
                  <a:lnTo>
                    <a:pt x="45" y="1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6" name="Freeform 148">
              <a:extLst>
                <a:ext uri="{FF2B5EF4-FFF2-40B4-BE49-F238E27FC236}">
                  <a16:creationId xmlns:a16="http://schemas.microsoft.com/office/drawing/2014/main" id="{EEEA1DDA-5044-49EA-AF4C-252DA286F999}"/>
                </a:ext>
              </a:extLst>
            </p:cNvPr>
            <p:cNvSpPr>
              <a:spLocks/>
            </p:cNvSpPr>
            <p:nvPr/>
          </p:nvSpPr>
          <p:spPr bwMode="auto">
            <a:xfrm>
              <a:off x="-14689488" y="-8972537"/>
              <a:ext cx="307353" cy="222788"/>
            </a:xfrm>
            <a:custGeom>
              <a:avLst/>
              <a:gdLst>
                <a:gd name="T0" fmla="*/ 41 w 46"/>
                <a:gd name="T1" fmla="*/ 0 h 66"/>
                <a:gd name="T2" fmla="*/ 0 w 46"/>
                <a:gd name="T3" fmla="*/ 49 h 66"/>
                <a:gd name="T4" fmla="*/ 6 w 46"/>
                <a:gd name="T5" fmla="*/ 66 h 66"/>
                <a:gd name="T6" fmla="*/ 46 w 46"/>
                <a:gd name="T7" fmla="*/ 18 h 66"/>
                <a:gd name="T8" fmla="*/ 41 w 46"/>
                <a:gd name="T9" fmla="*/ 0 h 66"/>
              </a:gdLst>
              <a:ahLst/>
              <a:cxnLst>
                <a:cxn ang="0">
                  <a:pos x="T0" y="T1"/>
                </a:cxn>
                <a:cxn ang="0">
                  <a:pos x="T2" y="T3"/>
                </a:cxn>
                <a:cxn ang="0">
                  <a:pos x="T4" y="T5"/>
                </a:cxn>
                <a:cxn ang="0">
                  <a:pos x="T6" y="T7"/>
                </a:cxn>
                <a:cxn ang="0">
                  <a:pos x="T8" y="T9"/>
                </a:cxn>
              </a:cxnLst>
              <a:rect l="0" t="0" r="r" b="b"/>
              <a:pathLst>
                <a:path w="46" h="66">
                  <a:moveTo>
                    <a:pt x="41" y="0"/>
                  </a:moveTo>
                  <a:lnTo>
                    <a:pt x="0" y="49"/>
                  </a:lnTo>
                  <a:lnTo>
                    <a:pt x="6" y="66"/>
                  </a:lnTo>
                  <a:lnTo>
                    <a:pt x="46" y="18"/>
                  </a:lnTo>
                  <a:lnTo>
                    <a:pt x="41"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7" name="Freeform 149">
              <a:extLst>
                <a:ext uri="{FF2B5EF4-FFF2-40B4-BE49-F238E27FC236}">
                  <a16:creationId xmlns:a16="http://schemas.microsoft.com/office/drawing/2014/main" id="{ECE53451-0FF3-45D8-BBE7-0872A7A16DE3}"/>
                </a:ext>
              </a:extLst>
            </p:cNvPr>
            <p:cNvSpPr>
              <a:spLocks/>
            </p:cNvSpPr>
            <p:nvPr/>
          </p:nvSpPr>
          <p:spPr bwMode="auto">
            <a:xfrm>
              <a:off x="-14689488" y="-8972537"/>
              <a:ext cx="307353" cy="222788"/>
            </a:xfrm>
            <a:custGeom>
              <a:avLst/>
              <a:gdLst>
                <a:gd name="T0" fmla="*/ 41 w 46"/>
                <a:gd name="T1" fmla="*/ 0 h 66"/>
                <a:gd name="T2" fmla="*/ 0 w 46"/>
                <a:gd name="T3" fmla="*/ 49 h 66"/>
                <a:gd name="T4" fmla="*/ 6 w 46"/>
                <a:gd name="T5" fmla="*/ 66 h 66"/>
                <a:gd name="T6" fmla="*/ 46 w 46"/>
                <a:gd name="T7" fmla="*/ 18 h 66"/>
                <a:gd name="T8" fmla="*/ 41 w 46"/>
                <a:gd name="T9" fmla="*/ 0 h 66"/>
              </a:gdLst>
              <a:ahLst/>
              <a:cxnLst>
                <a:cxn ang="0">
                  <a:pos x="T0" y="T1"/>
                </a:cxn>
                <a:cxn ang="0">
                  <a:pos x="T2" y="T3"/>
                </a:cxn>
                <a:cxn ang="0">
                  <a:pos x="T4" y="T5"/>
                </a:cxn>
                <a:cxn ang="0">
                  <a:pos x="T6" y="T7"/>
                </a:cxn>
                <a:cxn ang="0">
                  <a:pos x="T8" y="T9"/>
                </a:cxn>
              </a:cxnLst>
              <a:rect l="0" t="0" r="r" b="b"/>
              <a:pathLst>
                <a:path w="46" h="66">
                  <a:moveTo>
                    <a:pt x="41" y="0"/>
                  </a:moveTo>
                  <a:lnTo>
                    <a:pt x="0" y="49"/>
                  </a:lnTo>
                  <a:lnTo>
                    <a:pt x="6" y="66"/>
                  </a:lnTo>
                  <a:lnTo>
                    <a:pt x="46" y="1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8" name="Freeform 150">
              <a:extLst>
                <a:ext uri="{FF2B5EF4-FFF2-40B4-BE49-F238E27FC236}">
                  <a16:creationId xmlns:a16="http://schemas.microsoft.com/office/drawing/2014/main" id="{9D56F476-2D23-4A18-B9ED-36119EBF6970}"/>
                </a:ext>
              </a:extLst>
            </p:cNvPr>
            <p:cNvSpPr>
              <a:spLocks/>
            </p:cNvSpPr>
            <p:nvPr/>
          </p:nvSpPr>
          <p:spPr bwMode="auto">
            <a:xfrm>
              <a:off x="-13981239" y="-9401235"/>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9" name="Freeform 151">
              <a:extLst>
                <a:ext uri="{FF2B5EF4-FFF2-40B4-BE49-F238E27FC236}">
                  <a16:creationId xmlns:a16="http://schemas.microsoft.com/office/drawing/2014/main" id="{58FF8158-04C3-4161-BA5B-2533AABDDA59}"/>
                </a:ext>
              </a:extLst>
            </p:cNvPr>
            <p:cNvSpPr>
              <a:spLocks/>
            </p:cNvSpPr>
            <p:nvPr/>
          </p:nvSpPr>
          <p:spPr bwMode="auto">
            <a:xfrm>
              <a:off x="-13981239" y="-9401235"/>
              <a:ext cx="300672" cy="222788"/>
            </a:xfrm>
            <a:custGeom>
              <a:avLst/>
              <a:gdLst>
                <a:gd name="T0" fmla="*/ 40 w 45"/>
                <a:gd name="T1" fmla="*/ 0 h 66"/>
                <a:gd name="T2" fmla="*/ 0 w 45"/>
                <a:gd name="T3" fmla="*/ 49 h 66"/>
                <a:gd name="T4" fmla="*/ 5 w 45"/>
                <a:gd name="T5" fmla="*/ 66 h 66"/>
                <a:gd name="T6" fmla="*/ 45 w 45"/>
                <a:gd name="T7" fmla="*/ 17 h 66"/>
                <a:gd name="T8" fmla="*/ 40 w 45"/>
                <a:gd name="T9" fmla="*/ 0 h 66"/>
              </a:gdLst>
              <a:ahLst/>
              <a:cxnLst>
                <a:cxn ang="0">
                  <a:pos x="T0" y="T1"/>
                </a:cxn>
                <a:cxn ang="0">
                  <a:pos x="T2" y="T3"/>
                </a:cxn>
                <a:cxn ang="0">
                  <a:pos x="T4" y="T5"/>
                </a:cxn>
                <a:cxn ang="0">
                  <a:pos x="T6" y="T7"/>
                </a:cxn>
                <a:cxn ang="0">
                  <a:pos x="T8" y="T9"/>
                </a:cxn>
              </a:cxnLst>
              <a:rect l="0" t="0" r="r" b="b"/>
              <a:pathLst>
                <a:path w="45" h="66">
                  <a:moveTo>
                    <a:pt x="40" y="0"/>
                  </a:moveTo>
                  <a:lnTo>
                    <a:pt x="0" y="49"/>
                  </a:lnTo>
                  <a:lnTo>
                    <a:pt x="5" y="66"/>
                  </a:lnTo>
                  <a:lnTo>
                    <a:pt x="45" y="17"/>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0" name="Freeform 152">
              <a:extLst>
                <a:ext uri="{FF2B5EF4-FFF2-40B4-BE49-F238E27FC236}">
                  <a16:creationId xmlns:a16="http://schemas.microsoft.com/office/drawing/2014/main" id="{C63E1117-41C0-4F9A-8D05-7FEED230D7A4}"/>
                </a:ext>
              </a:extLst>
            </p:cNvPr>
            <p:cNvSpPr>
              <a:spLocks/>
            </p:cNvSpPr>
            <p:nvPr/>
          </p:nvSpPr>
          <p:spPr bwMode="auto">
            <a:xfrm>
              <a:off x="-16580379" y="-9860313"/>
              <a:ext cx="1242777" cy="2032097"/>
            </a:xfrm>
            <a:custGeom>
              <a:avLst/>
              <a:gdLst>
                <a:gd name="T0" fmla="*/ 6 w 186"/>
                <a:gd name="T1" fmla="*/ 0 h 602"/>
                <a:gd name="T2" fmla="*/ 0 w 186"/>
                <a:gd name="T3" fmla="*/ 7 h 602"/>
                <a:gd name="T4" fmla="*/ 181 w 186"/>
                <a:gd name="T5" fmla="*/ 602 h 602"/>
                <a:gd name="T6" fmla="*/ 186 w 186"/>
                <a:gd name="T7" fmla="*/ 595 h 602"/>
                <a:gd name="T8" fmla="*/ 118 w 186"/>
                <a:gd name="T9" fmla="*/ 368 h 602"/>
                <a:gd name="T10" fmla="*/ 117 w 186"/>
                <a:gd name="T11" fmla="*/ 367 h 602"/>
                <a:gd name="T12" fmla="*/ 6 w 186"/>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86" h="602">
                  <a:moveTo>
                    <a:pt x="6" y="0"/>
                  </a:moveTo>
                  <a:lnTo>
                    <a:pt x="0" y="7"/>
                  </a:lnTo>
                  <a:lnTo>
                    <a:pt x="181" y="602"/>
                  </a:lnTo>
                  <a:lnTo>
                    <a:pt x="186" y="595"/>
                  </a:lnTo>
                  <a:lnTo>
                    <a:pt x="118" y="368"/>
                  </a:lnTo>
                  <a:lnTo>
                    <a:pt x="117" y="367"/>
                  </a:lnTo>
                  <a:lnTo>
                    <a:pt x="6"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1" name="Freeform 153">
              <a:extLst>
                <a:ext uri="{FF2B5EF4-FFF2-40B4-BE49-F238E27FC236}">
                  <a16:creationId xmlns:a16="http://schemas.microsoft.com/office/drawing/2014/main" id="{ED266A38-7B51-43A0-AC48-7431C6AB0ECD}"/>
                </a:ext>
              </a:extLst>
            </p:cNvPr>
            <p:cNvSpPr>
              <a:spLocks/>
            </p:cNvSpPr>
            <p:nvPr/>
          </p:nvSpPr>
          <p:spPr bwMode="auto">
            <a:xfrm>
              <a:off x="-16580379" y="-9860313"/>
              <a:ext cx="1242777" cy="2032097"/>
            </a:xfrm>
            <a:custGeom>
              <a:avLst/>
              <a:gdLst>
                <a:gd name="T0" fmla="*/ 6 w 186"/>
                <a:gd name="T1" fmla="*/ 0 h 602"/>
                <a:gd name="T2" fmla="*/ 0 w 186"/>
                <a:gd name="T3" fmla="*/ 7 h 602"/>
                <a:gd name="T4" fmla="*/ 181 w 186"/>
                <a:gd name="T5" fmla="*/ 602 h 602"/>
                <a:gd name="T6" fmla="*/ 186 w 186"/>
                <a:gd name="T7" fmla="*/ 595 h 602"/>
                <a:gd name="T8" fmla="*/ 118 w 186"/>
                <a:gd name="T9" fmla="*/ 368 h 602"/>
                <a:gd name="T10" fmla="*/ 117 w 186"/>
                <a:gd name="T11" fmla="*/ 367 h 602"/>
                <a:gd name="T12" fmla="*/ 6 w 186"/>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86" h="602">
                  <a:moveTo>
                    <a:pt x="6" y="0"/>
                  </a:moveTo>
                  <a:lnTo>
                    <a:pt x="0" y="7"/>
                  </a:lnTo>
                  <a:lnTo>
                    <a:pt x="181" y="602"/>
                  </a:lnTo>
                  <a:lnTo>
                    <a:pt x="186" y="595"/>
                  </a:lnTo>
                  <a:lnTo>
                    <a:pt x="118" y="368"/>
                  </a:lnTo>
                  <a:lnTo>
                    <a:pt x="117" y="367"/>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2" name="Freeform 154">
              <a:extLst>
                <a:ext uri="{FF2B5EF4-FFF2-40B4-BE49-F238E27FC236}">
                  <a16:creationId xmlns:a16="http://schemas.microsoft.com/office/drawing/2014/main" id="{F4C0FED4-5DD7-46BF-AFDF-60B8419E77DD}"/>
                </a:ext>
              </a:extLst>
            </p:cNvPr>
            <p:cNvSpPr>
              <a:spLocks/>
            </p:cNvSpPr>
            <p:nvPr/>
          </p:nvSpPr>
          <p:spPr bwMode="auto">
            <a:xfrm>
              <a:off x="-15110428" y="-7618930"/>
              <a:ext cx="1095782" cy="1792431"/>
            </a:xfrm>
            <a:custGeom>
              <a:avLst/>
              <a:gdLst>
                <a:gd name="T0" fmla="*/ 5 w 164"/>
                <a:gd name="T1" fmla="*/ 0 h 531"/>
                <a:gd name="T2" fmla="*/ 0 w 164"/>
                <a:gd name="T3" fmla="*/ 6 h 531"/>
                <a:gd name="T4" fmla="*/ 158 w 164"/>
                <a:gd name="T5" fmla="*/ 531 h 531"/>
                <a:gd name="T6" fmla="*/ 164 w 164"/>
                <a:gd name="T7" fmla="*/ 524 h 531"/>
                <a:gd name="T8" fmla="*/ 5 w 164"/>
                <a:gd name="T9" fmla="*/ 0 h 531"/>
              </a:gdLst>
              <a:ahLst/>
              <a:cxnLst>
                <a:cxn ang="0">
                  <a:pos x="T0" y="T1"/>
                </a:cxn>
                <a:cxn ang="0">
                  <a:pos x="T2" y="T3"/>
                </a:cxn>
                <a:cxn ang="0">
                  <a:pos x="T4" y="T5"/>
                </a:cxn>
                <a:cxn ang="0">
                  <a:pos x="T6" y="T7"/>
                </a:cxn>
                <a:cxn ang="0">
                  <a:pos x="T8" y="T9"/>
                </a:cxn>
              </a:cxnLst>
              <a:rect l="0" t="0" r="r" b="b"/>
              <a:pathLst>
                <a:path w="164" h="531">
                  <a:moveTo>
                    <a:pt x="5" y="0"/>
                  </a:moveTo>
                  <a:lnTo>
                    <a:pt x="0" y="6"/>
                  </a:lnTo>
                  <a:lnTo>
                    <a:pt x="158" y="531"/>
                  </a:lnTo>
                  <a:lnTo>
                    <a:pt x="164" y="524"/>
                  </a:lnTo>
                  <a:lnTo>
                    <a:pt x="5"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3" name="Freeform 155">
              <a:extLst>
                <a:ext uri="{FF2B5EF4-FFF2-40B4-BE49-F238E27FC236}">
                  <a16:creationId xmlns:a16="http://schemas.microsoft.com/office/drawing/2014/main" id="{D67D4CBD-A483-4654-B857-2D37013F4C39}"/>
                </a:ext>
              </a:extLst>
            </p:cNvPr>
            <p:cNvSpPr>
              <a:spLocks/>
            </p:cNvSpPr>
            <p:nvPr/>
          </p:nvSpPr>
          <p:spPr bwMode="auto">
            <a:xfrm>
              <a:off x="-15110428" y="-7618930"/>
              <a:ext cx="1095782" cy="1792431"/>
            </a:xfrm>
            <a:custGeom>
              <a:avLst/>
              <a:gdLst>
                <a:gd name="T0" fmla="*/ 5 w 164"/>
                <a:gd name="T1" fmla="*/ 0 h 531"/>
                <a:gd name="T2" fmla="*/ 0 w 164"/>
                <a:gd name="T3" fmla="*/ 6 h 531"/>
                <a:gd name="T4" fmla="*/ 158 w 164"/>
                <a:gd name="T5" fmla="*/ 531 h 531"/>
                <a:gd name="T6" fmla="*/ 164 w 164"/>
                <a:gd name="T7" fmla="*/ 524 h 531"/>
                <a:gd name="T8" fmla="*/ 5 w 164"/>
                <a:gd name="T9" fmla="*/ 0 h 531"/>
              </a:gdLst>
              <a:ahLst/>
              <a:cxnLst>
                <a:cxn ang="0">
                  <a:pos x="T0" y="T1"/>
                </a:cxn>
                <a:cxn ang="0">
                  <a:pos x="T2" y="T3"/>
                </a:cxn>
                <a:cxn ang="0">
                  <a:pos x="T4" y="T5"/>
                </a:cxn>
                <a:cxn ang="0">
                  <a:pos x="T6" y="T7"/>
                </a:cxn>
                <a:cxn ang="0">
                  <a:pos x="T8" y="T9"/>
                </a:cxn>
              </a:cxnLst>
              <a:rect l="0" t="0" r="r" b="b"/>
              <a:pathLst>
                <a:path w="164" h="531">
                  <a:moveTo>
                    <a:pt x="5" y="0"/>
                  </a:moveTo>
                  <a:lnTo>
                    <a:pt x="0" y="6"/>
                  </a:lnTo>
                  <a:lnTo>
                    <a:pt x="158" y="531"/>
                  </a:lnTo>
                  <a:lnTo>
                    <a:pt x="164" y="52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4" name="Freeform 156">
              <a:extLst>
                <a:ext uri="{FF2B5EF4-FFF2-40B4-BE49-F238E27FC236}">
                  <a16:creationId xmlns:a16="http://schemas.microsoft.com/office/drawing/2014/main" id="{D4F1BFAF-7F6A-4436-892A-CFCF362B27D1}"/>
                </a:ext>
              </a:extLst>
            </p:cNvPr>
            <p:cNvSpPr>
              <a:spLocks noEditPoints="1"/>
            </p:cNvSpPr>
            <p:nvPr/>
          </p:nvSpPr>
          <p:spPr bwMode="auto">
            <a:xfrm>
              <a:off x="-15852085" y="-10251880"/>
              <a:ext cx="1196006" cy="1957835"/>
            </a:xfrm>
            <a:custGeom>
              <a:avLst/>
              <a:gdLst>
                <a:gd name="T0" fmla="*/ 162 w 179"/>
                <a:gd name="T1" fmla="*/ 516 h 580"/>
                <a:gd name="T2" fmla="*/ 156 w 179"/>
                <a:gd name="T3" fmla="*/ 522 h 580"/>
                <a:gd name="T4" fmla="*/ 174 w 179"/>
                <a:gd name="T5" fmla="*/ 580 h 580"/>
                <a:gd name="T6" fmla="*/ 179 w 179"/>
                <a:gd name="T7" fmla="*/ 573 h 580"/>
                <a:gd name="T8" fmla="*/ 162 w 179"/>
                <a:gd name="T9" fmla="*/ 516 h 580"/>
                <a:gd name="T10" fmla="*/ 140 w 179"/>
                <a:gd name="T11" fmla="*/ 445 h 580"/>
                <a:gd name="T12" fmla="*/ 135 w 179"/>
                <a:gd name="T13" fmla="*/ 451 h 580"/>
                <a:gd name="T14" fmla="*/ 153 w 179"/>
                <a:gd name="T15" fmla="*/ 512 h 580"/>
                <a:gd name="T16" fmla="*/ 159 w 179"/>
                <a:gd name="T17" fmla="*/ 505 h 580"/>
                <a:gd name="T18" fmla="*/ 140 w 179"/>
                <a:gd name="T19" fmla="*/ 445 h 580"/>
                <a:gd name="T20" fmla="*/ 117 w 179"/>
                <a:gd name="T21" fmla="*/ 367 h 580"/>
                <a:gd name="T22" fmla="*/ 111 w 179"/>
                <a:gd name="T23" fmla="*/ 374 h 580"/>
                <a:gd name="T24" fmla="*/ 131 w 179"/>
                <a:gd name="T25" fmla="*/ 440 h 580"/>
                <a:gd name="T26" fmla="*/ 137 w 179"/>
                <a:gd name="T27" fmla="*/ 433 h 580"/>
                <a:gd name="T28" fmla="*/ 117 w 179"/>
                <a:gd name="T29" fmla="*/ 367 h 580"/>
                <a:gd name="T30" fmla="*/ 93 w 179"/>
                <a:gd name="T31" fmla="*/ 287 h 580"/>
                <a:gd name="T32" fmla="*/ 87 w 179"/>
                <a:gd name="T33" fmla="*/ 294 h 580"/>
                <a:gd name="T34" fmla="*/ 108 w 179"/>
                <a:gd name="T35" fmla="*/ 363 h 580"/>
                <a:gd name="T36" fmla="*/ 114 w 179"/>
                <a:gd name="T37" fmla="*/ 356 h 580"/>
                <a:gd name="T38" fmla="*/ 93 w 179"/>
                <a:gd name="T39" fmla="*/ 287 h 580"/>
                <a:gd name="T40" fmla="*/ 71 w 179"/>
                <a:gd name="T41" fmla="*/ 214 h 580"/>
                <a:gd name="T42" fmla="*/ 65 w 179"/>
                <a:gd name="T43" fmla="*/ 221 h 580"/>
                <a:gd name="T44" fmla="*/ 84 w 179"/>
                <a:gd name="T45" fmla="*/ 282 h 580"/>
                <a:gd name="T46" fmla="*/ 89 w 179"/>
                <a:gd name="T47" fmla="*/ 276 h 580"/>
                <a:gd name="T48" fmla="*/ 71 w 179"/>
                <a:gd name="T49" fmla="*/ 214 h 580"/>
                <a:gd name="T50" fmla="*/ 47 w 179"/>
                <a:gd name="T51" fmla="*/ 138 h 580"/>
                <a:gd name="T52" fmla="*/ 42 w 179"/>
                <a:gd name="T53" fmla="*/ 145 h 580"/>
                <a:gd name="T54" fmla="*/ 62 w 179"/>
                <a:gd name="T55" fmla="*/ 210 h 580"/>
                <a:gd name="T56" fmla="*/ 67 w 179"/>
                <a:gd name="T57" fmla="*/ 204 h 580"/>
                <a:gd name="T58" fmla="*/ 47 w 179"/>
                <a:gd name="T59" fmla="*/ 138 h 580"/>
                <a:gd name="T60" fmla="*/ 28 w 179"/>
                <a:gd name="T61" fmla="*/ 74 h 580"/>
                <a:gd name="T62" fmla="*/ 23 w 179"/>
                <a:gd name="T63" fmla="*/ 81 h 580"/>
                <a:gd name="T64" fmla="*/ 38 w 179"/>
                <a:gd name="T65" fmla="*/ 133 h 580"/>
                <a:gd name="T66" fmla="*/ 44 w 179"/>
                <a:gd name="T67" fmla="*/ 126 h 580"/>
                <a:gd name="T68" fmla="*/ 28 w 179"/>
                <a:gd name="T69" fmla="*/ 74 h 580"/>
                <a:gd name="T70" fmla="*/ 6 w 179"/>
                <a:gd name="T71" fmla="*/ 0 h 580"/>
                <a:gd name="T72" fmla="*/ 0 w 179"/>
                <a:gd name="T73" fmla="*/ 7 h 580"/>
                <a:gd name="T74" fmla="*/ 19 w 179"/>
                <a:gd name="T75" fmla="*/ 70 h 580"/>
                <a:gd name="T76" fmla="*/ 25 w 179"/>
                <a:gd name="T77" fmla="*/ 63 h 580"/>
                <a:gd name="T78" fmla="*/ 6 w 179"/>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 h="580">
                  <a:moveTo>
                    <a:pt x="162" y="516"/>
                  </a:moveTo>
                  <a:lnTo>
                    <a:pt x="156" y="522"/>
                  </a:lnTo>
                  <a:lnTo>
                    <a:pt x="174" y="580"/>
                  </a:lnTo>
                  <a:lnTo>
                    <a:pt x="179" y="573"/>
                  </a:lnTo>
                  <a:lnTo>
                    <a:pt x="162" y="516"/>
                  </a:lnTo>
                  <a:close/>
                  <a:moveTo>
                    <a:pt x="140" y="445"/>
                  </a:moveTo>
                  <a:lnTo>
                    <a:pt x="135" y="451"/>
                  </a:lnTo>
                  <a:lnTo>
                    <a:pt x="153" y="512"/>
                  </a:lnTo>
                  <a:lnTo>
                    <a:pt x="159" y="505"/>
                  </a:lnTo>
                  <a:lnTo>
                    <a:pt x="140" y="445"/>
                  </a:lnTo>
                  <a:close/>
                  <a:moveTo>
                    <a:pt x="117" y="367"/>
                  </a:moveTo>
                  <a:lnTo>
                    <a:pt x="111" y="374"/>
                  </a:lnTo>
                  <a:lnTo>
                    <a:pt x="131" y="440"/>
                  </a:lnTo>
                  <a:lnTo>
                    <a:pt x="137" y="433"/>
                  </a:lnTo>
                  <a:lnTo>
                    <a:pt x="117" y="367"/>
                  </a:lnTo>
                  <a:close/>
                  <a:moveTo>
                    <a:pt x="93" y="287"/>
                  </a:moveTo>
                  <a:lnTo>
                    <a:pt x="87" y="294"/>
                  </a:lnTo>
                  <a:lnTo>
                    <a:pt x="108" y="363"/>
                  </a:lnTo>
                  <a:lnTo>
                    <a:pt x="114" y="356"/>
                  </a:lnTo>
                  <a:lnTo>
                    <a:pt x="93" y="287"/>
                  </a:lnTo>
                  <a:close/>
                  <a:moveTo>
                    <a:pt x="71" y="214"/>
                  </a:moveTo>
                  <a:lnTo>
                    <a:pt x="65" y="221"/>
                  </a:lnTo>
                  <a:lnTo>
                    <a:pt x="84" y="282"/>
                  </a:lnTo>
                  <a:lnTo>
                    <a:pt x="89" y="276"/>
                  </a:lnTo>
                  <a:lnTo>
                    <a:pt x="71" y="214"/>
                  </a:lnTo>
                  <a:close/>
                  <a:moveTo>
                    <a:pt x="47" y="138"/>
                  </a:moveTo>
                  <a:lnTo>
                    <a:pt x="42" y="145"/>
                  </a:lnTo>
                  <a:lnTo>
                    <a:pt x="62" y="210"/>
                  </a:lnTo>
                  <a:lnTo>
                    <a:pt x="67" y="204"/>
                  </a:lnTo>
                  <a:lnTo>
                    <a:pt x="47" y="138"/>
                  </a:lnTo>
                  <a:close/>
                  <a:moveTo>
                    <a:pt x="28" y="74"/>
                  </a:moveTo>
                  <a:lnTo>
                    <a:pt x="23" y="81"/>
                  </a:lnTo>
                  <a:lnTo>
                    <a:pt x="38" y="133"/>
                  </a:lnTo>
                  <a:lnTo>
                    <a:pt x="44" y="126"/>
                  </a:lnTo>
                  <a:lnTo>
                    <a:pt x="28" y="74"/>
                  </a:lnTo>
                  <a:close/>
                  <a:moveTo>
                    <a:pt x="6" y="0"/>
                  </a:moveTo>
                  <a:lnTo>
                    <a:pt x="0" y="7"/>
                  </a:lnTo>
                  <a:lnTo>
                    <a:pt x="19" y="70"/>
                  </a:lnTo>
                  <a:lnTo>
                    <a:pt x="25" y="63"/>
                  </a:lnTo>
                  <a:lnTo>
                    <a:pt x="6"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5" name="Freeform 157">
              <a:extLst>
                <a:ext uri="{FF2B5EF4-FFF2-40B4-BE49-F238E27FC236}">
                  <a16:creationId xmlns:a16="http://schemas.microsoft.com/office/drawing/2014/main" id="{023F1863-8453-45EF-9F6E-D5850D0BDD75}"/>
                </a:ext>
              </a:extLst>
            </p:cNvPr>
            <p:cNvSpPr>
              <a:spLocks noEditPoints="1"/>
            </p:cNvSpPr>
            <p:nvPr/>
          </p:nvSpPr>
          <p:spPr bwMode="auto">
            <a:xfrm>
              <a:off x="-15852085" y="-10251880"/>
              <a:ext cx="1196006" cy="1957835"/>
            </a:xfrm>
            <a:custGeom>
              <a:avLst/>
              <a:gdLst>
                <a:gd name="T0" fmla="*/ 162 w 179"/>
                <a:gd name="T1" fmla="*/ 516 h 580"/>
                <a:gd name="T2" fmla="*/ 156 w 179"/>
                <a:gd name="T3" fmla="*/ 522 h 580"/>
                <a:gd name="T4" fmla="*/ 174 w 179"/>
                <a:gd name="T5" fmla="*/ 580 h 580"/>
                <a:gd name="T6" fmla="*/ 179 w 179"/>
                <a:gd name="T7" fmla="*/ 573 h 580"/>
                <a:gd name="T8" fmla="*/ 162 w 179"/>
                <a:gd name="T9" fmla="*/ 516 h 580"/>
                <a:gd name="T10" fmla="*/ 140 w 179"/>
                <a:gd name="T11" fmla="*/ 445 h 580"/>
                <a:gd name="T12" fmla="*/ 135 w 179"/>
                <a:gd name="T13" fmla="*/ 451 h 580"/>
                <a:gd name="T14" fmla="*/ 153 w 179"/>
                <a:gd name="T15" fmla="*/ 512 h 580"/>
                <a:gd name="T16" fmla="*/ 159 w 179"/>
                <a:gd name="T17" fmla="*/ 505 h 580"/>
                <a:gd name="T18" fmla="*/ 140 w 179"/>
                <a:gd name="T19" fmla="*/ 445 h 580"/>
                <a:gd name="T20" fmla="*/ 117 w 179"/>
                <a:gd name="T21" fmla="*/ 367 h 580"/>
                <a:gd name="T22" fmla="*/ 111 w 179"/>
                <a:gd name="T23" fmla="*/ 374 h 580"/>
                <a:gd name="T24" fmla="*/ 131 w 179"/>
                <a:gd name="T25" fmla="*/ 440 h 580"/>
                <a:gd name="T26" fmla="*/ 137 w 179"/>
                <a:gd name="T27" fmla="*/ 433 h 580"/>
                <a:gd name="T28" fmla="*/ 117 w 179"/>
                <a:gd name="T29" fmla="*/ 367 h 580"/>
                <a:gd name="T30" fmla="*/ 93 w 179"/>
                <a:gd name="T31" fmla="*/ 287 h 580"/>
                <a:gd name="T32" fmla="*/ 87 w 179"/>
                <a:gd name="T33" fmla="*/ 294 h 580"/>
                <a:gd name="T34" fmla="*/ 108 w 179"/>
                <a:gd name="T35" fmla="*/ 363 h 580"/>
                <a:gd name="T36" fmla="*/ 114 w 179"/>
                <a:gd name="T37" fmla="*/ 356 h 580"/>
                <a:gd name="T38" fmla="*/ 93 w 179"/>
                <a:gd name="T39" fmla="*/ 287 h 580"/>
                <a:gd name="T40" fmla="*/ 71 w 179"/>
                <a:gd name="T41" fmla="*/ 214 h 580"/>
                <a:gd name="T42" fmla="*/ 65 w 179"/>
                <a:gd name="T43" fmla="*/ 221 h 580"/>
                <a:gd name="T44" fmla="*/ 84 w 179"/>
                <a:gd name="T45" fmla="*/ 282 h 580"/>
                <a:gd name="T46" fmla="*/ 89 w 179"/>
                <a:gd name="T47" fmla="*/ 276 h 580"/>
                <a:gd name="T48" fmla="*/ 71 w 179"/>
                <a:gd name="T49" fmla="*/ 214 h 580"/>
                <a:gd name="T50" fmla="*/ 47 w 179"/>
                <a:gd name="T51" fmla="*/ 138 h 580"/>
                <a:gd name="T52" fmla="*/ 42 w 179"/>
                <a:gd name="T53" fmla="*/ 145 h 580"/>
                <a:gd name="T54" fmla="*/ 62 w 179"/>
                <a:gd name="T55" fmla="*/ 210 h 580"/>
                <a:gd name="T56" fmla="*/ 67 w 179"/>
                <a:gd name="T57" fmla="*/ 204 h 580"/>
                <a:gd name="T58" fmla="*/ 47 w 179"/>
                <a:gd name="T59" fmla="*/ 138 h 580"/>
                <a:gd name="T60" fmla="*/ 28 w 179"/>
                <a:gd name="T61" fmla="*/ 74 h 580"/>
                <a:gd name="T62" fmla="*/ 23 w 179"/>
                <a:gd name="T63" fmla="*/ 81 h 580"/>
                <a:gd name="T64" fmla="*/ 38 w 179"/>
                <a:gd name="T65" fmla="*/ 133 h 580"/>
                <a:gd name="T66" fmla="*/ 44 w 179"/>
                <a:gd name="T67" fmla="*/ 126 h 580"/>
                <a:gd name="T68" fmla="*/ 28 w 179"/>
                <a:gd name="T69" fmla="*/ 74 h 580"/>
                <a:gd name="T70" fmla="*/ 6 w 179"/>
                <a:gd name="T71" fmla="*/ 0 h 580"/>
                <a:gd name="T72" fmla="*/ 0 w 179"/>
                <a:gd name="T73" fmla="*/ 7 h 580"/>
                <a:gd name="T74" fmla="*/ 19 w 179"/>
                <a:gd name="T75" fmla="*/ 70 h 580"/>
                <a:gd name="T76" fmla="*/ 25 w 179"/>
                <a:gd name="T77" fmla="*/ 63 h 580"/>
                <a:gd name="T78" fmla="*/ 6 w 179"/>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 h="580">
                  <a:moveTo>
                    <a:pt x="162" y="516"/>
                  </a:moveTo>
                  <a:lnTo>
                    <a:pt x="156" y="522"/>
                  </a:lnTo>
                  <a:lnTo>
                    <a:pt x="174" y="580"/>
                  </a:lnTo>
                  <a:lnTo>
                    <a:pt x="179" y="573"/>
                  </a:lnTo>
                  <a:lnTo>
                    <a:pt x="162" y="516"/>
                  </a:lnTo>
                  <a:moveTo>
                    <a:pt x="140" y="445"/>
                  </a:moveTo>
                  <a:lnTo>
                    <a:pt x="135" y="451"/>
                  </a:lnTo>
                  <a:lnTo>
                    <a:pt x="153" y="512"/>
                  </a:lnTo>
                  <a:lnTo>
                    <a:pt x="159" y="505"/>
                  </a:lnTo>
                  <a:lnTo>
                    <a:pt x="140" y="445"/>
                  </a:lnTo>
                  <a:moveTo>
                    <a:pt x="117" y="367"/>
                  </a:moveTo>
                  <a:lnTo>
                    <a:pt x="111" y="374"/>
                  </a:lnTo>
                  <a:lnTo>
                    <a:pt x="131" y="440"/>
                  </a:lnTo>
                  <a:lnTo>
                    <a:pt x="137" y="433"/>
                  </a:lnTo>
                  <a:lnTo>
                    <a:pt x="117" y="367"/>
                  </a:lnTo>
                  <a:moveTo>
                    <a:pt x="93" y="287"/>
                  </a:moveTo>
                  <a:lnTo>
                    <a:pt x="87" y="294"/>
                  </a:lnTo>
                  <a:lnTo>
                    <a:pt x="108" y="363"/>
                  </a:lnTo>
                  <a:lnTo>
                    <a:pt x="114" y="356"/>
                  </a:lnTo>
                  <a:lnTo>
                    <a:pt x="93" y="287"/>
                  </a:lnTo>
                  <a:moveTo>
                    <a:pt x="71" y="214"/>
                  </a:moveTo>
                  <a:lnTo>
                    <a:pt x="65" y="221"/>
                  </a:lnTo>
                  <a:lnTo>
                    <a:pt x="84" y="282"/>
                  </a:lnTo>
                  <a:lnTo>
                    <a:pt x="89" y="276"/>
                  </a:lnTo>
                  <a:lnTo>
                    <a:pt x="71" y="214"/>
                  </a:lnTo>
                  <a:moveTo>
                    <a:pt x="47" y="138"/>
                  </a:moveTo>
                  <a:lnTo>
                    <a:pt x="42" y="145"/>
                  </a:lnTo>
                  <a:lnTo>
                    <a:pt x="62" y="210"/>
                  </a:lnTo>
                  <a:lnTo>
                    <a:pt x="67" y="204"/>
                  </a:lnTo>
                  <a:lnTo>
                    <a:pt x="47" y="138"/>
                  </a:lnTo>
                  <a:moveTo>
                    <a:pt x="28" y="74"/>
                  </a:moveTo>
                  <a:lnTo>
                    <a:pt x="23" y="81"/>
                  </a:lnTo>
                  <a:lnTo>
                    <a:pt x="38" y="133"/>
                  </a:lnTo>
                  <a:lnTo>
                    <a:pt x="44" y="126"/>
                  </a:lnTo>
                  <a:lnTo>
                    <a:pt x="28" y="74"/>
                  </a:lnTo>
                  <a:moveTo>
                    <a:pt x="6" y="0"/>
                  </a:moveTo>
                  <a:lnTo>
                    <a:pt x="0" y="7"/>
                  </a:lnTo>
                  <a:lnTo>
                    <a:pt x="19" y="70"/>
                  </a:lnTo>
                  <a:lnTo>
                    <a:pt x="25" y="63"/>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6" name="Freeform 158">
              <a:extLst>
                <a:ext uri="{FF2B5EF4-FFF2-40B4-BE49-F238E27FC236}">
                  <a16:creationId xmlns:a16="http://schemas.microsoft.com/office/drawing/2014/main" id="{B23BB572-EE8C-4886-A471-26A3FE1B350F}"/>
                </a:ext>
              </a:extLst>
            </p:cNvPr>
            <p:cNvSpPr>
              <a:spLocks noEditPoints="1"/>
            </p:cNvSpPr>
            <p:nvPr/>
          </p:nvSpPr>
          <p:spPr bwMode="auto">
            <a:xfrm>
              <a:off x="-15143836" y="-10680579"/>
              <a:ext cx="1189324" cy="1957835"/>
            </a:xfrm>
            <a:custGeom>
              <a:avLst/>
              <a:gdLst>
                <a:gd name="T0" fmla="*/ 161 w 178"/>
                <a:gd name="T1" fmla="*/ 516 h 580"/>
                <a:gd name="T2" fmla="*/ 155 w 178"/>
                <a:gd name="T3" fmla="*/ 522 h 580"/>
                <a:gd name="T4" fmla="*/ 173 w 178"/>
                <a:gd name="T5" fmla="*/ 580 h 580"/>
                <a:gd name="T6" fmla="*/ 178 w 178"/>
                <a:gd name="T7" fmla="*/ 573 h 580"/>
                <a:gd name="T8" fmla="*/ 161 w 178"/>
                <a:gd name="T9" fmla="*/ 516 h 580"/>
                <a:gd name="T10" fmla="*/ 140 w 178"/>
                <a:gd name="T11" fmla="*/ 445 h 580"/>
                <a:gd name="T12" fmla="*/ 134 w 178"/>
                <a:gd name="T13" fmla="*/ 451 h 580"/>
                <a:gd name="T14" fmla="*/ 152 w 178"/>
                <a:gd name="T15" fmla="*/ 512 h 580"/>
                <a:gd name="T16" fmla="*/ 158 w 178"/>
                <a:gd name="T17" fmla="*/ 505 h 580"/>
                <a:gd name="T18" fmla="*/ 140 w 178"/>
                <a:gd name="T19" fmla="*/ 445 h 580"/>
                <a:gd name="T20" fmla="*/ 116 w 178"/>
                <a:gd name="T21" fmla="*/ 367 h 580"/>
                <a:gd name="T22" fmla="*/ 110 w 178"/>
                <a:gd name="T23" fmla="*/ 374 h 580"/>
                <a:gd name="T24" fmla="*/ 130 w 178"/>
                <a:gd name="T25" fmla="*/ 440 h 580"/>
                <a:gd name="T26" fmla="*/ 136 w 178"/>
                <a:gd name="T27" fmla="*/ 433 h 580"/>
                <a:gd name="T28" fmla="*/ 116 w 178"/>
                <a:gd name="T29" fmla="*/ 367 h 580"/>
                <a:gd name="T30" fmla="*/ 92 w 178"/>
                <a:gd name="T31" fmla="*/ 287 h 580"/>
                <a:gd name="T32" fmla="*/ 86 w 178"/>
                <a:gd name="T33" fmla="*/ 294 h 580"/>
                <a:gd name="T34" fmla="*/ 107 w 178"/>
                <a:gd name="T35" fmla="*/ 362 h 580"/>
                <a:gd name="T36" fmla="*/ 113 w 178"/>
                <a:gd name="T37" fmla="*/ 355 h 580"/>
                <a:gd name="T38" fmla="*/ 92 w 178"/>
                <a:gd name="T39" fmla="*/ 287 h 580"/>
                <a:gd name="T40" fmla="*/ 70 w 178"/>
                <a:gd name="T41" fmla="*/ 214 h 580"/>
                <a:gd name="T42" fmla="*/ 65 w 178"/>
                <a:gd name="T43" fmla="*/ 221 h 580"/>
                <a:gd name="T44" fmla="*/ 83 w 178"/>
                <a:gd name="T45" fmla="*/ 282 h 580"/>
                <a:gd name="T46" fmla="*/ 88 w 178"/>
                <a:gd name="T47" fmla="*/ 276 h 580"/>
                <a:gd name="T48" fmla="*/ 70 w 178"/>
                <a:gd name="T49" fmla="*/ 214 h 580"/>
                <a:gd name="T50" fmla="*/ 46 w 178"/>
                <a:gd name="T51" fmla="*/ 137 h 580"/>
                <a:gd name="T52" fmla="*/ 41 w 178"/>
                <a:gd name="T53" fmla="*/ 145 h 580"/>
                <a:gd name="T54" fmla="*/ 61 w 178"/>
                <a:gd name="T55" fmla="*/ 210 h 580"/>
                <a:gd name="T56" fmla="*/ 67 w 178"/>
                <a:gd name="T57" fmla="*/ 204 h 580"/>
                <a:gd name="T58" fmla="*/ 46 w 178"/>
                <a:gd name="T59" fmla="*/ 137 h 580"/>
                <a:gd name="T60" fmla="*/ 27 w 178"/>
                <a:gd name="T61" fmla="*/ 74 h 580"/>
                <a:gd name="T62" fmla="*/ 22 w 178"/>
                <a:gd name="T63" fmla="*/ 81 h 580"/>
                <a:gd name="T64" fmla="*/ 38 w 178"/>
                <a:gd name="T65" fmla="*/ 133 h 580"/>
                <a:gd name="T66" fmla="*/ 43 w 178"/>
                <a:gd name="T67" fmla="*/ 126 h 580"/>
                <a:gd name="T68" fmla="*/ 27 w 178"/>
                <a:gd name="T69" fmla="*/ 74 h 580"/>
                <a:gd name="T70" fmla="*/ 5 w 178"/>
                <a:gd name="T71" fmla="*/ 0 h 580"/>
                <a:gd name="T72" fmla="*/ 0 w 178"/>
                <a:gd name="T73" fmla="*/ 7 h 580"/>
                <a:gd name="T74" fmla="*/ 19 w 178"/>
                <a:gd name="T75" fmla="*/ 70 h 580"/>
                <a:gd name="T76" fmla="*/ 24 w 178"/>
                <a:gd name="T77" fmla="*/ 63 h 580"/>
                <a:gd name="T78" fmla="*/ 5 w 1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8" h="580">
                  <a:moveTo>
                    <a:pt x="161" y="516"/>
                  </a:moveTo>
                  <a:lnTo>
                    <a:pt x="155" y="522"/>
                  </a:lnTo>
                  <a:lnTo>
                    <a:pt x="173" y="580"/>
                  </a:lnTo>
                  <a:lnTo>
                    <a:pt x="178" y="573"/>
                  </a:lnTo>
                  <a:lnTo>
                    <a:pt x="161" y="516"/>
                  </a:lnTo>
                  <a:close/>
                  <a:moveTo>
                    <a:pt x="140" y="445"/>
                  </a:moveTo>
                  <a:lnTo>
                    <a:pt x="134" y="451"/>
                  </a:lnTo>
                  <a:lnTo>
                    <a:pt x="152" y="512"/>
                  </a:lnTo>
                  <a:lnTo>
                    <a:pt x="158" y="505"/>
                  </a:lnTo>
                  <a:lnTo>
                    <a:pt x="140" y="445"/>
                  </a:lnTo>
                  <a:close/>
                  <a:moveTo>
                    <a:pt x="116" y="367"/>
                  </a:moveTo>
                  <a:lnTo>
                    <a:pt x="110" y="374"/>
                  </a:lnTo>
                  <a:lnTo>
                    <a:pt x="130" y="440"/>
                  </a:lnTo>
                  <a:lnTo>
                    <a:pt x="136" y="433"/>
                  </a:lnTo>
                  <a:lnTo>
                    <a:pt x="116" y="367"/>
                  </a:lnTo>
                  <a:close/>
                  <a:moveTo>
                    <a:pt x="92" y="287"/>
                  </a:moveTo>
                  <a:lnTo>
                    <a:pt x="86" y="294"/>
                  </a:lnTo>
                  <a:lnTo>
                    <a:pt x="107" y="362"/>
                  </a:lnTo>
                  <a:lnTo>
                    <a:pt x="113" y="355"/>
                  </a:lnTo>
                  <a:lnTo>
                    <a:pt x="92" y="287"/>
                  </a:lnTo>
                  <a:close/>
                  <a:moveTo>
                    <a:pt x="70" y="214"/>
                  </a:moveTo>
                  <a:lnTo>
                    <a:pt x="65" y="221"/>
                  </a:lnTo>
                  <a:lnTo>
                    <a:pt x="83" y="282"/>
                  </a:lnTo>
                  <a:lnTo>
                    <a:pt x="88" y="276"/>
                  </a:lnTo>
                  <a:lnTo>
                    <a:pt x="70" y="214"/>
                  </a:lnTo>
                  <a:close/>
                  <a:moveTo>
                    <a:pt x="46" y="137"/>
                  </a:moveTo>
                  <a:lnTo>
                    <a:pt x="41" y="145"/>
                  </a:lnTo>
                  <a:lnTo>
                    <a:pt x="61" y="210"/>
                  </a:lnTo>
                  <a:lnTo>
                    <a:pt x="67" y="204"/>
                  </a:lnTo>
                  <a:lnTo>
                    <a:pt x="46" y="137"/>
                  </a:lnTo>
                  <a:close/>
                  <a:moveTo>
                    <a:pt x="27" y="74"/>
                  </a:moveTo>
                  <a:lnTo>
                    <a:pt x="22" y="81"/>
                  </a:lnTo>
                  <a:lnTo>
                    <a:pt x="38" y="133"/>
                  </a:lnTo>
                  <a:lnTo>
                    <a:pt x="43" y="126"/>
                  </a:lnTo>
                  <a:lnTo>
                    <a:pt x="27" y="74"/>
                  </a:lnTo>
                  <a:close/>
                  <a:moveTo>
                    <a:pt x="5" y="0"/>
                  </a:moveTo>
                  <a:lnTo>
                    <a:pt x="0" y="7"/>
                  </a:lnTo>
                  <a:lnTo>
                    <a:pt x="19" y="70"/>
                  </a:lnTo>
                  <a:lnTo>
                    <a:pt x="24" y="63"/>
                  </a:lnTo>
                  <a:lnTo>
                    <a:pt x="5"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7" name="Freeform 159">
              <a:extLst>
                <a:ext uri="{FF2B5EF4-FFF2-40B4-BE49-F238E27FC236}">
                  <a16:creationId xmlns:a16="http://schemas.microsoft.com/office/drawing/2014/main" id="{C3D6E8C0-208F-4934-92B2-B4B02CEC6BE6}"/>
                </a:ext>
              </a:extLst>
            </p:cNvPr>
            <p:cNvSpPr>
              <a:spLocks noEditPoints="1"/>
            </p:cNvSpPr>
            <p:nvPr/>
          </p:nvSpPr>
          <p:spPr bwMode="auto">
            <a:xfrm>
              <a:off x="-15143836" y="-10680579"/>
              <a:ext cx="1189324" cy="1957835"/>
            </a:xfrm>
            <a:custGeom>
              <a:avLst/>
              <a:gdLst>
                <a:gd name="T0" fmla="*/ 161 w 178"/>
                <a:gd name="T1" fmla="*/ 516 h 580"/>
                <a:gd name="T2" fmla="*/ 155 w 178"/>
                <a:gd name="T3" fmla="*/ 522 h 580"/>
                <a:gd name="T4" fmla="*/ 173 w 178"/>
                <a:gd name="T5" fmla="*/ 580 h 580"/>
                <a:gd name="T6" fmla="*/ 178 w 178"/>
                <a:gd name="T7" fmla="*/ 573 h 580"/>
                <a:gd name="T8" fmla="*/ 161 w 178"/>
                <a:gd name="T9" fmla="*/ 516 h 580"/>
                <a:gd name="T10" fmla="*/ 140 w 178"/>
                <a:gd name="T11" fmla="*/ 445 h 580"/>
                <a:gd name="T12" fmla="*/ 134 w 178"/>
                <a:gd name="T13" fmla="*/ 451 h 580"/>
                <a:gd name="T14" fmla="*/ 152 w 178"/>
                <a:gd name="T15" fmla="*/ 512 h 580"/>
                <a:gd name="T16" fmla="*/ 158 w 178"/>
                <a:gd name="T17" fmla="*/ 505 h 580"/>
                <a:gd name="T18" fmla="*/ 140 w 178"/>
                <a:gd name="T19" fmla="*/ 445 h 580"/>
                <a:gd name="T20" fmla="*/ 116 w 178"/>
                <a:gd name="T21" fmla="*/ 367 h 580"/>
                <a:gd name="T22" fmla="*/ 110 w 178"/>
                <a:gd name="T23" fmla="*/ 374 h 580"/>
                <a:gd name="T24" fmla="*/ 130 w 178"/>
                <a:gd name="T25" fmla="*/ 440 h 580"/>
                <a:gd name="T26" fmla="*/ 136 w 178"/>
                <a:gd name="T27" fmla="*/ 433 h 580"/>
                <a:gd name="T28" fmla="*/ 116 w 178"/>
                <a:gd name="T29" fmla="*/ 367 h 580"/>
                <a:gd name="T30" fmla="*/ 92 w 178"/>
                <a:gd name="T31" fmla="*/ 287 h 580"/>
                <a:gd name="T32" fmla="*/ 86 w 178"/>
                <a:gd name="T33" fmla="*/ 294 h 580"/>
                <a:gd name="T34" fmla="*/ 107 w 178"/>
                <a:gd name="T35" fmla="*/ 362 h 580"/>
                <a:gd name="T36" fmla="*/ 113 w 178"/>
                <a:gd name="T37" fmla="*/ 355 h 580"/>
                <a:gd name="T38" fmla="*/ 92 w 178"/>
                <a:gd name="T39" fmla="*/ 287 h 580"/>
                <a:gd name="T40" fmla="*/ 70 w 178"/>
                <a:gd name="T41" fmla="*/ 214 h 580"/>
                <a:gd name="T42" fmla="*/ 65 w 178"/>
                <a:gd name="T43" fmla="*/ 221 h 580"/>
                <a:gd name="T44" fmla="*/ 83 w 178"/>
                <a:gd name="T45" fmla="*/ 282 h 580"/>
                <a:gd name="T46" fmla="*/ 88 w 178"/>
                <a:gd name="T47" fmla="*/ 276 h 580"/>
                <a:gd name="T48" fmla="*/ 70 w 178"/>
                <a:gd name="T49" fmla="*/ 214 h 580"/>
                <a:gd name="T50" fmla="*/ 46 w 178"/>
                <a:gd name="T51" fmla="*/ 137 h 580"/>
                <a:gd name="T52" fmla="*/ 41 w 178"/>
                <a:gd name="T53" fmla="*/ 145 h 580"/>
                <a:gd name="T54" fmla="*/ 61 w 178"/>
                <a:gd name="T55" fmla="*/ 210 h 580"/>
                <a:gd name="T56" fmla="*/ 67 w 178"/>
                <a:gd name="T57" fmla="*/ 204 h 580"/>
                <a:gd name="T58" fmla="*/ 46 w 178"/>
                <a:gd name="T59" fmla="*/ 137 h 580"/>
                <a:gd name="T60" fmla="*/ 27 w 178"/>
                <a:gd name="T61" fmla="*/ 74 h 580"/>
                <a:gd name="T62" fmla="*/ 22 w 178"/>
                <a:gd name="T63" fmla="*/ 81 h 580"/>
                <a:gd name="T64" fmla="*/ 38 w 178"/>
                <a:gd name="T65" fmla="*/ 133 h 580"/>
                <a:gd name="T66" fmla="*/ 43 w 178"/>
                <a:gd name="T67" fmla="*/ 126 h 580"/>
                <a:gd name="T68" fmla="*/ 27 w 178"/>
                <a:gd name="T69" fmla="*/ 74 h 580"/>
                <a:gd name="T70" fmla="*/ 5 w 178"/>
                <a:gd name="T71" fmla="*/ 0 h 580"/>
                <a:gd name="T72" fmla="*/ 0 w 178"/>
                <a:gd name="T73" fmla="*/ 7 h 580"/>
                <a:gd name="T74" fmla="*/ 19 w 178"/>
                <a:gd name="T75" fmla="*/ 70 h 580"/>
                <a:gd name="T76" fmla="*/ 24 w 178"/>
                <a:gd name="T77" fmla="*/ 63 h 580"/>
                <a:gd name="T78" fmla="*/ 5 w 1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8" h="580">
                  <a:moveTo>
                    <a:pt x="161" y="516"/>
                  </a:moveTo>
                  <a:lnTo>
                    <a:pt x="155" y="522"/>
                  </a:lnTo>
                  <a:lnTo>
                    <a:pt x="173" y="580"/>
                  </a:lnTo>
                  <a:lnTo>
                    <a:pt x="178" y="573"/>
                  </a:lnTo>
                  <a:lnTo>
                    <a:pt x="161" y="516"/>
                  </a:lnTo>
                  <a:moveTo>
                    <a:pt x="140" y="445"/>
                  </a:moveTo>
                  <a:lnTo>
                    <a:pt x="134" y="451"/>
                  </a:lnTo>
                  <a:lnTo>
                    <a:pt x="152" y="512"/>
                  </a:lnTo>
                  <a:lnTo>
                    <a:pt x="158" y="505"/>
                  </a:lnTo>
                  <a:lnTo>
                    <a:pt x="140" y="445"/>
                  </a:lnTo>
                  <a:moveTo>
                    <a:pt x="116" y="367"/>
                  </a:moveTo>
                  <a:lnTo>
                    <a:pt x="110" y="374"/>
                  </a:lnTo>
                  <a:lnTo>
                    <a:pt x="130" y="440"/>
                  </a:lnTo>
                  <a:lnTo>
                    <a:pt x="136" y="433"/>
                  </a:lnTo>
                  <a:lnTo>
                    <a:pt x="116" y="367"/>
                  </a:lnTo>
                  <a:moveTo>
                    <a:pt x="92" y="287"/>
                  </a:moveTo>
                  <a:lnTo>
                    <a:pt x="86" y="294"/>
                  </a:lnTo>
                  <a:lnTo>
                    <a:pt x="107" y="362"/>
                  </a:lnTo>
                  <a:lnTo>
                    <a:pt x="113" y="355"/>
                  </a:lnTo>
                  <a:lnTo>
                    <a:pt x="92" y="287"/>
                  </a:lnTo>
                  <a:moveTo>
                    <a:pt x="70" y="214"/>
                  </a:moveTo>
                  <a:lnTo>
                    <a:pt x="65" y="221"/>
                  </a:lnTo>
                  <a:lnTo>
                    <a:pt x="83" y="282"/>
                  </a:lnTo>
                  <a:lnTo>
                    <a:pt x="88" y="276"/>
                  </a:lnTo>
                  <a:lnTo>
                    <a:pt x="70" y="214"/>
                  </a:lnTo>
                  <a:moveTo>
                    <a:pt x="46" y="137"/>
                  </a:moveTo>
                  <a:lnTo>
                    <a:pt x="41" y="145"/>
                  </a:lnTo>
                  <a:lnTo>
                    <a:pt x="61" y="210"/>
                  </a:lnTo>
                  <a:lnTo>
                    <a:pt x="67" y="204"/>
                  </a:lnTo>
                  <a:lnTo>
                    <a:pt x="46" y="137"/>
                  </a:lnTo>
                  <a:moveTo>
                    <a:pt x="27" y="74"/>
                  </a:moveTo>
                  <a:lnTo>
                    <a:pt x="22" y="81"/>
                  </a:lnTo>
                  <a:lnTo>
                    <a:pt x="38" y="133"/>
                  </a:lnTo>
                  <a:lnTo>
                    <a:pt x="43" y="126"/>
                  </a:lnTo>
                  <a:lnTo>
                    <a:pt x="27" y="74"/>
                  </a:lnTo>
                  <a:moveTo>
                    <a:pt x="5" y="0"/>
                  </a:moveTo>
                  <a:lnTo>
                    <a:pt x="0" y="7"/>
                  </a:lnTo>
                  <a:lnTo>
                    <a:pt x="19" y="70"/>
                  </a:lnTo>
                  <a:lnTo>
                    <a:pt x="24" y="6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8" name="Freeform 160">
              <a:extLst>
                <a:ext uri="{FF2B5EF4-FFF2-40B4-BE49-F238E27FC236}">
                  <a16:creationId xmlns:a16="http://schemas.microsoft.com/office/drawing/2014/main" id="{81B297C8-C506-4F13-AF5C-F5B0EB050D3F}"/>
                </a:ext>
              </a:extLst>
            </p:cNvPr>
            <p:cNvSpPr>
              <a:spLocks noEditPoints="1"/>
            </p:cNvSpPr>
            <p:nvPr/>
          </p:nvSpPr>
          <p:spPr bwMode="auto">
            <a:xfrm>
              <a:off x="-14448950" y="-11105901"/>
              <a:ext cx="587980" cy="1005922"/>
            </a:xfrm>
            <a:custGeom>
              <a:avLst/>
              <a:gdLst>
                <a:gd name="T0" fmla="*/ 87 w 88"/>
                <a:gd name="T1" fmla="*/ 293 h 298"/>
                <a:gd name="T2" fmla="*/ 86 w 88"/>
                <a:gd name="T3" fmla="*/ 293 h 298"/>
                <a:gd name="T4" fmla="*/ 88 w 88"/>
                <a:gd name="T5" fmla="*/ 298 h 298"/>
                <a:gd name="T6" fmla="*/ 87 w 88"/>
                <a:gd name="T7" fmla="*/ 293 h 298"/>
                <a:gd name="T8" fmla="*/ 70 w 88"/>
                <a:gd name="T9" fmla="*/ 215 h 298"/>
                <a:gd name="T10" fmla="*/ 65 w 88"/>
                <a:gd name="T11" fmla="*/ 221 h 298"/>
                <a:gd name="T12" fmla="*/ 83 w 88"/>
                <a:gd name="T13" fmla="*/ 283 h 298"/>
                <a:gd name="T14" fmla="*/ 85 w 88"/>
                <a:gd name="T15" fmla="*/ 279 h 298"/>
                <a:gd name="T16" fmla="*/ 82 w 88"/>
                <a:gd name="T17" fmla="*/ 255 h 298"/>
                <a:gd name="T18" fmla="*/ 70 w 88"/>
                <a:gd name="T19" fmla="*/ 215 h 298"/>
                <a:gd name="T20" fmla="*/ 47 w 88"/>
                <a:gd name="T21" fmla="*/ 137 h 298"/>
                <a:gd name="T22" fmla="*/ 41 w 88"/>
                <a:gd name="T23" fmla="*/ 144 h 298"/>
                <a:gd name="T24" fmla="*/ 61 w 88"/>
                <a:gd name="T25" fmla="*/ 211 h 298"/>
                <a:gd name="T26" fmla="*/ 67 w 88"/>
                <a:gd name="T27" fmla="*/ 203 h 298"/>
                <a:gd name="T28" fmla="*/ 47 w 88"/>
                <a:gd name="T29" fmla="*/ 137 h 298"/>
                <a:gd name="T30" fmla="*/ 28 w 88"/>
                <a:gd name="T31" fmla="*/ 75 h 298"/>
                <a:gd name="T32" fmla="*/ 22 w 88"/>
                <a:gd name="T33" fmla="*/ 81 h 298"/>
                <a:gd name="T34" fmla="*/ 38 w 88"/>
                <a:gd name="T35" fmla="*/ 133 h 298"/>
                <a:gd name="T36" fmla="*/ 44 w 88"/>
                <a:gd name="T37" fmla="*/ 126 h 298"/>
                <a:gd name="T38" fmla="*/ 28 w 88"/>
                <a:gd name="T39" fmla="*/ 75 h 298"/>
                <a:gd name="T40" fmla="*/ 5 w 88"/>
                <a:gd name="T41" fmla="*/ 0 h 298"/>
                <a:gd name="T42" fmla="*/ 0 w 88"/>
                <a:gd name="T43" fmla="*/ 7 h 298"/>
                <a:gd name="T44" fmla="*/ 19 w 88"/>
                <a:gd name="T45" fmla="*/ 70 h 298"/>
                <a:gd name="T46" fmla="*/ 25 w 88"/>
                <a:gd name="T47" fmla="*/ 63 h 298"/>
                <a:gd name="T48" fmla="*/ 5 w 88"/>
                <a:gd name="T4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298">
                  <a:moveTo>
                    <a:pt x="87" y="293"/>
                  </a:moveTo>
                  <a:lnTo>
                    <a:pt x="86" y="293"/>
                  </a:lnTo>
                  <a:lnTo>
                    <a:pt x="88" y="298"/>
                  </a:lnTo>
                  <a:lnTo>
                    <a:pt x="87" y="293"/>
                  </a:lnTo>
                  <a:close/>
                  <a:moveTo>
                    <a:pt x="70" y="215"/>
                  </a:moveTo>
                  <a:lnTo>
                    <a:pt x="65" y="221"/>
                  </a:lnTo>
                  <a:lnTo>
                    <a:pt x="83" y="283"/>
                  </a:lnTo>
                  <a:lnTo>
                    <a:pt x="85" y="279"/>
                  </a:lnTo>
                  <a:lnTo>
                    <a:pt x="82" y="255"/>
                  </a:lnTo>
                  <a:lnTo>
                    <a:pt x="70" y="215"/>
                  </a:lnTo>
                  <a:close/>
                  <a:moveTo>
                    <a:pt x="47" y="137"/>
                  </a:moveTo>
                  <a:lnTo>
                    <a:pt x="41" y="144"/>
                  </a:lnTo>
                  <a:lnTo>
                    <a:pt x="61" y="211"/>
                  </a:lnTo>
                  <a:lnTo>
                    <a:pt x="67" y="203"/>
                  </a:lnTo>
                  <a:lnTo>
                    <a:pt x="47" y="137"/>
                  </a:lnTo>
                  <a:close/>
                  <a:moveTo>
                    <a:pt x="28" y="75"/>
                  </a:moveTo>
                  <a:lnTo>
                    <a:pt x="22" y="81"/>
                  </a:lnTo>
                  <a:lnTo>
                    <a:pt x="38" y="133"/>
                  </a:lnTo>
                  <a:lnTo>
                    <a:pt x="44" y="126"/>
                  </a:lnTo>
                  <a:lnTo>
                    <a:pt x="28" y="75"/>
                  </a:lnTo>
                  <a:close/>
                  <a:moveTo>
                    <a:pt x="5" y="0"/>
                  </a:moveTo>
                  <a:lnTo>
                    <a:pt x="0" y="7"/>
                  </a:lnTo>
                  <a:lnTo>
                    <a:pt x="19" y="70"/>
                  </a:lnTo>
                  <a:lnTo>
                    <a:pt x="25" y="63"/>
                  </a:lnTo>
                  <a:lnTo>
                    <a:pt x="5"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9" name="Freeform 161">
              <a:extLst>
                <a:ext uri="{FF2B5EF4-FFF2-40B4-BE49-F238E27FC236}">
                  <a16:creationId xmlns:a16="http://schemas.microsoft.com/office/drawing/2014/main" id="{7857B418-0753-4642-AF62-53BF42A27002}"/>
                </a:ext>
              </a:extLst>
            </p:cNvPr>
            <p:cNvSpPr>
              <a:spLocks noEditPoints="1"/>
            </p:cNvSpPr>
            <p:nvPr/>
          </p:nvSpPr>
          <p:spPr bwMode="auto">
            <a:xfrm>
              <a:off x="-14448950" y="-11105901"/>
              <a:ext cx="587980" cy="1005922"/>
            </a:xfrm>
            <a:custGeom>
              <a:avLst/>
              <a:gdLst>
                <a:gd name="T0" fmla="*/ 87 w 88"/>
                <a:gd name="T1" fmla="*/ 293 h 298"/>
                <a:gd name="T2" fmla="*/ 86 w 88"/>
                <a:gd name="T3" fmla="*/ 293 h 298"/>
                <a:gd name="T4" fmla="*/ 88 w 88"/>
                <a:gd name="T5" fmla="*/ 298 h 298"/>
                <a:gd name="T6" fmla="*/ 87 w 88"/>
                <a:gd name="T7" fmla="*/ 293 h 298"/>
                <a:gd name="T8" fmla="*/ 70 w 88"/>
                <a:gd name="T9" fmla="*/ 215 h 298"/>
                <a:gd name="T10" fmla="*/ 65 w 88"/>
                <a:gd name="T11" fmla="*/ 221 h 298"/>
                <a:gd name="T12" fmla="*/ 83 w 88"/>
                <a:gd name="T13" fmla="*/ 283 h 298"/>
                <a:gd name="T14" fmla="*/ 85 w 88"/>
                <a:gd name="T15" fmla="*/ 279 h 298"/>
                <a:gd name="T16" fmla="*/ 82 w 88"/>
                <a:gd name="T17" fmla="*/ 255 h 298"/>
                <a:gd name="T18" fmla="*/ 70 w 88"/>
                <a:gd name="T19" fmla="*/ 215 h 298"/>
                <a:gd name="T20" fmla="*/ 47 w 88"/>
                <a:gd name="T21" fmla="*/ 137 h 298"/>
                <a:gd name="T22" fmla="*/ 41 w 88"/>
                <a:gd name="T23" fmla="*/ 144 h 298"/>
                <a:gd name="T24" fmla="*/ 61 w 88"/>
                <a:gd name="T25" fmla="*/ 211 h 298"/>
                <a:gd name="T26" fmla="*/ 67 w 88"/>
                <a:gd name="T27" fmla="*/ 203 h 298"/>
                <a:gd name="T28" fmla="*/ 47 w 88"/>
                <a:gd name="T29" fmla="*/ 137 h 298"/>
                <a:gd name="T30" fmla="*/ 28 w 88"/>
                <a:gd name="T31" fmla="*/ 75 h 298"/>
                <a:gd name="T32" fmla="*/ 22 w 88"/>
                <a:gd name="T33" fmla="*/ 81 h 298"/>
                <a:gd name="T34" fmla="*/ 38 w 88"/>
                <a:gd name="T35" fmla="*/ 133 h 298"/>
                <a:gd name="T36" fmla="*/ 44 w 88"/>
                <a:gd name="T37" fmla="*/ 126 h 298"/>
                <a:gd name="T38" fmla="*/ 28 w 88"/>
                <a:gd name="T39" fmla="*/ 75 h 298"/>
                <a:gd name="T40" fmla="*/ 5 w 88"/>
                <a:gd name="T41" fmla="*/ 0 h 298"/>
                <a:gd name="T42" fmla="*/ 0 w 88"/>
                <a:gd name="T43" fmla="*/ 7 h 298"/>
                <a:gd name="T44" fmla="*/ 19 w 88"/>
                <a:gd name="T45" fmla="*/ 70 h 298"/>
                <a:gd name="T46" fmla="*/ 25 w 88"/>
                <a:gd name="T47" fmla="*/ 63 h 298"/>
                <a:gd name="T48" fmla="*/ 5 w 88"/>
                <a:gd name="T4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298">
                  <a:moveTo>
                    <a:pt x="87" y="293"/>
                  </a:moveTo>
                  <a:lnTo>
                    <a:pt x="86" y="293"/>
                  </a:lnTo>
                  <a:lnTo>
                    <a:pt x="88" y="298"/>
                  </a:lnTo>
                  <a:lnTo>
                    <a:pt x="87" y="293"/>
                  </a:lnTo>
                  <a:moveTo>
                    <a:pt x="70" y="215"/>
                  </a:moveTo>
                  <a:lnTo>
                    <a:pt x="65" y="221"/>
                  </a:lnTo>
                  <a:lnTo>
                    <a:pt x="83" y="283"/>
                  </a:lnTo>
                  <a:lnTo>
                    <a:pt x="85" y="279"/>
                  </a:lnTo>
                  <a:lnTo>
                    <a:pt x="82" y="255"/>
                  </a:lnTo>
                  <a:lnTo>
                    <a:pt x="70" y="215"/>
                  </a:lnTo>
                  <a:moveTo>
                    <a:pt x="47" y="137"/>
                  </a:moveTo>
                  <a:lnTo>
                    <a:pt x="41" y="144"/>
                  </a:lnTo>
                  <a:lnTo>
                    <a:pt x="61" y="211"/>
                  </a:lnTo>
                  <a:lnTo>
                    <a:pt x="67" y="203"/>
                  </a:lnTo>
                  <a:lnTo>
                    <a:pt x="47" y="137"/>
                  </a:lnTo>
                  <a:moveTo>
                    <a:pt x="28" y="75"/>
                  </a:moveTo>
                  <a:lnTo>
                    <a:pt x="22" y="81"/>
                  </a:lnTo>
                  <a:lnTo>
                    <a:pt x="38" y="133"/>
                  </a:lnTo>
                  <a:lnTo>
                    <a:pt x="44" y="126"/>
                  </a:lnTo>
                  <a:lnTo>
                    <a:pt x="28" y="75"/>
                  </a:lnTo>
                  <a:moveTo>
                    <a:pt x="5" y="0"/>
                  </a:moveTo>
                  <a:lnTo>
                    <a:pt x="0" y="7"/>
                  </a:lnTo>
                  <a:lnTo>
                    <a:pt x="19" y="70"/>
                  </a:lnTo>
                  <a:lnTo>
                    <a:pt x="25" y="6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0" name="Freeform 162">
              <a:extLst>
                <a:ext uri="{FF2B5EF4-FFF2-40B4-BE49-F238E27FC236}">
                  <a16:creationId xmlns:a16="http://schemas.microsoft.com/office/drawing/2014/main" id="{057BD5F0-A1CC-4A9B-BFFA-27410ECBCB68}"/>
                </a:ext>
              </a:extLst>
            </p:cNvPr>
            <p:cNvSpPr>
              <a:spLocks/>
            </p:cNvSpPr>
            <p:nvPr/>
          </p:nvSpPr>
          <p:spPr bwMode="auto">
            <a:xfrm>
              <a:off x="-16540290" y="-11308436"/>
              <a:ext cx="2385330" cy="1485254"/>
            </a:xfrm>
            <a:custGeom>
              <a:avLst/>
              <a:gdLst>
                <a:gd name="T0" fmla="*/ 356 w 357"/>
                <a:gd name="T1" fmla="*/ 0 h 440"/>
                <a:gd name="T2" fmla="*/ 0 w 357"/>
                <a:gd name="T3" fmla="*/ 429 h 440"/>
                <a:gd name="T4" fmla="*/ 4 w 357"/>
                <a:gd name="T5" fmla="*/ 440 h 440"/>
                <a:gd name="T6" fmla="*/ 103 w 357"/>
                <a:gd name="T7" fmla="*/ 320 h 440"/>
                <a:gd name="T8" fmla="*/ 103 w 357"/>
                <a:gd name="T9" fmla="*/ 320 h 440"/>
                <a:gd name="T10" fmla="*/ 109 w 357"/>
                <a:gd name="T11" fmla="*/ 313 h 440"/>
                <a:gd name="T12" fmla="*/ 313 w 357"/>
                <a:gd name="T13" fmla="*/ 67 h 440"/>
                <a:gd name="T14" fmla="*/ 313 w 357"/>
                <a:gd name="T15" fmla="*/ 67 h 440"/>
                <a:gd name="T16" fmla="*/ 318 w 357"/>
                <a:gd name="T17" fmla="*/ 60 h 440"/>
                <a:gd name="T18" fmla="*/ 357 w 357"/>
                <a:gd name="T19" fmla="*/ 13 h 440"/>
                <a:gd name="T20" fmla="*/ 356 w 357"/>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440">
                  <a:moveTo>
                    <a:pt x="356" y="0"/>
                  </a:moveTo>
                  <a:lnTo>
                    <a:pt x="0" y="429"/>
                  </a:lnTo>
                  <a:lnTo>
                    <a:pt x="4" y="440"/>
                  </a:lnTo>
                  <a:lnTo>
                    <a:pt x="103" y="320"/>
                  </a:lnTo>
                  <a:lnTo>
                    <a:pt x="103" y="320"/>
                  </a:lnTo>
                  <a:lnTo>
                    <a:pt x="109" y="313"/>
                  </a:lnTo>
                  <a:lnTo>
                    <a:pt x="313" y="67"/>
                  </a:lnTo>
                  <a:lnTo>
                    <a:pt x="313" y="67"/>
                  </a:lnTo>
                  <a:lnTo>
                    <a:pt x="318" y="60"/>
                  </a:lnTo>
                  <a:lnTo>
                    <a:pt x="357" y="13"/>
                  </a:lnTo>
                  <a:lnTo>
                    <a:pt x="356"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1" name="Freeform 163">
              <a:extLst>
                <a:ext uri="{FF2B5EF4-FFF2-40B4-BE49-F238E27FC236}">
                  <a16:creationId xmlns:a16="http://schemas.microsoft.com/office/drawing/2014/main" id="{A0E5DDD3-41D6-4FB1-B864-F9F6BE7A8185}"/>
                </a:ext>
              </a:extLst>
            </p:cNvPr>
            <p:cNvSpPr>
              <a:spLocks/>
            </p:cNvSpPr>
            <p:nvPr/>
          </p:nvSpPr>
          <p:spPr bwMode="auto">
            <a:xfrm>
              <a:off x="-16540290" y="-11308436"/>
              <a:ext cx="2385330" cy="1485254"/>
            </a:xfrm>
            <a:custGeom>
              <a:avLst/>
              <a:gdLst>
                <a:gd name="T0" fmla="*/ 356 w 357"/>
                <a:gd name="T1" fmla="*/ 0 h 440"/>
                <a:gd name="T2" fmla="*/ 0 w 357"/>
                <a:gd name="T3" fmla="*/ 429 h 440"/>
                <a:gd name="T4" fmla="*/ 4 w 357"/>
                <a:gd name="T5" fmla="*/ 440 h 440"/>
                <a:gd name="T6" fmla="*/ 103 w 357"/>
                <a:gd name="T7" fmla="*/ 320 h 440"/>
                <a:gd name="T8" fmla="*/ 103 w 357"/>
                <a:gd name="T9" fmla="*/ 320 h 440"/>
                <a:gd name="T10" fmla="*/ 109 w 357"/>
                <a:gd name="T11" fmla="*/ 313 h 440"/>
                <a:gd name="T12" fmla="*/ 313 w 357"/>
                <a:gd name="T13" fmla="*/ 67 h 440"/>
                <a:gd name="T14" fmla="*/ 313 w 357"/>
                <a:gd name="T15" fmla="*/ 67 h 440"/>
                <a:gd name="T16" fmla="*/ 318 w 357"/>
                <a:gd name="T17" fmla="*/ 60 h 440"/>
                <a:gd name="T18" fmla="*/ 357 w 357"/>
                <a:gd name="T19" fmla="*/ 13 h 440"/>
                <a:gd name="T20" fmla="*/ 356 w 357"/>
                <a:gd name="T2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440">
                  <a:moveTo>
                    <a:pt x="356" y="0"/>
                  </a:moveTo>
                  <a:lnTo>
                    <a:pt x="0" y="429"/>
                  </a:lnTo>
                  <a:lnTo>
                    <a:pt x="4" y="440"/>
                  </a:lnTo>
                  <a:lnTo>
                    <a:pt x="103" y="320"/>
                  </a:lnTo>
                  <a:lnTo>
                    <a:pt x="103" y="320"/>
                  </a:lnTo>
                  <a:lnTo>
                    <a:pt x="109" y="313"/>
                  </a:lnTo>
                  <a:lnTo>
                    <a:pt x="313" y="67"/>
                  </a:lnTo>
                  <a:lnTo>
                    <a:pt x="313" y="67"/>
                  </a:lnTo>
                  <a:lnTo>
                    <a:pt x="318" y="60"/>
                  </a:lnTo>
                  <a:lnTo>
                    <a:pt x="357" y="13"/>
                  </a:lnTo>
                  <a:lnTo>
                    <a:pt x="3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2" name="Freeform 164">
              <a:extLst>
                <a:ext uri="{FF2B5EF4-FFF2-40B4-BE49-F238E27FC236}">
                  <a16:creationId xmlns:a16="http://schemas.microsoft.com/office/drawing/2014/main" id="{8BC0CF0D-985D-4387-9B55-7719AD1EE37A}"/>
                </a:ext>
              </a:extLst>
            </p:cNvPr>
            <p:cNvSpPr>
              <a:spLocks/>
            </p:cNvSpPr>
            <p:nvPr/>
          </p:nvSpPr>
          <p:spPr bwMode="auto">
            <a:xfrm>
              <a:off x="-15852085" y="-10251880"/>
              <a:ext cx="40090" cy="23629"/>
            </a:xfrm>
            <a:custGeom>
              <a:avLst/>
              <a:gdLst>
                <a:gd name="T0" fmla="*/ 6 w 6"/>
                <a:gd name="T1" fmla="*/ 0 h 7"/>
                <a:gd name="T2" fmla="*/ 0 w 6"/>
                <a:gd name="T3" fmla="*/ 7 h 7"/>
                <a:gd name="T4" fmla="*/ 6 w 6"/>
                <a:gd name="T5" fmla="*/ 0 h 7"/>
                <a:gd name="T6" fmla="*/ 6 w 6"/>
                <a:gd name="T7" fmla="*/ 0 h 7"/>
              </a:gdLst>
              <a:ahLst/>
              <a:cxnLst>
                <a:cxn ang="0">
                  <a:pos x="T0" y="T1"/>
                </a:cxn>
                <a:cxn ang="0">
                  <a:pos x="T2" y="T3"/>
                </a:cxn>
                <a:cxn ang="0">
                  <a:pos x="T4" y="T5"/>
                </a:cxn>
                <a:cxn ang="0">
                  <a:pos x="T6" y="T7"/>
                </a:cxn>
              </a:cxnLst>
              <a:rect l="0" t="0" r="r" b="b"/>
              <a:pathLst>
                <a:path w="6" h="7">
                  <a:moveTo>
                    <a:pt x="6" y="0"/>
                  </a:moveTo>
                  <a:lnTo>
                    <a:pt x="0" y="7"/>
                  </a:lnTo>
                  <a:lnTo>
                    <a:pt x="6" y="0"/>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3" name="Freeform 165">
              <a:extLst>
                <a:ext uri="{FF2B5EF4-FFF2-40B4-BE49-F238E27FC236}">
                  <a16:creationId xmlns:a16="http://schemas.microsoft.com/office/drawing/2014/main" id="{056E4B99-DF48-4853-B669-D0E12435B357}"/>
                </a:ext>
              </a:extLst>
            </p:cNvPr>
            <p:cNvSpPr>
              <a:spLocks/>
            </p:cNvSpPr>
            <p:nvPr/>
          </p:nvSpPr>
          <p:spPr bwMode="auto">
            <a:xfrm>
              <a:off x="-15852085" y="-10251880"/>
              <a:ext cx="40090" cy="23629"/>
            </a:xfrm>
            <a:custGeom>
              <a:avLst/>
              <a:gdLst>
                <a:gd name="T0" fmla="*/ 6 w 6"/>
                <a:gd name="T1" fmla="*/ 0 h 7"/>
                <a:gd name="T2" fmla="*/ 0 w 6"/>
                <a:gd name="T3" fmla="*/ 7 h 7"/>
                <a:gd name="T4" fmla="*/ 6 w 6"/>
                <a:gd name="T5" fmla="*/ 0 h 7"/>
                <a:gd name="T6" fmla="*/ 6 w 6"/>
                <a:gd name="T7" fmla="*/ 0 h 7"/>
              </a:gdLst>
              <a:ahLst/>
              <a:cxnLst>
                <a:cxn ang="0">
                  <a:pos x="T0" y="T1"/>
                </a:cxn>
                <a:cxn ang="0">
                  <a:pos x="T2" y="T3"/>
                </a:cxn>
                <a:cxn ang="0">
                  <a:pos x="T4" y="T5"/>
                </a:cxn>
                <a:cxn ang="0">
                  <a:pos x="T6" y="T7"/>
                </a:cxn>
              </a:cxnLst>
              <a:rect l="0" t="0" r="r" b="b"/>
              <a:pathLst>
                <a:path w="6" h="7">
                  <a:moveTo>
                    <a:pt x="6" y="0"/>
                  </a:moveTo>
                  <a:lnTo>
                    <a:pt x="0" y="7"/>
                  </a:lnTo>
                  <a:lnTo>
                    <a:pt x="6"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4" name="Freeform 166">
              <a:extLst>
                <a:ext uri="{FF2B5EF4-FFF2-40B4-BE49-F238E27FC236}">
                  <a16:creationId xmlns:a16="http://schemas.microsoft.com/office/drawing/2014/main" id="{1E41B868-FFE8-4688-8326-9ADC3011A8D8}"/>
                </a:ext>
              </a:extLst>
            </p:cNvPr>
            <p:cNvSpPr>
              <a:spLocks/>
            </p:cNvSpPr>
            <p:nvPr/>
          </p:nvSpPr>
          <p:spPr bwMode="auto">
            <a:xfrm>
              <a:off x="-14448950" y="-11105901"/>
              <a:ext cx="33408" cy="23629"/>
            </a:xfrm>
            <a:custGeom>
              <a:avLst/>
              <a:gdLst>
                <a:gd name="T0" fmla="*/ 5 w 5"/>
                <a:gd name="T1" fmla="*/ 0 h 7"/>
                <a:gd name="T2" fmla="*/ 0 w 5"/>
                <a:gd name="T3" fmla="*/ 7 h 7"/>
                <a:gd name="T4" fmla="*/ 5 w 5"/>
                <a:gd name="T5" fmla="*/ 0 h 7"/>
                <a:gd name="T6" fmla="*/ 5 w 5"/>
                <a:gd name="T7" fmla="*/ 0 h 7"/>
              </a:gdLst>
              <a:ahLst/>
              <a:cxnLst>
                <a:cxn ang="0">
                  <a:pos x="T0" y="T1"/>
                </a:cxn>
                <a:cxn ang="0">
                  <a:pos x="T2" y="T3"/>
                </a:cxn>
                <a:cxn ang="0">
                  <a:pos x="T4" y="T5"/>
                </a:cxn>
                <a:cxn ang="0">
                  <a:pos x="T6" y="T7"/>
                </a:cxn>
              </a:cxnLst>
              <a:rect l="0" t="0" r="r" b="b"/>
              <a:pathLst>
                <a:path w="5" h="7">
                  <a:moveTo>
                    <a:pt x="5" y="0"/>
                  </a:moveTo>
                  <a:lnTo>
                    <a:pt x="0" y="7"/>
                  </a:lnTo>
                  <a:lnTo>
                    <a:pt x="5" y="0"/>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5" name="Freeform 167">
              <a:extLst>
                <a:ext uri="{FF2B5EF4-FFF2-40B4-BE49-F238E27FC236}">
                  <a16:creationId xmlns:a16="http://schemas.microsoft.com/office/drawing/2014/main" id="{C5490A85-0F30-48CF-9BC5-DA8E914C7BC3}"/>
                </a:ext>
              </a:extLst>
            </p:cNvPr>
            <p:cNvSpPr>
              <a:spLocks/>
            </p:cNvSpPr>
            <p:nvPr/>
          </p:nvSpPr>
          <p:spPr bwMode="auto">
            <a:xfrm>
              <a:off x="-14448950" y="-11105901"/>
              <a:ext cx="33408" cy="23629"/>
            </a:xfrm>
            <a:custGeom>
              <a:avLst/>
              <a:gdLst>
                <a:gd name="T0" fmla="*/ 5 w 5"/>
                <a:gd name="T1" fmla="*/ 0 h 7"/>
                <a:gd name="T2" fmla="*/ 0 w 5"/>
                <a:gd name="T3" fmla="*/ 7 h 7"/>
                <a:gd name="T4" fmla="*/ 5 w 5"/>
                <a:gd name="T5" fmla="*/ 0 h 7"/>
                <a:gd name="T6" fmla="*/ 5 w 5"/>
                <a:gd name="T7" fmla="*/ 0 h 7"/>
              </a:gdLst>
              <a:ahLst/>
              <a:cxnLst>
                <a:cxn ang="0">
                  <a:pos x="T0" y="T1"/>
                </a:cxn>
                <a:cxn ang="0">
                  <a:pos x="T2" y="T3"/>
                </a:cxn>
                <a:cxn ang="0">
                  <a:pos x="T4" y="T5"/>
                </a:cxn>
                <a:cxn ang="0">
                  <a:pos x="T6" y="T7"/>
                </a:cxn>
              </a:cxnLst>
              <a:rect l="0" t="0" r="r" b="b"/>
              <a:pathLst>
                <a:path w="5" h="7">
                  <a:moveTo>
                    <a:pt x="5" y="0"/>
                  </a:moveTo>
                  <a:lnTo>
                    <a:pt x="0" y="7"/>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6" name="Freeform 168">
              <a:extLst>
                <a:ext uri="{FF2B5EF4-FFF2-40B4-BE49-F238E27FC236}">
                  <a16:creationId xmlns:a16="http://schemas.microsoft.com/office/drawing/2014/main" id="{5BD1AFB7-DF07-4431-84A7-4468C01B6C04}"/>
                </a:ext>
              </a:extLst>
            </p:cNvPr>
            <p:cNvSpPr>
              <a:spLocks/>
            </p:cNvSpPr>
            <p:nvPr/>
          </p:nvSpPr>
          <p:spPr bwMode="auto">
            <a:xfrm>
              <a:off x="-15357647" y="-8972537"/>
              <a:ext cx="1783986" cy="1120692"/>
            </a:xfrm>
            <a:custGeom>
              <a:avLst/>
              <a:gdLst>
                <a:gd name="T0" fmla="*/ 266 w 267"/>
                <a:gd name="T1" fmla="*/ 0 h 332"/>
                <a:gd name="T2" fmla="*/ 210 w 267"/>
                <a:gd name="T3" fmla="*/ 67 h 332"/>
                <a:gd name="T4" fmla="*/ 214 w 267"/>
                <a:gd name="T5" fmla="*/ 78 h 332"/>
                <a:gd name="T6" fmla="*/ 208 w 267"/>
                <a:gd name="T7" fmla="*/ 85 h 332"/>
                <a:gd name="T8" fmla="*/ 205 w 267"/>
                <a:gd name="T9" fmla="*/ 74 h 332"/>
                <a:gd name="T10" fmla="*/ 105 w 267"/>
                <a:gd name="T11" fmla="*/ 194 h 332"/>
                <a:gd name="T12" fmla="*/ 108 w 267"/>
                <a:gd name="T13" fmla="*/ 205 h 332"/>
                <a:gd name="T14" fmla="*/ 103 w 267"/>
                <a:gd name="T15" fmla="*/ 212 h 332"/>
                <a:gd name="T16" fmla="*/ 100 w 267"/>
                <a:gd name="T17" fmla="*/ 201 h 332"/>
                <a:gd name="T18" fmla="*/ 0 w 267"/>
                <a:gd name="T19" fmla="*/ 322 h 332"/>
                <a:gd name="T20" fmla="*/ 3 w 267"/>
                <a:gd name="T21" fmla="*/ 332 h 332"/>
                <a:gd name="T22" fmla="*/ 267 w 267"/>
                <a:gd name="T23" fmla="*/ 14 h 332"/>
                <a:gd name="T24" fmla="*/ 266 w 267"/>
                <a:gd name="T2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 h="332">
                  <a:moveTo>
                    <a:pt x="266" y="0"/>
                  </a:moveTo>
                  <a:lnTo>
                    <a:pt x="210" y="67"/>
                  </a:lnTo>
                  <a:lnTo>
                    <a:pt x="214" y="78"/>
                  </a:lnTo>
                  <a:lnTo>
                    <a:pt x="208" y="85"/>
                  </a:lnTo>
                  <a:lnTo>
                    <a:pt x="205" y="74"/>
                  </a:lnTo>
                  <a:lnTo>
                    <a:pt x="105" y="194"/>
                  </a:lnTo>
                  <a:lnTo>
                    <a:pt x="108" y="205"/>
                  </a:lnTo>
                  <a:lnTo>
                    <a:pt x="103" y="212"/>
                  </a:lnTo>
                  <a:lnTo>
                    <a:pt x="100" y="201"/>
                  </a:lnTo>
                  <a:lnTo>
                    <a:pt x="0" y="322"/>
                  </a:lnTo>
                  <a:lnTo>
                    <a:pt x="3" y="332"/>
                  </a:lnTo>
                  <a:lnTo>
                    <a:pt x="267" y="14"/>
                  </a:lnTo>
                  <a:lnTo>
                    <a:pt x="266"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7" name="Freeform 169">
              <a:extLst>
                <a:ext uri="{FF2B5EF4-FFF2-40B4-BE49-F238E27FC236}">
                  <a16:creationId xmlns:a16="http://schemas.microsoft.com/office/drawing/2014/main" id="{F3E4DFED-3506-4741-81BA-BDAB73CBF243}"/>
                </a:ext>
              </a:extLst>
            </p:cNvPr>
            <p:cNvSpPr>
              <a:spLocks/>
            </p:cNvSpPr>
            <p:nvPr/>
          </p:nvSpPr>
          <p:spPr bwMode="auto">
            <a:xfrm>
              <a:off x="-15357647" y="-8972537"/>
              <a:ext cx="1783986" cy="1120692"/>
            </a:xfrm>
            <a:custGeom>
              <a:avLst/>
              <a:gdLst>
                <a:gd name="T0" fmla="*/ 266 w 267"/>
                <a:gd name="T1" fmla="*/ 0 h 332"/>
                <a:gd name="T2" fmla="*/ 210 w 267"/>
                <a:gd name="T3" fmla="*/ 67 h 332"/>
                <a:gd name="T4" fmla="*/ 214 w 267"/>
                <a:gd name="T5" fmla="*/ 78 h 332"/>
                <a:gd name="T6" fmla="*/ 208 w 267"/>
                <a:gd name="T7" fmla="*/ 85 h 332"/>
                <a:gd name="T8" fmla="*/ 205 w 267"/>
                <a:gd name="T9" fmla="*/ 74 h 332"/>
                <a:gd name="T10" fmla="*/ 105 w 267"/>
                <a:gd name="T11" fmla="*/ 194 h 332"/>
                <a:gd name="T12" fmla="*/ 108 w 267"/>
                <a:gd name="T13" fmla="*/ 205 h 332"/>
                <a:gd name="T14" fmla="*/ 103 w 267"/>
                <a:gd name="T15" fmla="*/ 212 h 332"/>
                <a:gd name="T16" fmla="*/ 100 w 267"/>
                <a:gd name="T17" fmla="*/ 201 h 332"/>
                <a:gd name="T18" fmla="*/ 0 w 267"/>
                <a:gd name="T19" fmla="*/ 322 h 332"/>
                <a:gd name="T20" fmla="*/ 3 w 267"/>
                <a:gd name="T21" fmla="*/ 332 h 332"/>
                <a:gd name="T22" fmla="*/ 267 w 267"/>
                <a:gd name="T23" fmla="*/ 14 h 332"/>
                <a:gd name="T24" fmla="*/ 266 w 267"/>
                <a:gd name="T2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 h="332">
                  <a:moveTo>
                    <a:pt x="266" y="0"/>
                  </a:moveTo>
                  <a:lnTo>
                    <a:pt x="210" y="67"/>
                  </a:lnTo>
                  <a:lnTo>
                    <a:pt x="214" y="78"/>
                  </a:lnTo>
                  <a:lnTo>
                    <a:pt x="208" y="85"/>
                  </a:lnTo>
                  <a:lnTo>
                    <a:pt x="205" y="74"/>
                  </a:lnTo>
                  <a:lnTo>
                    <a:pt x="105" y="194"/>
                  </a:lnTo>
                  <a:lnTo>
                    <a:pt x="108" y="205"/>
                  </a:lnTo>
                  <a:lnTo>
                    <a:pt x="103" y="212"/>
                  </a:lnTo>
                  <a:lnTo>
                    <a:pt x="100" y="201"/>
                  </a:lnTo>
                  <a:lnTo>
                    <a:pt x="0" y="322"/>
                  </a:lnTo>
                  <a:lnTo>
                    <a:pt x="3" y="332"/>
                  </a:lnTo>
                  <a:lnTo>
                    <a:pt x="267" y="14"/>
                  </a:lnTo>
                  <a:lnTo>
                    <a:pt x="2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8" name="Freeform 170">
              <a:extLst>
                <a:ext uri="{FF2B5EF4-FFF2-40B4-BE49-F238E27FC236}">
                  <a16:creationId xmlns:a16="http://schemas.microsoft.com/office/drawing/2014/main" id="{44E6E550-A4A4-453D-966D-C1644E6C8B5F}"/>
                </a:ext>
              </a:extLst>
            </p:cNvPr>
            <p:cNvSpPr>
              <a:spLocks/>
            </p:cNvSpPr>
            <p:nvPr/>
          </p:nvSpPr>
          <p:spPr bwMode="auto">
            <a:xfrm>
              <a:off x="-14689488" y="-8317675"/>
              <a:ext cx="53453" cy="60760"/>
            </a:xfrm>
            <a:custGeom>
              <a:avLst/>
              <a:gdLst>
                <a:gd name="T0" fmla="*/ 5 w 8"/>
                <a:gd name="T1" fmla="*/ 0 h 18"/>
                <a:gd name="T2" fmla="*/ 0 w 8"/>
                <a:gd name="T3" fmla="*/ 7 h 18"/>
                <a:gd name="T4" fmla="*/ 3 w 8"/>
                <a:gd name="T5" fmla="*/ 18 h 18"/>
                <a:gd name="T6" fmla="*/ 8 w 8"/>
                <a:gd name="T7" fmla="*/ 11 h 18"/>
                <a:gd name="T8" fmla="*/ 5 w 8"/>
                <a:gd name="T9" fmla="*/ 0 h 18"/>
              </a:gdLst>
              <a:ahLst/>
              <a:cxnLst>
                <a:cxn ang="0">
                  <a:pos x="T0" y="T1"/>
                </a:cxn>
                <a:cxn ang="0">
                  <a:pos x="T2" y="T3"/>
                </a:cxn>
                <a:cxn ang="0">
                  <a:pos x="T4" y="T5"/>
                </a:cxn>
                <a:cxn ang="0">
                  <a:pos x="T6" y="T7"/>
                </a:cxn>
                <a:cxn ang="0">
                  <a:pos x="T8" y="T9"/>
                </a:cxn>
              </a:cxnLst>
              <a:rect l="0" t="0" r="r" b="b"/>
              <a:pathLst>
                <a:path w="8" h="18">
                  <a:moveTo>
                    <a:pt x="5" y="0"/>
                  </a:moveTo>
                  <a:lnTo>
                    <a:pt x="0" y="7"/>
                  </a:lnTo>
                  <a:lnTo>
                    <a:pt x="3" y="18"/>
                  </a:lnTo>
                  <a:lnTo>
                    <a:pt x="8" y="11"/>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9" name="Freeform 171">
              <a:extLst>
                <a:ext uri="{FF2B5EF4-FFF2-40B4-BE49-F238E27FC236}">
                  <a16:creationId xmlns:a16="http://schemas.microsoft.com/office/drawing/2014/main" id="{D4BC8C80-496F-427A-8AEC-A3761639EF84}"/>
                </a:ext>
              </a:extLst>
            </p:cNvPr>
            <p:cNvSpPr>
              <a:spLocks/>
            </p:cNvSpPr>
            <p:nvPr/>
          </p:nvSpPr>
          <p:spPr bwMode="auto">
            <a:xfrm>
              <a:off x="-14689488" y="-8317675"/>
              <a:ext cx="53453" cy="60760"/>
            </a:xfrm>
            <a:custGeom>
              <a:avLst/>
              <a:gdLst>
                <a:gd name="T0" fmla="*/ 5 w 8"/>
                <a:gd name="T1" fmla="*/ 0 h 18"/>
                <a:gd name="T2" fmla="*/ 0 w 8"/>
                <a:gd name="T3" fmla="*/ 7 h 18"/>
                <a:gd name="T4" fmla="*/ 3 w 8"/>
                <a:gd name="T5" fmla="*/ 18 h 18"/>
                <a:gd name="T6" fmla="*/ 8 w 8"/>
                <a:gd name="T7" fmla="*/ 11 h 18"/>
                <a:gd name="T8" fmla="*/ 5 w 8"/>
                <a:gd name="T9" fmla="*/ 0 h 18"/>
              </a:gdLst>
              <a:ahLst/>
              <a:cxnLst>
                <a:cxn ang="0">
                  <a:pos x="T0" y="T1"/>
                </a:cxn>
                <a:cxn ang="0">
                  <a:pos x="T2" y="T3"/>
                </a:cxn>
                <a:cxn ang="0">
                  <a:pos x="T4" y="T5"/>
                </a:cxn>
                <a:cxn ang="0">
                  <a:pos x="T6" y="T7"/>
                </a:cxn>
                <a:cxn ang="0">
                  <a:pos x="T8" y="T9"/>
                </a:cxn>
              </a:cxnLst>
              <a:rect l="0" t="0" r="r" b="b"/>
              <a:pathLst>
                <a:path w="8" h="18">
                  <a:moveTo>
                    <a:pt x="5" y="0"/>
                  </a:moveTo>
                  <a:lnTo>
                    <a:pt x="0" y="7"/>
                  </a:lnTo>
                  <a:lnTo>
                    <a:pt x="3" y="18"/>
                  </a:lnTo>
                  <a:lnTo>
                    <a:pt x="8"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0" name="Freeform 172">
              <a:extLst>
                <a:ext uri="{FF2B5EF4-FFF2-40B4-BE49-F238E27FC236}">
                  <a16:creationId xmlns:a16="http://schemas.microsoft.com/office/drawing/2014/main" id="{2179DB96-FB0E-43DC-BF03-76254F9AB099}"/>
                </a:ext>
              </a:extLst>
            </p:cNvPr>
            <p:cNvSpPr>
              <a:spLocks/>
            </p:cNvSpPr>
            <p:nvPr/>
          </p:nvSpPr>
          <p:spPr bwMode="auto">
            <a:xfrm>
              <a:off x="-13987920" y="-8746373"/>
              <a:ext cx="60134" cy="60760"/>
            </a:xfrm>
            <a:custGeom>
              <a:avLst/>
              <a:gdLst>
                <a:gd name="T0" fmla="*/ 5 w 9"/>
                <a:gd name="T1" fmla="*/ 0 h 18"/>
                <a:gd name="T2" fmla="*/ 0 w 9"/>
                <a:gd name="T3" fmla="*/ 7 h 18"/>
                <a:gd name="T4" fmla="*/ 3 w 9"/>
                <a:gd name="T5" fmla="*/ 18 h 18"/>
                <a:gd name="T6" fmla="*/ 9 w 9"/>
                <a:gd name="T7" fmla="*/ 11 h 18"/>
                <a:gd name="T8" fmla="*/ 5 w 9"/>
                <a:gd name="T9" fmla="*/ 0 h 18"/>
              </a:gdLst>
              <a:ahLst/>
              <a:cxnLst>
                <a:cxn ang="0">
                  <a:pos x="T0" y="T1"/>
                </a:cxn>
                <a:cxn ang="0">
                  <a:pos x="T2" y="T3"/>
                </a:cxn>
                <a:cxn ang="0">
                  <a:pos x="T4" y="T5"/>
                </a:cxn>
                <a:cxn ang="0">
                  <a:pos x="T6" y="T7"/>
                </a:cxn>
                <a:cxn ang="0">
                  <a:pos x="T8" y="T9"/>
                </a:cxn>
              </a:cxnLst>
              <a:rect l="0" t="0" r="r" b="b"/>
              <a:pathLst>
                <a:path w="9" h="18">
                  <a:moveTo>
                    <a:pt x="5" y="0"/>
                  </a:moveTo>
                  <a:lnTo>
                    <a:pt x="0" y="7"/>
                  </a:lnTo>
                  <a:lnTo>
                    <a:pt x="3" y="18"/>
                  </a:lnTo>
                  <a:lnTo>
                    <a:pt x="9" y="11"/>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1" name="Freeform 173">
              <a:extLst>
                <a:ext uri="{FF2B5EF4-FFF2-40B4-BE49-F238E27FC236}">
                  <a16:creationId xmlns:a16="http://schemas.microsoft.com/office/drawing/2014/main" id="{B3971651-F4C1-44F7-BAD9-8C0468E1B65D}"/>
                </a:ext>
              </a:extLst>
            </p:cNvPr>
            <p:cNvSpPr>
              <a:spLocks/>
            </p:cNvSpPr>
            <p:nvPr/>
          </p:nvSpPr>
          <p:spPr bwMode="auto">
            <a:xfrm>
              <a:off x="-13987920" y="-8746373"/>
              <a:ext cx="60134" cy="60760"/>
            </a:xfrm>
            <a:custGeom>
              <a:avLst/>
              <a:gdLst>
                <a:gd name="T0" fmla="*/ 5 w 9"/>
                <a:gd name="T1" fmla="*/ 0 h 18"/>
                <a:gd name="T2" fmla="*/ 0 w 9"/>
                <a:gd name="T3" fmla="*/ 7 h 18"/>
                <a:gd name="T4" fmla="*/ 3 w 9"/>
                <a:gd name="T5" fmla="*/ 18 h 18"/>
                <a:gd name="T6" fmla="*/ 9 w 9"/>
                <a:gd name="T7" fmla="*/ 11 h 18"/>
                <a:gd name="T8" fmla="*/ 5 w 9"/>
                <a:gd name="T9" fmla="*/ 0 h 18"/>
              </a:gdLst>
              <a:ahLst/>
              <a:cxnLst>
                <a:cxn ang="0">
                  <a:pos x="T0" y="T1"/>
                </a:cxn>
                <a:cxn ang="0">
                  <a:pos x="T2" y="T3"/>
                </a:cxn>
                <a:cxn ang="0">
                  <a:pos x="T4" y="T5"/>
                </a:cxn>
                <a:cxn ang="0">
                  <a:pos x="T6" y="T7"/>
                </a:cxn>
                <a:cxn ang="0">
                  <a:pos x="T8" y="T9"/>
                </a:cxn>
              </a:cxnLst>
              <a:rect l="0" t="0" r="r" b="b"/>
              <a:pathLst>
                <a:path w="9" h="18">
                  <a:moveTo>
                    <a:pt x="5" y="0"/>
                  </a:moveTo>
                  <a:lnTo>
                    <a:pt x="0" y="7"/>
                  </a:lnTo>
                  <a:lnTo>
                    <a:pt x="3" y="18"/>
                  </a:lnTo>
                  <a:lnTo>
                    <a:pt x="9"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2" name="Freeform 174">
              <a:extLst>
                <a:ext uri="{FF2B5EF4-FFF2-40B4-BE49-F238E27FC236}">
                  <a16:creationId xmlns:a16="http://schemas.microsoft.com/office/drawing/2014/main" id="{C760E670-5D1F-481D-B570-9A73DD505977}"/>
                </a:ext>
              </a:extLst>
            </p:cNvPr>
            <p:cNvSpPr>
              <a:spLocks/>
            </p:cNvSpPr>
            <p:nvPr/>
          </p:nvSpPr>
          <p:spPr bwMode="auto">
            <a:xfrm>
              <a:off x="-14034691" y="-7456902"/>
              <a:ext cx="2659275" cy="1606775"/>
            </a:xfrm>
            <a:custGeom>
              <a:avLst/>
              <a:gdLst>
                <a:gd name="T0" fmla="*/ 398 w 398"/>
                <a:gd name="T1" fmla="*/ 0 h 476"/>
                <a:gd name="T2" fmla="*/ 376 w 398"/>
                <a:gd name="T3" fmla="*/ 10 h 476"/>
                <a:gd name="T4" fmla="*/ 0 w 398"/>
                <a:gd name="T5" fmla="*/ 465 h 476"/>
                <a:gd name="T6" fmla="*/ 3 w 398"/>
                <a:gd name="T7" fmla="*/ 476 h 476"/>
                <a:gd name="T8" fmla="*/ 398 w 398"/>
                <a:gd name="T9" fmla="*/ 0 h 476"/>
              </a:gdLst>
              <a:ahLst/>
              <a:cxnLst>
                <a:cxn ang="0">
                  <a:pos x="T0" y="T1"/>
                </a:cxn>
                <a:cxn ang="0">
                  <a:pos x="T2" y="T3"/>
                </a:cxn>
                <a:cxn ang="0">
                  <a:pos x="T4" y="T5"/>
                </a:cxn>
                <a:cxn ang="0">
                  <a:pos x="T6" y="T7"/>
                </a:cxn>
                <a:cxn ang="0">
                  <a:pos x="T8" y="T9"/>
                </a:cxn>
              </a:cxnLst>
              <a:rect l="0" t="0" r="r" b="b"/>
              <a:pathLst>
                <a:path w="398" h="476">
                  <a:moveTo>
                    <a:pt x="398" y="0"/>
                  </a:moveTo>
                  <a:lnTo>
                    <a:pt x="376" y="10"/>
                  </a:lnTo>
                  <a:lnTo>
                    <a:pt x="0" y="465"/>
                  </a:lnTo>
                  <a:lnTo>
                    <a:pt x="3" y="476"/>
                  </a:lnTo>
                  <a:lnTo>
                    <a:pt x="398"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3" name="Freeform 175">
              <a:extLst>
                <a:ext uri="{FF2B5EF4-FFF2-40B4-BE49-F238E27FC236}">
                  <a16:creationId xmlns:a16="http://schemas.microsoft.com/office/drawing/2014/main" id="{56846104-DE33-447B-84D5-CF368E7FFAFF}"/>
                </a:ext>
              </a:extLst>
            </p:cNvPr>
            <p:cNvSpPr>
              <a:spLocks/>
            </p:cNvSpPr>
            <p:nvPr/>
          </p:nvSpPr>
          <p:spPr bwMode="auto">
            <a:xfrm>
              <a:off x="-14034691" y="-7456902"/>
              <a:ext cx="2659275" cy="1606775"/>
            </a:xfrm>
            <a:custGeom>
              <a:avLst/>
              <a:gdLst>
                <a:gd name="T0" fmla="*/ 398 w 398"/>
                <a:gd name="T1" fmla="*/ 0 h 476"/>
                <a:gd name="T2" fmla="*/ 376 w 398"/>
                <a:gd name="T3" fmla="*/ 10 h 476"/>
                <a:gd name="T4" fmla="*/ 0 w 398"/>
                <a:gd name="T5" fmla="*/ 465 h 476"/>
                <a:gd name="T6" fmla="*/ 3 w 398"/>
                <a:gd name="T7" fmla="*/ 476 h 476"/>
                <a:gd name="T8" fmla="*/ 398 w 398"/>
                <a:gd name="T9" fmla="*/ 0 h 476"/>
              </a:gdLst>
              <a:ahLst/>
              <a:cxnLst>
                <a:cxn ang="0">
                  <a:pos x="T0" y="T1"/>
                </a:cxn>
                <a:cxn ang="0">
                  <a:pos x="T2" y="T3"/>
                </a:cxn>
                <a:cxn ang="0">
                  <a:pos x="T4" y="T5"/>
                </a:cxn>
                <a:cxn ang="0">
                  <a:pos x="T6" y="T7"/>
                </a:cxn>
                <a:cxn ang="0">
                  <a:pos x="T8" y="T9"/>
                </a:cxn>
              </a:cxnLst>
              <a:rect l="0" t="0" r="r" b="b"/>
              <a:pathLst>
                <a:path w="398" h="476">
                  <a:moveTo>
                    <a:pt x="398" y="0"/>
                  </a:moveTo>
                  <a:lnTo>
                    <a:pt x="376" y="10"/>
                  </a:lnTo>
                  <a:lnTo>
                    <a:pt x="0" y="465"/>
                  </a:lnTo>
                  <a:lnTo>
                    <a:pt x="3" y="476"/>
                  </a:lnTo>
                  <a:lnTo>
                    <a:pt x="3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4" name="Freeform 176">
              <a:extLst>
                <a:ext uri="{FF2B5EF4-FFF2-40B4-BE49-F238E27FC236}">
                  <a16:creationId xmlns:a16="http://schemas.microsoft.com/office/drawing/2014/main" id="{7D985A1F-9C9F-4A9D-A6CF-EF2C29D9DBF1}"/>
                </a:ext>
              </a:extLst>
            </p:cNvPr>
            <p:cNvSpPr>
              <a:spLocks noEditPoints="1"/>
            </p:cNvSpPr>
            <p:nvPr/>
          </p:nvSpPr>
          <p:spPr bwMode="auto">
            <a:xfrm>
              <a:off x="-15958991" y="-10150613"/>
              <a:ext cx="2084658" cy="1299597"/>
            </a:xfrm>
            <a:custGeom>
              <a:avLst/>
              <a:gdLst>
                <a:gd name="T0" fmla="*/ 100 w 312"/>
                <a:gd name="T1" fmla="*/ 252 h 385"/>
                <a:gd name="T2" fmla="*/ 0 w 312"/>
                <a:gd name="T3" fmla="*/ 373 h 385"/>
                <a:gd name="T4" fmla="*/ 3 w 312"/>
                <a:gd name="T5" fmla="*/ 385 h 385"/>
                <a:gd name="T6" fmla="*/ 103 w 312"/>
                <a:gd name="T7" fmla="*/ 264 h 385"/>
                <a:gd name="T8" fmla="*/ 100 w 312"/>
                <a:gd name="T9" fmla="*/ 252 h 385"/>
                <a:gd name="T10" fmla="*/ 205 w 312"/>
                <a:gd name="T11" fmla="*/ 125 h 385"/>
                <a:gd name="T12" fmla="*/ 105 w 312"/>
                <a:gd name="T13" fmla="*/ 246 h 385"/>
                <a:gd name="T14" fmla="*/ 109 w 312"/>
                <a:gd name="T15" fmla="*/ 257 h 385"/>
                <a:gd name="T16" fmla="*/ 208 w 312"/>
                <a:gd name="T17" fmla="*/ 137 h 385"/>
                <a:gd name="T18" fmla="*/ 205 w 312"/>
                <a:gd name="T19" fmla="*/ 125 h 385"/>
                <a:gd name="T20" fmla="*/ 309 w 312"/>
                <a:gd name="T21" fmla="*/ 0 h 385"/>
                <a:gd name="T22" fmla="*/ 210 w 312"/>
                <a:gd name="T23" fmla="*/ 119 h 385"/>
                <a:gd name="T24" fmla="*/ 214 w 312"/>
                <a:gd name="T25" fmla="*/ 130 h 385"/>
                <a:gd name="T26" fmla="*/ 312 w 312"/>
                <a:gd name="T27" fmla="*/ 10 h 385"/>
                <a:gd name="T28" fmla="*/ 309 w 312"/>
                <a:gd name="T2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385">
                  <a:moveTo>
                    <a:pt x="100" y="252"/>
                  </a:moveTo>
                  <a:lnTo>
                    <a:pt x="0" y="373"/>
                  </a:lnTo>
                  <a:lnTo>
                    <a:pt x="3" y="385"/>
                  </a:lnTo>
                  <a:lnTo>
                    <a:pt x="103" y="264"/>
                  </a:lnTo>
                  <a:lnTo>
                    <a:pt x="100" y="252"/>
                  </a:lnTo>
                  <a:close/>
                  <a:moveTo>
                    <a:pt x="205" y="125"/>
                  </a:moveTo>
                  <a:lnTo>
                    <a:pt x="105" y="246"/>
                  </a:lnTo>
                  <a:lnTo>
                    <a:pt x="109" y="257"/>
                  </a:lnTo>
                  <a:lnTo>
                    <a:pt x="208" y="137"/>
                  </a:lnTo>
                  <a:lnTo>
                    <a:pt x="205" y="125"/>
                  </a:lnTo>
                  <a:close/>
                  <a:moveTo>
                    <a:pt x="309" y="0"/>
                  </a:moveTo>
                  <a:lnTo>
                    <a:pt x="210" y="119"/>
                  </a:lnTo>
                  <a:lnTo>
                    <a:pt x="214" y="130"/>
                  </a:lnTo>
                  <a:lnTo>
                    <a:pt x="312" y="10"/>
                  </a:lnTo>
                  <a:lnTo>
                    <a:pt x="309"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5" name="Freeform 177">
              <a:extLst>
                <a:ext uri="{FF2B5EF4-FFF2-40B4-BE49-F238E27FC236}">
                  <a16:creationId xmlns:a16="http://schemas.microsoft.com/office/drawing/2014/main" id="{D9C144E4-CFFC-43FB-BDBB-9EB4589C8C72}"/>
                </a:ext>
              </a:extLst>
            </p:cNvPr>
            <p:cNvSpPr>
              <a:spLocks noEditPoints="1"/>
            </p:cNvSpPr>
            <p:nvPr/>
          </p:nvSpPr>
          <p:spPr bwMode="auto">
            <a:xfrm>
              <a:off x="-15958991" y="-10150613"/>
              <a:ext cx="2084658" cy="1299597"/>
            </a:xfrm>
            <a:custGeom>
              <a:avLst/>
              <a:gdLst>
                <a:gd name="T0" fmla="*/ 100 w 312"/>
                <a:gd name="T1" fmla="*/ 252 h 385"/>
                <a:gd name="T2" fmla="*/ 0 w 312"/>
                <a:gd name="T3" fmla="*/ 373 h 385"/>
                <a:gd name="T4" fmla="*/ 3 w 312"/>
                <a:gd name="T5" fmla="*/ 385 h 385"/>
                <a:gd name="T6" fmla="*/ 103 w 312"/>
                <a:gd name="T7" fmla="*/ 264 h 385"/>
                <a:gd name="T8" fmla="*/ 100 w 312"/>
                <a:gd name="T9" fmla="*/ 252 h 385"/>
                <a:gd name="T10" fmla="*/ 205 w 312"/>
                <a:gd name="T11" fmla="*/ 125 h 385"/>
                <a:gd name="T12" fmla="*/ 105 w 312"/>
                <a:gd name="T13" fmla="*/ 246 h 385"/>
                <a:gd name="T14" fmla="*/ 109 w 312"/>
                <a:gd name="T15" fmla="*/ 257 h 385"/>
                <a:gd name="T16" fmla="*/ 208 w 312"/>
                <a:gd name="T17" fmla="*/ 137 h 385"/>
                <a:gd name="T18" fmla="*/ 205 w 312"/>
                <a:gd name="T19" fmla="*/ 125 h 385"/>
                <a:gd name="T20" fmla="*/ 309 w 312"/>
                <a:gd name="T21" fmla="*/ 0 h 385"/>
                <a:gd name="T22" fmla="*/ 210 w 312"/>
                <a:gd name="T23" fmla="*/ 119 h 385"/>
                <a:gd name="T24" fmla="*/ 214 w 312"/>
                <a:gd name="T25" fmla="*/ 130 h 385"/>
                <a:gd name="T26" fmla="*/ 312 w 312"/>
                <a:gd name="T27" fmla="*/ 10 h 385"/>
                <a:gd name="T28" fmla="*/ 309 w 312"/>
                <a:gd name="T29"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385">
                  <a:moveTo>
                    <a:pt x="100" y="252"/>
                  </a:moveTo>
                  <a:lnTo>
                    <a:pt x="0" y="373"/>
                  </a:lnTo>
                  <a:lnTo>
                    <a:pt x="3" y="385"/>
                  </a:lnTo>
                  <a:lnTo>
                    <a:pt x="103" y="264"/>
                  </a:lnTo>
                  <a:lnTo>
                    <a:pt x="100" y="252"/>
                  </a:lnTo>
                  <a:moveTo>
                    <a:pt x="205" y="125"/>
                  </a:moveTo>
                  <a:lnTo>
                    <a:pt x="105" y="246"/>
                  </a:lnTo>
                  <a:lnTo>
                    <a:pt x="109" y="257"/>
                  </a:lnTo>
                  <a:lnTo>
                    <a:pt x="208" y="137"/>
                  </a:lnTo>
                  <a:lnTo>
                    <a:pt x="205" y="125"/>
                  </a:lnTo>
                  <a:moveTo>
                    <a:pt x="309" y="0"/>
                  </a:moveTo>
                  <a:lnTo>
                    <a:pt x="210" y="119"/>
                  </a:lnTo>
                  <a:lnTo>
                    <a:pt x="214" y="130"/>
                  </a:lnTo>
                  <a:lnTo>
                    <a:pt x="312" y="10"/>
                  </a:lnTo>
                  <a:lnTo>
                    <a:pt x="3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6" name="Freeform 178">
              <a:extLst>
                <a:ext uri="{FF2B5EF4-FFF2-40B4-BE49-F238E27FC236}">
                  <a16:creationId xmlns:a16="http://schemas.microsoft.com/office/drawing/2014/main" id="{E1877230-4646-46F4-AED9-E7A63DE0813B}"/>
                </a:ext>
              </a:extLst>
            </p:cNvPr>
            <p:cNvSpPr>
              <a:spLocks/>
            </p:cNvSpPr>
            <p:nvPr/>
          </p:nvSpPr>
          <p:spPr bwMode="auto">
            <a:xfrm>
              <a:off x="-15290831" y="-9320221"/>
              <a:ext cx="60134" cy="60760"/>
            </a:xfrm>
            <a:custGeom>
              <a:avLst/>
              <a:gdLst>
                <a:gd name="T0" fmla="*/ 5 w 9"/>
                <a:gd name="T1" fmla="*/ 0 h 18"/>
                <a:gd name="T2" fmla="*/ 0 w 9"/>
                <a:gd name="T3" fmla="*/ 6 h 18"/>
                <a:gd name="T4" fmla="*/ 3 w 9"/>
                <a:gd name="T5" fmla="*/ 18 h 18"/>
                <a:gd name="T6" fmla="*/ 9 w 9"/>
                <a:gd name="T7" fmla="*/ 11 h 18"/>
                <a:gd name="T8" fmla="*/ 5 w 9"/>
                <a:gd name="T9" fmla="*/ 0 h 18"/>
              </a:gdLst>
              <a:ahLst/>
              <a:cxnLst>
                <a:cxn ang="0">
                  <a:pos x="T0" y="T1"/>
                </a:cxn>
                <a:cxn ang="0">
                  <a:pos x="T2" y="T3"/>
                </a:cxn>
                <a:cxn ang="0">
                  <a:pos x="T4" y="T5"/>
                </a:cxn>
                <a:cxn ang="0">
                  <a:pos x="T6" y="T7"/>
                </a:cxn>
                <a:cxn ang="0">
                  <a:pos x="T8" y="T9"/>
                </a:cxn>
              </a:cxnLst>
              <a:rect l="0" t="0" r="r" b="b"/>
              <a:pathLst>
                <a:path w="9" h="18">
                  <a:moveTo>
                    <a:pt x="5" y="0"/>
                  </a:moveTo>
                  <a:lnTo>
                    <a:pt x="0" y="6"/>
                  </a:lnTo>
                  <a:lnTo>
                    <a:pt x="3" y="18"/>
                  </a:lnTo>
                  <a:lnTo>
                    <a:pt x="9" y="11"/>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7" name="Freeform 179">
              <a:extLst>
                <a:ext uri="{FF2B5EF4-FFF2-40B4-BE49-F238E27FC236}">
                  <a16:creationId xmlns:a16="http://schemas.microsoft.com/office/drawing/2014/main" id="{C547BAD5-3491-498D-AB90-779ADB1AD5AF}"/>
                </a:ext>
              </a:extLst>
            </p:cNvPr>
            <p:cNvSpPr>
              <a:spLocks/>
            </p:cNvSpPr>
            <p:nvPr/>
          </p:nvSpPr>
          <p:spPr bwMode="auto">
            <a:xfrm>
              <a:off x="-15290831" y="-9320221"/>
              <a:ext cx="60134" cy="60760"/>
            </a:xfrm>
            <a:custGeom>
              <a:avLst/>
              <a:gdLst>
                <a:gd name="T0" fmla="*/ 5 w 9"/>
                <a:gd name="T1" fmla="*/ 0 h 18"/>
                <a:gd name="T2" fmla="*/ 0 w 9"/>
                <a:gd name="T3" fmla="*/ 6 h 18"/>
                <a:gd name="T4" fmla="*/ 3 w 9"/>
                <a:gd name="T5" fmla="*/ 18 h 18"/>
                <a:gd name="T6" fmla="*/ 9 w 9"/>
                <a:gd name="T7" fmla="*/ 11 h 18"/>
                <a:gd name="T8" fmla="*/ 5 w 9"/>
                <a:gd name="T9" fmla="*/ 0 h 18"/>
              </a:gdLst>
              <a:ahLst/>
              <a:cxnLst>
                <a:cxn ang="0">
                  <a:pos x="T0" y="T1"/>
                </a:cxn>
                <a:cxn ang="0">
                  <a:pos x="T2" y="T3"/>
                </a:cxn>
                <a:cxn ang="0">
                  <a:pos x="T4" y="T5"/>
                </a:cxn>
                <a:cxn ang="0">
                  <a:pos x="T6" y="T7"/>
                </a:cxn>
                <a:cxn ang="0">
                  <a:pos x="T8" y="T9"/>
                </a:cxn>
              </a:cxnLst>
              <a:rect l="0" t="0" r="r" b="b"/>
              <a:pathLst>
                <a:path w="9" h="18">
                  <a:moveTo>
                    <a:pt x="5" y="0"/>
                  </a:moveTo>
                  <a:lnTo>
                    <a:pt x="0" y="6"/>
                  </a:lnTo>
                  <a:lnTo>
                    <a:pt x="3" y="18"/>
                  </a:lnTo>
                  <a:lnTo>
                    <a:pt x="9"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8" name="Freeform 180">
              <a:extLst>
                <a:ext uri="{FF2B5EF4-FFF2-40B4-BE49-F238E27FC236}">
                  <a16:creationId xmlns:a16="http://schemas.microsoft.com/office/drawing/2014/main" id="{1A7117DE-EFE1-41B6-9ABD-40D4DD2EA519}"/>
                </a:ext>
              </a:extLst>
            </p:cNvPr>
            <p:cNvSpPr>
              <a:spLocks/>
            </p:cNvSpPr>
            <p:nvPr/>
          </p:nvSpPr>
          <p:spPr bwMode="auto">
            <a:xfrm>
              <a:off x="-14589264" y="-9748919"/>
              <a:ext cx="60134" cy="60760"/>
            </a:xfrm>
            <a:custGeom>
              <a:avLst/>
              <a:gdLst>
                <a:gd name="T0" fmla="*/ 5 w 9"/>
                <a:gd name="T1" fmla="*/ 0 h 18"/>
                <a:gd name="T2" fmla="*/ 0 w 9"/>
                <a:gd name="T3" fmla="*/ 6 h 18"/>
                <a:gd name="T4" fmla="*/ 3 w 9"/>
                <a:gd name="T5" fmla="*/ 18 h 18"/>
                <a:gd name="T6" fmla="*/ 9 w 9"/>
                <a:gd name="T7" fmla="*/ 11 h 18"/>
                <a:gd name="T8" fmla="*/ 5 w 9"/>
                <a:gd name="T9" fmla="*/ 0 h 18"/>
              </a:gdLst>
              <a:ahLst/>
              <a:cxnLst>
                <a:cxn ang="0">
                  <a:pos x="T0" y="T1"/>
                </a:cxn>
                <a:cxn ang="0">
                  <a:pos x="T2" y="T3"/>
                </a:cxn>
                <a:cxn ang="0">
                  <a:pos x="T4" y="T5"/>
                </a:cxn>
                <a:cxn ang="0">
                  <a:pos x="T6" y="T7"/>
                </a:cxn>
                <a:cxn ang="0">
                  <a:pos x="T8" y="T9"/>
                </a:cxn>
              </a:cxnLst>
              <a:rect l="0" t="0" r="r" b="b"/>
              <a:pathLst>
                <a:path w="9" h="18">
                  <a:moveTo>
                    <a:pt x="5" y="0"/>
                  </a:moveTo>
                  <a:lnTo>
                    <a:pt x="0" y="6"/>
                  </a:lnTo>
                  <a:lnTo>
                    <a:pt x="3" y="18"/>
                  </a:lnTo>
                  <a:lnTo>
                    <a:pt x="9" y="11"/>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9" name="Freeform 181">
              <a:extLst>
                <a:ext uri="{FF2B5EF4-FFF2-40B4-BE49-F238E27FC236}">
                  <a16:creationId xmlns:a16="http://schemas.microsoft.com/office/drawing/2014/main" id="{572A1180-DA47-4FD6-B1DF-D0B833CEF1EA}"/>
                </a:ext>
              </a:extLst>
            </p:cNvPr>
            <p:cNvSpPr>
              <a:spLocks/>
            </p:cNvSpPr>
            <p:nvPr/>
          </p:nvSpPr>
          <p:spPr bwMode="auto">
            <a:xfrm>
              <a:off x="-14589264" y="-9748919"/>
              <a:ext cx="60134" cy="60760"/>
            </a:xfrm>
            <a:custGeom>
              <a:avLst/>
              <a:gdLst>
                <a:gd name="T0" fmla="*/ 5 w 9"/>
                <a:gd name="T1" fmla="*/ 0 h 18"/>
                <a:gd name="T2" fmla="*/ 0 w 9"/>
                <a:gd name="T3" fmla="*/ 6 h 18"/>
                <a:gd name="T4" fmla="*/ 3 w 9"/>
                <a:gd name="T5" fmla="*/ 18 h 18"/>
                <a:gd name="T6" fmla="*/ 9 w 9"/>
                <a:gd name="T7" fmla="*/ 11 h 18"/>
                <a:gd name="T8" fmla="*/ 5 w 9"/>
                <a:gd name="T9" fmla="*/ 0 h 18"/>
              </a:gdLst>
              <a:ahLst/>
              <a:cxnLst>
                <a:cxn ang="0">
                  <a:pos x="T0" y="T1"/>
                </a:cxn>
                <a:cxn ang="0">
                  <a:pos x="T2" y="T3"/>
                </a:cxn>
                <a:cxn ang="0">
                  <a:pos x="T4" y="T5"/>
                </a:cxn>
                <a:cxn ang="0">
                  <a:pos x="T6" y="T7"/>
                </a:cxn>
                <a:cxn ang="0">
                  <a:pos x="T8" y="T9"/>
                </a:cxn>
              </a:cxnLst>
              <a:rect l="0" t="0" r="r" b="b"/>
              <a:pathLst>
                <a:path w="9" h="18">
                  <a:moveTo>
                    <a:pt x="5" y="0"/>
                  </a:moveTo>
                  <a:lnTo>
                    <a:pt x="0" y="6"/>
                  </a:lnTo>
                  <a:lnTo>
                    <a:pt x="3" y="18"/>
                  </a:lnTo>
                  <a:lnTo>
                    <a:pt x="9"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0" name="Freeform 182">
              <a:extLst>
                <a:ext uri="{FF2B5EF4-FFF2-40B4-BE49-F238E27FC236}">
                  <a16:creationId xmlns:a16="http://schemas.microsoft.com/office/drawing/2014/main" id="{1F945D01-EC5C-4108-9588-5A8B98143497}"/>
                </a:ext>
              </a:extLst>
            </p:cNvPr>
            <p:cNvSpPr>
              <a:spLocks/>
            </p:cNvSpPr>
            <p:nvPr/>
          </p:nvSpPr>
          <p:spPr bwMode="auto">
            <a:xfrm>
              <a:off x="-13894378" y="-10164115"/>
              <a:ext cx="26726" cy="47258"/>
            </a:xfrm>
            <a:custGeom>
              <a:avLst/>
              <a:gdLst>
                <a:gd name="T0" fmla="*/ 2 w 4"/>
                <a:gd name="T1" fmla="*/ 0 h 14"/>
                <a:gd name="T2" fmla="*/ 0 w 4"/>
                <a:gd name="T3" fmla="*/ 4 h 14"/>
                <a:gd name="T4" fmla="*/ 3 w 4"/>
                <a:gd name="T5" fmla="*/ 14 h 14"/>
                <a:gd name="T6" fmla="*/ 4 w 4"/>
                <a:gd name="T7" fmla="*/ 14 h 14"/>
                <a:gd name="T8" fmla="*/ 2 w 4"/>
                <a:gd name="T9" fmla="*/ 0 h 14"/>
              </a:gdLst>
              <a:ahLst/>
              <a:cxnLst>
                <a:cxn ang="0">
                  <a:pos x="T0" y="T1"/>
                </a:cxn>
                <a:cxn ang="0">
                  <a:pos x="T2" y="T3"/>
                </a:cxn>
                <a:cxn ang="0">
                  <a:pos x="T4" y="T5"/>
                </a:cxn>
                <a:cxn ang="0">
                  <a:pos x="T6" y="T7"/>
                </a:cxn>
                <a:cxn ang="0">
                  <a:pos x="T8" y="T9"/>
                </a:cxn>
              </a:cxnLst>
              <a:rect l="0" t="0" r="r" b="b"/>
              <a:pathLst>
                <a:path w="4" h="14">
                  <a:moveTo>
                    <a:pt x="2" y="0"/>
                  </a:moveTo>
                  <a:lnTo>
                    <a:pt x="0" y="4"/>
                  </a:lnTo>
                  <a:lnTo>
                    <a:pt x="3" y="14"/>
                  </a:lnTo>
                  <a:lnTo>
                    <a:pt x="4" y="14"/>
                  </a:lnTo>
                  <a:lnTo>
                    <a:pt x="2"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1" name="Freeform 183">
              <a:extLst>
                <a:ext uri="{FF2B5EF4-FFF2-40B4-BE49-F238E27FC236}">
                  <a16:creationId xmlns:a16="http://schemas.microsoft.com/office/drawing/2014/main" id="{C5FB947F-10F3-40A1-B176-1F6590D88D68}"/>
                </a:ext>
              </a:extLst>
            </p:cNvPr>
            <p:cNvSpPr>
              <a:spLocks/>
            </p:cNvSpPr>
            <p:nvPr/>
          </p:nvSpPr>
          <p:spPr bwMode="auto">
            <a:xfrm>
              <a:off x="-13894378" y="-10164115"/>
              <a:ext cx="26726" cy="47258"/>
            </a:xfrm>
            <a:custGeom>
              <a:avLst/>
              <a:gdLst>
                <a:gd name="T0" fmla="*/ 2 w 4"/>
                <a:gd name="T1" fmla="*/ 0 h 14"/>
                <a:gd name="T2" fmla="*/ 0 w 4"/>
                <a:gd name="T3" fmla="*/ 4 h 14"/>
                <a:gd name="T4" fmla="*/ 3 w 4"/>
                <a:gd name="T5" fmla="*/ 14 h 14"/>
                <a:gd name="T6" fmla="*/ 4 w 4"/>
                <a:gd name="T7" fmla="*/ 14 h 14"/>
                <a:gd name="T8" fmla="*/ 2 w 4"/>
                <a:gd name="T9" fmla="*/ 0 h 14"/>
              </a:gdLst>
              <a:ahLst/>
              <a:cxnLst>
                <a:cxn ang="0">
                  <a:pos x="T0" y="T1"/>
                </a:cxn>
                <a:cxn ang="0">
                  <a:pos x="T2" y="T3"/>
                </a:cxn>
                <a:cxn ang="0">
                  <a:pos x="T4" y="T5"/>
                </a:cxn>
                <a:cxn ang="0">
                  <a:pos x="T6" y="T7"/>
                </a:cxn>
                <a:cxn ang="0">
                  <a:pos x="T8" y="T9"/>
                </a:cxn>
              </a:cxnLst>
              <a:rect l="0" t="0" r="r" b="b"/>
              <a:pathLst>
                <a:path w="4" h="14">
                  <a:moveTo>
                    <a:pt x="2" y="0"/>
                  </a:moveTo>
                  <a:lnTo>
                    <a:pt x="0" y="4"/>
                  </a:lnTo>
                  <a:lnTo>
                    <a:pt x="3" y="14"/>
                  </a:lnTo>
                  <a:lnTo>
                    <a:pt x="4" y="1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2" name="Freeform 184">
              <a:extLst>
                <a:ext uri="{FF2B5EF4-FFF2-40B4-BE49-F238E27FC236}">
                  <a16:creationId xmlns:a16="http://schemas.microsoft.com/office/drawing/2014/main" id="{0D3D5097-BFF1-49EF-BD72-ADBC769B295B}"/>
                </a:ext>
              </a:extLst>
            </p:cNvPr>
            <p:cNvSpPr>
              <a:spLocks noEditPoints="1"/>
            </p:cNvSpPr>
            <p:nvPr/>
          </p:nvSpPr>
          <p:spPr bwMode="auto">
            <a:xfrm>
              <a:off x="-15798633" y="-9840060"/>
              <a:ext cx="2011160" cy="1255715"/>
            </a:xfrm>
            <a:custGeom>
              <a:avLst/>
              <a:gdLst>
                <a:gd name="T0" fmla="*/ 100 w 301"/>
                <a:gd name="T1" fmla="*/ 241 h 372"/>
                <a:gd name="T2" fmla="*/ 0 w 301"/>
                <a:gd name="T3" fmla="*/ 361 h 372"/>
                <a:gd name="T4" fmla="*/ 1 w 301"/>
                <a:gd name="T5" fmla="*/ 362 h 372"/>
                <a:gd name="T6" fmla="*/ 4 w 301"/>
                <a:gd name="T7" fmla="*/ 372 h 372"/>
                <a:gd name="T8" fmla="*/ 103 w 301"/>
                <a:gd name="T9" fmla="*/ 252 h 372"/>
                <a:gd name="T10" fmla="*/ 100 w 301"/>
                <a:gd name="T11" fmla="*/ 241 h 372"/>
                <a:gd name="T12" fmla="*/ 205 w 301"/>
                <a:gd name="T13" fmla="*/ 113 h 372"/>
                <a:gd name="T14" fmla="*/ 106 w 301"/>
                <a:gd name="T15" fmla="*/ 234 h 372"/>
                <a:gd name="T16" fmla="*/ 109 w 301"/>
                <a:gd name="T17" fmla="*/ 245 h 372"/>
                <a:gd name="T18" fmla="*/ 208 w 301"/>
                <a:gd name="T19" fmla="*/ 125 h 372"/>
                <a:gd name="T20" fmla="*/ 205 w 301"/>
                <a:gd name="T21" fmla="*/ 113 h 372"/>
                <a:gd name="T22" fmla="*/ 299 w 301"/>
                <a:gd name="T23" fmla="*/ 0 h 372"/>
                <a:gd name="T24" fmla="*/ 211 w 301"/>
                <a:gd name="T25" fmla="*/ 106 h 372"/>
                <a:gd name="T26" fmla="*/ 214 w 301"/>
                <a:gd name="T27" fmla="*/ 118 h 372"/>
                <a:gd name="T28" fmla="*/ 301 w 301"/>
                <a:gd name="T29" fmla="*/ 13 h 372"/>
                <a:gd name="T30" fmla="*/ 299 w 301"/>
                <a:gd name="T3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372">
                  <a:moveTo>
                    <a:pt x="100" y="241"/>
                  </a:moveTo>
                  <a:lnTo>
                    <a:pt x="0" y="361"/>
                  </a:lnTo>
                  <a:lnTo>
                    <a:pt x="1" y="362"/>
                  </a:lnTo>
                  <a:lnTo>
                    <a:pt x="4" y="372"/>
                  </a:lnTo>
                  <a:lnTo>
                    <a:pt x="103" y="252"/>
                  </a:lnTo>
                  <a:lnTo>
                    <a:pt x="100" y="241"/>
                  </a:lnTo>
                  <a:close/>
                  <a:moveTo>
                    <a:pt x="205" y="113"/>
                  </a:moveTo>
                  <a:lnTo>
                    <a:pt x="106" y="234"/>
                  </a:lnTo>
                  <a:lnTo>
                    <a:pt x="109" y="245"/>
                  </a:lnTo>
                  <a:lnTo>
                    <a:pt x="208" y="125"/>
                  </a:lnTo>
                  <a:lnTo>
                    <a:pt x="205" y="113"/>
                  </a:lnTo>
                  <a:close/>
                  <a:moveTo>
                    <a:pt x="299" y="0"/>
                  </a:moveTo>
                  <a:lnTo>
                    <a:pt x="211" y="106"/>
                  </a:lnTo>
                  <a:lnTo>
                    <a:pt x="214" y="118"/>
                  </a:lnTo>
                  <a:lnTo>
                    <a:pt x="301" y="13"/>
                  </a:lnTo>
                  <a:lnTo>
                    <a:pt x="299"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3" name="Freeform 185">
              <a:extLst>
                <a:ext uri="{FF2B5EF4-FFF2-40B4-BE49-F238E27FC236}">
                  <a16:creationId xmlns:a16="http://schemas.microsoft.com/office/drawing/2014/main" id="{3CFB8304-C690-4C66-98A1-09D9DE998C5F}"/>
                </a:ext>
              </a:extLst>
            </p:cNvPr>
            <p:cNvSpPr>
              <a:spLocks noEditPoints="1"/>
            </p:cNvSpPr>
            <p:nvPr/>
          </p:nvSpPr>
          <p:spPr bwMode="auto">
            <a:xfrm>
              <a:off x="-15798633" y="-9840060"/>
              <a:ext cx="2011160" cy="1255715"/>
            </a:xfrm>
            <a:custGeom>
              <a:avLst/>
              <a:gdLst>
                <a:gd name="T0" fmla="*/ 100 w 301"/>
                <a:gd name="T1" fmla="*/ 241 h 372"/>
                <a:gd name="T2" fmla="*/ 0 w 301"/>
                <a:gd name="T3" fmla="*/ 361 h 372"/>
                <a:gd name="T4" fmla="*/ 1 w 301"/>
                <a:gd name="T5" fmla="*/ 362 h 372"/>
                <a:gd name="T6" fmla="*/ 4 w 301"/>
                <a:gd name="T7" fmla="*/ 372 h 372"/>
                <a:gd name="T8" fmla="*/ 103 w 301"/>
                <a:gd name="T9" fmla="*/ 252 h 372"/>
                <a:gd name="T10" fmla="*/ 100 w 301"/>
                <a:gd name="T11" fmla="*/ 241 h 372"/>
                <a:gd name="T12" fmla="*/ 205 w 301"/>
                <a:gd name="T13" fmla="*/ 113 h 372"/>
                <a:gd name="T14" fmla="*/ 106 w 301"/>
                <a:gd name="T15" fmla="*/ 234 h 372"/>
                <a:gd name="T16" fmla="*/ 109 w 301"/>
                <a:gd name="T17" fmla="*/ 245 h 372"/>
                <a:gd name="T18" fmla="*/ 208 w 301"/>
                <a:gd name="T19" fmla="*/ 125 h 372"/>
                <a:gd name="T20" fmla="*/ 205 w 301"/>
                <a:gd name="T21" fmla="*/ 113 h 372"/>
                <a:gd name="T22" fmla="*/ 299 w 301"/>
                <a:gd name="T23" fmla="*/ 0 h 372"/>
                <a:gd name="T24" fmla="*/ 211 w 301"/>
                <a:gd name="T25" fmla="*/ 106 h 372"/>
                <a:gd name="T26" fmla="*/ 214 w 301"/>
                <a:gd name="T27" fmla="*/ 118 h 372"/>
                <a:gd name="T28" fmla="*/ 301 w 301"/>
                <a:gd name="T29" fmla="*/ 13 h 372"/>
                <a:gd name="T30" fmla="*/ 299 w 301"/>
                <a:gd name="T31"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1" h="372">
                  <a:moveTo>
                    <a:pt x="100" y="241"/>
                  </a:moveTo>
                  <a:lnTo>
                    <a:pt x="0" y="361"/>
                  </a:lnTo>
                  <a:lnTo>
                    <a:pt x="1" y="362"/>
                  </a:lnTo>
                  <a:lnTo>
                    <a:pt x="4" y="372"/>
                  </a:lnTo>
                  <a:lnTo>
                    <a:pt x="103" y="252"/>
                  </a:lnTo>
                  <a:lnTo>
                    <a:pt x="100" y="241"/>
                  </a:lnTo>
                  <a:moveTo>
                    <a:pt x="205" y="113"/>
                  </a:moveTo>
                  <a:lnTo>
                    <a:pt x="106" y="234"/>
                  </a:lnTo>
                  <a:lnTo>
                    <a:pt x="109" y="245"/>
                  </a:lnTo>
                  <a:lnTo>
                    <a:pt x="208" y="125"/>
                  </a:lnTo>
                  <a:lnTo>
                    <a:pt x="205" y="113"/>
                  </a:lnTo>
                  <a:moveTo>
                    <a:pt x="299" y="0"/>
                  </a:moveTo>
                  <a:lnTo>
                    <a:pt x="211" y="106"/>
                  </a:lnTo>
                  <a:lnTo>
                    <a:pt x="214" y="118"/>
                  </a:lnTo>
                  <a:lnTo>
                    <a:pt x="301" y="13"/>
                  </a:lnTo>
                  <a:lnTo>
                    <a:pt x="2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4" name="Freeform 186">
              <a:extLst>
                <a:ext uri="{FF2B5EF4-FFF2-40B4-BE49-F238E27FC236}">
                  <a16:creationId xmlns:a16="http://schemas.microsoft.com/office/drawing/2014/main" id="{D867ECF5-69D2-4AA2-A542-8E7A4DE1FA9D}"/>
                </a:ext>
              </a:extLst>
            </p:cNvPr>
            <p:cNvSpPr>
              <a:spLocks/>
            </p:cNvSpPr>
            <p:nvPr/>
          </p:nvSpPr>
          <p:spPr bwMode="auto">
            <a:xfrm>
              <a:off x="-15798633" y="-8621476"/>
              <a:ext cx="6682" cy="3376"/>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0"/>
                  </a:lnTo>
                  <a:lnTo>
                    <a:pt x="1" y="1"/>
                  </a:lnTo>
                  <a:lnTo>
                    <a:pt x="0"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5" name="Freeform 187">
              <a:extLst>
                <a:ext uri="{FF2B5EF4-FFF2-40B4-BE49-F238E27FC236}">
                  <a16:creationId xmlns:a16="http://schemas.microsoft.com/office/drawing/2014/main" id="{0BEE3BB5-9D86-493B-9BAD-9A319E76BB59}"/>
                </a:ext>
              </a:extLst>
            </p:cNvPr>
            <p:cNvSpPr>
              <a:spLocks/>
            </p:cNvSpPr>
            <p:nvPr/>
          </p:nvSpPr>
          <p:spPr bwMode="auto">
            <a:xfrm>
              <a:off x="-15798633" y="-8621476"/>
              <a:ext cx="6682" cy="3376"/>
            </a:xfrm>
            <a:custGeom>
              <a:avLst/>
              <a:gdLst>
                <a:gd name="T0" fmla="*/ 0 w 1"/>
                <a:gd name="T1" fmla="*/ 0 h 1"/>
                <a:gd name="T2" fmla="*/ 0 w 1"/>
                <a:gd name="T3" fmla="*/ 0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0"/>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6" name="Freeform 188">
              <a:extLst>
                <a:ext uri="{FF2B5EF4-FFF2-40B4-BE49-F238E27FC236}">
                  <a16:creationId xmlns:a16="http://schemas.microsoft.com/office/drawing/2014/main" id="{70559400-D974-49D3-9DD5-BC2C0FD38992}"/>
                </a:ext>
              </a:extLst>
            </p:cNvPr>
            <p:cNvSpPr>
              <a:spLocks/>
            </p:cNvSpPr>
            <p:nvPr/>
          </p:nvSpPr>
          <p:spPr bwMode="auto">
            <a:xfrm>
              <a:off x="-15130473" y="-9050175"/>
              <a:ext cx="60134" cy="60760"/>
            </a:xfrm>
            <a:custGeom>
              <a:avLst/>
              <a:gdLst>
                <a:gd name="T0" fmla="*/ 6 w 9"/>
                <a:gd name="T1" fmla="*/ 0 h 18"/>
                <a:gd name="T2" fmla="*/ 0 w 9"/>
                <a:gd name="T3" fmla="*/ 7 h 18"/>
                <a:gd name="T4" fmla="*/ 3 w 9"/>
                <a:gd name="T5" fmla="*/ 18 h 18"/>
                <a:gd name="T6" fmla="*/ 9 w 9"/>
                <a:gd name="T7" fmla="*/ 11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3" y="18"/>
                  </a:lnTo>
                  <a:lnTo>
                    <a:pt x="9" y="11"/>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7" name="Freeform 189">
              <a:extLst>
                <a:ext uri="{FF2B5EF4-FFF2-40B4-BE49-F238E27FC236}">
                  <a16:creationId xmlns:a16="http://schemas.microsoft.com/office/drawing/2014/main" id="{61F3540A-6D44-4A72-809E-A02B8DAD155E}"/>
                </a:ext>
              </a:extLst>
            </p:cNvPr>
            <p:cNvSpPr>
              <a:spLocks/>
            </p:cNvSpPr>
            <p:nvPr/>
          </p:nvSpPr>
          <p:spPr bwMode="auto">
            <a:xfrm>
              <a:off x="-15130473" y="-9050175"/>
              <a:ext cx="60134" cy="60760"/>
            </a:xfrm>
            <a:custGeom>
              <a:avLst/>
              <a:gdLst>
                <a:gd name="T0" fmla="*/ 6 w 9"/>
                <a:gd name="T1" fmla="*/ 0 h 18"/>
                <a:gd name="T2" fmla="*/ 0 w 9"/>
                <a:gd name="T3" fmla="*/ 7 h 18"/>
                <a:gd name="T4" fmla="*/ 3 w 9"/>
                <a:gd name="T5" fmla="*/ 18 h 18"/>
                <a:gd name="T6" fmla="*/ 9 w 9"/>
                <a:gd name="T7" fmla="*/ 11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3" y="18"/>
                  </a:lnTo>
                  <a:lnTo>
                    <a:pt x="9" y="1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8" name="Freeform 190">
              <a:extLst>
                <a:ext uri="{FF2B5EF4-FFF2-40B4-BE49-F238E27FC236}">
                  <a16:creationId xmlns:a16="http://schemas.microsoft.com/office/drawing/2014/main" id="{B43BF3C1-B205-4DBC-8F1D-80501C2BC1F6}"/>
                </a:ext>
              </a:extLst>
            </p:cNvPr>
            <p:cNvSpPr>
              <a:spLocks/>
            </p:cNvSpPr>
            <p:nvPr/>
          </p:nvSpPr>
          <p:spPr bwMode="auto">
            <a:xfrm>
              <a:off x="-14428905" y="-9482249"/>
              <a:ext cx="60134" cy="64136"/>
            </a:xfrm>
            <a:custGeom>
              <a:avLst/>
              <a:gdLst>
                <a:gd name="T0" fmla="*/ 6 w 9"/>
                <a:gd name="T1" fmla="*/ 0 h 19"/>
                <a:gd name="T2" fmla="*/ 0 w 9"/>
                <a:gd name="T3" fmla="*/ 7 h 19"/>
                <a:gd name="T4" fmla="*/ 3 w 9"/>
                <a:gd name="T5" fmla="*/ 19 h 19"/>
                <a:gd name="T6" fmla="*/ 9 w 9"/>
                <a:gd name="T7" fmla="*/ 12 h 19"/>
                <a:gd name="T8" fmla="*/ 6 w 9"/>
                <a:gd name="T9" fmla="*/ 0 h 19"/>
              </a:gdLst>
              <a:ahLst/>
              <a:cxnLst>
                <a:cxn ang="0">
                  <a:pos x="T0" y="T1"/>
                </a:cxn>
                <a:cxn ang="0">
                  <a:pos x="T2" y="T3"/>
                </a:cxn>
                <a:cxn ang="0">
                  <a:pos x="T4" y="T5"/>
                </a:cxn>
                <a:cxn ang="0">
                  <a:pos x="T6" y="T7"/>
                </a:cxn>
                <a:cxn ang="0">
                  <a:pos x="T8" y="T9"/>
                </a:cxn>
              </a:cxnLst>
              <a:rect l="0" t="0" r="r" b="b"/>
              <a:pathLst>
                <a:path w="9" h="19">
                  <a:moveTo>
                    <a:pt x="6" y="0"/>
                  </a:moveTo>
                  <a:lnTo>
                    <a:pt x="0" y="7"/>
                  </a:lnTo>
                  <a:lnTo>
                    <a:pt x="3" y="19"/>
                  </a:lnTo>
                  <a:lnTo>
                    <a:pt x="9" y="12"/>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9" name="Freeform 191">
              <a:extLst>
                <a:ext uri="{FF2B5EF4-FFF2-40B4-BE49-F238E27FC236}">
                  <a16:creationId xmlns:a16="http://schemas.microsoft.com/office/drawing/2014/main" id="{BC3E40EF-B97E-4395-BA40-3F5867DA1592}"/>
                </a:ext>
              </a:extLst>
            </p:cNvPr>
            <p:cNvSpPr>
              <a:spLocks/>
            </p:cNvSpPr>
            <p:nvPr/>
          </p:nvSpPr>
          <p:spPr bwMode="auto">
            <a:xfrm>
              <a:off x="-14428905" y="-9482249"/>
              <a:ext cx="60134" cy="64136"/>
            </a:xfrm>
            <a:custGeom>
              <a:avLst/>
              <a:gdLst>
                <a:gd name="T0" fmla="*/ 6 w 9"/>
                <a:gd name="T1" fmla="*/ 0 h 19"/>
                <a:gd name="T2" fmla="*/ 0 w 9"/>
                <a:gd name="T3" fmla="*/ 7 h 19"/>
                <a:gd name="T4" fmla="*/ 3 w 9"/>
                <a:gd name="T5" fmla="*/ 19 h 19"/>
                <a:gd name="T6" fmla="*/ 9 w 9"/>
                <a:gd name="T7" fmla="*/ 12 h 19"/>
                <a:gd name="T8" fmla="*/ 6 w 9"/>
                <a:gd name="T9" fmla="*/ 0 h 19"/>
              </a:gdLst>
              <a:ahLst/>
              <a:cxnLst>
                <a:cxn ang="0">
                  <a:pos x="T0" y="T1"/>
                </a:cxn>
                <a:cxn ang="0">
                  <a:pos x="T2" y="T3"/>
                </a:cxn>
                <a:cxn ang="0">
                  <a:pos x="T4" y="T5"/>
                </a:cxn>
                <a:cxn ang="0">
                  <a:pos x="T6" y="T7"/>
                </a:cxn>
                <a:cxn ang="0">
                  <a:pos x="T8" y="T9"/>
                </a:cxn>
              </a:cxnLst>
              <a:rect l="0" t="0" r="r" b="b"/>
              <a:pathLst>
                <a:path w="9" h="19">
                  <a:moveTo>
                    <a:pt x="6" y="0"/>
                  </a:moveTo>
                  <a:lnTo>
                    <a:pt x="0" y="7"/>
                  </a:lnTo>
                  <a:lnTo>
                    <a:pt x="3" y="19"/>
                  </a:lnTo>
                  <a:lnTo>
                    <a:pt x="9"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0" name="Freeform 192">
              <a:extLst>
                <a:ext uri="{FF2B5EF4-FFF2-40B4-BE49-F238E27FC236}">
                  <a16:creationId xmlns:a16="http://schemas.microsoft.com/office/drawing/2014/main" id="{E1C463EB-8A6E-4715-B0D5-84FD8FAF0F71}"/>
                </a:ext>
              </a:extLst>
            </p:cNvPr>
            <p:cNvSpPr>
              <a:spLocks noEditPoints="1"/>
            </p:cNvSpPr>
            <p:nvPr/>
          </p:nvSpPr>
          <p:spPr bwMode="auto">
            <a:xfrm>
              <a:off x="-15644956" y="-9532882"/>
              <a:ext cx="1937663" cy="1211832"/>
            </a:xfrm>
            <a:custGeom>
              <a:avLst/>
              <a:gdLst>
                <a:gd name="T0" fmla="*/ 100 w 290"/>
                <a:gd name="T1" fmla="*/ 227 h 359"/>
                <a:gd name="T2" fmla="*/ 0 w 290"/>
                <a:gd name="T3" fmla="*/ 347 h 359"/>
                <a:gd name="T4" fmla="*/ 4 w 290"/>
                <a:gd name="T5" fmla="*/ 359 h 359"/>
                <a:gd name="T6" fmla="*/ 104 w 290"/>
                <a:gd name="T7" fmla="*/ 238 h 359"/>
                <a:gd name="T8" fmla="*/ 100 w 290"/>
                <a:gd name="T9" fmla="*/ 227 h 359"/>
                <a:gd name="T10" fmla="*/ 205 w 290"/>
                <a:gd name="T11" fmla="*/ 100 h 359"/>
                <a:gd name="T12" fmla="*/ 106 w 290"/>
                <a:gd name="T13" fmla="*/ 220 h 359"/>
                <a:gd name="T14" fmla="*/ 109 w 290"/>
                <a:gd name="T15" fmla="*/ 232 h 359"/>
                <a:gd name="T16" fmla="*/ 209 w 290"/>
                <a:gd name="T17" fmla="*/ 111 h 359"/>
                <a:gd name="T18" fmla="*/ 205 w 290"/>
                <a:gd name="T19" fmla="*/ 100 h 359"/>
                <a:gd name="T20" fmla="*/ 288 w 290"/>
                <a:gd name="T21" fmla="*/ 0 h 359"/>
                <a:gd name="T22" fmla="*/ 211 w 290"/>
                <a:gd name="T23" fmla="*/ 93 h 359"/>
                <a:gd name="T24" fmla="*/ 215 w 290"/>
                <a:gd name="T25" fmla="*/ 105 h 359"/>
                <a:gd name="T26" fmla="*/ 290 w 290"/>
                <a:gd name="T27" fmla="*/ 14 h 359"/>
                <a:gd name="T28" fmla="*/ 288 w 290"/>
                <a:gd name="T29"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0" h="359">
                  <a:moveTo>
                    <a:pt x="100" y="227"/>
                  </a:moveTo>
                  <a:lnTo>
                    <a:pt x="0" y="347"/>
                  </a:lnTo>
                  <a:lnTo>
                    <a:pt x="4" y="359"/>
                  </a:lnTo>
                  <a:lnTo>
                    <a:pt x="104" y="238"/>
                  </a:lnTo>
                  <a:lnTo>
                    <a:pt x="100" y="227"/>
                  </a:lnTo>
                  <a:close/>
                  <a:moveTo>
                    <a:pt x="205" y="100"/>
                  </a:moveTo>
                  <a:lnTo>
                    <a:pt x="106" y="220"/>
                  </a:lnTo>
                  <a:lnTo>
                    <a:pt x="109" y="232"/>
                  </a:lnTo>
                  <a:lnTo>
                    <a:pt x="209" y="111"/>
                  </a:lnTo>
                  <a:lnTo>
                    <a:pt x="205" y="100"/>
                  </a:lnTo>
                  <a:close/>
                  <a:moveTo>
                    <a:pt x="288" y="0"/>
                  </a:moveTo>
                  <a:lnTo>
                    <a:pt x="211" y="93"/>
                  </a:lnTo>
                  <a:lnTo>
                    <a:pt x="215" y="105"/>
                  </a:lnTo>
                  <a:lnTo>
                    <a:pt x="290" y="14"/>
                  </a:lnTo>
                  <a:lnTo>
                    <a:pt x="288"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1" name="Freeform 193">
              <a:extLst>
                <a:ext uri="{FF2B5EF4-FFF2-40B4-BE49-F238E27FC236}">
                  <a16:creationId xmlns:a16="http://schemas.microsoft.com/office/drawing/2014/main" id="{3DE16A55-7F80-442A-8828-18DE5DB816E7}"/>
                </a:ext>
              </a:extLst>
            </p:cNvPr>
            <p:cNvSpPr>
              <a:spLocks noEditPoints="1"/>
            </p:cNvSpPr>
            <p:nvPr/>
          </p:nvSpPr>
          <p:spPr bwMode="auto">
            <a:xfrm>
              <a:off x="-15644956" y="-9532882"/>
              <a:ext cx="1937663" cy="1211832"/>
            </a:xfrm>
            <a:custGeom>
              <a:avLst/>
              <a:gdLst>
                <a:gd name="T0" fmla="*/ 100 w 290"/>
                <a:gd name="T1" fmla="*/ 227 h 359"/>
                <a:gd name="T2" fmla="*/ 0 w 290"/>
                <a:gd name="T3" fmla="*/ 347 h 359"/>
                <a:gd name="T4" fmla="*/ 4 w 290"/>
                <a:gd name="T5" fmla="*/ 359 h 359"/>
                <a:gd name="T6" fmla="*/ 104 w 290"/>
                <a:gd name="T7" fmla="*/ 238 h 359"/>
                <a:gd name="T8" fmla="*/ 100 w 290"/>
                <a:gd name="T9" fmla="*/ 227 h 359"/>
                <a:gd name="T10" fmla="*/ 205 w 290"/>
                <a:gd name="T11" fmla="*/ 100 h 359"/>
                <a:gd name="T12" fmla="*/ 106 w 290"/>
                <a:gd name="T13" fmla="*/ 220 h 359"/>
                <a:gd name="T14" fmla="*/ 109 w 290"/>
                <a:gd name="T15" fmla="*/ 232 h 359"/>
                <a:gd name="T16" fmla="*/ 209 w 290"/>
                <a:gd name="T17" fmla="*/ 111 h 359"/>
                <a:gd name="T18" fmla="*/ 205 w 290"/>
                <a:gd name="T19" fmla="*/ 100 h 359"/>
                <a:gd name="T20" fmla="*/ 288 w 290"/>
                <a:gd name="T21" fmla="*/ 0 h 359"/>
                <a:gd name="T22" fmla="*/ 211 w 290"/>
                <a:gd name="T23" fmla="*/ 93 h 359"/>
                <a:gd name="T24" fmla="*/ 215 w 290"/>
                <a:gd name="T25" fmla="*/ 105 h 359"/>
                <a:gd name="T26" fmla="*/ 290 w 290"/>
                <a:gd name="T27" fmla="*/ 14 h 359"/>
                <a:gd name="T28" fmla="*/ 288 w 290"/>
                <a:gd name="T29"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0" h="359">
                  <a:moveTo>
                    <a:pt x="100" y="227"/>
                  </a:moveTo>
                  <a:lnTo>
                    <a:pt x="0" y="347"/>
                  </a:lnTo>
                  <a:lnTo>
                    <a:pt x="4" y="359"/>
                  </a:lnTo>
                  <a:lnTo>
                    <a:pt x="104" y="238"/>
                  </a:lnTo>
                  <a:lnTo>
                    <a:pt x="100" y="227"/>
                  </a:lnTo>
                  <a:moveTo>
                    <a:pt x="205" y="100"/>
                  </a:moveTo>
                  <a:lnTo>
                    <a:pt x="106" y="220"/>
                  </a:lnTo>
                  <a:lnTo>
                    <a:pt x="109" y="232"/>
                  </a:lnTo>
                  <a:lnTo>
                    <a:pt x="209" y="111"/>
                  </a:lnTo>
                  <a:lnTo>
                    <a:pt x="205" y="100"/>
                  </a:lnTo>
                  <a:moveTo>
                    <a:pt x="288" y="0"/>
                  </a:moveTo>
                  <a:lnTo>
                    <a:pt x="211" y="93"/>
                  </a:lnTo>
                  <a:lnTo>
                    <a:pt x="215" y="105"/>
                  </a:lnTo>
                  <a:lnTo>
                    <a:pt x="290" y="14"/>
                  </a:lnTo>
                  <a:lnTo>
                    <a:pt x="2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2" name="Freeform 194">
              <a:extLst>
                <a:ext uri="{FF2B5EF4-FFF2-40B4-BE49-F238E27FC236}">
                  <a16:creationId xmlns:a16="http://schemas.microsoft.com/office/drawing/2014/main" id="{2850D459-91E6-4CB6-BEA7-D06D08E2524B}"/>
                </a:ext>
              </a:extLst>
            </p:cNvPr>
            <p:cNvSpPr>
              <a:spLocks/>
            </p:cNvSpPr>
            <p:nvPr/>
          </p:nvSpPr>
          <p:spPr bwMode="auto">
            <a:xfrm>
              <a:off x="-14976796" y="-8790255"/>
              <a:ext cx="60134" cy="60760"/>
            </a:xfrm>
            <a:custGeom>
              <a:avLst/>
              <a:gdLst>
                <a:gd name="T0" fmla="*/ 6 w 9"/>
                <a:gd name="T1" fmla="*/ 0 h 18"/>
                <a:gd name="T2" fmla="*/ 0 w 9"/>
                <a:gd name="T3" fmla="*/ 7 h 18"/>
                <a:gd name="T4" fmla="*/ 4 w 9"/>
                <a:gd name="T5" fmla="*/ 18 h 18"/>
                <a:gd name="T6" fmla="*/ 9 w 9"/>
                <a:gd name="T7" fmla="*/ 12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4" y="18"/>
                  </a:lnTo>
                  <a:lnTo>
                    <a:pt x="9" y="12"/>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3" name="Freeform 195">
              <a:extLst>
                <a:ext uri="{FF2B5EF4-FFF2-40B4-BE49-F238E27FC236}">
                  <a16:creationId xmlns:a16="http://schemas.microsoft.com/office/drawing/2014/main" id="{26844A59-87D4-4A3F-A3A6-603597F643D9}"/>
                </a:ext>
              </a:extLst>
            </p:cNvPr>
            <p:cNvSpPr>
              <a:spLocks/>
            </p:cNvSpPr>
            <p:nvPr/>
          </p:nvSpPr>
          <p:spPr bwMode="auto">
            <a:xfrm>
              <a:off x="-14976796" y="-8790255"/>
              <a:ext cx="60134" cy="60760"/>
            </a:xfrm>
            <a:custGeom>
              <a:avLst/>
              <a:gdLst>
                <a:gd name="T0" fmla="*/ 6 w 9"/>
                <a:gd name="T1" fmla="*/ 0 h 18"/>
                <a:gd name="T2" fmla="*/ 0 w 9"/>
                <a:gd name="T3" fmla="*/ 7 h 18"/>
                <a:gd name="T4" fmla="*/ 4 w 9"/>
                <a:gd name="T5" fmla="*/ 18 h 18"/>
                <a:gd name="T6" fmla="*/ 9 w 9"/>
                <a:gd name="T7" fmla="*/ 12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4" y="18"/>
                  </a:lnTo>
                  <a:lnTo>
                    <a:pt x="9"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4" name="Freeform 196">
              <a:extLst>
                <a:ext uri="{FF2B5EF4-FFF2-40B4-BE49-F238E27FC236}">
                  <a16:creationId xmlns:a16="http://schemas.microsoft.com/office/drawing/2014/main" id="{54D5001F-38F9-4A6A-919E-0C604BE68FA9}"/>
                </a:ext>
              </a:extLst>
            </p:cNvPr>
            <p:cNvSpPr>
              <a:spLocks/>
            </p:cNvSpPr>
            <p:nvPr/>
          </p:nvSpPr>
          <p:spPr bwMode="auto">
            <a:xfrm>
              <a:off x="-14275229" y="-9218954"/>
              <a:ext cx="66816" cy="60760"/>
            </a:xfrm>
            <a:custGeom>
              <a:avLst/>
              <a:gdLst>
                <a:gd name="T0" fmla="*/ 6 w 10"/>
                <a:gd name="T1" fmla="*/ 0 h 18"/>
                <a:gd name="T2" fmla="*/ 0 w 10"/>
                <a:gd name="T3" fmla="*/ 7 h 18"/>
                <a:gd name="T4" fmla="*/ 4 w 10"/>
                <a:gd name="T5" fmla="*/ 18 h 18"/>
                <a:gd name="T6" fmla="*/ 10 w 10"/>
                <a:gd name="T7" fmla="*/ 12 h 18"/>
                <a:gd name="T8" fmla="*/ 6 w 10"/>
                <a:gd name="T9" fmla="*/ 0 h 18"/>
              </a:gdLst>
              <a:ahLst/>
              <a:cxnLst>
                <a:cxn ang="0">
                  <a:pos x="T0" y="T1"/>
                </a:cxn>
                <a:cxn ang="0">
                  <a:pos x="T2" y="T3"/>
                </a:cxn>
                <a:cxn ang="0">
                  <a:pos x="T4" y="T5"/>
                </a:cxn>
                <a:cxn ang="0">
                  <a:pos x="T6" y="T7"/>
                </a:cxn>
                <a:cxn ang="0">
                  <a:pos x="T8" y="T9"/>
                </a:cxn>
              </a:cxnLst>
              <a:rect l="0" t="0" r="r" b="b"/>
              <a:pathLst>
                <a:path w="10" h="18">
                  <a:moveTo>
                    <a:pt x="6" y="0"/>
                  </a:moveTo>
                  <a:lnTo>
                    <a:pt x="0" y="7"/>
                  </a:lnTo>
                  <a:lnTo>
                    <a:pt x="4" y="18"/>
                  </a:lnTo>
                  <a:lnTo>
                    <a:pt x="10" y="12"/>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5" name="Freeform 197">
              <a:extLst>
                <a:ext uri="{FF2B5EF4-FFF2-40B4-BE49-F238E27FC236}">
                  <a16:creationId xmlns:a16="http://schemas.microsoft.com/office/drawing/2014/main" id="{0DDD8021-C15A-4C34-AA14-00DCC7D6DE44}"/>
                </a:ext>
              </a:extLst>
            </p:cNvPr>
            <p:cNvSpPr>
              <a:spLocks/>
            </p:cNvSpPr>
            <p:nvPr/>
          </p:nvSpPr>
          <p:spPr bwMode="auto">
            <a:xfrm>
              <a:off x="-14275229" y="-9218954"/>
              <a:ext cx="66816" cy="60760"/>
            </a:xfrm>
            <a:custGeom>
              <a:avLst/>
              <a:gdLst>
                <a:gd name="T0" fmla="*/ 6 w 10"/>
                <a:gd name="T1" fmla="*/ 0 h 18"/>
                <a:gd name="T2" fmla="*/ 0 w 10"/>
                <a:gd name="T3" fmla="*/ 7 h 18"/>
                <a:gd name="T4" fmla="*/ 4 w 10"/>
                <a:gd name="T5" fmla="*/ 18 h 18"/>
                <a:gd name="T6" fmla="*/ 10 w 10"/>
                <a:gd name="T7" fmla="*/ 12 h 18"/>
                <a:gd name="T8" fmla="*/ 6 w 10"/>
                <a:gd name="T9" fmla="*/ 0 h 18"/>
              </a:gdLst>
              <a:ahLst/>
              <a:cxnLst>
                <a:cxn ang="0">
                  <a:pos x="T0" y="T1"/>
                </a:cxn>
                <a:cxn ang="0">
                  <a:pos x="T2" y="T3"/>
                </a:cxn>
                <a:cxn ang="0">
                  <a:pos x="T4" y="T5"/>
                </a:cxn>
                <a:cxn ang="0">
                  <a:pos x="T6" y="T7"/>
                </a:cxn>
                <a:cxn ang="0">
                  <a:pos x="T8" y="T9"/>
                </a:cxn>
              </a:cxnLst>
              <a:rect l="0" t="0" r="r" b="b"/>
              <a:pathLst>
                <a:path w="10" h="18">
                  <a:moveTo>
                    <a:pt x="6" y="0"/>
                  </a:moveTo>
                  <a:lnTo>
                    <a:pt x="0" y="7"/>
                  </a:lnTo>
                  <a:lnTo>
                    <a:pt x="4" y="18"/>
                  </a:lnTo>
                  <a:lnTo>
                    <a:pt x="10"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6" name="Freeform 198">
              <a:extLst>
                <a:ext uri="{FF2B5EF4-FFF2-40B4-BE49-F238E27FC236}">
                  <a16:creationId xmlns:a16="http://schemas.microsoft.com/office/drawing/2014/main" id="{949AC1E6-2A67-46F7-8FBF-33639763BF13}"/>
                </a:ext>
              </a:extLst>
            </p:cNvPr>
            <p:cNvSpPr>
              <a:spLocks noEditPoints="1"/>
            </p:cNvSpPr>
            <p:nvPr/>
          </p:nvSpPr>
          <p:spPr bwMode="auto">
            <a:xfrm>
              <a:off x="-15497961" y="-9245958"/>
              <a:ext cx="1857484" cy="1164574"/>
            </a:xfrm>
            <a:custGeom>
              <a:avLst/>
              <a:gdLst>
                <a:gd name="T0" fmla="*/ 100 w 278"/>
                <a:gd name="T1" fmla="*/ 214 h 345"/>
                <a:gd name="T2" fmla="*/ 0 w 278"/>
                <a:gd name="T3" fmla="*/ 334 h 345"/>
                <a:gd name="T4" fmla="*/ 4 w 278"/>
                <a:gd name="T5" fmla="*/ 345 h 345"/>
                <a:gd name="T6" fmla="*/ 103 w 278"/>
                <a:gd name="T7" fmla="*/ 224 h 345"/>
                <a:gd name="T8" fmla="*/ 100 w 278"/>
                <a:gd name="T9" fmla="*/ 214 h 345"/>
                <a:gd name="T10" fmla="*/ 205 w 278"/>
                <a:gd name="T11" fmla="*/ 87 h 345"/>
                <a:gd name="T12" fmla="*/ 106 w 278"/>
                <a:gd name="T13" fmla="*/ 207 h 345"/>
                <a:gd name="T14" fmla="*/ 109 w 278"/>
                <a:gd name="T15" fmla="*/ 218 h 345"/>
                <a:gd name="T16" fmla="*/ 208 w 278"/>
                <a:gd name="T17" fmla="*/ 97 h 345"/>
                <a:gd name="T18" fmla="*/ 205 w 278"/>
                <a:gd name="T19" fmla="*/ 87 h 345"/>
                <a:gd name="T20" fmla="*/ 276 w 278"/>
                <a:gd name="T21" fmla="*/ 0 h 345"/>
                <a:gd name="T22" fmla="*/ 211 w 278"/>
                <a:gd name="T23" fmla="*/ 80 h 345"/>
                <a:gd name="T24" fmla="*/ 214 w 278"/>
                <a:gd name="T25" fmla="*/ 91 h 345"/>
                <a:gd name="T26" fmla="*/ 278 w 278"/>
                <a:gd name="T27" fmla="*/ 13 h 345"/>
                <a:gd name="T28" fmla="*/ 276 w 278"/>
                <a:gd name="T2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345">
                  <a:moveTo>
                    <a:pt x="100" y="214"/>
                  </a:moveTo>
                  <a:lnTo>
                    <a:pt x="0" y="334"/>
                  </a:lnTo>
                  <a:lnTo>
                    <a:pt x="4" y="345"/>
                  </a:lnTo>
                  <a:lnTo>
                    <a:pt x="103" y="224"/>
                  </a:lnTo>
                  <a:lnTo>
                    <a:pt x="100" y="214"/>
                  </a:lnTo>
                  <a:close/>
                  <a:moveTo>
                    <a:pt x="205" y="87"/>
                  </a:moveTo>
                  <a:lnTo>
                    <a:pt x="106" y="207"/>
                  </a:lnTo>
                  <a:lnTo>
                    <a:pt x="109" y="218"/>
                  </a:lnTo>
                  <a:lnTo>
                    <a:pt x="208" y="97"/>
                  </a:lnTo>
                  <a:lnTo>
                    <a:pt x="205" y="87"/>
                  </a:lnTo>
                  <a:close/>
                  <a:moveTo>
                    <a:pt x="276" y="0"/>
                  </a:moveTo>
                  <a:lnTo>
                    <a:pt x="211" y="80"/>
                  </a:lnTo>
                  <a:lnTo>
                    <a:pt x="214" y="91"/>
                  </a:lnTo>
                  <a:lnTo>
                    <a:pt x="278" y="13"/>
                  </a:lnTo>
                  <a:lnTo>
                    <a:pt x="276"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7" name="Freeform 199">
              <a:extLst>
                <a:ext uri="{FF2B5EF4-FFF2-40B4-BE49-F238E27FC236}">
                  <a16:creationId xmlns:a16="http://schemas.microsoft.com/office/drawing/2014/main" id="{FCF7962A-C016-4CA2-BAC4-4648416D7E0C}"/>
                </a:ext>
              </a:extLst>
            </p:cNvPr>
            <p:cNvSpPr>
              <a:spLocks noEditPoints="1"/>
            </p:cNvSpPr>
            <p:nvPr/>
          </p:nvSpPr>
          <p:spPr bwMode="auto">
            <a:xfrm>
              <a:off x="-15497961" y="-9245958"/>
              <a:ext cx="1857484" cy="1164574"/>
            </a:xfrm>
            <a:custGeom>
              <a:avLst/>
              <a:gdLst>
                <a:gd name="T0" fmla="*/ 100 w 278"/>
                <a:gd name="T1" fmla="*/ 214 h 345"/>
                <a:gd name="T2" fmla="*/ 0 w 278"/>
                <a:gd name="T3" fmla="*/ 334 h 345"/>
                <a:gd name="T4" fmla="*/ 4 w 278"/>
                <a:gd name="T5" fmla="*/ 345 h 345"/>
                <a:gd name="T6" fmla="*/ 103 w 278"/>
                <a:gd name="T7" fmla="*/ 224 h 345"/>
                <a:gd name="T8" fmla="*/ 100 w 278"/>
                <a:gd name="T9" fmla="*/ 214 h 345"/>
                <a:gd name="T10" fmla="*/ 205 w 278"/>
                <a:gd name="T11" fmla="*/ 87 h 345"/>
                <a:gd name="T12" fmla="*/ 106 w 278"/>
                <a:gd name="T13" fmla="*/ 207 h 345"/>
                <a:gd name="T14" fmla="*/ 109 w 278"/>
                <a:gd name="T15" fmla="*/ 218 h 345"/>
                <a:gd name="T16" fmla="*/ 208 w 278"/>
                <a:gd name="T17" fmla="*/ 97 h 345"/>
                <a:gd name="T18" fmla="*/ 205 w 278"/>
                <a:gd name="T19" fmla="*/ 87 h 345"/>
                <a:gd name="T20" fmla="*/ 276 w 278"/>
                <a:gd name="T21" fmla="*/ 0 h 345"/>
                <a:gd name="T22" fmla="*/ 211 w 278"/>
                <a:gd name="T23" fmla="*/ 80 h 345"/>
                <a:gd name="T24" fmla="*/ 214 w 278"/>
                <a:gd name="T25" fmla="*/ 91 h 345"/>
                <a:gd name="T26" fmla="*/ 278 w 278"/>
                <a:gd name="T27" fmla="*/ 13 h 345"/>
                <a:gd name="T28" fmla="*/ 276 w 278"/>
                <a:gd name="T29"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 h="345">
                  <a:moveTo>
                    <a:pt x="100" y="214"/>
                  </a:moveTo>
                  <a:lnTo>
                    <a:pt x="0" y="334"/>
                  </a:lnTo>
                  <a:lnTo>
                    <a:pt x="4" y="345"/>
                  </a:lnTo>
                  <a:lnTo>
                    <a:pt x="103" y="224"/>
                  </a:lnTo>
                  <a:lnTo>
                    <a:pt x="100" y="214"/>
                  </a:lnTo>
                  <a:moveTo>
                    <a:pt x="205" y="87"/>
                  </a:moveTo>
                  <a:lnTo>
                    <a:pt x="106" y="207"/>
                  </a:lnTo>
                  <a:lnTo>
                    <a:pt x="109" y="218"/>
                  </a:lnTo>
                  <a:lnTo>
                    <a:pt x="208" y="97"/>
                  </a:lnTo>
                  <a:lnTo>
                    <a:pt x="205" y="87"/>
                  </a:lnTo>
                  <a:moveTo>
                    <a:pt x="276" y="0"/>
                  </a:moveTo>
                  <a:lnTo>
                    <a:pt x="211" y="80"/>
                  </a:lnTo>
                  <a:lnTo>
                    <a:pt x="214" y="91"/>
                  </a:lnTo>
                  <a:lnTo>
                    <a:pt x="278" y="13"/>
                  </a:lnTo>
                  <a:lnTo>
                    <a:pt x="2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8" name="Freeform 200">
              <a:extLst>
                <a:ext uri="{FF2B5EF4-FFF2-40B4-BE49-F238E27FC236}">
                  <a16:creationId xmlns:a16="http://schemas.microsoft.com/office/drawing/2014/main" id="{D8C14336-CCF4-491D-BE4D-3D009FC67050}"/>
                </a:ext>
              </a:extLst>
            </p:cNvPr>
            <p:cNvSpPr>
              <a:spLocks/>
            </p:cNvSpPr>
            <p:nvPr/>
          </p:nvSpPr>
          <p:spPr bwMode="auto">
            <a:xfrm>
              <a:off x="-14829801" y="-8547214"/>
              <a:ext cx="60134" cy="57385"/>
            </a:xfrm>
            <a:custGeom>
              <a:avLst/>
              <a:gdLst>
                <a:gd name="T0" fmla="*/ 6 w 9"/>
                <a:gd name="T1" fmla="*/ 0 h 17"/>
                <a:gd name="T2" fmla="*/ 0 w 9"/>
                <a:gd name="T3" fmla="*/ 7 h 17"/>
                <a:gd name="T4" fmla="*/ 3 w 9"/>
                <a:gd name="T5" fmla="*/ 17 h 17"/>
                <a:gd name="T6" fmla="*/ 9 w 9"/>
                <a:gd name="T7" fmla="*/ 11 h 17"/>
                <a:gd name="T8" fmla="*/ 6 w 9"/>
                <a:gd name="T9" fmla="*/ 0 h 17"/>
              </a:gdLst>
              <a:ahLst/>
              <a:cxnLst>
                <a:cxn ang="0">
                  <a:pos x="T0" y="T1"/>
                </a:cxn>
                <a:cxn ang="0">
                  <a:pos x="T2" y="T3"/>
                </a:cxn>
                <a:cxn ang="0">
                  <a:pos x="T4" y="T5"/>
                </a:cxn>
                <a:cxn ang="0">
                  <a:pos x="T6" y="T7"/>
                </a:cxn>
                <a:cxn ang="0">
                  <a:pos x="T8" y="T9"/>
                </a:cxn>
              </a:cxnLst>
              <a:rect l="0" t="0" r="r" b="b"/>
              <a:pathLst>
                <a:path w="9" h="17">
                  <a:moveTo>
                    <a:pt x="6" y="0"/>
                  </a:moveTo>
                  <a:lnTo>
                    <a:pt x="0" y="7"/>
                  </a:lnTo>
                  <a:lnTo>
                    <a:pt x="3" y="17"/>
                  </a:lnTo>
                  <a:lnTo>
                    <a:pt x="9" y="11"/>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9" name="Freeform 201">
              <a:extLst>
                <a:ext uri="{FF2B5EF4-FFF2-40B4-BE49-F238E27FC236}">
                  <a16:creationId xmlns:a16="http://schemas.microsoft.com/office/drawing/2014/main" id="{5D1EA45A-C71D-46AC-8CF8-449F2C2A3002}"/>
                </a:ext>
              </a:extLst>
            </p:cNvPr>
            <p:cNvSpPr>
              <a:spLocks/>
            </p:cNvSpPr>
            <p:nvPr/>
          </p:nvSpPr>
          <p:spPr bwMode="auto">
            <a:xfrm>
              <a:off x="-14829801" y="-8547214"/>
              <a:ext cx="60134" cy="57385"/>
            </a:xfrm>
            <a:custGeom>
              <a:avLst/>
              <a:gdLst>
                <a:gd name="T0" fmla="*/ 6 w 9"/>
                <a:gd name="T1" fmla="*/ 0 h 17"/>
                <a:gd name="T2" fmla="*/ 0 w 9"/>
                <a:gd name="T3" fmla="*/ 7 h 17"/>
                <a:gd name="T4" fmla="*/ 3 w 9"/>
                <a:gd name="T5" fmla="*/ 17 h 17"/>
                <a:gd name="T6" fmla="*/ 9 w 9"/>
                <a:gd name="T7" fmla="*/ 11 h 17"/>
                <a:gd name="T8" fmla="*/ 6 w 9"/>
                <a:gd name="T9" fmla="*/ 0 h 17"/>
              </a:gdLst>
              <a:ahLst/>
              <a:cxnLst>
                <a:cxn ang="0">
                  <a:pos x="T0" y="T1"/>
                </a:cxn>
                <a:cxn ang="0">
                  <a:pos x="T2" y="T3"/>
                </a:cxn>
                <a:cxn ang="0">
                  <a:pos x="T4" y="T5"/>
                </a:cxn>
                <a:cxn ang="0">
                  <a:pos x="T6" y="T7"/>
                </a:cxn>
                <a:cxn ang="0">
                  <a:pos x="T8" y="T9"/>
                </a:cxn>
              </a:cxnLst>
              <a:rect l="0" t="0" r="r" b="b"/>
              <a:pathLst>
                <a:path w="9" h="17">
                  <a:moveTo>
                    <a:pt x="6" y="0"/>
                  </a:moveTo>
                  <a:lnTo>
                    <a:pt x="0" y="7"/>
                  </a:lnTo>
                  <a:lnTo>
                    <a:pt x="3" y="17"/>
                  </a:lnTo>
                  <a:lnTo>
                    <a:pt x="9" y="1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60" name="Freeform 202">
              <a:extLst>
                <a:ext uri="{FF2B5EF4-FFF2-40B4-BE49-F238E27FC236}">
                  <a16:creationId xmlns:a16="http://schemas.microsoft.com/office/drawing/2014/main" id="{3DE18D7C-05A2-4B1E-8D3F-361C47E55096}"/>
                </a:ext>
              </a:extLst>
            </p:cNvPr>
            <p:cNvSpPr>
              <a:spLocks/>
            </p:cNvSpPr>
            <p:nvPr/>
          </p:nvSpPr>
          <p:spPr bwMode="auto">
            <a:xfrm>
              <a:off x="-14128234" y="-8975912"/>
              <a:ext cx="60134" cy="57385"/>
            </a:xfrm>
            <a:custGeom>
              <a:avLst/>
              <a:gdLst>
                <a:gd name="T0" fmla="*/ 6 w 9"/>
                <a:gd name="T1" fmla="*/ 0 h 17"/>
                <a:gd name="T2" fmla="*/ 0 w 9"/>
                <a:gd name="T3" fmla="*/ 7 h 17"/>
                <a:gd name="T4" fmla="*/ 3 w 9"/>
                <a:gd name="T5" fmla="*/ 17 h 17"/>
                <a:gd name="T6" fmla="*/ 9 w 9"/>
                <a:gd name="T7" fmla="*/ 11 h 17"/>
                <a:gd name="T8" fmla="*/ 6 w 9"/>
                <a:gd name="T9" fmla="*/ 0 h 17"/>
              </a:gdLst>
              <a:ahLst/>
              <a:cxnLst>
                <a:cxn ang="0">
                  <a:pos x="T0" y="T1"/>
                </a:cxn>
                <a:cxn ang="0">
                  <a:pos x="T2" y="T3"/>
                </a:cxn>
                <a:cxn ang="0">
                  <a:pos x="T4" y="T5"/>
                </a:cxn>
                <a:cxn ang="0">
                  <a:pos x="T6" y="T7"/>
                </a:cxn>
                <a:cxn ang="0">
                  <a:pos x="T8" y="T9"/>
                </a:cxn>
              </a:cxnLst>
              <a:rect l="0" t="0" r="r" b="b"/>
              <a:pathLst>
                <a:path w="9" h="17">
                  <a:moveTo>
                    <a:pt x="6" y="0"/>
                  </a:moveTo>
                  <a:lnTo>
                    <a:pt x="0" y="7"/>
                  </a:lnTo>
                  <a:lnTo>
                    <a:pt x="3" y="17"/>
                  </a:lnTo>
                  <a:lnTo>
                    <a:pt x="9" y="11"/>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61" name="Freeform 203">
              <a:extLst>
                <a:ext uri="{FF2B5EF4-FFF2-40B4-BE49-F238E27FC236}">
                  <a16:creationId xmlns:a16="http://schemas.microsoft.com/office/drawing/2014/main" id="{25D0DC7B-05C8-4B7A-B6E7-D6F9C2FA9A19}"/>
                </a:ext>
              </a:extLst>
            </p:cNvPr>
            <p:cNvSpPr>
              <a:spLocks/>
            </p:cNvSpPr>
            <p:nvPr/>
          </p:nvSpPr>
          <p:spPr bwMode="auto">
            <a:xfrm>
              <a:off x="-14128234" y="-8975912"/>
              <a:ext cx="60134" cy="57385"/>
            </a:xfrm>
            <a:custGeom>
              <a:avLst/>
              <a:gdLst>
                <a:gd name="T0" fmla="*/ 6 w 9"/>
                <a:gd name="T1" fmla="*/ 0 h 17"/>
                <a:gd name="T2" fmla="*/ 0 w 9"/>
                <a:gd name="T3" fmla="*/ 7 h 17"/>
                <a:gd name="T4" fmla="*/ 3 w 9"/>
                <a:gd name="T5" fmla="*/ 17 h 17"/>
                <a:gd name="T6" fmla="*/ 9 w 9"/>
                <a:gd name="T7" fmla="*/ 11 h 17"/>
                <a:gd name="T8" fmla="*/ 6 w 9"/>
                <a:gd name="T9" fmla="*/ 0 h 17"/>
              </a:gdLst>
              <a:ahLst/>
              <a:cxnLst>
                <a:cxn ang="0">
                  <a:pos x="T0" y="T1"/>
                </a:cxn>
                <a:cxn ang="0">
                  <a:pos x="T2" y="T3"/>
                </a:cxn>
                <a:cxn ang="0">
                  <a:pos x="T4" y="T5"/>
                </a:cxn>
                <a:cxn ang="0">
                  <a:pos x="T6" y="T7"/>
                </a:cxn>
                <a:cxn ang="0">
                  <a:pos x="T8" y="T9"/>
                </a:cxn>
              </a:cxnLst>
              <a:rect l="0" t="0" r="r" b="b"/>
              <a:pathLst>
                <a:path w="9" h="17">
                  <a:moveTo>
                    <a:pt x="6" y="0"/>
                  </a:moveTo>
                  <a:lnTo>
                    <a:pt x="0" y="7"/>
                  </a:lnTo>
                  <a:lnTo>
                    <a:pt x="3" y="17"/>
                  </a:lnTo>
                  <a:lnTo>
                    <a:pt x="9" y="1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62" name="Freeform 204">
              <a:extLst>
                <a:ext uri="{FF2B5EF4-FFF2-40B4-BE49-F238E27FC236}">
                  <a16:creationId xmlns:a16="http://schemas.microsoft.com/office/drawing/2014/main" id="{EC8417B4-0A93-4E89-9478-43CD531CA825}"/>
                </a:ext>
              </a:extLst>
            </p:cNvPr>
            <p:cNvSpPr>
              <a:spLocks noEditPoints="1"/>
            </p:cNvSpPr>
            <p:nvPr/>
          </p:nvSpPr>
          <p:spPr bwMode="auto">
            <a:xfrm>
              <a:off x="-16386613" y="-11011385"/>
              <a:ext cx="2305151" cy="1437996"/>
            </a:xfrm>
            <a:custGeom>
              <a:avLst/>
              <a:gdLst>
                <a:gd name="T0" fmla="*/ 99 w 345"/>
                <a:gd name="T1" fmla="*/ 295 h 426"/>
                <a:gd name="T2" fmla="*/ 0 w 345"/>
                <a:gd name="T3" fmla="*/ 415 h 426"/>
                <a:gd name="T4" fmla="*/ 3 w 345"/>
                <a:gd name="T5" fmla="*/ 426 h 426"/>
                <a:gd name="T6" fmla="*/ 103 w 345"/>
                <a:gd name="T7" fmla="*/ 306 h 426"/>
                <a:gd name="T8" fmla="*/ 99 w 345"/>
                <a:gd name="T9" fmla="*/ 295 h 426"/>
                <a:gd name="T10" fmla="*/ 205 w 345"/>
                <a:gd name="T11" fmla="*/ 168 h 426"/>
                <a:gd name="T12" fmla="*/ 105 w 345"/>
                <a:gd name="T13" fmla="*/ 288 h 426"/>
                <a:gd name="T14" fmla="*/ 108 w 345"/>
                <a:gd name="T15" fmla="*/ 299 h 426"/>
                <a:gd name="T16" fmla="*/ 208 w 345"/>
                <a:gd name="T17" fmla="*/ 179 h 426"/>
                <a:gd name="T18" fmla="*/ 205 w 345"/>
                <a:gd name="T19" fmla="*/ 168 h 426"/>
                <a:gd name="T20" fmla="*/ 309 w 345"/>
                <a:gd name="T21" fmla="*/ 42 h 426"/>
                <a:gd name="T22" fmla="*/ 210 w 345"/>
                <a:gd name="T23" fmla="*/ 161 h 426"/>
                <a:gd name="T24" fmla="*/ 213 w 345"/>
                <a:gd name="T25" fmla="*/ 172 h 426"/>
                <a:gd name="T26" fmla="*/ 312 w 345"/>
                <a:gd name="T27" fmla="*/ 53 h 426"/>
                <a:gd name="T28" fmla="*/ 309 w 345"/>
                <a:gd name="T29" fmla="*/ 42 h 426"/>
                <a:gd name="T30" fmla="*/ 344 w 345"/>
                <a:gd name="T31" fmla="*/ 0 h 426"/>
                <a:gd name="T32" fmla="*/ 315 w 345"/>
                <a:gd name="T33" fmla="*/ 35 h 426"/>
                <a:gd name="T34" fmla="*/ 318 w 345"/>
                <a:gd name="T35" fmla="*/ 47 h 426"/>
                <a:gd name="T36" fmla="*/ 345 w 345"/>
                <a:gd name="T37" fmla="*/ 13 h 426"/>
                <a:gd name="T38" fmla="*/ 344 w 345"/>
                <a:gd name="T39"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426">
                  <a:moveTo>
                    <a:pt x="99" y="295"/>
                  </a:moveTo>
                  <a:lnTo>
                    <a:pt x="0" y="415"/>
                  </a:lnTo>
                  <a:lnTo>
                    <a:pt x="3" y="426"/>
                  </a:lnTo>
                  <a:lnTo>
                    <a:pt x="103" y="306"/>
                  </a:lnTo>
                  <a:lnTo>
                    <a:pt x="99" y="295"/>
                  </a:lnTo>
                  <a:close/>
                  <a:moveTo>
                    <a:pt x="205" y="168"/>
                  </a:moveTo>
                  <a:lnTo>
                    <a:pt x="105" y="288"/>
                  </a:lnTo>
                  <a:lnTo>
                    <a:pt x="108" y="299"/>
                  </a:lnTo>
                  <a:lnTo>
                    <a:pt x="208" y="179"/>
                  </a:lnTo>
                  <a:lnTo>
                    <a:pt x="205" y="168"/>
                  </a:lnTo>
                  <a:close/>
                  <a:moveTo>
                    <a:pt x="309" y="42"/>
                  </a:moveTo>
                  <a:lnTo>
                    <a:pt x="210" y="161"/>
                  </a:lnTo>
                  <a:lnTo>
                    <a:pt x="213" y="172"/>
                  </a:lnTo>
                  <a:lnTo>
                    <a:pt x="312" y="53"/>
                  </a:lnTo>
                  <a:lnTo>
                    <a:pt x="309" y="42"/>
                  </a:lnTo>
                  <a:close/>
                  <a:moveTo>
                    <a:pt x="344" y="0"/>
                  </a:moveTo>
                  <a:lnTo>
                    <a:pt x="315" y="35"/>
                  </a:lnTo>
                  <a:lnTo>
                    <a:pt x="318" y="47"/>
                  </a:lnTo>
                  <a:lnTo>
                    <a:pt x="345" y="13"/>
                  </a:lnTo>
                  <a:lnTo>
                    <a:pt x="34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 name="Freeform 206">
              <a:extLst>
                <a:ext uri="{FF2B5EF4-FFF2-40B4-BE49-F238E27FC236}">
                  <a16:creationId xmlns:a16="http://schemas.microsoft.com/office/drawing/2014/main" id="{0F3B3F18-FB28-4ECA-8D5F-9D4C2813F4AA}"/>
                </a:ext>
              </a:extLst>
            </p:cNvPr>
            <p:cNvSpPr>
              <a:spLocks noEditPoints="1"/>
            </p:cNvSpPr>
            <p:nvPr/>
          </p:nvSpPr>
          <p:spPr bwMode="auto">
            <a:xfrm>
              <a:off x="-16386615" y="-11011385"/>
              <a:ext cx="2305153" cy="1437996"/>
            </a:xfrm>
            <a:custGeom>
              <a:avLst/>
              <a:gdLst>
                <a:gd name="T0" fmla="*/ 99 w 345"/>
                <a:gd name="T1" fmla="*/ 295 h 426"/>
                <a:gd name="T2" fmla="*/ 0 w 345"/>
                <a:gd name="T3" fmla="*/ 415 h 426"/>
                <a:gd name="T4" fmla="*/ 3 w 345"/>
                <a:gd name="T5" fmla="*/ 426 h 426"/>
                <a:gd name="T6" fmla="*/ 103 w 345"/>
                <a:gd name="T7" fmla="*/ 306 h 426"/>
                <a:gd name="T8" fmla="*/ 99 w 345"/>
                <a:gd name="T9" fmla="*/ 295 h 426"/>
                <a:gd name="T10" fmla="*/ 205 w 345"/>
                <a:gd name="T11" fmla="*/ 168 h 426"/>
                <a:gd name="T12" fmla="*/ 105 w 345"/>
                <a:gd name="T13" fmla="*/ 288 h 426"/>
                <a:gd name="T14" fmla="*/ 108 w 345"/>
                <a:gd name="T15" fmla="*/ 299 h 426"/>
                <a:gd name="T16" fmla="*/ 208 w 345"/>
                <a:gd name="T17" fmla="*/ 179 h 426"/>
                <a:gd name="T18" fmla="*/ 205 w 345"/>
                <a:gd name="T19" fmla="*/ 168 h 426"/>
                <a:gd name="T20" fmla="*/ 309 w 345"/>
                <a:gd name="T21" fmla="*/ 42 h 426"/>
                <a:gd name="T22" fmla="*/ 210 w 345"/>
                <a:gd name="T23" fmla="*/ 161 h 426"/>
                <a:gd name="T24" fmla="*/ 213 w 345"/>
                <a:gd name="T25" fmla="*/ 172 h 426"/>
                <a:gd name="T26" fmla="*/ 312 w 345"/>
                <a:gd name="T27" fmla="*/ 53 h 426"/>
                <a:gd name="T28" fmla="*/ 309 w 345"/>
                <a:gd name="T29" fmla="*/ 42 h 426"/>
                <a:gd name="T30" fmla="*/ 344 w 345"/>
                <a:gd name="T31" fmla="*/ 0 h 426"/>
                <a:gd name="T32" fmla="*/ 315 w 345"/>
                <a:gd name="T33" fmla="*/ 35 h 426"/>
                <a:gd name="T34" fmla="*/ 318 w 345"/>
                <a:gd name="T35" fmla="*/ 47 h 426"/>
                <a:gd name="T36" fmla="*/ 345 w 345"/>
                <a:gd name="T37" fmla="*/ 13 h 426"/>
                <a:gd name="T38" fmla="*/ 344 w 345"/>
                <a:gd name="T39" fmla="*/ 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426">
                  <a:moveTo>
                    <a:pt x="99" y="295"/>
                  </a:moveTo>
                  <a:lnTo>
                    <a:pt x="0" y="415"/>
                  </a:lnTo>
                  <a:lnTo>
                    <a:pt x="3" y="426"/>
                  </a:lnTo>
                  <a:lnTo>
                    <a:pt x="103" y="306"/>
                  </a:lnTo>
                  <a:lnTo>
                    <a:pt x="99" y="295"/>
                  </a:lnTo>
                  <a:moveTo>
                    <a:pt x="205" y="168"/>
                  </a:moveTo>
                  <a:lnTo>
                    <a:pt x="105" y="288"/>
                  </a:lnTo>
                  <a:lnTo>
                    <a:pt x="108" y="299"/>
                  </a:lnTo>
                  <a:lnTo>
                    <a:pt x="208" y="179"/>
                  </a:lnTo>
                  <a:lnTo>
                    <a:pt x="205" y="168"/>
                  </a:lnTo>
                  <a:moveTo>
                    <a:pt x="309" y="42"/>
                  </a:moveTo>
                  <a:lnTo>
                    <a:pt x="210" y="161"/>
                  </a:lnTo>
                  <a:lnTo>
                    <a:pt x="213" y="172"/>
                  </a:lnTo>
                  <a:lnTo>
                    <a:pt x="312" y="53"/>
                  </a:lnTo>
                  <a:lnTo>
                    <a:pt x="309" y="42"/>
                  </a:lnTo>
                  <a:moveTo>
                    <a:pt x="344" y="0"/>
                  </a:moveTo>
                  <a:lnTo>
                    <a:pt x="315" y="35"/>
                  </a:lnTo>
                  <a:lnTo>
                    <a:pt x="318" y="47"/>
                  </a:lnTo>
                  <a:lnTo>
                    <a:pt x="345" y="13"/>
                  </a:lnTo>
                  <a:lnTo>
                    <a:pt x="3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8" name="Freeform 207">
              <a:extLst>
                <a:ext uri="{FF2B5EF4-FFF2-40B4-BE49-F238E27FC236}">
                  <a16:creationId xmlns:a16="http://schemas.microsoft.com/office/drawing/2014/main" id="{B252FEC2-0BC6-446A-88C6-BD37DBD74562}"/>
                </a:ext>
              </a:extLst>
            </p:cNvPr>
            <p:cNvSpPr>
              <a:spLocks/>
            </p:cNvSpPr>
            <p:nvPr/>
          </p:nvSpPr>
          <p:spPr bwMode="auto">
            <a:xfrm>
              <a:off x="-15725135" y="-10039219"/>
              <a:ext cx="60136" cy="60760"/>
            </a:xfrm>
            <a:custGeom>
              <a:avLst/>
              <a:gdLst>
                <a:gd name="T0" fmla="*/ 6 w 9"/>
                <a:gd name="T1" fmla="*/ 0 h 18"/>
                <a:gd name="T2" fmla="*/ 0 w 9"/>
                <a:gd name="T3" fmla="*/ 7 h 18"/>
                <a:gd name="T4" fmla="*/ 4 w 9"/>
                <a:gd name="T5" fmla="*/ 18 h 18"/>
                <a:gd name="T6" fmla="*/ 9 w 9"/>
                <a:gd name="T7" fmla="*/ 11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4" y="18"/>
                  </a:lnTo>
                  <a:lnTo>
                    <a:pt x="9" y="11"/>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 name="Freeform 208">
              <a:extLst>
                <a:ext uri="{FF2B5EF4-FFF2-40B4-BE49-F238E27FC236}">
                  <a16:creationId xmlns:a16="http://schemas.microsoft.com/office/drawing/2014/main" id="{F4D01E45-1465-4EBE-9FE6-FDFD0A627D6E}"/>
                </a:ext>
              </a:extLst>
            </p:cNvPr>
            <p:cNvSpPr>
              <a:spLocks/>
            </p:cNvSpPr>
            <p:nvPr/>
          </p:nvSpPr>
          <p:spPr bwMode="auto">
            <a:xfrm>
              <a:off x="-15725135" y="-10039219"/>
              <a:ext cx="60136" cy="60760"/>
            </a:xfrm>
            <a:custGeom>
              <a:avLst/>
              <a:gdLst>
                <a:gd name="T0" fmla="*/ 6 w 9"/>
                <a:gd name="T1" fmla="*/ 0 h 18"/>
                <a:gd name="T2" fmla="*/ 0 w 9"/>
                <a:gd name="T3" fmla="*/ 7 h 18"/>
                <a:gd name="T4" fmla="*/ 4 w 9"/>
                <a:gd name="T5" fmla="*/ 18 h 18"/>
                <a:gd name="T6" fmla="*/ 9 w 9"/>
                <a:gd name="T7" fmla="*/ 11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4" y="18"/>
                  </a:lnTo>
                  <a:lnTo>
                    <a:pt x="9" y="1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0" name="Freeform 209">
              <a:extLst>
                <a:ext uri="{FF2B5EF4-FFF2-40B4-BE49-F238E27FC236}">
                  <a16:creationId xmlns:a16="http://schemas.microsoft.com/office/drawing/2014/main" id="{08266959-F172-462D-9E67-BBA55F69ED73}"/>
                </a:ext>
              </a:extLst>
            </p:cNvPr>
            <p:cNvSpPr>
              <a:spLocks/>
            </p:cNvSpPr>
            <p:nvPr/>
          </p:nvSpPr>
          <p:spPr bwMode="auto">
            <a:xfrm>
              <a:off x="-15016886" y="-10467916"/>
              <a:ext cx="53452" cy="60760"/>
            </a:xfrm>
            <a:custGeom>
              <a:avLst/>
              <a:gdLst>
                <a:gd name="T0" fmla="*/ 5 w 8"/>
                <a:gd name="T1" fmla="*/ 0 h 18"/>
                <a:gd name="T2" fmla="*/ 0 w 8"/>
                <a:gd name="T3" fmla="*/ 7 h 18"/>
                <a:gd name="T4" fmla="*/ 3 w 8"/>
                <a:gd name="T5" fmla="*/ 18 h 18"/>
                <a:gd name="T6" fmla="*/ 8 w 8"/>
                <a:gd name="T7" fmla="*/ 11 h 18"/>
                <a:gd name="T8" fmla="*/ 5 w 8"/>
                <a:gd name="T9" fmla="*/ 0 h 18"/>
              </a:gdLst>
              <a:ahLst/>
              <a:cxnLst>
                <a:cxn ang="0">
                  <a:pos x="T0" y="T1"/>
                </a:cxn>
                <a:cxn ang="0">
                  <a:pos x="T2" y="T3"/>
                </a:cxn>
                <a:cxn ang="0">
                  <a:pos x="T4" y="T5"/>
                </a:cxn>
                <a:cxn ang="0">
                  <a:pos x="T6" y="T7"/>
                </a:cxn>
                <a:cxn ang="0">
                  <a:pos x="T8" y="T9"/>
                </a:cxn>
              </a:cxnLst>
              <a:rect l="0" t="0" r="r" b="b"/>
              <a:pathLst>
                <a:path w="8" h="18">
                  <a:moveTo>
                    <a:pt x="5" y="0"/>
                  </a:moveTo>
                  <a:lnTo>
                    <a:pt x="0" y="7"/>
                  </a:lnTo>
                  <a:lnTo>
                    <a:pt x="3" y="18"/>
                  </a:lnTo>
                  <a:lnTo>
                    <a:pt x="8" y="11"/>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1" name="Freeform 210">
              <a:extLst>
                <a:ext uri="{FF2B5EF4-FFF2-40B4-BE49-F238E27FC236}">
                  <a16:creationId xmlns:a16="http://schemas.microsoft.com/office/drawing/2014/main" id="{A77C4FCF-2706-45F8-828A-7203D8AABC99}"/>
                </a:ext>
              </a:extLst>
            </p:cNvPr>
            <p:cNvSpPr>
              <a:spLocks/>
            </p:cNvSpPr>
            <p:nvPr/>
          </p:nvSpPr>
          <p:spPr bwMode="auto">
            <a:xfrm>
              <a:off x="-15016886" y="-10467916"/>
              <a:ext cx="53452" cy="60760"/>
            </a:xfrm>
            <a:custGeom>
              <a:avLst/>
              <a:gdLst>
                <a:gd name="T0" fmla="*/ 5 w 8"/>
                <a:gd name="T1" fmla="*/ 0 h 18"/>
                <a:gd name="T2" fmla="*/ 0 w 8"/>
                <a:gd name="T3" fmla="*/ 7 h 18"/>
                <a:gd name="T4" fmla="*/ 3 w 8"/>
                <a:gd name="T5" fmla="*/ 18 h 18"/>
                <a:gd name="T6" fmla="*/ 8 w 8"/>
                <a:gd name="T7" fmla="*/ 11 h 18"/>
                <a:gd name="T8" fmla="*/ 5 w 8"/>
                <a:gd name="T9" fmla="*/ 0 h 18"/>
              </a:gdLst>
              <a:ahLst/>
              <a:cxnLst>
                <a:cxn ang="0">
                  <a:pos x="T0" y="T1"/>
                </a:cxn>
                <a:cxn ang="0">
                  <a:pos x="T2" y="T3"/>
                </a:cxn>
                <a:cxn ang="0">
                  <a:pos x="T4" y="T5"/>
                </a:cxn>
                <a:cxn ang="0">
                  <a:pos x="T6" y="T7"/>
                </a:cxn>
                <a:cxn ang="0">
                  <a:pos x="T8" y="T9"/>
                </a:cxn>
              </a:cxnLst>
              <a:rect l="0" t="0" r="r" b="b"/>
              <a:pathLst>
                <a:path w="8" h="18">
                  <a:moveTo>
                    <a:pt x="5" y="0"/>
                  </a:moveTo>
                  <a:lnTo>
                    <a:pt x="0" y="7"/>
                  </a:lnTo>
                  <a:lnTo>
                    <a:pt x="3" y="18"/>
                  </a:lnTo>
                  <a:lnTo>
                    <a:pt x="8"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 name="Freeform 211">
              <a:extLst>
                <a:ext uri="{FF2B5EF4-FFF2-40B4-BE49-F238E27FC236}">
                  <a16:creationId xmlns:a16="http://schemas.microsoft.com/office/drawing/2014/main" id="{22568BE4-B561-4FCE-8B9A-F12902FF1F28}"/>
                </a:ext>
              </a:extLst>
            </p:cNvPr>
            <p:cNvSpPr>
              <a:spLocks/>
            </p:cNvSpPr>
            <p:nvPr/>
          </p:nvSpPr>
          <p:spPr bwMode="auto">
            <a:xfrm>
              <a:off x="-14322000" y="-10893238"/>
              <a:ext cx="60136" cy="60760"/>
            </a:xfrm>
            <a:custGeom>
              <a:avLst/>
              <a:gdLst>
                <a:gd name="T0" fmla="*/ 6 w 9"/>
                <a:gd name="T1" fmla="*/ 0 h 18"/>
                <a:gd name="T2" fmla="*/ 0 w 9"/>
                <a:gd name="T3" fmla="*/ 7 h 18"/>
                <a:gd name="T4" fmla="*/ 3 w 9"/>
                <a:gd name="T5" fmla="*/ 18 h 18"/>
                <a:gd name="T6" fmla="*/ 9 w 9"/>
                <a:gd name="T7" fmla="*/ 12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3" y="18"/>
                  </a:lnTo>
                  <a:lnTo>
                    <a:pt x="9" y="12"/>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3" name="Freeform 212">
              <a:extLst>
                <a:ext uri="{FF2B5EF4-FFF2-40B4-BE49-F238E27FC236}">
                  <a16:creationId xmlns:a16="http://schemas.microsoft.com/office/drawing/2014/main" id="{176223AD-22E6-433D-9453-7045C959E2A6}"/>
                </a:ext>
              </a:extLst>
            </p:cNvPr>
            <p:cNvSpPr>
              <a:spLocks/>
            </p:cNvSpPr>
            <p:nvPr/>
          </p:nvSpPr>
          <p:spPr bwMode="auto">
            <a:xfrm>
              <a:off x="-14322000" y="-10893238"/>
              <a:ext cx="60136" cy="60760"/>
            </a:xfrm>
            <a:custGeom>
              <a:avLst/>
              <a:gdLst>
                <a:gd name="T0" fmla="*/ 6 w 9"/>
                <a:gd name="T1" fmla="*/ 0 h 18"/>
                <a:gd name="T2" fmla="*/ 0 w 9"/>
                <a:gd name="T3" fmla="*/ 7 h 18"/>
                <a:gd name="T4" fmla="*/ 3 w 9"/>
                <a:gd name="T5" fmla="*/ 18 h 18"/>
                <a:gd name="T6" fmla="*/ 9 w 9"/>
                <a:gd name="T7" fmla="*/ 12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3" y="18"/>
                  </a:lnTo>
                  <a:lnTo>
                    <a:pt x="9"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4" name="Freeform 213">
              <a:extLst>
                <a:ext uri="{FF2B5EF4-FFF2-40B4-BE49-F238E27FC236}">
                  <a16:creationId xmlns:a16="http://schemas.microsoft.com/office/drawing/2014/main" id="{6A70EB20-75BE-4AF7-A293-A4253916BA7F}"/>
                </a:ext>
              </a:extLst>
            </p:cNvPr>
            <p:cNvSpPr>
              <a:spLocks noEditPoints="1"/>
            </p:cNvSpPr>
            <p:nvPr/>
          </p:nvSpPr>
          <p:spPr bwMode="auto">
            <a:xfrm>
              <a:off x="-16259663" y="-10758215"/>
              <a:ext cx="2245017" cy="1400863"/>
            </a:xfrm>
            <a:custGeom>
              <a:avLst/>
              <a:gdLst>
                <a:gd name="T0" fmla="*/ 99 w 336"/>
                <a:gd name="T1" fmla="*/ 283 h 415"/>
                <a:gd name="T2" fmla="*/ 0 w 336"/>
                <a:gd name="T3" fmla="*/ 403 h 415"/>
                <a:gd name="T4" fmla="*/ 3 w 336"/>
                <a:gd name="T5" fmla="*/ 415 h 415"/>
                <a:gd name="T6" fmla="*/ 103 w 336"/>
                <a:gd name="T7" fmla="*/ 295 h 415"/>
                <a:gd name="T8" fmla="*/ 99 w 336"/>
                <a:gd name="T9" fmla="*/ 283 h 415"/>
                <a:gd name="T10" fmla="*/ 205 w 336"/>
                <a:gd name="T11" fmla="*/ 156 h 415"/>
                <a:gd name="T12" fmla="*/ 105 w 336"/>
                <a:gd name="T13" fmla="*/ 276 h 415"/>
                <a:gd name="T14" fmla="*/ 108 w 336"/>
                <a:gd name="T15" fmla="*/ 288 h 415"/>
                <a:gd name="T16" fmla="*/ 208 w 336"/>
                <a:gd name="T17" fmla="*/ 168 h 415"/>
                <a:gd name="T18" fmla="*/ 205 w 336"/>
                <a:gd name="T19" fmla="*/ 156 h 415"/>
                <a:gd name="T20" fmla="*/ 309 w 336"/>
                <a:gd name="T21" fmla="*/ 30 h 415"/>
                <a:gd name="T22" fmla="*/ 210 w 336"/>
                <a:gd name="T23" fmla="*/ 149 h 415"/>
                <a:gd name="T24" fmla="*/ 213 w 336"/>
                <a:gd name="T25" fmla="*/ 160 h 415"/>
                <a:gd name="T26" fmla="*/ 312 w 336"/>
                <a:gd name="T27" fmla="*/ 41 h 415"/>
                <a:gd name="T28" fmla="*/ 309 w 336"/>
                <a:gd name="T29" fmla="*/ 30 h 415"/>
                <a:gd name="T30" fmla="*/ 334 w 336"/>
                <a:gd name="T31" fmla="*/ 0 h 415"/>
                <a:gd name="T32" fmla="*/ 315 w 336"/>
                <a:gd name="T33" fmla="*/ 23 h 415"/>
                <a:gd name="T34" fmla="*/ 318 w 336"/>
                <a:gd name="T35" fmla="*/ 34 h 415"/>
                <a:gd name="T36" fmla="*/ 336 w 336"/>
                <a:gd name="T37" fmla="*/ 13 h 415"/>
                <a:gd name="T38" fmla="*/ 334 w 336"/>
                <a:gd name="T39"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6" h="415">
                  <a:moveTo>
                    <a:pt x="99" y="283"/>
                  </a:moveTo>
                  <a:lnTo>
                    <a:pt x="0" y="403"/>
                  </a:lnTo>
                  <a:lnTo>
                    <a:pt x="3" y="415"/>
                  </a:lnTo>
                  <a:lnTo>
                    <a:pt x="103" y="295"/>
                  </a:lnTo>
                  <a:lnTo>
                    <a:pt x="99" y="283"/>
                  </a:lnTo>
                  <a:close/>
                  <a:moveTo>
                    <a:pt x="205" y="156"/>
                  </a:moveTo>
                  <a:lnTo>
                    <a:pt x="105" y="276"/>
                  </a:lnTo>
                  <a:lnTo>
                    <a:pt x="108" y="288"/>
                  </a:lnTo>
                  <a:lnTo>
                    <a:pt x="208" y="168"/>
                  </a:lnTo>
                  <a:lnTo>
                    <a:pt x="205" y="156"/>
                  </a:lnTo>
                  <a:close/>
                  <a:moveTo>
                    <a:pt x="309" y="30"/>
                  </a:moveTo>
                  <a:lnTo>
                    <a:pt x="210" y="149"/>
                  </a:lnTo>
                  <a:lnTo>
                    <a:pt x="213" y="160"/>
                  </a:lnTo>
                  <a:lnTo>
                    <a:pt x="312" y="41"/>
                  </a:lnTo>
                  <a:lnTo>
                    <a:pt x="309" y="30"/>
                  </a:lnTo>
                  <a:close/>
                  <a:moveTo>
                    <a:pt x="334" y="0"/>
                  </a:moveTo>
                  <a:lnTo>
                    <a:pt x="315" y="23"/>
                  </a:lnTo>
                  <a:lnTo>
                    <a:pt x="318" y="34"/>
                  </a:lnTo>
                  <a:lnTo>
                    <a:pt x="336" y="13"/>
                  </a:lnTo>
                  <a:lnTo>
                    <a:pt x="33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5" name="Freeform 214">
              <a:extLst>
                <a:ext uri="{FF2B5EF4-FFF2-40B4-BE49-F238E27FC236}">
                  <a16:creationId xmlns:a16="http://schemas.microsoft.com/office/drawing/2014/main" id="{012AFE8F-62B9-4DDA-BB70-4D64430A68B9}"/>
                </a:ext>
              </a:extLst>
            </p:cNvPr>
            <p:cNvSpPr>
              <a:spLocks noEditPoints="1"/>
            </p:cNvSpPr>
            <p:nvPr/>
          </p:nvSpPr>
          <p:spPr bwMode="auto">
            <a:xfrm>
              <a:off x="-16259663" y="-10758215"/>
              <a:ext cx="2245017" cy="1400863"/>
            </a:xfrm>
            <a:custGeom>
              <a:avLst/>
              <a:gdLst>
                <a:gd name="T0" fmla="*/ 99 w 336"/>
                <a:gd name="T1" fmla="*/ 283 h 415"/>
                <a:gd name="T2" fmla="*/ 0 w 336"/>
                <a:gd name="T3" fmla="*/ 403 h 415"/>
                <a:gd name="T4" fmla="*/ 3 w 336"/>
                <a:gd name="T5" fmla="*/ 415 h 415"/>
                <a:gd name="T6" fmla="*/ 103 w 336"/>
                <a:gd name="T7" fmla="*/ 295 h 415"/>
                <a:gd name="T8" fmla="*/ 99 w 336"/>
                <a:gd name="T9" fmla="*/ 283 h 415"/>
                <a:gd name="T10" fmla="*/ 205 w 336"/>
                <a:gd name="T11" fmla="*/ 156 h 415"/>
                <a:gd name="T12" fmla="*/ 105 w 336"/>
                <a:gd name="T13" fmla="*/ 276 h 415"/>
                <a:gd name="T14" fmla="*/ 108 w 336"/>
                <a:gd name="T15" fmla="*/ 288 h 415"/>
                <a:gd name="T16" fmla="*/ 208 w 336"/>
                <a:gd name="T17" fmla="*/ 168 h 415"/>
                <a:gd name="T18" fmla="*/ 205 w 336"/>
                <a:gd name="T19" fmla="*/ 156 h 415"/>
                <a:gd name="T20" fmla="*/ 309 w 336"/>
                <a:gd name="T21" fmla="*/ 30 h 415"/>
                <a:gd name="T22" fmla="*/ 210 w 336"/>
                <a:gd name="T23" fmla="*/ 149 h 415"/>
                <a:gd name="T24" fmla="*/ 213 w 336"/>
                <a:gd name="T25" fmla="*/ 160 h 415"/>
                <a:gd name="T26" fmla="*/ 312 w 336"/>
                <a:gd name="T27" fmla="*/ 41 h 415"/>
                <a:gd name="T28" fmla="*/ 309 w 336"/>
                <a:gd name="T29" fmla="*/ 30 h 415"/>
                <a:gd name="T30" fmla="*/ 334 w 336"/>
                <a:gd name="T31" fmla="*/ 0 h 415"/>
                <a:gd name="T32" fmla="*/ 315 w 336"/>
                <a:gd name="T33" fmla="*/ 23 h 415"/>
                <a:gd name="T34" fmla="*/ 318 w 336"/>
                <a:gd name="T35" fmla="*/ 34 h 415"/>
                <a:gd name="T36" fmla="*/ 336 w 336"/>
                <a:gd name="T37" fmla="*/ 13 h 415"/>
                <a:gd name="T38" fmla="*/ 334 w 336"/>
                <a:gd name="T39"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6" h="415">
                  <a:moveTo>
                    <a:pt x="99" y="283"/>
                  </a:moveTo>
                  <a:lnTo>
                    <a:pt x="0" y="403"/>
                  </a:lnTo>
                  <a:lnTo>
                    <a:pt x="3" y="415"/>
                  </a:lnTo>
                  <a:lnTo>
                    <a:pt x="103" y="295"/>
                  </a:lnTo>
                  <a:lnTo>
                    <a:pt x="99" y="283"/>
                  </a:lnTo>
                  <a:moveTo>
                    <a:pt x="205" y="156"/>
                  </a:moveTo>
                  <a:lnTo>
                    <a:pt x="105" y="276"/>
                  </a:lnTo>
                  <a:lnTo>
                    <a:pt x="108" y="288"/>
                  </a:lnTo>
                  <a:lnTo>
                    <a:pt x="208" y="168"/>
                  </a:lnTo>
                  <a:lnTo>
                    <a:pt x="205" y="156"/>
                  </a:lnTo>
                  <a:moveTo>
                    <a:pt x="309" y="30"/>
                  </a:moveTo>
                  <a:lnTo>
                    <a:pt x="210" y="149"/>
                  </a:lnTo>
                  <a:lnTo>
                    <a:pt x="213" y="160"/>
                  </a:lnTo>
                  <a:lnTo>
                    <a:pt x="312" y="41"/>
                  </a:lnTo>
                  <a:lnTo>
                    <a:pt x="309" y="30"/>
                  </a:lnTo>
                  <a:moveTo>
                    <a:pt x="334" y="0"/>
                  </a:moveTo>
                  <a:lnTo>
                    <a:pt x="315" y="23"/>
                  </a:lnTo>
                  <a:lnTo>
                    <a:pt x="318" y="34"/>
                  </a:lnTo>
                  <a:lnTo>
                    <a:pt x="336" y="13"/>
                  </a:lnTo>
                  <a:lnTo>
                    <a:pt x="3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6" name="Freeform 215">
              <a:extLst>
                <a:ext uri="{FF2B5EF4-FFF2-40B4-BE49-F238E27FC236}">
                  <a16:creationId xmlns:a16="http://schemas.microsoft.com/office/drawing/2014/main" id="{E73EDAE9-5BBA-408F-BD87-948F620E51A8}"/>
                </a:ext>
              </a:extLst>
            </p:cNvPr>
            <p:cNvSpPr>
              <a:spLocks/>
            </p:cNvSpPr>
            <p:nvPr/>
          </p:nvSpPr>
          <p:spPr bwMode="auto">
            <a:xfrm>
              <a:off x="-15598187" y="-9826556"/>
              <a:ext cx="60136" cy="64135"/>
            </a:xfrm>
            <a:custGeom>
              <a:avLst/>
              <a:gdLst>
                <a:gd name="T0" fmla="*/ 6 w 9"/>
                <a:gd name="T1" fmla="*/ 0 h 19"/>
                <a:gd name="T2" fmla="*/ 0 w 9"/>
                <a:gd name="T3" fmla="*/ 7 h 19"/>
                <a:gd name="T4" fmla="*/ 4 w 9"/>
                <a:gd name="T5" fmla="*/ 19 h 19"/>
                <a:gd name="T6" fmla="*/ 9 w 9"/>
                <a:gd name="T7" fmla="*/ 12 h 19"/>
                <a:gd name="T8" fmla="*/ 6 w 9"/>
                <a:gd name="T9" fmla="*/ 0 h 19"/>
              </a:gdLst>
              <a:ahLst/>
              <a:cxnLst>
                <a:cxn ang="0">
                  <a:pos x="T0" y="T1"/>
                </a:cxn>
                <a:cxn ang="0">
                  <a:pos x="T2" y="T3"/>
                </a:cxn>
                <a:cxn ang="0">
                  <a:pos x="T4" y="T5"/>
                </a:cxn>
                <a:cxn ang="0">
                  <a:pos x="T6" y="T7"/>
                </a:cxn>
                <a:cxn ang="0">
                  <a:pos x="T8" y="T9"/>
                </a:cxn>
              </a:cxnLst>
              <a:rect l="0" t="0" r="r" b="b"/>
              <a:pathLst>
                <a:path w="9" h="19">
                  <a:moveTo>
                    <a:pt x="6" y="0"/>
                  </a:moveTo>
                  <a:lnTo>
                    <a:pt x="0" y="7"/>
                  </a:lnTo>
                  <a:lnTo>
                    <a:pt x="4" y="19"/>
                  </a:lnTo>
                  <a:lnTo>
                    <a:pt x="9" y="12"/>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7" name="Freeform 216">
              <a:extLst>
                <a:ext uri="{FF2B5EF4-FFF2-40B4-BE49-F238E27FC236}">
                  <a16:creationId xmlns:a16="http://schemas.microsoft.com/office/drawing/2014/main" id="{199D69C3-305A-4834-95B6-4089B2CF1432}"/>
                </a:ext>
              </a:extLst>
            </p:cNvPr>
            <p:cNvSpPr>
              <a:spLocks/>
            </p:cNvSpPr>
            <p:nvPr/>
          </p:nvSpPr>
          <p:spPr bwMode="auto">
            <a:xfrm>
              <a:off x="-15598187" y="-9826556"/>
              <a:ext cx="60136" cy="64135"/>
            </a:xfrm>
            <a:custGeom>
              <a:avLst/>
              <a:gdLst>
                <a:gd name="T0" fmla="*/ 6 w 9"/>
                <a:gd name="T1" fmla="*/ 0 h 19"/>
                <a:gd name="T2" fmla="*/ 0 w 9"/>
                <a:gd name="T3" fmla="*/ 7 h 19"/>
                <a:gd name="T4" fmla="*/ 4 w 9"/>
                <a:gd name="T5" fmla="*/ 19 h 19"/>
                <a:gd name="T6" fmla="*/ 9 w 9"/>
                <a:gd name="T7" fmla="*/ 12 h 19"/>
                <a:gd name="T8" fmla="*/ 6 w 9"/>
                <a:gd name="T9" fmla="*/ 0 h 19"/>
              </a:gdLst>
              <a:ahLst/>
              <a:cxnLst>
                <a:cxn ang="0">
                  <a:pos x="T0" y="T1"/>
                </a:cxn>
                <a:cxn ang="0">
                  <a:pos x="T2" y="T3"/>
                </a:cxn>
                <a:cxn ang="0">
                  <a:pos x="T4" y="T5"/>
                </a:cxn>
                <a:cxn ang="0">
                  <a:pos x="T6" y="T7"/>
                </a:cxn>
                <a:cxn ang="0">
                  <a:pos x="T8" y="T9"/>
                </a:cxn>
              </a:cxnLst>
              <a:rect l="0" t="0" r="r" b="b"/>
              <a:pathLst>
                <a:path w="9" h="19">
                  <a:moveTo>
                    <a:pt x="6" y="0"/>
                  </a:moveTo>
                  <a:lnTo>
                    <a:pt x="0" y="7"/>
                  </a:lnTo>
                  <a:lnTo>
                    <a:pt x="4" y="19"/>
                  </a:lnTo>
                  <a:lnTo>
                    <a:pt x="9"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 name="Freeform 217">
              <a:extLst>
                <a:ext uri="{FF2B5EF4-FFF2-40B4-BE49-F238E27FC236}">
                  <a16:creationId xmlns:a16="http://schemas.microsoft.com/office/drawing/2014/main" id="{DC2539A8-6B5E-436C-868E-A4BB77F60A67}"/>
                </a:ext>
              </a:extLst>
            </p:cNvPr>
            <p:cNvSpPr>
              <a:spLocks/>
            </p:cNvSpPr>
            <p:nvPr/>
          </p:nvSpPr>
          <p:spPr bwMode="auto">
            <a:xfrm>
              <a:off x="-14889937" y="-10255255"/>
              <a:ext cx="53452" cy="64135"/>
            </a:xfrm>
            <a:custGeom>
              <a:avLst/>
              <a:gdLst>
                <a:gd name="T0" fmla="*/ 5 w 8"/>
                <a:gd name="T1" fmla="*/ 0 h 19"/>
                <a:gd name="T2" fmla="*/ 0 w 8"/>
                <a:gd name="T3" fmla="*/ 7 h 19"/>
                <a:gd name="T4" fmla="*/ 3 w 8"/>
                <a:gd name="T5" fmla="*/ 19 h 19"/>
                <a:gd name="T6" fmla="*/ 8 w 8"/>
                <a:gd name="T7" fmla="*/ 11 h 19"/>
                <a:gd name="T8" fmla="*/ 5 w 8"/>
                <a:gd name="T9" fmla="*/ 0 h 19"/>
              </a:gdLst>
              <a:ahLst/>
              <a:cxnLst>
                <a:cxn ang="0">
                  <a:pos x="T0" y="T1"/>
                </a:cxn>
                <a:cxn ang="0">
                  <a:pos x="T2" y="T3"/>
                </a:cxn>
                <a:cxn ang="0">
                  <a:pos x="T4" y="T5"/>
                </a:cxn>
                <a:cxn ang="0">
                  <a:pos x="T6" y="T7"/>
                </a:cxn>
                <a:cxn ang="0">
                  <a:pos x="T8" y="T9"/>
                </a:cxn>
              </a:cxnLst>
              <a:rect l="0" t="0" r="r" b="b"/>
              <a:pathLst>
                <a:path w="8" h="19">
                  <a:moveTo>
                    <a:pt x="5" y="0"/>
                  </a:moveTo>
                  <a:lnTo>
                    <a:pt x="0" y="7"/>
                  </a:lnTo>
                  <a:lnTo>
                    <a:pt x="3" y="19"/>
                  </a:lnTo>
                  <a:lnTo>
                    <a:pt x="8" y="11"/>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9" name="Freeform 218">
              <a:extLst>
                <a:ext uri="{FF2B5EF4-FFF2-40B4-BE49-F238E27FC236}">
                  <a16:creationId xmlns:a16="http://schemas.microsoft.com/office/drawing/2014/main" id="{D74981B1-304A-4F19-BA55-5DAEA538FCC2}"/>
                </a:ext>
              </a:extLst>
            </p:cNvPr>
            <p:cNvSpPr>
              <a:spLocks/>
            </p:cNvSpPr>
            <p:nvPr/>
          </p:nvSpPr>
          <p:spPr bwMode="auto">
            <a:xfrm>
              <a:off x="-14889937" y="-10255255"/>
              <a:ext cx="53452" cy="64135"/>
            </a:xfrm>
            <a:custGeom>
              <a:avLst/>
              <a:gdLst>
                <a:gd name="T0" fmla="*/ 5 w 8"/>
                <a:gd name="T1" fmla="*/ 0 h 19"/>
                <a:gd name="T2" fmla="*/ 0 w 8"/>
                <a:gd name="T3" fmla="*/ 7 h 19"/>
                <a:gd name="T4" fmla="*/ 3 w 8"/>
                <a:gd name="T5" fmla="*/ 19 h 19"/>
                <a:gd name="T6" fmla="*/ 8 w 8"/>
                <a:gd name="T7" fmla="*/ 11 h 19"/>
                <a:gd name="T8" fmla="*/ 5 w 8"/>
                <a:gd name="T9" fmla="*/ 0 h 19"/>
              </a:gdLst>
              <a:ahLst/>
              <a:cxnLst>
                <a:cxn ang="0">
                  <a:pos x="T0" y="T1"/>
                </a:cxn>
                <a:cxn ang="0">
                  <a:pos x="T2" y="T3"/>
                </a:cxn>
                <a:cxn ang="0">
                  <a:pos x="T4" y="T5"/>
                </a:cxn>
                <a:cxn ang="0">
                  <a:pos x="T6" y="T7"/>
                </a:cxn>
                <a:cxn ang="0">
                  <a:pos x="T8" y="T9"/>
                </a:cxn>
              </a:cxnLst>
              <a:rect l="0" t="0" r="r" b="b"/>
              <a:pathLst>
                <a:path w="8" h="19">
                  <a:moveTo>
                    <a:pt x="5" y="0"/>
                  </a:moveTo>
                  <a:lnTo>
                    <a:pt x="0" y="7"/>
                  </a:lnTo>
                  <a:lnTo>
                    <a:pt x="3" y="19"/>
                  </a:lnTo>
                  <a:lnTo>
                    <a:pt x="8"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0" name="Freeform 219">
              <a:extLst>
                <a:ext uri="{FF2B5EF4-FFF2-40B4-BE49-F238E27FC236}">
                  <a16:creationId xmlns:a16="http://schemas.microsoft.com/office/drawing/2014/main" id="{75932D15-B8A5-4474-9112-4036B230B8BA}"/>
                </a:ext>
              </a:extLst>
            </p:cNvPr>
            <p:cNvSpPr>
              <a:spLocks/>
            </p:cNvSpPr>
            <p:nvPr/>
          </p:nvSpPr>
          <p:spPr bwMode="auto">
            <a:xfrm>
              <a:off x="-14195052" y="-10680578"/>
              <a:ext cx="60136" cy="60760"/>
            </a:xfrm>
            <a:custGeom>
              <a:avLst/>
              <a:gdLst>
                <a:gd name="T0" fmla="*/ 6 w 9"/>
                <a:gd name="T1" fmla="*/ 0 h 18"/>
                <a:gd name="T2" fmla="*/ 0 w 9"/>
                <a:gd name="T3" fmla="*/ 7 h 18"/>
                <a:gd name="T4" fmla="*/ 3 w 9"/>
                <a:gd name="T5" fmla="*/ 18 h 18"/>
                <a:gd name="T6" fmla="*/ 9 w 9"/>
                <a:gd name="T7" fmla="*/ 11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3" y="18"/>
                  </a:lnTo>
                  <a:lnTo>
                    <a:pt x="9" y="11"/>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1" name="Freeform 220">
              <a:extLst>
                <a:ext uri="{FF2B5EF4-FFF2-40B4-BE49-F238E27FC236}">
                  <a16:creationId xmlns:a16="http://schemas.microsoft.com/office/drawing/2014/main" id="{99CA9222-72AC-42B0-A37B-97F2E0DE395A}"/>
                </a:ext>
              </a:extLst>
            </p:cNvPr>
            <p:cNvSpPr>
              <a:spLocks/>
            </p:cNvSpPr>
            <p:nvPr/>
          </p:nvSpPr>
          <p:spPr bwMode="auto">
            <a:xfrm>
              <a:off x="-14195052" y="-10680578"/>
              <a:ext cx="60136" cy="60760"/>
            </a:xfrm>
            <a:custGeom>
              <a:avLst/>
              <a:gdLst>
                <a:gd name="T0" fmla="*/ 6 w 9"/>
                <a:gd name="T1" fmla="*/ 0 h 18"/>
                <a:gd name="T2" fmla="*/ 0 w 9"/>
                <a:gd name="T3" fmla="*/ 7 h 18"/>
                <a:gd name="T4" fmla="*/ 3 w 9"/>
                <a:gd name="T5" fmla="*/ 18 h 18"/>
                <a:gd name="T6" fmla="*/ 9 w 9"/>
                <a:gd name="T7" fmla="*/ 11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7"/>
                  </a:lnTo>
                  <a:lnTo>
                    <a:pt x="3" y="18"/>
                  </a:lnTo>
                  <a:lnTo>
                    <a:pt x="9" y="1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2" name="Freeform 221">
              <a:extLst>
                <a:ext uri="{FF2B5EF4-FFF2-40B4-BE49-F238E27FC236}">
                  <a16:creationId xmlns:a16="http://schemas.microsoft.com/office/drawing/2014/main" id="{E22CDA50-B4FB-4482-A45B-808B65E314DB}"/>
                </a:ext>
              </a:extLst>
            </p:cNvPr>
            <p:cNvSpPr>
              <a:spLocks noEditPoints="1"/>
            </p:cNvSpPr>
            <p:nvPr/>
          </p:nvSpPr>
          <p:spPr bwMode="auto">
            <a:xfrm>
              <a:off x="-16105988" y="-10451039"/>
              <a:ext cx="2164837" cy="1353605"/>
            </a:xfrm>
            <a:custGeom>
              <a:avLst/>
              <a:gdLst>
                <a:gd name="T0" fmla="*/ 100 w 324"/>
                <a:gd name="T1" fmla="*/ 269 h 401"/>
                <a:gd name="T2" fmla="*/ 0 w 324"/>
                <a:gd name="T3" fmla="*/ 390 h 401"/>
                <a:gd name="T4" fmla="*/ 4 w 324"/>
                <a:gd name="T5" fmla="*/ 401 h 401"/>
                <a:gd name="T6" fmla="*/ 103 w 324"/>
                <a:gd name="T7" fmla="*/ 280 h 401"/>
                <a:gd name="T8" fmla="*/ 100 w 324"/>
                <a:gd name="T9" fmla="*/ 269 h 401"/>
                <a:gd name="T10" fmla="*/ 205 w 324"/>
                <a:gd name="T11" fmla="*/ 142 h 401"/>
                <a:gd name="T12" fmla="*/ 105 w 324"/>
                <a:gd name="T13" fmla="*/ 263 h 401"/>
                <a:gd name="T14" fmla="*/ 109 w 324"/>
                <a:gd name="T15" fmla="*/ 273 h 401"/>
                <a:gd name="T16" fmla="*/ 209 w 324"/>
                <a:gd name="T17" fmla="*/ 153 h 401"/>
                <a:gd name="T18" fmla="*/ 205 w 324"/>
                <a:gd name="T19" fmla="*/ 142 h 401"/>
                <a:gd name="T20" fmla="*/ 309 w 324"/>
                <a:gd name="T21" fmla="*/ 17 h 401"/>
                <a:gd name="T22" fmla="*/ 211 w 324"/>
                <a:gd name="T23" fmla="*/ 136 h 401"/>
                <a:gd name="T24" fmla="*/ 214 w 324"/>
                <a:gd name="T25" fmla="*/ 146 h 401"/>
                <a:gd name="T26" fmla="*/ 313 w 324"/>
                <a:gd name="T27" fmla="*/ 27 h 401"/>
                <a:gd name="T28" fmla="*/ 309 w 324"/>
                <a:gd name="T29" fmla="*/ 17 h 401"/>
                <a:gd name="T30" fmla="*/ 322 w 324"/>
                <a:gd name="T31" fmla="*/ 0 h 401"/>
                <a:gd name="T32" fmla="*/ 315 w 324"/>
                <a:gd name="T33" fmla="*/ 9 h 401"/>
                <a:gd name="T34" fmla="*/ 318 w 324"/>
                <a:gd name="T35" fmla="*/ 21 h 401"/>
                <a:gd name="T36" fmla="*/ 324 w 324"/>
                <a:gd name="T37" fmla="*/ 13 h 401"/>
                <a:gd name="T38" fmla="*/ 322 w 324"/>
                <a:gd name="T3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4" h="401">
                  <a:moveTo>
                    <a:pt x="100" y="269"/>
                  </a:moveTo>
                  <a:lnTo>
                    <a:pt x="0" y="390"/>
                  </a:lnTo>
                  <a:lnTo>
                    <a:pt x="4" y="401"/>
                  </a:lnTo>
                  <a:lnTo>
                    <a:pt x="103" y="280"/>
                  </a:lnTo>
                  <a:lnTo>
                    <a:pt x="100" y="269"/>
                  </a:lnTo>
                  <a:close/>
                  <a:moveTo>
                    <a:pt x="205" y="142"/>
                  </a:moveTo>
                  <a:lnTo>
                    <a:pt x="105" y="263"/>
                  </a:lnTo>
                  <a:lnTo>
                    <a:pt x="109" y="273"/>
                  </a:lnTo>
                  <a:lnTo>
                    <a:pt x="209" y="153"/>
                  </a:lnTo>
                  <a:lnTo>
                    <a:pt x="205" y="142"/>
                  </a:lnTo>
                  <a:close/>
                  <a:moveTo>
                    <a:pt x="309" y="17"/>
                  </a:moveTo>
                  <a:lnTo>
                    <a:pt x="211" y="136"/>
                  </a:lnTo>
                  <a:lnTo>
                    <a:pt x="214" y="146"/>
                  </a:lnTo>
                  <a:lnTo>
                    <a:pt x="313" y="27"/>
                  </a:lnTo>
                  <a:lnTo>
                    <a:pt x="309" y="17"/>
                  </a:lnTo>
                  <a:close/>
                  <a:moveTo>
                    <a:pt x="322" y="0"/>
                  </a:moveTo>
                  <a:lnTo>
                    <a:pt x="315" y="9"/>
                  </a:lnTo>
                  <a:lnTo>
                    <a:pt x="318" y="21"/>
                  </a:lnTo>
                  <a:lnTo>
                    <a:pt x="324" y="13"/>
                  </a:lnTo>
                  <a:lnTo>
                    <a:pt x="322"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3" name="Freeform 222">
              <a:extLst>
                <a:ext uri="{FF2B5EF4-FFF2-40B4-BE49-F238E27FC236}">
                  <a16:creationId xmlns:a16="http://schemas.microsoft.com/office/drawing/2014/main" id="{DCE29420-F22B-42F1-8428-1FD1E503162E}"/>
                </a:ext>
              </a:extLst>
            </p:cNvPr>
            <p:cNvSpPr>
              <a:spLocks noEditPoints="1"/>
            </p:cNvSpPr>
            <p:nvPr/>
          </p:nvSpPr>
          <p:spPr bwMode="auto">
            <a:xfrm>
              <a:off x="-16105988" y="-10451039"/>
              <a:ext cx="2164837" cy="1353605"/>
            </a:xfrm>
            <a:custGeom>
              <a:avLst/>
              <a:gdLst>
                <a:gd name="T0" fmla="*/ 100 w 324"/>
                <a:gd name="T1" fmla="*/ 269 h 401"/>
                <a:gd name="T2" fmla="*/ 0 w 324"/>
                <a:gd name="T3" fmla="*/ 390 h 401"/>
                <a:gd name="T4" fmla="*/ 4 w 324"/>
                <a:gd name="T5" fmla="*/ 401 h 401"/>
                <a:gd name="T6" fmla="*/ 103 w 324"/>
                <a:gd name="T7" fmla="*/ 280 h 401"/>
                <a:gd name="T8" fmla="*/ 100 w 324"/>
                <a:gd name="T9" fmla="*/ 269 h 401"/>
                <a:gd name="T10" fmla="*/ 205 w 324"/>
                <a:gd name="T11" fmla="*/ 142 h 401"/>
                <a:gd name="T12" fmla="*/ 105 w 324"/>
                <a:gd name="T13" fmla="*/ 263 h 401"/>
                <a:gd name="T14" fmla="*/ 109 w 324"/>
                <a:gd name="T15" fmla="*/ 273 h 401"/>
                <a:gd name="T16" fmla="*/ 209 w 324"/>
                <a:gd name="T17" fmla="*/ 153 h 401"/>
                <a:gd name="T18" fmla="*/ 205 w 324"/>
                <a:gd name="T19" fmla="*/ 142 h 401"/>
                <a:gd name="T20" fmla="*/ 309 w 324"/>
                <a:gd name="T21" fmla="*/ 17 h 401"/>
                <a:gd name="T22" fmla="*/ 211 w 324"/>
                <a:gd name="T23" fmla="*/ 136 h 401"/>
                <a:gd name="T24" fmla="*/ 214 w 324"/>
                <a:gd name="T25" fmla="*/ 146 h 401"/>
                <a:gd name="T26" fmla="*/ 313 w 324"/>
                <a:gd name="T27" fmla="*/ 27 h 401"/>
                <a:gd name="T28" fmla="*/ 309 w 324"/>
                <a:gd name="T29" fmla="*/ 17 h 401"/>
                <a:gd name="T30" fmla="*/ 322 w 324"/>
                <a:gd name="T31" fmla="*/ 0 h 401"/>
                <a:gd name="T32" fmla="*/ 315 w 324"/>
                <a:gd name="T33" fmla="*/ 9 h 401"/>
                <a:gd name="T34" fmla="*/ 318 w 324"/>
                <a:gd name="T35" fmla="*/ 21 h 401"/>
                <a:gd name="T36" fmla="*/ 324 w 324"/>
                <a:gd name="T37" fmla="*/ 13 h 401"/>
                <a:gd name="T38" fmla="*/ 322 w 324"/>
                <a:gd name="T3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4" h="401">
                  <a:moveTo>
                    <a:pt x="100" y="269"/>
                  </a:moveTo>
                  <a:lnTo>
                    <a:pt x="0" y="390"/>
                  </a:lnTo>
                  <a:lnTo>
                    <a:pt x="4" y="401"/>
                  </a:lnTo>
                  <a:lnTo>
                    <a:pt x="103" y="280"/>
                  </a:lnTo>
                  <a:lnTo>
                    <a:pt x="100" y="269"/>
                  </a:lnTo>
                  <a:moveTo>
                    <a:pt x="205" y="142"/>
                  </a:moveTo>
                  <a:lnTo>
                    <a:pt x="105" y="263"/>
                  </a:lnTo>
                  <a:lnTo>
                    <a:pt x="109" y="273"/>
                  </a:lnTo>
                  <a:lnTo>
                    <a:pt x="209" y="153"/>
                  </a:lnTo>
                  <a:lnTo>
                    <a:pt x="205" y="142"/>
                  </a:lnTo>
                  <a:moveTo>
                    <a:pt x="309" y="17"/>
                  </a:moveTo>
                  <a:lnTo>
                    <a:pt x="211" y="136"/>
                  </a:lnTo>
                  <a:lnTo>
                    <a:pt x="214" y="146"/>
                  </a:lnTo>
                  <a:lnTo>
                    <a:pt x="313" y="27"/>
                  </a:lnTo>
                  <a:lnTo>
                    <a:pt x="309" y="17"/>
                  </a:lnTo>
                  <a:moveTo>
                    <a:pt x="322" y="0"/>
                  </a:moveTo>
                  <a:lnTo>
                    <a:pt x="315" y="9"/>
                  </a:lnTo>
                  <a:lnTo>
                    <a:pt x="318" y="21"/>
                  </a:lnTo>
                  <a:lnTo>
                    <a:pt x="324" y="13"/>
                  </a:lnTo>
                  <a:lnTo>
                    <a:pt x="3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4" name="Freeform 223">
              <a:extLst>
                <a:ext uri="{FF2B5EF4-FFF2-40B4-BE49-F238E27FC236}">
                  <a16:creationId xmlns:a16="http://schemas.microsoft.com/office/drawing/2014/main" id="{EE7EDB40-55E6-4E52-B205-15F1B0179F11}"/>
                </a:ext>
              </a:extLst>
            </p:cNvPr>
            <p:cNvSpPr>
              <a:spLocks/>
            </p:cNvSpPr>
            <p:nvPr/>
          </p:nvSpPr>
          <p:spPr bwMode="auto">
            <a:xfrm>
              <a:off x="-15437828" y="-9563261"/>
              <a:ext cx="60136" cy="57383"/>
            </a:xfrm>
            <a:custGeom>
              <a:avLst/>
              <a:gdLst>
                <a:gd name="T0" fmla="*/ 5 w 9"/>
                <a:gd name="T1" fmla="*/ 0 h 17"/>
                <a:gd name="T2" fmla="*/ 0 w 9"/>
                <a:gd name="T3" fmla="*/ 6 h 17"/>
                <a:gd name="T4" fmla="*/ 3 w 9"/>
                <a:gd name="T5" fmla="*/ 17 h 17"/>
                <a:gd name="T6" fmla="*/ 9 w 9"/>
                <a:gd name="T7" fmla="*/ 10 h 17"/>
                <a:gd name="T8" fmla="*/ 5 w 9"/>
                <a:gd name="T9" fmla="*/ 0 h 17"/>
              </a:gdLst>
              <a:ahLst/>
              <a:cxnLst>
                <a:cxn ang="0">
                  <a:pos x="T0" y="T1"/>
                </a:cxn>
                <a:cxn ang="0">
                  <a:pos x="T2" y="T3"/>
                </a:cxn>
                <a:cxn ang="0">
                  <a:pos x="T4" y="T5"/>
                </a:cxn>
                <a:cxn ang="0">
                  <a:pos x="T6" y="T7"/>
                </a:cxn>
                <a:cxn ang="0">
                  <a:pos x="T8" y="T9"/>
                </a:cxn>
              </a:cxnLst>
              <a:rect l="0" t="0" r="r" b="b"/>
              <a:pathLst>
                <a:path w="9" h="17">
                  <a:moveTo>
                    <a:pt x="5" y="0"/>
                  </a:moveTo>
                  <a:lnTo>
                    <a:pt x="0" y="6"/>
                  </a:lnTo>
                  <a:lnTo>
                    <a:pt x="3" y="17"/>
                  </a:lnTo>
                  <a:lnTo>
                    <a:pt x="9" y="10"/>
                  </a:lnTo>
                  <a:lnTo>
                    <a:pt x="5"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5" name="Freeform 224">
              <a:extLst>
                <a:ext uri="{FF2B5EF4-FFF2-40B4-BE49-F238E27FC236}">
                  <a16:creationId xmlns:a16="http://schemas.microsoft.com/office/drawing/2014/main" id="{419CDBAA-9AC4-4E31-9668-CECEBB15D989}"/>
                </a:ext>
              </a:extLst>
            </p:cNvPr>
            <p:cNvSpPr>
              <a:spLocks/>
            </p:cNvSpPr>
            <p:nvPr/>
          </p:nvSpPr>
          <p:spPr bwMode="auto">
            <a:xfrm>
              <a:off x="-15437828" y="-9563261"/>
              <a:ext cx="60136" cy="57383"/>
            </a:xfrm>
            <a:custGeom>
              <a:avLst/>
              <a:gdLst>
                <a:gd name="T0" fmla="*/ 5 w 9"/>
                <a:gd name="T1" fmla="*/ 0 h 17"/>
                <a:gd name="T2" fmla="*/ 0 w 9"/>
                <a:gd name="T3" fmla="*/ 6 h 17"/>
                <a:gd name="T4" fmla="*/ 3 w 9"/>
                <a:gd name="T5" fmla="*/ 17 h 17"/>
                <a:gd name="T6" fmla="*/ 9 w 9"/>
                <a:gd name="T7" fmla="*/ 10 h 17"/>
                <a:gd name="T8" fmla="*/ 5 w 9"/>
                <a:gd name="T9" fmla="*/ 0 h 17"/>
              </a:gdLst>
              <a:ahLst/>
              <a:cxnLst>
                <a:cxn ang="0">
                  <a:pos x="T0" y="T1"/>
                </a:cxn>
                <a:cxn ang="0">
                  <a:pos x="T2" y="T3"/>
                </a:cxn>
                <a:cxn ang="0">
                  <a:pos x="T4" y="T5"/>
                </a:cxn>
                <a:cxn ang="0">
                  <a:pos x="T6" y="T7"/>
                </a:cxn>
                <a:cxn ang="0">
                  <a:pos x="T8" y="T9"/>
                </a:cxn>
              </a:cxnLst>
              <a:rect l="0" t="0" r="r" b="b"/>
              <a:pathLst>
                <a:path w="9" h="17">
                  <a:moveTo>
                    <a:pt x="5" y="0"/>
                  </a:moveTo>
                  <a:lnTo>
                    <a:pt x="0" y="6"/>
                  </a:lnTo>
                  <a:lnTo>
                    <a:pt x="3" y="17"/>
                  </a:lnTo>
                  <a:lnTo>
                    <a:pt x="9" y="1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8" name="Freeform 225">
              <a:extLst>
                <a:ext uri="{FF2B5EF4-FFF2-40B4-BE49-F238E27FC236}">
                  <a16:creationId xmlns:a16="http://schemas.microsoft.com/office/drawing/2014/main" id="{59D1F9FE-4EF6-4EF6-BB0B-2D729F85C1BD}"/>
                </a:ext>
              </a:extLst>
            </p:cNvPr>
            <p:cNvSpPr>
              <a:spLocks/>
            </p:cNvSpPr>
            <p:nvPr/>
          </p:nvSpPr>
          <p:spPr bwMode="auto">
            <a:xfrm>
              <a:off x="-14736259" y="-9991960"/>
              <a:ext cx="60136" cy="57383"/>
            </a:xfrm>
            <a:custGeom>
              <a:avLst/>
              <a:gdLst>
                <a:gd name="T0" fmla="*/ 6 w 9"/>
                <a:gd name="T1" fmla="*/ 0 h 17"/>
                <a:gd name="T2" fmla="*/ 0 w 9"/>
                <a:gd name="T3" fmla="*/ 6 h 17"/>
                <a:gd name="T4" fmla="*/ 4 w 9"/>
                <a:gd name="T5" fmla="*/ 17 h 17"/>
                <a:gd name="T6" fmla="*/ 9 w 9"/>
                <a:gd name="T7" fmla="*/ 10 h 17"/>
                <a:gd name="T8" fmla="*/ 6 w 9"/>
                <a:gd name="T9" fmla="*/ 0 h 17"/>
              </a:gdLst>
              <a:ahLst/>
              <a:cxnLst>
                <a:cxn ang="0">
                  <a:pos x="T0" y="T1"/>
                </a:cxn>
                <a:cxn ang="0">
                  <a:pos x="T2" y="T3"/>
                </a:cxn>
                <a:cxn ang="0">
                  <a:pos x="T4" y="T5"/>
                </a:cxn>
                <a:cxn ang="0">
                  <a:pos x="T6" y="T7"/>
                </a:cxn>
                <a:cxn ang="0">
                  <a:pos x="T8" y="T9"/>
                </a:cxn>
              </a:cxnLst>
              <a:rect l="0" t="0" r="r" b="b"/>
              <a:pathLst>
                <a:path w="9" h="17">
                  <a:moveTo>
                    <a:pt x="6" y="0"/>
                  </a:moveTo>
                  <a:lnTo>
                    <a:pt x="0" y="6"/>
                  </a:lnTo>
                  <a:lnTo>
                    <a:pt x="4" y="17"/>
                  </a:lnTo>
                  <a:lnTo>
                    <a:pt x="9" y="10"/>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9" name="Freeform 226">
              <a:extLst>
                <a:ext uri="{FF2B5EF4-FFF2-40B4-BE49-F238E27FC236}">
                  <a16:creationId xmlns:a16="http://schemas.microsoft.com/office/drawing/2014/main" id="{176F2C2C-7D14-4C42-9452-E4149B243D8A}"/>
                </a:ext>
              </a:extLst>
            </p:cNvPr>
            <p:cNvSpPr>
              <a:spLocks/>
            </p:cNvSpPr>
            <p:nvPr/>
          </p:nvSpPr>
          <p:spPr bwMode="auto">
            <a:xfrm>
              <a:off x="-14736259" y="-9991960"/>
              <a:ext cx="60136" cy="57383"/>
            </a:xfrm>
            <a:custGeom>
              <a:avLst/>
              <a:gdLst>
                <a:gd name="T0" fmla="*/ 6 w 9"/>
                <a:gd name="T1" fmla="*/ 0 h 17"/>
                <a:gd name="T2" fmla="*/ 0 w 9"/>
                <a:gd name="T3" fmla="*/ 6 h 17"/>
                <a:gd name="T4" fmla="*/ 4 w 9"/>
                <a:gd name="T5" fmla="*/ 17 h 17"/>
                <a:gd name="T6" fmla="*/ 9 w 9"/>
                <a:gd name="T7" fmla="*/ 10 h 17"/>
                <a:gd name="T8" fmla="*/ 6 w 9"/>
                <a:gd name="T9" fmla="*/ 0 h 17"/>
              </a:gdLst>
              <a:ahLst/>
              <a:cxnLst>
                <a:cxn ang="0">
                  <a:pos x="T0" y="T1"/>
                </a:cxn>
                <a:cxn ang="0">
                  <a:pos x="T2" y="T3"/>
                </a:cxn>
                <a:cxn ang="0">
                  <a:pos x="T4" y="T5"/>
                </a:cxn>
                <a:cxn ang="0">
                  <a:pos x="T6" y="T7"/>
                </a:cxn>
                <a:cxn ang="0">
                  <a:pos x="T8" y="T9"/>
                </a:cxn>
              </a:cxnLst>
              <a:rect l="0" t="0" r="r" b="b"/>
              <a:pathLst>
                <a:path w="9" h="17">
                  <a:moveTo>
                    <a:pt x="6" y="0"/>
                  </a:moveTo>
                  <a:lnTo>
                    <a:pt x="0" y="6"/>
                  </a:lnTo>
                  <a:lnTo>
                    <a:pt x="4" y="17"/>
                  </a:lnTo>
                  <a:lnTo>
                    <a:pt x="9" y="1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0" name="Freeform 227">
              <a:extLst>
                <a:ext uri="{FF2B5EF4-FFF2-40B4-BE49-F238E27FC236}">
                  <a16:creationId xmlns:a16="http://schemas.microsoft.com/office/drawing/2014/main" id="{D2462B80-99FD-40CE-B56D-E517BD1E7A17}"/>
                </a:ext>
              </a:extLst>
            </p:cNvPr>
            <p:cNvSpPr>
              <a:spLocks/>
            </p:cNvSpPr>
            <p:nvPr/>
          </p:nvSpPr>
          <p:spPr bwMode="auto">
            <a:xfrm>
              <a:off x="-14041373" y="-10420658"/>
              <a:ext cx="60136" cy="60760"/>
            </a:xfrm>
            <a:custGeom>
              <a:avLst/>
              <a:gdLst>
                <a:gd name="T0" fmla="*/ 6 w 9"/>
                <a:gd name="T1" fmla="*/ 0 h 18"/>
                <a:gd name="T2" fmla="*/ 0 w 9"/>
                <a:gd name="T3" fmla="*/ 8 h 18"/>
                <a:gd name="T4" fmla="*/ 4 w 9"/>
                <a:gd name="T5" fmla="*/ 18 h 18"/>
                <a:gd name="T6" fmla="*/ 9 w 9"/>
                <a:gd name="T7" fmla="*/ 12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8"/>
                  </a:lnTo>
                  <a:lnTo>
                    <a:pt x="4" y="18"/>
                  </a:lnTo>
                  <a:lnTo>
                    <a:pt x="9" y="12"/>
                  </a:lnTo>
                  <a:lnTo>
                    <a:pt x="6" y="0"/>
                  </a:lnTo>
                  <a:close/>
                </a:path>
              </a:pathLst>
            </a:custGeom>
            <a:solidFill>
              <a:srgbClr val="B2B4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1" name="Freeform 228">
              <a:extLst>
                <a:ext uri="{FF2B5EF4-FFF2-40B4-BE49-F238E27FC236}">
                  <a16:creationId xmlns:a16="http://schemas.microsoft.com/office/drawing/2014/main" id="{CD57E031-A493-44E5-811D-0163DDAFA2F3}"/>
                </a:ext>
              </a:extLst>
            </p:cNvPr>
            <p:cNvSpPr>
              <a:spLocks/>
            </p:cNvSpPr>
            <p:nvPr/>
          </p:nvSpPr>
          <p:spPr bwMode="auto">
            <a:xfrm>
              <a:off x="-14041373" y="-10420658"/>
              <a:ext cx="60136" cy="60760"/>
            </a:xfrm>
            <a:custGeom>
              <a:avLst/>
              <a:gdLst>
                <a:gd name="T0" fmla="*/ 6 w 9"/>
                <a:gd name="T1" fmla="*/ 0 h 18"/>
                <a:gd name="T2" fmla="*/ 0 w 9"/>
                <a:gd name="T3" fmla="*/ 8 h 18"/>
                <a:gd name="T4" fmla="*/ 4 w 9"/>
                <a:gd name="T5" fmla="*/ 18 h 18"/>
                <a:gd name="T6" fmla="*/ 9 w 9"/>
                <a:gd name="T7" fmla="*/ 12 h 18"/>
                <a:gd name="T8" fmla="*/ 6 w 9"/>
                <a:gd name="T9" fmla="*/ 0 h 18"/>
              </a:gdLst>
              <a:ahLst/>
              <a:cxnLst>
                <a:cxn ang="0">
                  <a:pos x="T0" y="T1"/>
                </a:cxn>
                <a:cxn ang="0">
                  <a:pos x="T2" y="T3"/>
                </a:cxn>
                <a:cxn ang="0">
                  <a:pos x="T4" y="T5"/>
                </a:cxn>
                <a:cxn ang="0">
                  <a:pos x="T6" y="T7"/>
                </a:cxn>
                <a:cxn ang="0">
                  <a:pos x="T8" y="T9"/>
                </a:cxn>
              </a:cxnLst>
              <a:rect l="0" t="0" r="r" b="b"/>
              <a:pathLst>
                <a:path w="9" h="18">
                  <a:moveTo>
                    <a:pt x="6" y="0"/>
                  </a:moveTo>
                  <a:lnTo>
                    <a:pt x="0" y="8"/>
                  </a:lnTo>
                  <a:lnTo>
                    <a:pt x="4" y="18"/>
                  </a:lnTo>
                  <a:lnTo>
                    <a:pt x="9" y="1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2" name="Freeform 229">
              <a:extLst>
                <a:ext uri="{FF2B5EF4-FFF2-40B4-BE49-F238E27FC236}">
                  <a16:creationId xmlns:a16="http://schemas.microsoft.com/office/drawing/2014/main" id="{24EFBBC5-9B66-4172-BEFE-60DC5041D277}"/>
                </a:ext>
              </a:extLst>
            </p:cNvPr>
            <p:cNvSpPr>
              <a:spLocks/>
            </p:cNvSpPr>
            <p:nvPr/>
          </p:nvSpPr>
          <p:spPr bwMode="auto">
            <a:xfrm>
              <a:off x="-14535811" y="-7186855"/>
              <a:ext cx="187085" cy="189033"/>
            </a:xfrm>
            <a:custGeom>
              <a:avLst/>
              <a:gdLst>
                <a:gd name="T0" fmla="*/ 56 w 64"/>
                <a:gd name="T1" fmla="*/ 18 h 64"/>
                <a:gd name="T2" fmla="*/ 46 w 64"/>
                <a:gd name="T3" fmla="*/ 56 h 64"/>
                <a:gd name="T4" fmla="*/ 8 w 64"/>
                <a:gd name="T5" fmla="*/ 47 h 64"/>
                <a:gd name="T6" fmla="*/ 17 w 64"/>
                <a:gd name="T7" fmla="*/ 8 h 64"/>
                <a:gd name="T8" fmla="*/ 56 w 64"/>
                <a:gd name="T9" fmla="*/ 18 h 64"/>
              </a:gdLst>
              <a:ahLst/>
              <a:cxnLst>
                <a:cxn ang="0">
                  <a:pos x="T0" y="T1"/>
                </a:cxn>
                <a:cxn ang="0">
                  <a:pos x="T2" y="T3"/>
                </a:cxn>
                <a:cxn ang="0">
                  <a:pos x="T4" y="T5"/>
                </a:cxn>
                <a:cxn ang="0">
                  <a:pos x="T6" y="T7"/>
                </a:cxn>
                <a:cxn ang="0">
                  <a:pos x="T8" y="T9"/>
                </a:cxn>
              </a:cxnLst>
              <a:rect l="0" t="0" r="r" b="b"/>
              <a:pathLst>
                <a:path w="64" h="64">
                  <a:moveTo>
                    <a:pt x="56" y="18"/>
                  </a:moveTo>
                  <a:cubicBezTo>
                    <a:pt x="64" y="31"/>
                    <a:pt x="59" y="48"/>
                    <a:pt x="46" y="56"/>
                  </a:cubicBezTo>
                  <a:cubicBezTo>
                    <a:pt x="33" y="64"/>
                    <a:pt x="16" y="60"/>
                    <a:pt x="8" y="47"/>
                  </a:cubicBezTo>
                  <a:cubicBezTo>
                    <a:pt x="0" y="33"/>
                    <a:pt x="4" y="16"/>
                    <a:pt x="17" y="8"/>
                  </a:cubicBezTo>
                  <a:cubicBezTo>
                    <a:pt x="31" y="0"/>
                    <a:pt x="48" y="5"/>
                    <a:pt x="56" y="18"/>
                  </a:cubicBez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3" name="Freeform 230">
              <a:extLst>
                <a:ext uri="{FF2B5EF4-FFF2-40B4-BE49-F238E27FC236}">
                  <a16:creationId xmlns:a16="http://schemas.microsoft.com/office/drawing/2014/main" id="{E2163822-41F7-4722-A73B-2C4E60DC22A8}"/>
                </a:ext>
              </a:extLst>
            </p:cNvPr>
            <p:cNvSpPr>
              <a:spLocks/>
            </p:cNvSpPr>
            <p:nvPr/>
          </p:nvSpPr>
          <p:spPr bwMode="auto">
            <a:xfrm>
              <a:off x="-14261867" y="-6727776"/>
              <a:ext cx="180405" cy="185656"/>
            </a:xfrm>
            <a:custGeom>
              <a:avLst/>
              <a:gdLst>
                <a:gd name="T0" fmla="*/ 55 w 63"/>
                <a:gd name="T1" fmla="*/ 17 h 63"/>
                <a:gd name="T2" fmla="*/ 46 w 63"/>
                <a:gd name="T3" fmla="*/ 55 h 63"/>
                <a:gd name="T4" fmla="*/ 8 w 63"/>
                <a:gd name="T5" fmla="*/ 46 h 63"/>
                <a:gd name="T6" fmla="*/ 17 w 63"/>
                <a:gd name="T7" fmla="*/ 8 h 63"/>
                <a:gd name="T8" fmla="*/ 55 w 63"/>
                <a:gd name="T9" fmla="*/ 17 h 63"/>
              </a:gdLst>
              <a:ahLst/>
              <a:cxnLst>
                <a:cxn ang="0">
                  <a:pos x="T0" y="T1"/>
                </a:cxn>
                <a:cxn ang="0">
                  <a:pos x="T2" y="T3"/>
                </a:cxn>
                <a:cxn ang="0">
                  <a:pos x="T4" y="T5"/>
                </a:cxn>
                <a:cxn ang="0">
                  <a:pos x="T6" y="T7"/>
                </a:cxn>
                <a:cxn ang="0">
                  <a:pos x="T8" y="T9"/>
                </a:cxn>
              </a:cxnLst>
              <a:rect l="0" t="0" r="r" b="b"/>
              <a:pathLst>
                <a:path w="63" h="63">
                  <a:moveTo>
                    <a:pt x="55" y="17"/>
                  </a:moveTo>
                  <a:cubicBezTo>
                    <a:pt x="63" y="30"/>
                    <a:pt x="59" y="48"/>
                    <a:pt x="46" y="55"/>
                  </a:cubicBezTo>
                  <a:cubicBezTo>
                    <a:pt x="33" y="63"/>
                    <a:pt x="16" y="59"/>
                    <a:pt x="8" y="46"/>
                  </a:cubicBezTo>
                  <a:cubicBezTo>
                    <a:pt x="0" y="33"/>
                    <a:pt x="4" y="16"/>
                    <a:pt x="17" y="8"/>
                  </a:cubicBezTo>
                  <a:cubicBezTo>
                    <a:pt x="30" y="0"/>
                    <a:pt x="47" y="4"/>
                    <a:pt x="55" y="17"/>
                  </a:cubicBez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4" name="Freeform 231">
              <a:extLst>
                <a:ext uri="{FF2B5EF4-FFF2-40B4-BE49-F238E27FC236}">
                  <a16:creationId xmlns:a16="http://schemas.microsoft.com/office/drawing/2014/main" id="{C73A9AC2-22B1-4455-9762-7D1BCDA9D5AA}"/>
                </a:ext>
              </a:extLst>
            </p:cNvPr>
            <p:cNvSpPr>
              <a:spLocks/>
            </p:cNvSpPr>
            <p:nvPr/>
          </p:nvSpPr>
          <p:spPr bwMode="auto">
            <a:xfrm>
              <a:off x="-14034693" y="-6346337"/>
              <a:ext cx="180405" cy="185656"/>
            </a:xfrm>
            <a:custGeom>
              <a:avLst/>
              <a:gdLst>
                <a:gd name="T0" fmla="*/ 55 w 63"/>
                <a:gd name="T1" fmla="*/ 17 h 63"/>
                <a:gd name="T2" fmla="*/ 46 w 63"/>
                <a:gd name="T3" fmla="*/ 55 h 63"/>
                <a:gd name="T4" fmla="*/ 8 w 63"/>
                <a:gd name="T5" fmla="*/ 46 h 63"/>
                <a:gd name="T6" fmla="*/ 17 w 63"/>
                <a:gd name="T7" fmla="*/ 8 h 63"/>
                <a:gd name="T8" fmla="*/ 55 w 63"/>
                <a:gd name="T9" fmla="*/ 17 h 63"/>
              </a:gdLst>
              <a:ahLst/>
              <a:cxnLst>
                <a:cxn ang="0">
                  <a:pos x="T0" y="T1"/>
                </a:cxn>
                <a:cxn ang="0">
                  <a:pos x="T2" y="T3"/>
                </a:cxn>
                <a:cxn ang="0">
                  <a:pos x="T4" y="T5"/>
                </a:cxn>
                <a:cxn ang="0">
                  <a:pos x="T6" y="T7"/>
                </a:cxn>
                <a:cxn ang="0">
                  <a:pos x="T8" y="T9"/>
                </a:cxn>
              </a:cxnLst>
              <a:rect l="0" t="0" r="r" b="b"/>
              <a:pathLst>
                <a:path w="63" h="63">
                  <a:moveTo>
                    <a:pt x="55" y="17"/>
                  </a:moveTo>
                  <a:cubicBezTo>
                    <a:pt x="63" y="30"/>
                    <a:pt x="59" y="47"/>
                    <a:pt x="46" y="55"/>
                  </a:cubicBezTo>
                  <a:cubicBezTo>
                    <a:pt x="33" y="63"/>
                    <a:pt x="16" y="59"/>
                    <a:pt x="8" y="46"/>
                  </a:cubicBezTo>
                  <a:cubicBezTo>
                    <a:pt x="0" y="33"/>
                    <a:pt x="4" y="15"/>
                    <a:pt x="17" y="8"/>
                  </a:cubicBezTo>
                  <a:cubicBezTo>
                    <a:pt x="30" y="0"/>
                    <a:pt x="48" y="4"/>
                    <a:pt x="55" y="17"/>
                  </a:cubicBez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5" name="Freeform 232">
              <a:extLst>
                <a:ext uri="{FF2B5EF4-FFF2-40B4-BE49-F238E27FC236}">
                  <a16:creationId xmlns:a16="http://schemas.microsoft.com/office/drawing/2014/main" id="{84326284-D9F8-42E1-9622-AB610C6E5F92}"/>
                </a:ext>
              </a:extLst>
            </p:cNvPr>
            <p:cNvSpPr>
              <a:spLocks/>
            </p:cNvSpPr>
            <p:nvPr/>
          </p:nvSpPr>
          <p:spPr bwMode="auto">
            <a:xfrm>
              <a:off x="-13272992" y="-7173352"/>
              <a:ext cx="187085" cy="189033"/>
            </a:xfrm>
            <a:custGeom>
              <a:avLst/>
              <a:gdLst>
                <a:gd name="T0" fmla="*/ 56 w 64"/>
                <a:gd name="T1" fmla="*/ 17 h 63"/>
                <a:gd name="T2" fmla="*/ 46 w 64"/>
                <a:gd name="T3" fmla="*/ 55 h 63"/>
                <a:gd name="T4" fmla="*/ 8 w 64"/>
                <a:gd name="T5" fmla="*/ 46 h 63"/>
                <a:gd name="T6" fmla="*/ 18 w 64"/>
                <a:gd name="T7" fmla="*/ 8 h 63"/>
                <a:gd name="T8" fmla="*/ 56 w 64"/>
                <a:gd name="T9" fmla="*/ 17 h 63"/>
              </a:gdLst>
              <a:ahLst/>
              <a:cxnLst>
                <a:cxn ang="0">
                  <a:pos x="T0" y="T1"/>
                </a:cxn>
                <a:cxn ang="0">
                  <a:pos x="T2" y="T3"/>
                </a:cxn>
                <a:cxn ang="0">
                  <a:pos x="T4" y="T5"/>
                </a:cxn>
                <a:cxn ang="0">
                  <a:pos x="T6" y="T7"/>
                </a:cxn>
                <a:cxn ang="0">
                  <a:pos x="T8" y="T9"/>
                </a:cxn>
              </a:cxnLst>
              <a:rect l="0" t="0" r="r" b="b"/>
              <a:pathLst>
                <a:path w="64" h="63">
                  <a:moveTo>
                    <a:pt x="56" y="17"/>
                  </a:moveTo>
                  <a:cubicBezTo>
                    <a:pt x="64" y="30"/>
                    <a:pt x="60" y="47"/>
                    <a:pt x="46" y="55"/>
                  </a:cubicBezTo>
                  <a:cubicBezTo>
                    <a:pt x="33" y="63"/>
                    <a:pt x="16" y="59"/>
                    <a:pt x="8" y="46"/>
                  </a:cubicBezTo>
                  <a:cubicBezTo>
                    <a:pt x="0" y="33"/>
                    <a:pt x="4" y="16"/>
                    <a:pt x="18" y="8"/>
                  </a:cubicBezTo>
                  <a:cubicBezTo>
                    <a:pt x="31" y="0"/>
                    <a:pt x="48" y="4"/>
                    <a:pt x="56" y="17"/>
                  </a:cubicBez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6" name="Freeform 233">
              <a:extLst>
                <a:ext uri="{FF2B5EF4-FFF2-40B4-BE49-F238E27FC236}">
                  <a16:creationId xmlns:a16="http://schemas.microsoft.com/office/drawing/2014/main" id="{723F9D2F-1B3D-49AB-8485-DB427A982FAE}"/>
                </a:ext>
              </a:extLst>
            </p:cNvPr>
            <p:cNvSpPr>
              <a:spLocks/>
            </p:cNvSpPr>
            <p:nvPr/>
          </p:nvSpPr>
          <p:spPr bwMode="auto">
            <a:xfrm>
              <a:off x="-13961193" y="-7959863"/>
              <a:ext cx="187085" cy="192406"/>
            </a:xfrm>
            <a:custGeom>
              <a:avLst/>
              <a:gdLst>
                <a:gd name="T0" fmla="*/ 55 w 63"/>
                <a:gd name="T1" fmla="*/ 18 h 64"/>
                <a:gd name="T2" fmla="*/ 46 w 63"/>
                <a:gd name="T3" fmla="*/ 56 h 64"/>
                <a:gd name="T4" fmla="*/ 7 w 63"/>
                <a:gd name="T5" fmla="*/ 46 h 64"/>
                <a:gd name="T6" fmla="*/ 17 w 63"/>
                <a:gd name="T7" fmla="*/ 8 h 64"/>
                <a:gd name="T8" fmla="*/ 55 w 63"/>
                <a:gd name="T9" fmla="*/ 18 h 64"/>
              </a:gdLst>
              <a:ahLst/>
              <a:cxnLst>
                <a:cxn ang="0">
                  <a:pos x="T0" y="T1"/>
                </a:cxn>
                <a:cxn ang="0">
                  <a:pos x="T2" y="T3"/>
                </a:cxn>
                <a:cxn ang="0">
                  <a:pos x="T4" y="T5"/>
                </a:cxn>
                <a:cxn ang="0">
                  <a:pos x="T6" y="T7"/>
                </a:cxn>
                <a:cxn ang="0">
                  <a:pos x="T8" y="T9"/>
                </a:cxn>
              </a:cxnLst>
              <a:rect l="0" t="0" r="r" b="b"/>
              <a:pathLst>
                <a:path w="63" h="64">
                  <a:moveTo>
                    <a:pt x="55" y="18"/>
                  </a:moveTo>
                  <a:cubicBezTo>
                    <a:pt x="63" y="31"/>
                    <a:pt x="59" y="48"/>
                    <a:pt x="46" y="56"/>
                  </a:cubicBezTo>
                  <a:cubicBezTo>
                    <a:pt x="33" y="64"/>
                    <a:pt x="15" y="60"/>
                    <a:pt x="7" y="46"/>
                  </a:cubicBezTo>
                  <a:cubicBezTo>
                    <a:pt x="0" y="33"/>
                    <a:pt x="4" y="16"/>
                    <a:pt x="17" y="8"/>
                  </a:cubicBezTo>
                  <a:cubicBezTo>
                    <a:pt x="30" y="0"/>
                    <a:pt x="47" y="4"/>
                    <a:pt x="55" y="18"/>
                  </a:cubicBez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7" name="Freeform 234">
              <a:extLst>
                <a:ext uri="{FF2B5EF4-FFF2-40B4-BE49-F238E27FC236}">
                  <a16:creationId xmlns:a16="http://schemas.microsoft.com/office/drawing/2014/main" id="{675A0C91-7B54-43EC-8FF5-6F461B75232E}"/>
                </a:ext>
              </a:extLst>
            </p:cNvPr>
            <p:cNvSpPr>
              <a:spLocks/>
            </p:cNvSpPr>
            <p:nvPr/>
          </p:nvSpPr>
          <p:spPr bwMode="auto">
            <a:xfrm>
              <a:off x="-13627114" y="-7558168"/>
              <a:ext cx="187085" cy="189033"/>
            </a:xfrm>
            <a:custGeom>
              <a:avLst/>
              <a:gdLst>
                <a:gd name="T0" fmla="*/ 56 w 64"/>
                <a:gd name="T1" fmla="*/ 18 h 64"/>
                <a:gd name="T2" fmla="*/ 46 w 64"/>
                <a:gd name="T3" fmla="*/ 56 h 64"/>
                <a:gd name="T4" fmla="*/ 8 w 64"/>
                <a:gd name="T5" fmla="*/ 47 h 64"/>
                <a:gd name="T6" fmla="*/ 18 w 64"/>
                <a:gd name="T7" fmla="*/ 8 h 64"/>
                <a:gd name="T8" fmla="*/ 56 w 64"/>
                <a:gd name="T9" fmla="*/ 18 h 64"/>
              </a:gdLst>
              <a:ahLst/>
              <a:cxnLst>
                <a:cxn ang="0">
                  <a:pos x="T0" y="T1"/>
                </a:cxn>
                <a:cxn ang="0">
                  <a:pos x="T2" y="T3"/>
                </a:cxn>
                <a:cxn ang="0">
                  <a:pos x="T4" y="T5"/>
                </a:cxn>
                <a:cxn ang="0">
                  <a:pos x="T6" y="T7"/>
                </a:cxn>
                <a:cxn ang="0">
                  <a:pos x="T8" y="T9"/>
                </a:cxn>
              </a:cxnLst>
              <a:rect l="0" t="0" r="r" b="b"/>
              <a:pathLst>
                <a:path w="64" h="64">
                  <a:moveTo>
                    <a:pt x="56" y="18"/>
                  </a:moveTo>
                  <a:cubicBezTo>
                    <a:pt x="64" y="31"/>
                    <a:pt x="60" y="48"/>
                    <a:pt x="46" y="56"/>
                  </a:cubicBezTo>
                  <a:cubicBezTo>
                    <a:pt x="33" y="64"/>
                    <a:pt x="16" y="60"/>
                    <a:pt x="8" y="47"/>
                  </a:cubicBezTo>
                  <a:cubicBezTo>
                    <a:pt x="0" y="33"/>
                    <a:pt x="4" y="16"/>
                    <a:pt x="18" y="8"/>
                  </a:cubicBezTo>
                  <a:cubicBezTo>
                    <a:pt x="31" y="0"/>
                    <a:pt x="48" y="5"/>
                    <a:pt x="56" y="18"/>
                  </a:cubicBez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8" name="Freeform 235">
              <a:extLst>
                <a:ext uri="{FF2B5EF4-FFF2-40B4-BE49-F238E27FC236}">
                  <a16:creationId xmlns:a16="http://schemas.microsoft.com/office/drawing/2014/main" id="{B209232E-6C3A-41A6-9BA0-8F270E7B0CC3}"/>
                </a:ext>
              </a:extLst>
            </p:cNvPr>
            <p:cNvSpPr>
              <a:spLocks/>
            </p:cNvSpPr>
            <p:nvPr/>
          </p:nvSpPr>
          <p:spPr bwMode="auto">
            <a:xfrm>
              <a:off x="-12524653" y="-8037500"/>
              <a:ext cx="187085" cy="185656"/>
            </a:xfrm>
            <a:custGeom>
              <a:avLst/>
              <a:gdLst>
                <a:gd name="T0" fmla="*/ 56 w 64"/>
                <a:gd name="T1" fmla="*/ 17 h 63"/>
                <a:gd name="T2" fmla="*/ 46 w 64"/>
                <a:gd name="T3" fmla="*/ 55 h 63"/>
                <a:gd name="T4" fmla="*/ 8 w 64"/>
                <a:gd name="T5" fmla="*/ 46 h 63"/>
                <a:gd name="T6" fmla="*/ 18 w 64"/>
                <a:gd name="T7" fmla="*/ 8 h 63"/>
                <a:gd name="T8" fmla="*/ 56 w 64"/>
                <a:gd name="T9" fmla="*/ 17 h 63"/>
              </a:gdLst>
              <a:ahLst/>
              <a:cxnLst>
                <a:cxn ang="0">
                  <a:pos x="T0" y="T1"/>
                </a:cxn>
                <a:cxn ang="0">
                  <a:pos x="T2" y="T3"/>
                </a:cxn>
                <a:cxn ang="0">
                  <a:pos x="T4" y="T5"/>
                </a:cxn>
                <a:cxn ang="0">
                  <a:pos x="T6" y="T7"/>
                </a:cxn>
                <a:cxn ang="0">
                  <a:pos x="T8" y="T9"/>
                </a:cxn>
              </a:cxnLst>
              <a:rect l="0" t="0" r="r" b="b"/>
              <a:pathLst>
                <a:path w="64" h="63">
                  <a:moveTo>
                    <a:pt x="56" y="17"/>
                  </a:moveTo>
                  <a:cubicBezTo>
                    <a:pt x="64" y="30"/>
                    <a:pt x="60" y="47"/>
                    <a:pt x="46" y="55"/>
                  </a:cubicBezTo>
                  <a:cubicBezTo>
                    <a:pt x="33" y="63"/>
                    <a:pt x="16" y="59"/>
                    <a:pt x="8" y="46"/>
                  </a:cubicBezTo>
                  <a:cubicBezTo>
                    <a:pt x="0" y="33"/>
                    <a:pt x="4" y="16"/>
                    <a:pt x="18" y="8"/>
                  </a:cubicBezTo>
                  <a:cubicBezTo>
                    <a:pt x="31" y="0"/>
                    <a:pt x="48" y="4"/>
                    <a:pt x="56" y="17"/>
                  </a:cubicBez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49" name="Freeform 236">
              <a:extLst>
                <a:ext uri="{FF2B5EF4-FFF2-40B4-BE49-F238E27FC236}">
                  <a16:creationId xmlns:a16="http://schemas.microsoft.com/office/drawing/2014/main" id="{1059A117-1AE2-4A6D-AD3B-61740FE303D5}"/>
                </a:ext>
              </a:extLst>
            </p:cNvPr>
            <p:cNvSpPr>
              <a:spLocks/>
            </p:cNvSpPr>
            <p:nvPr/>
          </p:nvSpPr>
          <p:spPr bwMode="auto">
            <a:xfrm>
              <a:off x="-12992364" y="-8381809"/>
              <a:ext cx="187085" cy="189033"/>
            </a:xfrm>
            <a:custGeom>
              <a:avLst/>
              <a:gdLst>
                <a:gd name="T0" fmla="*/ 55 w 63"/>
                <a:gd name="T1" fmla="*/ 17 h 63"/>
                <a:gd name="T2" fmla="*/ 46 w 63"/>
                <a:gd name="T3" fmla="*/ 56 h 63"/>
                <a:gd name="T4" fmla="*/ 8 w 63"/>
                <a:gd name="T5" fmla="*/ 46 h 63"/>
                <a:gd name="T6" fmla="*/ 17 w 63"/>
                <a:gd name="T7" fmla="*/ 8 h 63"/>
                <a:gd name="T8" fmla="*/ 55 w 63"/>
                <a:gd name="T9" fmla="*/ 17 h 63"/>
              </a:gdLst>
              <a:ahLst/>
              <a:cxnLst>
                <a:cxn ang="0">
                  <a:pos x="T0" y="T1"/>
                </a:cxn>
                <a:cxn ang="0">
                  <a:pos x="T2" y="T3"/>
                </a:cxn>
                <a:cxn ang="0">
                  <a:pos x="T4" y="T5"/>
                </a:cxn>
                <a:cxn ang="0">
                  <a:pos x="T6" y="T7"/>
                </a:cxn>
                <a:cxn ang="0">
                  <a:pos x="T8" y="T9"/>
                </a:cxn>
              </a:cxnLst>
              <a:rect l="0" t="0" r="r" b="b"/>
              <a:pathLst>
                <a:path w="63" h="63">
                  <a:moveTo>
                    <a:pt x="55" y="17"/>
                  </a:moveTo>
                  <a:cubicBezTo>
                    <a:pt x="63" y="30"/>
                    <a:pt x="59" y="48"/>
                    <a:pt x="46" y="56"/>
                  </a:cubicBezTo>
                  <a:cubicBezTo>
                    <a:pt x="33" y="63"/>
                    <a:pt x="16" y="59"/>
                    <a:pt x="8" y="46"/>
                  </a:cubicBezTo>
                  <a:cubicBezTo>
                    <a:pt x="0" y="33"/>
                    <a:pt x="4" y="16"/>
                    <a:pt x="17" y="8"/>
                  </a:cubicBezTo>
                  <a:cubicBezTo>
                    <a:pt x="30" y="0"/>
                    <a:pt x="47" y="4"/>
                    <a:pt x="55" y="17"/>
                  </a:cubicBez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0" name="Freeform 237">
              <a:extLst>
                <a:ext uri="{FF2B5EF4-FFF2-40B4-BE49-F238E27FC236}">
                  <a16:creationId xmlns:a16="http://schemas.microsoft.com/office/drawing/2014/main" id="{120163F6-C606-4C36-B040-A7DA6D3218E0}"/>
                </a:ext>
              </a:extLst>
            </p:cNvPr>
            <p:cNvSpPr>
              <a:spLocks/>
            </p:cNvSpPr>
            <p:nvPr/>
          </p:nvSpPr>
          <p:spPr bwMode="auto">
            <a:xfrm>
              <a:off x="-12411063" y="-7537914"/>
              <a:ext cx="187085" cy="189033"/>
            </a:xfrm>
            <a:custGeom>
              <a:avLst/>
              <a:gdLst>
                <a:gd name="T0" fmla="*/ 56 w 64"/>
                <a:gd name="T1" fmla="*/ 18 h 64"/>
                <a:gd name="T2" fmla="*/ 46 w 64"/>
                <a:gd name="T3" fmla="*/ 56 h 64"/>
                <a:gd name="T4" fmla="*/ 8 w 64"/>
                <a:gd name="T5" fmla="*/ 47 h 64"/>
                <a:gd name="T6" fmla="*/ 17 w 64"/>
                <a:gd name="T7" fmla="*/ 8 h 64"/>
                <a:gd name="T8" fmla="*/ 56 w 64"/>
                <a:gd name="T9" fmla="*/ 18 h 64"/>
              </a:gdLst>
              <a:ahLst/>
              <a:cxnLst>
                <a:cxn ang="0">
                  <a:pos x="T0" y="T1"/>
                </a:cxn>
                <a:cxn ang="0">
                  <a:pos x="T2" y="T3"/>
                </a:cxn>
                <a:cxn ang="0">
                  <a:pos x="T4" y="T5"/>
                </a:cxn>
                <a:cxn ang="0">
                  <a:pos x="T6" y="T7"/>
                </a:cxn>
                <a:cxn ang="0">
                  <a:pos x="T8" y="T9"/>
                </a:cxn>
              </a:cxnLst>
              <a:rect l="0" t="0" r="r" b="b"/>
              <a:pathLst>
                <a:path w="64" h="64">
                  <a:moveTo>
                    <a:pt x="56" y="18"/>
                  </a:moveTo>
                  <a:cubicBezTo>
                    <a:pt x="64" y="31"/>
                    <a:pt x="59" y="48"/>
                    <a:pt x="46" y="56"/>
                  </a:cubicBezTo>
                  <a:cubicBezTo>
                    <a:pt x="33" y="64"/>
                    <a:pt x="16" y="60"/>
                    <a:pt x="8" y="47"/>
                  </a:cubicBezTo>
                  <a:cubicBezTo>
                    <a:pt x="0" y="33"/>
                    <a:pt x="4" y="16"/>
                    <a:pt x="17" y="8"/>
                  </a:cubicBezTo>
                  <a:cubicBezTo>
                    <a:pt x="31" y="0"/>
                    <a:pt x="48" y="5"/>
                    <a:pt x="56" y="18"/>
                  </a:cubicBez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1" name="Freeform 238">
              <a:extLst>
                <a:ext uri="{FF2B5EF4-FFF2-40B4-BE49-F238E27FC236}">
                  <a16:creationId xmlns:a16="http://schemas.microsoft.com/office/drawing/2014/main" id="{63108CCC-3433-47AC-A4D1-1064D09B3A53}"/>
                </a:ext>
              </a:extLst>
            </p:cNvPr>
            <p:cNvSpPr>
              <a:spLocks/>
            </p:cNvSpPr>
            <p:nvPr/>
          </p:nvSpPr>
          <p:spPr bwMode="auto">
            <a:xfrm>
              <a:off x="-12163846" y="-9347224"/>
              <a:ext cx="187085" cy="189033"/>
            </a:xfrm>
            <a:custGeom>
              <a:avLst/>
              <a:gdLst>
                <a:gd name="T0" fmla="*/ 55 w 63"/>
                <a:gd name="T1" fmla="*/ 17 h 63"/>
                <a:gd name="T2" fmla="*/ 46 w 63"/>
                <a:gd name="T3" fmla="*/ 55 h 63"/>
                <a:gd name="T4" fmla="*/ 8 w 63"/>
                <a:gd name="T5" fmla="*/ 46 h 63"/>
                <a:gd name="T6" fmla="*/ 17 w 63"/>
                <a:gd name="T7" fmla="*/ 8 h 63"/>
                <a:gd name="T8" fmla="*/ 55 w 63"/>
                <a:gd name="T9" fmla="*/ 17 h 63"/>
              </a:gdLst>
              <a:ahLst/>
              <a:cxnLst>
                <a:cxn ang="0">
                  <a:pos x="T0" y="T1"/>
                </a:cxn>
                <a:cxn ang="0">
                  <a:pos x="T2" y="T3"/>
                </a:cxn>
                <a:cxn ang="0">
                  <a:pos x="T4" y="T5"/>
                </a:cxn>
                <a:cxn ang="0">
                  <a:pos x="T6" y="T7"/>
                </a:cxn>
                <a:cxn ang="0">
                  <a:pos x="T8" y="T9"/>
                </a:cxn>
              </a:cxnLst>
              <a:rect l="0" t="0" r="r" b="b"/>
              <a:pathLst>
                <a:path w="63" h="63">
                  <a:moveTo>
                    <a:pt x="55" y="17"/>
                  </a:moveTo>
                  <a:cubicBezTo>
                    <a:pt x="63" y="30"/>
                    <a:pt x="59" y="47"/>
                    <a:pt x="46" y="55"/>
                  </a:cubicBezTo>
                  <a:cubicBezTo>
                    <a:pt x="33" y="63"/>
                    <a:pt x="16" y="59"/>
                    <a:pt x="8" y="46"/>
                  </a:cubicBezTo>
                  <a:cubicBezTo>
                    <a:pt x="0" y="33"/>
                    <a:pt x="4" y="16"/>
                    <a:pt x="17" y="8"/>
                  </a:cubicBezTo>
                  <a:cubicBezTo>
                    <a:pt x="30" y="0"/>
                    <a:pt x="47" y="4"/>
                    <a:pt x="55" y="17"/>
                  </a:cubicBez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2" name="Freeform 239">
              <a:extLst>
                <a:ext uri="{FF2B5EF4-FFF2-40B4-BE49-F238E27FC236}">
                  <a16:creationId xmlns:a16="http://schemas.microsoft.com/office/drawing/2014/main" id="{0452B9B9-F3C6-4A2D-BC21-EA98A3D11D47}"/>
                </a:ext>
              </a:extLst>
            </p:cNvPr>
            <p:cNvSpPr>
              <a:spLocks/>
            </p:cNvSpPr>
            <p:nvPr/>
          </p:nvSpPr>
          <p:spPr bwMode="auto">
            <a:xfrm>
              <a:off x="-11889899" y="-8891522"/>
              <a:ext cx="187085" cy="192406"/>
            </a:xfrm>
            <a:custGeom>
              <a:avLst/>
              <a:gdLst>
                <a:gd name="T0" fmla="*/ 55 w 63"/>
                <a:gd name="T1" fmla="*/ 17 h 64"/>
                <a:gd name="T2" fmla="*/ 46 w 63"/>
                <a:gd name="T3" fmla="*/ 56 h 64"/>
                <a:gd name="T4" fmla="*/ 7 w 63"/>
                <a:gd name="T5" fmla="*/ 46 h 64"/>
                <a:gd name="T6" fmla="*/ 17 w 63"/>
                <a:gd name="T7" fmla="*/ 8 h 64"/>
                <a:gd name="T8" fmla="*/ 55 w 63"/>
                <a:gd name="T9" fmla="*/ 17 h 64"/>
              </a:gdLst>
              <a:ahLst/>
              <a:cxnLst>
                <a:cxn ang="0">
                  <a:pos x="T0" y="T1"/>
                </a:cxn>
                <a:cxn ang="0">
                  <a:pos x="T2" y="T3"/>
                </a:cxn>
                <a:cxn ang="0">
                  <a:pos x="T4" y="T5"/>
                </a:cxn>
                <a:cxn ang="0">
                  <a:pos x="T6" y="T7"/>
                </a:cxn>
                <a:cxn ang="0">
                  <a:pos x="T8" y="T9"/>
                </a:cxn>
              </a:cxnLst>
              <a:rect l="0" t="0" r="r" b="b"/>
              <a:pathLst>
                <a:path w="63" h="64">
                  <a:moveTo>
                    <a:pt x="55" y="17"/>
                  </a:moveTo>
                  <a:cubicBezTo>
                    <a:pt x="63" y="31"/>
                    <a:pt x="59" y="48"/>
                    <a:pt x="46" y="56"/>
                  </a:cubicBezTo>
                  <a:cubicBezTo>
                    <a:pt x="33" y="64"/>
                    <a:pt x="15" y="59"/>
                    <a:pt x="7" y="46"/>
                  </a:cubicBezTo>
                  <a:cubicBezTo>
                    <a:pt x="0" y="33"/>
                    <a:pt x="4" y="16"/>
                    <a:pt x="17" y="8"/>
                  </a:cubicBezTo>
                  <a:cubicBezTo>
                    <a:pt x="30" y="0"/>
                    <a:pt x="47" y="4"/>
                    <a:pt x="55" y="17"/>
                  </a:cubicBez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3" name="Freeform 240">
              <a:extLst>
                <a:ext uri="{FF2B5EF4-FFF2-40B4-BE49-F238E27FC236}">
                  <a16:creationId xmlns:a16="http://schemas.microsoft.com/office/drawing/2014/main" id="{8AF3769E-F02D-461B-B8EF-41665C3E2905}"/>
                </a:ext>
              </a:extLst>
            </p:cNvPr>
            <p:cNvSpPr>
              <a:spLocks/>
            </p:cNvSpPr>
            <p:nvPr/>
          </p:nvSpPr>
          <p:spPr bwMode="auto">
            <a:xfrm>
              <a:off x="-11602593" y="-8408814"/>
              <a:ext cx="187085" cy="192406"/>
            </a:xfrm>
            <a:custGeom>
              <a:avLst/>
              <a:gdLst>
                <a:gd name="T0" fmla="*/ 56 w 64"/>
                <a:gd name="T1" fmla="*/ 17 h 64"/>
                <a:gd name="T2" fmla="*/ 47 w 64"/>
                <a:gd name="T3" fmla="*/ 56 h 64"/>
                <a:gd name="T4" fmla="*/ 8 w 64"/>
                <a:gd name="T5" fmla="*/ 46 h 64"/>
                <a:gd name="T6" fmla="*/ 18 w 64"/>
                <a:gd name="T7" fmla="*/ 8 h 64"/>
                <a:gd name="T8" fmla="*/ 56 w 64"/>
                <a:gd name="T9" fmla="*/ 17 h 64"/>
              </a:gdLst>
              <a:ahLst/>
              <a:cxnLst>
                <a:cxn ang="0">
                  <a:pos x="T0" y="T1"/>
                </a:cxn>
                <a:cxn ang="0">
                  <a:pos x="T2" y="T3"/>
                </a:cxn>
                <a:cxn ang="0">
                  <a:pos x="T4" y="T5"/>
                </a:cxn>
                <a:cxn ang="0">
                  <a:pos x="T6" y="T7"/>
                </a:cxn>
                <a:cxn ang="0">
                  <a:pos x="T8" y="T9"/>
                </a:cxn>
              </a:cxnLst>
              <a:rect l="0" t="0" r="r" b="b"/>
              <a:pathLst>
                <a:path w="64" h="64">
                  <a:moveTo>
                    <a:pt x="56" y="17"/>
                  </a:moveTo>
                  <a:cubicBezTo>
                    <a:pt x="64" y="31"/>
                    <a:pt x="60" y="48"/>
                    <a:pt x="47" y="56"/>
                  </a:cubicBezTo>
                  <a:cubicBezTo>
                    <a:pt x="33" y="64"/>
                    <a:pt x="16" y="59"/>
                    <a:pt x="8" y="46"/>
                  </a:cubicBezTo>
                  <a:cubicBezTo>
                    <a:pt x="0" y="33"/>
                    <a:pt x="5" y="16"/>
                    <a:pt x="18" y="8"/>
                  </a:cubicBezTo>
                  <a:cubicBezTo>
                    <a:pt x="31" y="0"/>
                    <a:pt x="48" y="4"/>
                    <a:pt x="56" y="17"/>
                  </a:cubicBez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4" name="Freeform 241">
              <a:extLst>
                <a:ext uri="{FF2B5EF4-FFF2-40B4-BE49-F238E27FC236}">
                  <a16:creationId xmlns:a16="http://schemas.microsoft.com/office/drawing/2014/main" id="{7FB81CF8-9D0C-4926-8713-CFC95FED5CA1}"/>
                </a:ext>
              </a:extLst>
            </p:cNvPr>
            <p:cNvSpPr>
              <a:spLocks/>
            </p:cNvSpPr>
            <p:nvPr/>
          </p:nvSpPr>
          <p:spPr bwMode="auto">
            <a:xfrm>
              <a:off x="-14154962" y="-7841717"/>
              <a:ext cx="287311" cy="1127443"/>
            </a:xfrm>
            <a:custGeom>
              <a:avLst/>
              <a:gdLst>
                <a:gd name="T0" fmla="*/ 1 w 43"/>
                <a:gd name="T1" fmla="*/ 334 h 334"/>
                <a:gd name="T2" fmla="*/ 43 w 43"/>
                <a:gd name="T3" fmla="*/ 1 h 334"/>
                <a:gd name="T4" fmla="*/ 41 w 43"/>
                <a:gd name="T5" fmla="*/ 0 h 334"/>
                <a:gd name="T6" fmla="*/ 0 w 43"/>
                <a:gd name="T7" fmla="*/ 333 h 334"/>
                <a:gd name="T8" fmla="*/ 1 w 43"/>
                <a:gd name="T9" fmla="*/ 334 h 334"/>
              </a:gdLst>
              <a:ahLst/>
              <a:cxnLst>
                <a:cxn ang="0">
                  <a:pos x="T0" y="T1"/>
                </a:cxn>
                <a:cxn ang="0">
                  <a:pos x="T2" y="T3"/>
                </a:cxn>
                <a:cxn ang="0">
                  <a:pos x="T4" y="T5"/>
                </a:cxn>
                <a:cxn ang="0">
                  <a:pos x="T6" y="T7"/>
                </a:cxn>
                <a:cxn ang="0">
                  <a:pos x="T8" y="T9"/>
                </a:cxn>
              </a:cxnLst>
              <a:rect l="0" t="0" r="r" b="b"/>
              <a:pathLst>
                <a:path w="43" h="334">
                  <a:moveTo>
                    <a:pt x="1" y="334"/>
                  </a:moveTo>
                  <a:lnTo>
                    <a:pt x="43" y="1"/>
                  </a:lnTo>
                  <a:lnTo>
                    <a:pt x="41" y="0"/>
                  </a:lnTo>
                  <a:lnTo>
                    <a:pt x="0" y="333"/>
                  </a:lnTo>
                  <a:lnTo>
                    <a:pt x="1" y="334"/>
                  </a:ln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5" name="Freeform 242">
              <a:extLst>
                <a:ext uri="{FF2B5EF4-FFF2-40B4-BE49-F238E27FC236}">
                  <a16:creationId xmlns:a16="http://schemas.microsoft.com/office/drawing/2014/main" id="{91DCA6DE-DD38-4EF1-BBE0-77C52CAE19B1}"/>
                </a:ext>
              </a:extLst>
            </p:cNvPr>
            <p:cNvSpPr>
              <a:spLocks/>
            </p:cNvSpPr>
            <p:nvPr/>
          </p:nvSpPr>
          <p:spPr bwMode="auto">
            <a:xfrm>
              <a:off x="-14154962" y="-7841717"/>
              <a:ext cx="287311" cy="1127443"/>
            </a:xfrm>
            <a:custGeom>
              <a:avLst/>
              <a:gdLst>
                <a:gd name="T0" fmla="*/ 1 w 43"/>
                <a:gd name="T1" fmla="*/ 334 h 334"/>
                <a:gd name="T2" fmla="*/ 43 w 43"/>
                <a:gd name="T3" fmla="*/ 1 h 334"/>
                <a:gd name="T4" fmla="*/ 41 w 43"/>
                <a:gd name="T5" fmla="*/ 0 h 334"/>
                <a:gd name="T6" fmla="*/ 0 w 43"/>
                <a:gd name="T7" fmla="*/ 333 h 334"/>
              </a:gdLst>
              <a:ahLst/>
              <a:cxnLst>
                <a:cxn ang="0">
                  <a:pos x="T0" y="T1"/>
                </a:cxn>
                <a:cxn ang="0">
                  <a:pos x="T2" y="T3"/>
                </a:cxn>
                <a:cxn ang="0">
                  <a:pos x="T4" y="T5"/>
                </a:cxn>
                <a:cxn ang="0">
                  <a:pos x="T6" y="T7"/>
                </a:cxn>
              </a:cxnLst>
              <a:rect l="0" t="0" r="r" b="b"/>
              <a:pathLst>
                <a:path w="43" h="334">
                  <a:moveTo>
                    <a:pt x="1" y="334"/>
                  </a:moveTo>
                  <a:lnTo>
                    <a:pt x="43" y="1"/>
                  </a:lnTo>
                  <a:lnTo>
                    <a:pt x="41" y="0"/>
                  </a:lnTo>
                  <a:lnTo>
                    <a:pt x="0" y="3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6" name="Freeform 243">
              <a:extLst>
                <a:ext uri="{FF2B5EF4-FFF2-40B4-BE49-F238E27FC236}">
                  <a16:creationId xmlns:a16="http://schemas.microsoft.com/office/drawing/2014/main" id="{4B9324D9-30F8-4783-A979-9D3C1F8DD4D7}"/>
                </a:ext>
              </a:extLst>
            </p:cNvPr>
            <p:cNvSpPr>
              <a:spLocks/>
            </p:cNvSpPr>
            <p:nvPr/>
          </p:nvSpPr>
          <p:spPr bwMode="auto">
            <a:xfrm>
              <a:off x="-13827562" y="-8290669"/>
              <a:ext cx="935423" cy="405069"/>
            </a:xfrm>
            <a:custGeom>
              <a:avLst/>
              <a:gdLst>
                <a:gd name="T0" fmla="*/ 0 w 140"/>
                <a:gd name="T1" fmla="*/ 120 h 120"/>
                <a:gd name="T2" fmla="*/ 140 w 140"/>
                <a:gd name="T3" fmla="*/ 3 h 120"/>
                <a:gd name="T4" fmla="*/ 139 w 140"/>
                <a:gd name="T5" fmla="*/ 0 h 120"/>
                <a:gd name="T6" fmla="*/ 0 w 140"/>
                <a:gd name="T7" fmla="*/ 117 h 120"/>
                <a:gd name="T8" fmla="*/ 0 w 140"/>
                <a:gd name="T9" fmla="*/ 120 h 120"/>
              </a:gdLst>
              <a:ahLst/>
              <a:cxnLst>
                <a:cxn ang="0">
                  <a:pos x="T0" y="T1"/>
                </a:cxn>
                <a:cxn ang="0">
                  <a:pos x="T2" y="T3"/>
                </a:cxn>
                <a:cxn ang="0">
                  <a:pos x="T4" y="T5"/>
                </a:cxn>
                <a:cxn ang="0">
                  <a:pos x="T6" y="T7"/>
                </a:cxn>
                <a:cxn ang="0">
                  <a:pos x="T8" y="T9"/>
                </a:cxn>
              </a:cxnLst>
              <a:rect l="0" t="0" r="r" b="b"/>
              <a:pathLst>
                <a:path w="140" h="120">
                  <a:moveTo>
                    <a:pt x="0" y="120"/>
                  </a:moveTo>
                  <a:lnTo>
                    <a:pt x="140" y="3"/>
                  </a:lnTo>
                  <a:lnTo>
                    <a:pt x="139" y="0"/>
                  </a:lnTo>
                  <a:lnTo>
                    <a:pt x="0" y="117"/>
                  </a:lnTo>
                  <a:lnTo>
                    <a:pt x="0" y="120"/>
                  </a:ln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7" name="Freeform 244">
              <a:extLst>
                <a:ext uri="{FF2B5EF4-FFF2-40B4-BE49-F238E27FC236}">
                  <a16:creationId xmlns:a16="http://schemas.microsoft.com/office/drawing/2014/main" id="{13587FD9-A2FB-43E4-828D-D05FF01CB85F}"/>
                </a:ext>
              </a:extLst>
            </p:cNvPr>
            <p:cNvSpPr>
              <a:spLocks/>
            </p:cNvSpPr>
            <p:nvPr/>
          </p:nvSpPr>
          <p:spPr bwMode="auto">
            <a:xfrm>
              <a:off x="-13827562" y="-8290669"/>
              <a:ext cx="935423" cy="405069"/>
            </a:xfrm>
            <a:custGeom>
              <a:avLst/>
              <a:gdLst>
                <a:gd name="T0" fmla="*/ 0 w 140"/>
                <a:gd name="T1" fmla="*/ 120 h 120"/>
                <a:gd name="T2" fmla="*/ 140 w 140"/>
                <a:gd name="T3" fmla="*/ 3 h 120"/>
                <a:gd name="T4" fmla="*/ 139 w 140"/>
                <a:gd name="T5" fmla="*/ 0 h 120"/>
                <a:gd name="T6" fmla="*/ 0 w 140"/>
                <a:gd name="T7" fmla="*/ 117 h 120"/>
              </a:gdLst>
              <a:ahLst/>
              <a:cxnLst>
                <a:cxn ang="0">
                  <a:pos x="T0" y="T1"/>
                </a:cxn>
                <a:cxn ang="0">
                  <a:pos x="T2" y="T3"/>
                </a:cxn>
                <a:cxn ang="0">
                  <a:pos x="T4" y="T5"/>
                </a:cxn>
                <a:cxn ang="0">
                  <a:pos x="T6" y="T7"/>
                </a:cxn>
              </a:cxnLst>
              <a:rect l="0" t="0" r="r" b="b"/>
              <a:pathLst>
                <a:path w="140" h="120">
                  <a:moveTo>
                    <a:pt x="0" y="120"/>
                  </a:moveTo>
                  <a:lnTo>
                    <a:pt x="140" y="3"/>
                  </a:lnTo>
                  <a:lnTo>
                    <a:pt x="139" y="0"/>
                  </a:lnTo>
                  <a:lnTo>
                    <a:pt x="0" y="11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8" name="Freeform 245">
              <a:extLst>
                <a:ext uri="{FF2B5EF4-FFF2-40B4-BE49-F238E27FC236}">
                  <a16:creationId xmlns:a16="http://schemas.microsoft.com/office/drawing/2014/main" id="{D4AE3815-71BF-4E38-8EA7-A1C61E9EE7E5}"/>
                </a:ext>
              </a:extLst>
            </p:cNvPr>
            <p:cNvSpPr>
              <a:spLocks/>
            </p:cNvSpPr>
            <p:nvPr/>
          </p:nvSpPr>
          <p:spPr bwMode="auto">
            <a:xfrm>
              <a:off x="-12898822" y="-8800380"/>
              <a:ext cx="1102465" cy="519839"/>
            </a:xfrm>
            <a:custGeom>
              <a:avLst/>
              <a:gdLst>
                <a:gd name="T0" fmla="*/ 164 w 165"/>
                <a:gd name="T1" fmla="*/ 0 h 154"/>
                <a:gd name="T2" fmla="*/ 0 w 165"/>
                <a:gd name="T3" fmla="*/ 151 h 154"/>
                <a:gd name="T4" fmla="*/ 1 w 165"/>
                <a:gd name="T5" fmla="*/ 154 h 154"/>
                <a:gd name="T6" fmla="*/ 165 w 165"/>
                <a:gd name="T7" fmla="*/ 3 h 154"/>
                <a:gd name="T8" fmla="*/ 164 w 165"/>
                <a:gd name="T9" fmla="*/ 0 h 154"/>
              </a:gdLst>
              <a:ahLst/>
              <a:cxnLst>
                <a:cxn ang="0">
                  <a:pos x="T0" y="T1"/>
                </a:cxn>
                <a:cxn ang="0">
                  <a:pos x="T2" y="T3"/>
                </a:cxn>
                <a:cxn ang="0">
                  <a:pos x="T4" y="T5"/>
                </a:cxn>
                <a:cxn ang="0">
                  <a:pos x="T6" y="T7"/>
                </a:cxn>
                <a:cxn ang="0">
                  <a:pos x="T8" y="T9"/>
                </a:cxn>
              </a:cxnLst>
              <a:rect l="0" t="0" r="r" b="b"/>
              <a:pathLst>
                <a:path w="165" h="154">
                  <a:moveTo>
                    <a:pt x="164" y="0"/>
                  </a:moveTo>
                  <a:lnTo>
                    <a:pt x="0" y="151"/>
                  </a:lnTo>
                  <a:lnTo>
                    <a:pt x="1" y="154"/>
                  </a:lnTo>
                  <a:lnTo>
                    <a:pt x="165" y="3"/>
                  </a:lnTo>
                  <a:lnTo>
                    <a:pt x="164" y="0"/>
                  </a:ln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59" name="Freeform 246">
              <a:extLst>
                <a:ext uri="{FF2B5EF4-FFF2-40B4-BE49-F238E27FC236}">
                  <a16:creationId xmlns:a16="http://schemas.microsoft.com/office/drawing/2014/main" id="{2C127402-59AC-4528-8CAF-C201BAFF9647}"/>
                </a:ext>
              </a:extLst>
            </p:cNvPr>
            <p:cNvSpPr>
              <a:spLocks/>
            </p:cNvSpPr>
            <p:nvPr/>
          </p:nvSpPr>
          <p:spPr bwMode="auto">
            <a:xfrm>
              <a:off x="-12898822" y="-8800380"/>
              <a:ext cx="1102465" cy="519839"/>
            </a:xfrm>
            <a:custGeom>
              <a:avLst/>
              <a:gdLst>
                <a:gd name="T0" fmla="*/ 164 w 165"/>
                <a:gd name="T1" fmla="*/ 0 h 154"/>
                <a:gd name="T2" fmla="*/ 0 w 165"/>
                <a:gd name="T3" fmla="*/ 151 h 154"/>
                <a:gd name="T4" fmla="*/ 1 w 165"/>
                <a:gd name="T5" fmla="*/ 154 h 154"/>
                <a:gd name="T6" fmla="*/ 165 w 165"/>
                <a:gd name="T7" fmla="*/ 3 h 154"/>
              </a:gdLst>
              <a:ahLst/>
              <a:cxnLst>
                <a:cxn ang="0">
                  <a:pos x="T0" y="T1"/>
                </a:cxn>
                <a:cxn ang="0">
                  <a:pos x="T2" y="T3"/>
                </a:cxn>
                <a:cxn ang="0">
                  <a:pos x="T4" y="T5"/>
                </a:cxn>
                <a:cxn ang="0">
                  <a:pos x="T6" y="T7"/>
                </a:cxn>
              </a:cxnLst>
              <a:rect l="0" t="0" r="r" b="b"/>
              <a:pathLst>
                <a:path w="165" h="154">
                  <a:moveTo>
                    <a:pt x="164" y="0"/>
                  </a:moveTo>
                  <a:lnTo>
                    <a:pt x="0" y="151"/>
                  </a:lnTo>
                  <a:lnTo>
                    <a:pt x="1" y="154"/>
                  </a:lnTo>
                  <a:lnTo>
                    <a:pt x="165"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0" name="Freeform 247">
              <a:extLst>
                <a:ext uri="{FF2B5EF4-FFF2-40B4-BE49-F238E27FC236}">
                  <a16:creationId xmlns:a16="http://schemas.microsoft.com/office/drawing/2014/main" id="{7A2180DC-1801-4FAE-9FD1-EBAC4E8E41B8}"/>
                </a:ext>
              </a:extLst>
            </p:cNvPr>
            <p:cNvSpPr>
              <a:spLocks/>
            </p:cNvSpPr>
            <p:nvPr/>
          </p:nvSpPr>
          <p:spPr bwMode="auto">
            <a:xfrm>
              <a:off x="-14442269" y="-7099089"/>
              <a:ext cx="1262824" cy="27005"/>
            </a:xfrm>
            <a:custGeom>
              <a:avLst/>
              <a:gdLst>
                <a:gd name="T0" fmla="*/ 0 w 189"/>
                <a:gd name="T1" fmla="*/ 4 h 8"/>
                <a:gd name="T2" fmla="*/ 189 w 189"/>
                <a:gd name="T3" fmla="*/ 8 h 8"/>
                <a:gd name="T4" fmla="*/ 189 w 189"/>
                <a:gd name="T5" fmla="*/ 5 h 8"/>
                <a:gd name="T6" fmla="*/ 0 w 189"/>
                <a:gd name="T7" fmla="*/ 0 h 8"/>
                <a:gd name="T8" fmla="*/ 0 w 189"/>
                <a:gd name="T9" fmla="*/ 4 h 8"/>
              </a:gdLst>
              <a:ahLst/>
              <a:cxnLst>
                <a:cxn ang="0">
                  <a:pos x="T0" y="T1"/>
                </a:cxn>
                <a:cxn ang="0">
                  <a:pos x="T2" y="T3"/>
                </a:cxn>
                <a:cxn ang="0">
                  <a:pos x="T4" y="T5"/>
                </a:cxn>
                <a:cxn ang="0">
                  <a:pos x="T6" y="T7"/>
                </a:cxn>
                <a:cxn ang="0">
                  <a:pos x="T8" y="T9"/>
                </a:cxn>
              </a:cxnLst>
              <a:rect l="0" t="0" r="r" b="b"/>
              <a:pathLst>
                <a:path w="189" h="8">
                  <a:moveTo>
                    <a:pt x="0" y="4"/>
                  </a:moveTo>
                  <a:lnTo>
                    <a:pt x="189" y="8"/>
                  </a:lnTo>
                  <a:lnTo>
                    <a:pt x="189" y="5"/>
                  </a:lnTo>
                  <a:lnTo>
                    <a:pt x="0" y="0"/>
                  </a:lnTo>
                  <a:lnTo>
                    <a:pt x="0" y="4"/>
                  </a:ln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1" name="Freeform 248">
              <a:extLst>
                <a:ext uri="{FF2B5EF4-FFF2-40B4-BE49-F238E27FC236}">
                  <a16:creationId xmlns:a16="http://schemas.microsoft.com/office/drawing/2014/main" id="{D1BE1C4E-A2B6-475F-9FD2-38A4D7DEAE4A}"/>
                </a:ext>
              </a:extLst>
            </p:cNvPr>
            <p:cNvSpPr>
              <a:spLocks/>
            </p:cNvSpPr>
            <p:nvPr/>
          </p:nvSpPr>
          <p:spPr bwMode="auto">
            <a:xfrm>
              <a:off x="-14442269" y="-7099089"/>
              <a:ext cx="1262824" cy="27005"/>
            </a:xfrm>
            <a:custGeom>
              <a:avLst/>
              <a:gdLst>
                <a:gd name="T0" fmla="*/ 0 w 189"/>
                <a:gd name="T1" fmla="*/ 4 h 8"/>
                <a:gd name="T2" fmla="*/ 189 w 189"/>
                <a:gd name="T3" fmla="*/ 8 h 8"/>
                <a:gd name="T4" fmla="*/ 189 w 189"/>
                <a:gd name="T5" fmla="*/ 5 h 8"/>
                <a:gd name="T6" fmla="*/ 0 w 189"/>
                <a:gd name="T7" fmla="*/ 0 h 8"/>
              </a:gdLst>
              <a:ahLst/>
              <a:cxnLst>
                <a:cxn ang="0">
                  <a:pos x="T0" y="T1"/>
                </a:cxn>
                <a:cxn ang="0">
                  <a:pos x="T2" y="T3"/>
                </a:cxn>
                <a:cxn ang="0">
                  <a:pos x="T4" y="T5"/>
                </a:cxn>
                <a:cxn ang="0">
                  <a:pos x="T6" y="T7"/>
                </a:cxn>
              </a:cxnLst>
              <a:rect l="0" t="0" r="r" b="b"/>
              <a:pathLst>
                <a:path w="189" h="8">
                  <a:moveTo>
                    <a:pt x="0" y="4"/>
                  </a:moveTo>
                  <a:lnTo>
                    <a:pt x="189" y="8"/>
                  </a:lnTo>
                  <a:lnTo>
                    <a:pt x="189"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2" name="Freeform 249">
              <a:extLst>
                <a:ext uri="{FF2B5EF4-FFF2-40B4-BE49-F238E27FC236}">
                  <a16:creationId xmlns:a16="http://schemas.microsoft.com/office/drawing/2014/main" id="{990F7151-7026-42AD-B262-87260C7AC734}"/>
                </a:ext>
              </a:extLst>
            </p:cNvPr>
            <p:cNvSpPr>
              <a:spLocks/>
            </p:cNvSpPr>
            <p:nvPr/>
          </p:nvSpPr>
          <p:spPr bwMode="auto">
            <a:xfrm>
              <a:off x="-13179449" y="-7949735"/>
              <a:ext cx="755023" cy="874273"/>
            </a:xfrm>
            <a:custGeom>
              <a:avLst/>
              <a:gdLst>
                <a:gd name="T0" fmla="*/ 111 w 113"/>
                <a:gd name="T1" fmla="*/ 0 h 259"/>
                <a:gd name="T2" fmla="*/ 0 w 113"/>
                <a:gd name="T3" fmla="*/ 257 h 259"/>
                <a:gd name="T4" fmla="*/ 1 w 113"/>
                <a:gd name="T5" fmla="*/ 259 h 259"/>
                <a:gd name="T6" fmla="*/ 113 w 113"/>
                <a:gd name="T7" fmla="*/ 3 h 259"/>
                <a:gd name="T8" fmla="*/ 111 w 113"/>
                <a:gd name="T9" fmla="*/ 0 h 259"/>
              </a:gdLst>
              <a:ahLst/>
              <a:cxnLst>
                <a:cxn ang="0">
                  <a:pos x="T0" y="T1"/>
                </a:cxn>
                <a:cxn ang="0">
                  <a:pos x="T2" y="T3"/>
                </a:cxn>
                <a:cxn ang="0">
                  <a:pos x="T4" y="T5"/>
                </a:cxn>
                <a:cxn ang="0">
                  <a:pos x="T6" y="T7"/>
                </a:cxn>
                <a:cxn ang="0">
                  <a:pos x="T8" y="T9"/>
                </a:cxn>
              </a:cxnLst>
              <a:rect l="0" t="0" r="r" b="b"/>
              <a:pathLst>
                <a:path w="113" h="259">
                  <a:moveTo>
                    <a:pt x="111" y="0"/>
                  </a:moveTo>
                  <a:lnTo>
                    <a:pt x="0" y="257"/>
                  </a:lnTo>
                  <a:lnTo>
                    <a:pt x="1" y="259"/>
                  </a:lnTo>
                  <a:lnTo>
                    <a:pt x="113" y="3"/>
                  </a:lnTo>
                  <a:lnTo>
                    <a:pt x="111" y="0"/>
                  </a:ln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3" name="Freeform 250">
              <a:extLst>
                <a:ext uri="{FF2B5EF4-FFF2-40B4-BE49-F238E27FC236}">
                  <a16:creationId xmlns:a16="http://schemas.microsoft.com/office/drawing/2014/main" id="{43D1B312-F39F-4CB1-BA78-F8BD310CAB22}"/>
                </a:ext>
              </a:extLst>
            </p:cNvPr>
            <p:cNvSpPr>
              <a:spLocks/>
            </p:cNvSpPr>
            <p:nvPr/>
          </p:nvSpPr>
          <p:spPr bwMode="auto">
            <a:xfrm>
              <a:off x="-13179449" y="-7949735"/>
              <a:ext cx="755023" cy="874273"/>
            </a:xfrm>
            <a:custGeom>
              <a:avLst/>
              <a:gdLst>
                <a:gd name="T0" fmla="*/ 111 w 113"/>
                <a:gd name="T1" fmla="*/ 0 h 259"/>
                <a:gd name="T2" fmla="*/ 0 w 113"/>
                <a:gd name="T3" fmla="*/ 257 h 259"/>
                <a:gd name="T4" fmla="*/ 1 w 113"/>
                <a:gd name="T5" fmla="*/ 259 h 259"/>
                <a:gd name="T6" fmla="*/ 113 w 113"/>
                <a:gd name="T7" fmla="*/ 3 h 259"/>
              </a:gdLst>
              <a:ahLst/>
              <a:cxnLst>
                <a:cxn ang="0">
                  <a:pos x="T0" y="T1"/>
                </a:cxn>
                <a:cxn ang="0">
                  <a:pos x="T2" y="T3"/>
                </a:cxn>
                <a:cxn ang="0">
                  <a:pos x="T4" y="T5"/>
                </a:cxn>
                <a:cxn ang="0">
                  <a:pos x="T6" y="T7"/>
                </a:cxn>
              </a:cxnLst>
              <a:rect l="0" t="0" r="r" b="b"/>
              <a:pathLst>
                <a:path w="113" h="259">
                  <a:moveTo>
                    <a:pt x="111" y="0"/>
                  </a:moveTo>
                  <a:lnTo>
                    <a:pt x="0" y="257"/>
                  </a:lnTo>
                  <a:lnTo>
                    <a:pt x="1" y="259"/>
                  </a:lnTo>
                  <a:lnTo>
                    <a:pt x="113"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4" name="Freeform 251">
              <a:extLst>
                <a:ext uri="{FF2B5EF4-FFF2-40B4-BE49-F238E27FC236}">
                  <a16:creationId xmlns:a16="http://schemas.microsoft.com/office/drawing/2014/main" id="{E4AB0AE1-5200-4777-9E74-68871E4B18FA}"/>
                </a:ext>
              </a:extLst>
            </p:cNvPr>
            <p:cNvSpPr>
              <a:spLocks/>
            </p:cNvSpPr>
            <p:nvPr/>
          </p:nvSpPr>
          <p:spPr bwMode="auto">
            <a:xfrm>
              <a:off x="-12437790" y="-9256084"/>
              <a:ext cx="374169" cy="1313099"/>
            </a:xfrm>
            <a:custGeom>
              <a:avLst/>
              <a:gdLst>
                <a:gd name="T0" fmla="*/ 54 w 56"/>
                <a:gd name="T1" fmla="*/ 0 h 389"/>
                <a:gd name="T2" fmla="*/ 0 w 56"/>
                <a:gd name="T3" fmla="*/ 388 h 389"/>
                <a:gd name="T4" fmla="*/ 2 w 56"/>
                <a:gd name="T5" fmla="*/ 389 h 389"/>
                <a:gd name="T6" fmla="*/ 56 w 56"/>
                <a:gd name="T7" fmla="*/ 1 h 389"/>
                <a:gd name="T8" fmla="*/ 54 w 56"/>
                <a:gd name="T9" fmla="*/ 0 h 389"/>
              </a:gdLst>
              <a:ahLst/>
              <a:cxnLst>
                <a:cxn ang="0">
                  <a:pos x="T0" y="T1"/>
                </a:cxn>
                <a:cxn ang="0">
                  <a:pos x="T2" y="T3"/>
                </a:cxn>
                <a:cxn ang="0">
                  <a:pos x="T4" y="T5"/>
                </a:cxn>
                <a:cxn ang="0">
                  <a:pos x="T6" y="T7"/>
                </a:cxn>
                <a:cxn ang="0">
                  <a:pos x="T8" y="T9"/>
                </a:cxn>
              </a:cxnLst>
              <a:rect l="0" t="0" r="r" b="b"/>
              <a:pathLst>
                <a:path w="56" h="389">
                  <a:moveTo>
                    <a:pt x="54" y="0"/>
                  </a:moveTo>
                  <a:lnTo>
                    <a:pt x="0" y="388"/>
                  </a:lnTo>
                  <a:lnTo>
                    <a:pt x="2" y="389"/>
                  </a:lnTo>
                  <a:lnTo>
                    <a:pt x="56" y="1"/>
                  </a:lnTo>
                  <a:lnTo>
                    <a:pt x="54" y="0"/>
                  </a:ln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5" name="Freeform 252">
              <a:extLst>
                <a:ext uri="{FF2B5EF4-FFF2-40B4-BE49-F238E27FC236}">
                  <a16:creationId xmlns:a16="http://schemas.microsoft.com/office/drawing/2014/main" id="{37657907-C742-4F1D-B033-1284618C95F5}"/>
                </a:ext>
              </a:extLst>
            </p:cNvPr>
            <p:cNvSpPr>
              <a:spLocks/>
            </p:cNvSpPr>
            <p:nvPr/>
          </p:nvSpPr>
          <p:spPr bwMode="auto">
            <a:xfrm>
              <a:off x="-12437790" y="-9256084"/>
              <a:ext cx="374169" cy="1313099"/>
            </a:xfrm>
            <a:custGeom>
              <a:avLst/>
              <a:gdLst>
                <a:gd name="T0" fmla="*/ 54 w 56"/>
                <a:gd name="T1" fmla="*/ 0 h 389"/>
                <a:gd name="T2" fmla="*/ 0 w 56"/>
                <a:gd name="T3" fmla="*/ 388 h 389"/>
                <a:gd name="T4" fmla="*/ 2 w 56"/>
                <a:gd name="T5" fmla="*/ 389 h 389"/>
                <a:gd name="T6" fmla="*/ 56 w 56"/>
                <a:gd name="T7" fmla="*/ 1 h 389"/>
              </a:gdLst>
              <a:ahLst/>
              <a:cxnLst>
                <a:cxn ang="0">
                  <a:pos x="T0" y="T1"/>
                </a:cxn>
                <a:cxn ang="0">
                  <a:pos x="T2" y="T3"/>
                </a:cxn>
                <a:cxn ang="0">
                  <a:pos x="T4" y="T5"/>
                </a:cxn>
                <a:cxn ang="0">
                  <a:pos x="T6" y="T7"/>
                </a:cxn>
              </a:cxnLst>
              <a:rect l="0" t="0" r="r" b="b"/>
              <a:pathLst>
                <a:path w="56" h="389">
                  <a:moveTo>
                    <a:pt x="54" y="0"/>
                  </a:moveTo>
                  <a:lnTo>
                    <a:pt x="0" y="388"/>
                  </a:lnTo>
                  <a:lnTo>
                    <a:pt x="2" y="389"/>
                  </a:lnTo>
                  <a:lnTo>
                    <a:pt x="56"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6" name="Freeform 253">
              <a:extLst>
                <a:ext uri="{FF2B5EF4-FFF2-40B4-BE49-F238E27FC236}">
                  <a16:creationId xmlns:a16="http://schemas.microsoft.com/office/drawing/2014/main" id="{F799D269-B9AC-410D-A9A4-FF67AA9951B3}"/>
                </a:ext>
              </a:extLst>
            </p:cNvPr>
            <p:cNvSpPr>
              <a:spLocks/>
            </p:cNvSpPr>
            <p:nvPr/>
          </p:nvSpPr>
          <p:spPr bwMode="auto">
            <a:xfrm>
              <a:off x="-12324205" y="-8317674"/>
              <a:ext cx="821838" cy="877650"/>
            </a:xfrm>
            <a:custGeom>
              <a:avLst/>
              <a:gdLst>
                <a:gd name="T0" fmla="*/ 122 w 123"/>
                <a:gd name="T1" fmla="*/ 0 h 260"/>
                <a:gd name="T2" fmla="*/ 0 w 123"/>
                <a:gd name="T3" fmla="*/ 258 h 260"/>
                <a:gd name="T4" fmla="*/ 1 w 123"/>
                <a:gd name="T5" fmla="*/ 260 h 260"/>
                <a:gd name="T6" fmla="*/ 123 w 123"/>
                <a:gd name="T7" fmla="*/ 2 h 260"/>
                <a:gd name="T8" fmla="*/ 122 w 123"/>
                <a:gd name="T9" fmla="*/ 0 h 260"/>
              </a:gdLst>
              <a:ahLst/>
              <a:cxnLst>
                <a:cxn ang="0">
                  <a:pos x="T0" y="T1"/>
                </a:cxn>
                <a:cxn ang="0">
                  <a:pos x="T2" y="T3"/>
                </a:cxn>
                <a:cxn ang="0">
                  <a:pos x="T4" y="T5"/>
                </a:cxn>
                <a:cxn ang="0">
                  <a:pos x="T6" y="T7"/>
                </a:cxn>
                <a:cxn ang="0">
                  <a:pos x="T8" y="T9"/>
                </a:cxn>
              </a:cxnLst>
              <a:rect l="0" t="0" r="r" b="b"/>
              <a:pathLst>
                <a:path w="123" h="260">
                  <a:moveTo>
                    <a:pt x="122" y="0"/>
                  </a:moveTo>
                  <a:lnTo>
                    <a:pt x="0" y="258"/>
                  </a:lnTo>
                  <a:lnTo>
                    <a:pt x="1" y="260"/>
                  </a:lnTo>
                  <a:lnTo>
                    <a:pt x="123" y="2"/>
                  </a:lnTo>
                  <a:lnTo>
                    <a:pt x="122" y="0"/>
                  </a:ln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7" name="Freeform 254">
              <a:extLst>
                <a:ext uri="{FF2B5EF4-FFF2-40B4-BE49-F238E27FC236}">
                  <a16:creationId xmlns:a16="http://schemas.microsoft.com/office/drawing/2014/main" id="{E70E9D53-9936-487F-88D8-79949EE3E894}"/>
                </a:ext>
              </a:extLst>
            </p:cNvPr>
            <p:cNvSpPr>
              <a:spLocks/>
            </p:cNvSpPr>
            <p:nvPr/>
          </p:nvSpPr>
          <p:spPr bwMode="auto">
            <a:xfrm>
              <a:off x="-12324205" y="-8317674"/>
              <a:ext cx="821838" cy="877650"/>
            </a:xfrm>
            <a:custGeom>
              <a:avLst/>
              <a:gdLst>
                <a:gd name="T0" fmla="*/ 122 w 123"/>
                <a:gd name="T1" fmla="*/ 0 h 260"/>
                <a:gd name="T2" fmla="*/ 0 w 123"/>
                <a:gd name="T3" fmla="*/ 258 h 260"/>
                <a:gd name="T4" fmla="*/ 1 w 123"/>
                <a:gd name="T5" fmla="*/ 260 h 260"/>
                <a:gd name="T6" fmla="*/ 123 w 123"/>
                <a:gd name="T7" fmla="*/ 2 h 260"/>
              </a:gdLst>
              <a:ahLst/>
              <a:cxnLst>
                <a:cxn ang="0">
                  <a:pos x="T0" y="T1"/>
                </a:cxn>
                <a:cxn ang="0">
                  <a:pos x="T2" y="T3"/>
                </a:cxn>
                <a:cxn ang="0">
                  <a:pos x="T4" y="T5"/>
                </a:cxn>
                <a:cxn ang="0">
                  <a:pos x="T6" y="T7"/>
                </a:cxn>
              </a:cxnLst>
              <a:rect l="0" t="0" r="r" b="b"/>
              <a:pathLst>
                <a:path w="123" h="260">
                  <a:moveTo>
                    <a:pt x="122" y="0"/>
                  </a:moveTo>
                  <a:lnTo>
                    <a:pt x="0" y="258"/>
                  </a:lnTo>
                  <a:lnTo>
                    <a:pt x="1" y="260"/>
                  </a:lnTo>
                  <a:lnTo>
                    <a:pt x="123"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8" name="Freeform 255">
              <a:extLst>
                <a:ext uri="{FF2B5EF4-FFF2-40B4-BE49-F238E27FC236}">
                  <a16:creationId xmlns:a16="http://schemas.microsoft.com/office/drawing/2014/main" id="{A0BEAEB0-12A4-42FE-B241-8E857192AB1E}"/>
                </a:ext>
              </a:extLst>
            </p:cNvPr>
            <p:cNvSpPr>
              <a:spLocks/>
            </p:cNvSpPr>
            <p:nvPr/>
          </p:nvSpPr>
          <p:spPr bwMode="auto">
            <a:xfrm>
              <a:off x="-13540255" y="-7480531"/>
              <a:ext cx="1222734" cy="43882"/>
            </a:xfrm>
            <a:custGeom>
              <a:avLst/>
              <a:gdLst>
                <a:gd name="T0" fmla="*/ 0 w 183"/>
                <a:gd name="T1" fmla="*/ 4 h 13"/>
                <a:gd name="T2" fmla="*/ 183 w 183"/>
                <a:gd name="T3" fmla="*/ 13 h 13"/>
                <a:gd name="T4" fmla="*/ 183 w 183"/>
                <a:gd name="T5" fmla="*/ 9 h 13"/>
                <a:gd name="T6" fmla="*/ 0 w 183"/>
                <a:gd name="T7" fmla="*/ 0 h 13"/>
                <a:gd name="T8" fmla="*/ 0 w 183"/>
                <a:gd name="T9" fmla="*/ 4 h 13"/>
              </a:gdLst>
              <a:ahLst/>
              <a:cxnLst>
                <a:cxn ang="0">
                  <a:pos x="T0" y="T1"/>
                </a:cxn>
                <a:cxn ang="0">
                  <a:pos x="T2" y="T3"/>
                </a:cxn>
                <a:cxn ang="0">
                  <a:pos x="T4" y="T5"/>
                </a:cxn>
                <a:cxn ang="0">
                  <a:pos x="T6" y="T7"/>
                </a:cxn>
                <a:cxn ang="0">
                  <a:pos x="T8" y="T9"/>
                </a:cxn>
              </a:cxnLst>
              <a:rect l="0" t="0" r="r" b="b"/>
              <a:pathLst>
                <a:path w="183" h="13">
                  <a:moveTo>
                    <a:pt x="0" y="4"/>
                  </a:moveTo>
                  <a:lnTo>
                    <a:pt x="183" y="13"/>
                  </a:lnTo>
                  <a:lnTo>
                    <a:pt x="183" y="9"/>
                  </a:lnTo>
                  <a:lnTo>
                    <a:pt x="0" y="0"/>
                  </a:lnTo>
                  <a:lnTo>
                    <a:pt x="0" y="4"/>
                  </a:ln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69" name="Freeform 256">
              <a:extLst>
                <a:ext uri="{FF2B5EF4-FFF2-40B4-BE49-F238E27FC236}">
                  <a16:creationId xmlns:a16="http://schemas.microsoft.com/office/drawing/2014/main" id="{41277F7E-3B9E-4529-89E5-FB8767E25FC1}"/>
                </a:ext>
              </a:extLst>
            </p:cNvPr>
            <p:cNvSpPr>
              <a:spLocks/>
            </p:cNvSpPr>
            <p:nvPr/>
          </p:nvSpPr>
          <p:spPr bwMode="auto">
            <a:xfrm>
              <a:off x="-13540255" y="-7480531"/>
              <a:ext cx="1222734" cy="43882"/>
            </a:xfrm>
            <a:custGeom>
              <a:avLst/>
              <a:gdLst>
                <a:gd name="T0" fmla="*/ 0 w 183"/>
                <a:gd name="T1" fmla="*/ 4 h 13"/>
                <a:gd name="T2" fmla="*/ 183 w 183"/>
                <a:gd name="T3" fmla="*/ 13 h 13"/>
                <a:gd name="T4" fmla="*/ 183 w 183"/>
                <a:gd name="T5" fmla="*/ 9 h 13"/>
                <a:gd name="T6" fmla="*/ 0 w 183"/>
                <a:gd name="T7" fmla="*/ 0 h 13"/>
              </a:gdLst>
              <a:ahLst/>
              <a:cxnLst>
                <a:cxn ang="0">
                  <a:pos x="T0" y="T1"/>
                </a:cxn>
                <a:cxn ang="0">
                  <a:pos x="T2" y="T3"/>
                </a:cxn>
                <a:cxn ang="0">
                  <a:pos x="T4" y="T5"/>
                </a:cxn>
                <a:cxn ang="0">
                  <a:pos x="T6" y="T7"/>
                </a:cxn>
              </a:cxnLst>
              <a:rect l="0" t="0" r="r" b="b"/>
              <a:pathLst>
                <a:path w="183" h="13">
                  <a:moveTo>
                    <a:pt x="0" y="4"/>
                  </a:moveTo>
                  <a:lnTo>
                    <a:pt x="183" y="13"/>
                  </a:lnTo>
                  <a:lnTo>
                    <a:pt x="183"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0" name="Freeform 257">
              <a:extLst>
                <a:ext uri="{FF2B5EF4-FFF2-40B4-BE49-F238E27FC236}">
                  <a16:creationId xmlns:a16="http://schemas.microsoft.com/office/drawing/2014/main" id="{0AB7CCF5-2408-4E30-BC12-2C6514AC21CC}"/>
                </a:ext>
              </a:extLst>
            </p:cNvPr>
            <p:cNvSpPr>
              <a:spLocks/>
            </p:cNvSpPr>
            <p:nvPr/>
          </p:nvSpPr>
          <p:spPr bwMode="auto">
            <a:xfrm>
              <a:off x="-13947830" y="-7477154"/>
              <a:ext cx="414259" cy="1225334"/>
            </a:xfrm>
            <a:custGeom>
              <a:avLst/>
              <a:gdLst>
                <a:gd name="T0" fmla="*/ 2 w 62"/>
                <a:gd name="T1" fmla="*/ 363 h 363"/>
                <a:gd name="T2" fmla="*/ 62 w 62"/>
                <a:gd name="T3" fmla="*/ 1 h 363"/>
                <a:gd name="T4" fmla="*/ 60 w 62"/>
                <a:gd name="T5" fmla="*/ 0 h 363"/>
                <a:gd name="T6" fmla="*/ 0 w 62"/>
                <a:gd name="T7" fmla="*/ 362 h 363"/>
                <a:gd name="T8" fmla="*/ 2 w 62"/>
                <a:gd name="T9" fmla="*/ 363 h 363"/>
              </a:gdLst>
              <a:ahLst/>
              <a:cxnLst>
                <a:cxn ang="0">
                  <a:pos x="T0" y="T1"/>
                </a:cxn>
                <a:cxn ang="0">
                  <a:pos x="T2" y="T3"/>
                </a:cxn>
                <a:cxn ang="0">
                  <a:pos x="T4" y="T5"/>
                </a:cxn>
                <a:cxn ang="0">
                  <a:pos x="T6" y="T7"/>
                </a:cxn>
                <a:cxn ang="0">
                  <a:pos x="T8" y="T9"/>
                </a:cxn>
              </a:cxnLst>
              <a:rect l="0" t="0" r="r" b="b"/>
              <a:pathLst>
                <a:path w="62" h="363">
                  <a:moveTo>
                    <a:pt x="2" y="363"/>
                  </a:moveTo>
                  <a:lnTo>
                    <a:pt x="62" y="1"/>
                  </a:lnTo>
                  <a:lnTo>
                    <a:pt x="60" y="0"/>
                  </a:lnTo>
                  <a:lnTo>
                    <a:pt x="0" y="362"/>
                  </a:lnTo>
                  <a:lnTo>
                    <a:pt x="2" y="363"/>
                  </a:ln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1" name="Freeform 258">
              <a:extLst>
                <a:ext uri="{FF2B5EF4-FFF2-40B4-BE49-F238E27FC236}">
                  <a16:creationId xmlns:a16="http://schemas.microsoft.com/office/drawing/2014/main" id="{21E6EF9E-FEC1-4997-8D54-3C5C79D56DC1}"/>
                </a:ext>
              </a:extLst>
            </p:cNvPr>
            <p:cNvSpPr>
              <a:spLocks/>
            </p:cNvSpPr>
            <p:nvPr/>
          </p:nvSpPr>
          <p:spPr bwMode="auto">
            <a:xfrm>
              <a:off x="-13947830" y="-7477154"/>
              <a:ext cx="414259" cy="1225334"/>
            </a:xfrm>
            <a:custGeom>
              <a:avLst/>
              <a:gdLst>
                <a:gd name="T0" fmla="*/ 2 w 62"/>
                <a:gd name="T1" fmla="*/ 363 h 363"/>
                <a:gd name="T2" fmla="*/ 62 w 62"/>
                <a:gd name="T3" fmla="*/ 1 h 363"/>
                <a:gd name="T4" fmla="*/ 60 w 62"/>
                <a:gd name="T5" fmla="*/ 0 h 363"/>
                <a:gd name="T6" fmla="*/ 0 w 62"/>
                <a:gd name="T7" fmla="*/ 362 h 363"/>
              </a:gdLst>
              <a:ahLst/>
              <a:cxnLst>
                <a:cxn ang="0">
                  <a:pos x="T0" y="T1"/>
                </a:cxn>
                <a:cxn ang="0">
                  <a:pos x="T2" y="T3"/>
                </a:cxn>
                <a:cxn ang="0">
                  <a:pos x="T4" y="T5"/>
                </a:cxn>
                <a:cxn ang="0">
                  <a:pos x="T6" y="T7"/>
                </a:cxn>
              </a:cxnLst>
              <a:rect l="0" t="0" r="r" b="b"/>
              <a:pathLst>
                <a:path w="62" h="363">
                  <a:moveTo>
                    <a:pt x="2" y="363"/>
                  </a:moveTo>
                  <a:lnTo>
                    <a:pt x="62" y="1"/>
                  </a:lnTo>
                  <a:lnTo>
                    <a:pt x="60" y="0"/>
                  </a:lnTo>
                  <a:lnTo>
                    <a:pt x="0" y="36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2" name="Freeform 259">
              <a:extLst>
                <a:ext uri="{FF2B5EF4-FFF2-40B4-BE49-F238E27FC236}">
                  <a16:creationId xmlns:a16="http://schemas.microsoft.com/office/drawing/2014/main" id="{875F2184-650D-4E96-9F86-92B7CCFC7F3A}"/>
                </a:ext>
              </a:extLst>
            </p:cNvPr>
            <p:cNvSpPr>
              <a:spLocks/>
            </p:cNvSpPr>
            <p:nvPr/>
          </p:nvSpPr>
          <p:spPr bwMode="auto">
            <a:xfrm>
              <a:off x="-14555858" y="-14569243"/>
              <a:ext cx="6608101" cy="7520786"/>
            </a:xfrm>
            <a:custGeom>
              <a:avLst/>
              <a:gdLst>
                <a:gd name="T0" fmla="*/ 989 w 989"/>
                <a:gd name="T1" fmla="*/ 1849 h 2228"/>
                <a:gd name="T2" fmla="*/ 233 w 989"/>
                <a:gd name="T3" fmla="*/ 2228 h 2228"/>
                <a:gd name="T4" fmla="*/ 0 w 989"/>
                <a:gd name="T5" fmla="*/ 380 h 2228"/>
                <a:gd name="T6" fmla="*/ 757 w 989"/>
                <a:gd name="T7" fmla="*/ 0 h 2228"/>
                <a:gd name="T8" fmla="*/ 989 w 989"/>
                <a:gd name="T9" fmla="*/ 1849 h 2228"/>
              </a:gdLst>
              <a:ahLst/>
              <a:cxnLst>
                <a:cxn ang="0">
                  <a:pos x="T0" y="T1"/>
                </a:cxn>
                <a:cxn ang="0">
                  <a:pos x="T2" y="T3"/>
                </a:cxn>
                <a:cxn ang="0">
                  <a:pos x="T4" y="T5"/>
                </a:cxn>
                <a:cxn ang="0">
                  <a:pos x="T6" y="T7"/>
                </a:cxn>
                <a:cxn ang="0">
                  <a:pos x="T8" y="T9"/>
                </a:cxn>
              </a:cxnLst>
              <a:rect l="0" t="0" r="r" b="b"/>
              <a:pathLst>
                <a:path w="989" h="2228">
                  <a:moveTo>
                    <a:pt x="989" y="1849"/>
                  </a:moveTo>
                  <a:lnTo>
                    <a:pt x="233" y="2228"/>
                  </a:lnTo>
                  <a:lnTo>
                    <a:pt x="0" y="380"/>
                  </a:lnTo>
                  <a:lnTo>
                    <a:pt x="757" y="0"/>
                  </a:lnTo>
                  <a:lnTo>
                    <a:pt x="989" y="1849"/>
                  </a:lnTo>
                  <a:close/>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73" name="Freeform 260">
              <a:extLst>
                <a:ext uri="{FF2B5EF4-FFF2-40B4-BE49-F238E27FC236}">
                  <a16:creationId xmlns:a16="http://schemas.microsoft.com/office/drawing/2014/main" id="{7CBABDF9-6EA2-4CA4-B332-5BC114EA65F3}"/>
                </a:ext>
              </a:extLst>
            </p:cNvPr>
            <p:cNvSpPr>
              <a:spLocks/>
            </p:cNvSpPr>
            <p:nvPr/>
          </p:nvSpPr>
          <p:spPr bwMode="auto">
            <a:xfrm>
              <a:off x="-14555858" y="-14569243"/>
              <a:ext cx="6608101" cy="7520786"/>
            </a:xfrm>
            <a:custGeom>
              <a:avLst/>
              <a:gdLst>
                <a:gd name="T0" fmla="*/ 989 w 989"/>
                <a:gd name="T1" fmla="*/ 1849 h 2228"/>
                <a:gd name="T2" fmla="*/ 233 w 989"/>
                <a:gd name="T3" fmla="*/ 2228 h 2228"/>
                <a:gd name="T4" fmla="*/ 0 w 989"/>
                <a:gd name="T5" fmla="*/ 380 h 2228"/>
                <a:gd name="T6" fmla="*/ 757 w 989"/>
                <a:gd name="T7" fmla="*/ 0 h 2228"/>
                <a:gd name="T8" fmla="*/ 989 w 989"/>
                <a:gd name="T9" fmla="*/ 1849 h 2228"/>
              </a:gdLst>
              <a:ahLst/>
              <a:cxnLst>
                <a:cxn ang="0">
                  <a:pos x="T0" y="T1"/>
                </a:cxn>
                <a:cxn ang="0">
                  <a:pos x="T2" y="T3"/>
                </a:cxn>
                <a:cxn ang="0">
                  <a:pos x="T4" y="T5"/>
                </a:cxn>
                <a:cxn ang="0">
                  <a:pos x="T6" y="T7"/>
                </a:cxn>
                <a:cxn ang="0">
                  <a:pos x="T8" y="T9"/>
                </a:cxn>
              </a:cxnLst>
              <a:rect l="0" t="0" r="r" b="b"/>
              <a:pathLst>
                <a:path w="989" h="2228">
                  <a:moveTo>
                    <a:pt x="989" y="1849"/>
                  </a:moveTo>
                  <a:lnTo>
                    <a:pt x="233" y="2228"/>
                  </a:lnTo>
                  <a:lnTo>
                    <a:pt x="0" y="380"/>
                  </a:lnTo>
                  <a:lnTo>
                    <a:pt x="757" y="0"/>
                  </a:lnTo>
                  <a:lnTo>
                    <a:pt x="989" y="18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4" name="Freeform 261">
              <a:extLst>
                <a:ext uri="{FF2B5EF4-FFF2-40B4-BE49-F238E27FC236}">
                  <a16:creationId xmlns:a16="http://schemas.microsoft.com/office/drawing/2014/main" id="{3881809D-C902-47F6-BCEA-4410E9F683ED}"/>
                </a:ext>
              </a:extLst>
            </p:cNvPr>
            <p:cNvSpPr>
              <a:spLocks/>
            </p:cNvSpPr>
            <p:nvPr/>
          </p:nvSpPr>
          <p:spPr bwMode="auto">
            <a:xfrm>
              <a:off x="-14669443" y="-14623252"/>
              <a:ext cx="6608101" cy="7520786"/>
            </a:xfrm>
            <a:custGeom>
              <a:avLst/>
              <a:gdLst>
                <a:gd name="T0" fmla="*/ 989 w 989"/>
                <a:gd name="T1" fmla="*/ 1849 h 2228"/>
                <a:gd name="T2" fmla="*/ 232 w 989"/>
                <a:gd name="T3" fmla="*/ 2228 h 2228"/>
                <a:gd name="T4" fmla="*/ 0 w 989"/>
                <a:gd name="T5" fmla="*/ 380 h 2228"/>
                <a:gd name="T6" fmla="*/ 757 w 989"/>
                <a:gd name="T7" fmla="*/ 0 h 2228"/>
                <a:gd name="T8" fmla="*/ 989 w 989"/>
                <a:gd name="T9" fmla="*/ 1849 h 2228"/>
              </a:gdLst>
              <a:ahLst/>
              <a:cxnLst>
                <a:cxn ang="0">
                  <a:pos x="T0" y="T1"/>
                </a:cxn>
                <a:cxn ang="0">
                  <a:pos x="T2" y="T3"/>
                </a:cxn>
                <a:cxn ang="0">
                  <a:pos x="T4" y="T5"/>
                </a:cxn>
                <a:cxn ang="0">
                  <a:pos x="T6" y="T7"/>
                </a:cxn>
                <a:cxn ang="0">
                  <a:pos x="T8" y="T9"/>
                </a:cxn>
              </a:cxnLst>
              <a:rect l="0" t="0" r="r" b="b"/>
              <a:pathLst>
                <a:path w="989" h="2228">
                  <a:moveTo>
                    <a:pt x="989" y="1849"/>
                  </a:moveTo>
                  <a:lnTo>
                    <a:pt x="232" y="2228"/>
                  </a:lnTo>
                  <a:lnTo>
                    <a:pt x="0" y="380"/>
                  </a:lnTo>
                  <a:lnTo>
                    <a:pt x="757" y="0"/>
                  </a:lnTo>
                  <a:lnTo>
                    <a:pt x="989" y="1849"/>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5" name="Freeform 262">
              <a:extLst>
                <a:ext uri="{FF2B5EF4-FFF2-40B4-BE49-F238E27FC236}">
                  <a16:creationId xmlns:a16="http://schemas.microsoft.com/office/drawing/2014/main" id="{5560B788-E81E-4BD9-833E-1DB7BD042C9F}"/>
                </a:ext>
              </a:extLst>
            </p:cNvPr>
            <p:cNvSpPr>
              <a:spLocks/>
            </p:cNvSpPr>
            <p:nvPr/>
          </p:nvSpPr>
          <p:spPr bwMode="auto">
            <a:xfrm>
              <a:off x="-14669443" y="-14623252"/>
              <a:ext cx="6608101" cy="7520786"/>
            </a:xfrm>
            <a:custGeom>
              <a:avLst/>
              <a:gdLst>
                <a:gd name="T0" fmla="*/ 989 w 989"/>
                <a:gd name="T1" fmla="*/ 1849 h 2228"/>
                <a:gd name="T2" fmla="*/ 232 w 989"/>
                <a:gd name="T3" fmla="*/ 2228 h 2228"/>
                <a:gd name="T4" fmla="*/ 0 w 989"/>
                <a:gd name="T5" fmla="*/ 380 h 2228"/>
                <a:gd name="T6" fmla="*/ 757 w 989"/>
                <a:gd name="T7" fmla="*/ 0 h 2228"/>
                <a:gd name="T8" fmla="*/ 989 w 989"/>
                <a:gd name="T9" fmla="*/ 1849 h 2228"/>
              </a:gdLst>
              <a:ahLst/>
              <a:cxnLst>
                <a:cxn ang="0">
                  <a:pos x="T0" y="T1"/>
                </a:cxn>
                <a:cxn ang="0">
                  <a:pos x="T2" y="T3"/>
                </a:cxn>
                <a:cxn ang="0">
                  <a:pos x="T4" y="T5"/>
                </a:cxn>
                <a:cxn ang="0">
                  <a:pos x="T6" y="T7"/>
                </a:cxn>
                <a:cxn ang="0">
                  <a:pos x="T8" y="T9"/>
                </a:cxn>
              </a:cxnLst>
              <a:rect l="0" t="0" r="r" b="b"/>
              <a:pathLst>
                <a:path w="989" h="2228">
                  <a:moveTo>
                    <a:pt x="989" y="1849"/>
                  </a:moveTo>
                  <a:lnTo>
                    <a:pt x="232" y="2228"/>
                  </a:lnTo>
                  <a:lnTo>
                    <a:pt x="0" y="380"/>
                  </a:lnTo>
                  <a:lnTo>
                    <a:pt x="757" y="0"/>
                  </a:lnTo>
                  <a:lnTo>
                    <a:pt x="989" y="184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6" name="Freeform 263">
              <a:extLst>
                <a:ext uri="{FF2B5EF4-FFF2-40B4-BE49-F238E27FC236}">
                  <a16:creationId xmlns:a16="http://schemas.microsoft.com/office/drawing/2014/main" id="{3B90BF0F-BCAD-4BDF-9768-4F063BCF253E}"/>
                </a:ext>
              </a:extLst>
            </p:cNvPr>
            <p:cNvSpPr>
              <a:spLocks/>
            </p:cNvSpPr>
            <p:nvPr/>
          </p:nvSpPr>
          <p:spPr bwMode="auto">
            <a:xfrm>
              <a:off x="-13914425" y="-14113539"/>
              <a:ext cx="3828557" cy="1232085"/>
            </a:xfrm>
            <a:custGeom>
              <a:avLst/>
              <a:gdLst>
                <a:gd name="T0" fmla="*/ 563 w 573"/>
                <a:gd name="T1" fmla="*/ 0 h 365"/>
                <a:gd name="T2" fmla="*/ 0 w 573"/>
                <a:gd name="T3" fmla="*/ 282 h 365"/>
                <a:gd name="T4" fmla="*/ 10 w 573"/>
                <a:gd name="T5" fmla="*/ 365 h 365"/>
                <a:gd name="T6" fmla="*/ 573 w 573"/>
                <a:gd name="T7" fmla="*/ 82 h 365"/>
                <a:gd name="T8" fmla="*/ 563 w 573"/>
                <a:gd name="T9" fmla="*/ 0 h 365"/>
              </a:gdLst>
              <a:ahLst/>
              <a:cxnLst>
                <a:cxn ang="0">
                  <a:pos x="T0" y="T1"/>
                </a:cxn>
                <a:cxn ang="0">
                  <a:pos x="T2" y="T3"/>
                </a:cxn>
                <a:cxn ang="0">
                  <a:pos x="T4" y="T5"/>
                </a:cxn>
                <a:cxn ang="0">
                  <a:pos x="T6" y="T7"/>
                </a:cxn>
                <a:cxn ang="0">
                  <a:pos x="T8" y="T9"/>
                </a:cxn>
              </a:cxnLst>
              <a:rect l="0" t="0" r="r" b="b"/>
              <a:pathLst>
                <a:path w="573" h="365">
                  <a:moveTo>
                    <a:pt x="563" y="0"/>
                  </a:moveTo>
                  <a:lnTo>
                    <a:pt x="0" y="282"/>
                  </a:lnTo>
                  <a:lnTo>
                    <a:pt x="10" y="365"/>
                  </a:lnTo>
                  <a:lnTo>
                    <a:pt x="573" y="82"/>
                  </a:lnTo>
                  <a:lnTo>
                    <a:pt x="563"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7" name="Freeform 264">
              <a:extLst>
                <a:ext uri="{FF2B5EF4-FFF2-40B4-BE49-F238E27FC236}">
                  <a16:creationId xmlns:a16="http://schemas.microsoft.com/office/drawing/2014/main" id="{916ABD2F-E009-4089-A0C5-27B7709A3600}"/>
                </a:ext>
              </a:extLst>
            </p:cNvPr>
            <p:cNvSpPr>
              <a:spLocks/>
            </p:cNvSpPr>
            <p:nvPr/>
          </p:nvSpPr>
          <p:spPr bwMode="auto">
            <a:xfrm>
              <a:off x="-13914425" y="-14113539"/>
              <a:ext cx="3828557" cy="1232085"/>
            </a:xfrm>
            <a:custGeom>
              <a:avLst/>
              <a:gdLst>
                <a:gd name="T0" fmla="*/ 563 w 573"/>
                <a:gd name="T1" fmla="*/ 0 h 365"/>
                <a:gd name="T2" fmla="*/ 0 w 573"/>
                <a:gd name="T3" fmla="*/ 282 h 365"/>
                <a:gd name="T4" fmla="*/ 10 w 573"/>
                <a:gd name="T5" fmla="*/ 365 h 365"/>
                <a:gd name="T6" fmla="*/ 573 w 573"/>
                <a:gd name="T7" fmla="*/ 82 h 365"/>
                <a:gd name="T8" fmla="*/ 563 w 573"/>
                <a:gd name="T9" fmla="*/ 0 h 365"/>
              </a:gdLst>
              <a:ahLst/>
              <a:cxnLst>
                <a:cxn ang="0">
                  <a:pos x="T0" y="T1"/>
                </a:cxn>
                <a:cxn ang="0">
                  <a:pos x="T2" y="T3"/>
                </a:cxn>
                <a:cxn ang="0">
                  <a:pos x="T4" y="T5"/>
                </a:cxn>
                <a:cxn ang="0">
                  <a:pos x="T6" y="T7"/>
                </a:cxn>
                <a:cxn ang="0">
                  <a:pos x="T8" y="T9"/>
                </a:cxn>
              </a:cxnLst>
              <a:rect l="0" t="0" r="r" b="b"/>
              <a:pathLst>
                <a:path w="573" h="365">
                  <a:moveTo>
                    <a:pt x="563" y="0"/>
                  </a:moveTo>
                  <a:lnTo>
                    <a:pt x="0" y="282"/>
                  </a:lnTo>
                  <a:lnTo>
                    <a:pt x="10" y="365"/>
                  </a:lnTo>
                  <a:lnTo>
                    <a:pt x="573" y="82"/>
                  </a:lnTo>
                  <a:lnTo>
                    <a:pt x="5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8" name="Freeform 265">
              <a:extLst>
                <a:ext uri="{FF2B5EF4-FFF2-40B4-BE49-F238E27FC236}">
                  <a16:creationId xmlns:a16="http://schemas.microsoft.com/office/drawing/2014/main" id="{6DE62AFA-DDCB-4E1C-B9A2-EE540010294E}"/>
                </a:ext>
              </a:extLst>
            </p:cNvPr>
            <p:cNvSpPr>
              <a:spLocks/>
            </p:cNvSpPr>
            <p:nvPr/>
          </p:nvSpPr>
          <p:spPr bwMode="auto">
            <a:xfrm>
              <a:off x="-13212855" y="-13485682"/>
              <a:ext cx="2639233" cy="789885"/>
            </a:xfrm>
            <a:custGeom>
              <a:avLst/>
              <a:gdLst>
                <a:gd name="T0" fmla="*/ 390 w 395"/>
                <a:gd name="T1" fmla="*/ 0 h 234"/>
                <a:gd name="T2" fmla="*/ 0 w 395"/>
                <a:gd name="T3" fmla="*/ 195 h 234"/>
                <a:gd name="T4" fmla="*/ 5 w 395"/>
                <a:gd name="T5" fmla="*/ 234 h 234"/>
                <a:gd name="T6" fmla="*/ 395 w 395"/>
                <a:gd name="T7" fmla="*/ 38 h 234"/>
                <a:gd name="T8" fmla="*/ 390 w 395"/>
                <a:gd name="T9" fmla="*/ 0 h 234"/>
              </a:gdLst>
              <a:ahLst/>
              <a:cxnLst>
                <a:cxn ang="0">
                  <a:pos x="T0" y="T1"/>
                </a:cxn>
                <a:cxn ang="0">
                  <a:pos x="T2" y="T3"/>
                </a:cxn>
                <a:cxn ang="0">
                  <a:pos x="T4" y="T5"/>
                </a:cxn>
                <a:cxn ang="0">
                  <a:pos x="T6" y="T7"/>
                </a:cxn>
                <a:cxn ang="0">
                  <a:pos x="T8" y="T9"/>
                </a:cxn>
              </a:cxnLst>
              <a:rect l="0" t="0" r="r" b="b"/>
              <a:pathLst>
                <a:path w="395" h="234">
                  <a:moveTo>
                    <a:pt x="390" y="0"/>
                  </a:moveTo>
                  <a:lnTo>
                    <a:pt x="0" y="195"/>
                  </a:lnTo>
                  <a:lnTo>
                    <a:pt x="5" y="234"/>
                  </a:lnTo>
                  <a:lnTo>
                    <a:pt x="395" y="38"/>
                  </a:lnTo>
                  <a:lnTo>
                    <a:pt x="390"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79" name="Freeform 266">
              <a:extLst>
                <a:ext uri="{FF2B5EF4-FFF2-40B4-BE49-F238E27FC236}">
                  <a16:creationId xmlns:a16="http://schemas.microsoft.com/office/drawing/2014/main" id="{80ADA6E2-A044-4164-924D-7CF1A0ED9A44}"/>
                </a:ext>
              </a:extLst>
            </p:cNvPr>
            <p:cNvSpPr>
              <a:spLocks/>
            </p:cNvSpPr>
            <p:nvPr/>
          </p:nvSpPr>
          <p:spPr bwMode="auto">
            <a:xfrm>
              <a:off x="-13212855" y="-13485682"/>
              <a:ext cx="2639233" cy="789885"/>
            </a:xfrm>
            <a:custGeom>
              <a:avLst/>
              <a:gdLst>
                <a:gd name="T0" fmla="*/ 390 w 395"/>
                <a:gd name="T1" fmla="*/ 0 h 234"/>
                <a:gd name="T2" fmla="*/ 0 w 395"/>
                <a:gd name="T3" fmla="*/ 195 h 234"/>
                <a:gd name="T4" fmla="*/ 5 w 395"/>
                <a:gd name="T5" fmla="*/ 234 h 234"/>
                <a:gd name="T6" fmla="*/ 395 w 395"/>
                <a:gd name="T7" fmla="*/ 38 h 234"/>
                <a:gd name="T8" fmla="*/ 390 w 395"/>
                <a:gd name="T9" fmla="*/ 0 h 234"/>
              </a:gdLst>
              <a:ahLst/>
              <a:cxnLst>
                <a:cxn ang="0">
                  <a:pos x="T0" y="T1"/>
                </a:cxn>
                <a:cxn ang="0">
                  <a:pos x="T2" y="T3"/>
                </a:cxn>
                <a:cxn ang="0">
                  <a:pos x="T4" y="T5"/>
                </a:cxn>
                <a:cxn ang="0">
                  <a:pos x="T6" y="T7"/>
                </a:cxn>
                <a:cxn ang="0">
                  <a:pos x="T8" y="T9"/>
                </a:cxn>
              </a:cxnLst>
              <a:rect l="0" t="0" r="r" b="b"/>
              <a:pathLst>
                <a:path w="395" h="234">
                  <a:moveTo>
                    <a:pt x="390" y="0"/>
                  </a:moveTo>
                  <a:lnTo>
                    <a:pt x="0" y="195"/>
                  </a:lnTo>
                  <a:lnTo>
                    <a:pt x="5" y="234"/>
                  </a:lnTo>
                  <a:lnTo>
                    <a:pt x="395" y="38"/>
                  </a:lnTo>
                  <a:lnTo>
                    <a:pt x="3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0" name="Freeform 267">
              <a:extLst>
                <a:ext uri="{FF2B5EF4-FFF2-40B4-BE49-F238E27FC236}">
                  <a16:creationId xmlns:a16="http://schemas.microsoft.com/office/drawing/2014/main" id="{19E0DEAC-9D82-47A2-9497-87E2E1CCEE66}"/>
                </a:ext>
              </a:extLst>
            </p:cNvPr>
            <p:cNvSpPr>
              <a:spLocks/>
            </p:cNvSpPr>
            <p:nvPr/>
          </p:nvSpPr>
          <p:spPr bwMode="auto">
            <a:xfrm>
              <a:off x="-12992364" y="-12675543"/>
              <a:ext cx="1316276" cy="432074"/>
            </a:xfrm>
            <a:custGeom>
              <a:avLst/>
              <a:gdLst>
                <a:gd name="T0" fmla="*/ 194 w 197"/>
                <a:gd name="T1" fmla="*/ 0 h 128"/>
                <a:gd name="T2" fmla="*/ 0 w 197"/>
                <a:gd name="T3" fmla="*/ 98 h 128"/>
                <a:gd name="T4" fmla="*/ 4 w 197"/>
                <a:gd name="T5" fmla="*/ 128 h 128"/>
                <a:gd name="T6" fmla="*/ 197 w 197"/>
                <a:gd name="T7" fmla="*/ 30 h 128"/>
                <a:gd name="T8" fmla="*/ 194 w 197"/>
                <a:gd name="T9" fmla="*/ 0 h 128"/>
              </a:gdLst>
              <a:ahLst/>
              <a:cxnLst>
                <a:cxn ang="0">
                  <a:pos x="T0" y="T1"/>
                </a:cxn>
                <a:cxn ang="0">
                  <a:pos x="T2" y="T3"/>
                </a:cxn>
                <a:cxn ang="0">
                  <a:pos x="T4" y="T5"/>
                </a:cxn>
                <a:cxn ang="0">
                  <a:pos x="T6" y="T7"/>
                </a:cxn>
                <a:cxn ang="0">
                  <a:pos x="T8" y="T9"/>
                </a:cxn>
              </a:cxnLst>
              <a:rect l="0" t="0" r="r" b="b"/>
              <a:pathLst>
                <a:path w="197" h="128">
                  <a:moveTo>
                    <a:pt x="194" y="0"/>
                  </a:moveTo>
                  <a:lnTo>
                    <a:pt x="0" y="98"/>
                  </a:lnTo>
                  <a:lnTo>
                    <a:pt x="4" y="128"/>
                  </a:lnTo>
                  <a:lnTo>
                    <a:pt x="197" y="30"/>
                  </a:lnTo>
                  <a:lnTo>
                    <a:pt x="194"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1" name="Freeform 268">
              <a:extLst>
                <a:ext uri="{FF2B5EF4-FFF2-40B4-BE49-F238E27FC236}">
                  <a16:creationId xmlns:a16="http://schemas.microsoft.com/office/drawing/2014/main" id="{F3B25637-3562-4615-A246-7BEF8EA76B2C}"/>
                </a:ext>
              </a:extLst>
            </p:cNvPr>
            <p:cNvSpPr>
              <a:spLocks/>
            </p:cNvSpPr>
            <p:nvPr/>
          </p:nvSpPr>
          <p:spPr bwMode="auto">
            <a:xfrm>
              <a:off x="-12992364" y="-12675543"/>
              <a:ext cx="1316276" cy="432074"/>
            </a:xfrm>
            <a:custGeom>
              <a:avLst/>
              <a:gdLst>
                <a:gd name="T0" fmla="*/ 194 w 197"/>
                <a:gd name="T1" fmla="*/ 0 h 128"/>
                <a:gd name="T2" fmla="*/ 0 w 197"/>
                <a:gd name="T3" fmla="*/ 98 h 128"/>
                <a:gd name="T4" fmla="*/ 4 w 197"/>
                <a:gd name="T5" fmla="*/ 128 h 128"/>
                <a:gd name="T6" fmla="*/ 197 w 197"/>
                <a:gd name="T7" fmla="*/ 30 h 128"/>
                <a:gd name="T8" fmla="*/ 194 w 197"/>
                <a:gd name="T9" fmla="*/ 0 h 128"/>
              </a:gdLst>
              <a:ahLst/>
              <a:cxnLst>
                <a:cxn ang="0">
                  <a:pos x="T0" y="T1"/>
                </a:cxn>
                <a:cxn ang="0">
                  <a:pos x="T2" y="T3"/>
                </a:cxn>
                <a:cxn ang="0">
                  <a:pos x="T4" y="T5"/>
                </a:cxn>
                <a:cxn ang="0">
                  <a:pos x="T6" y="T7"/>
                </a:cxn>
                <a:cxn ang="0">
                  <a:pos x="T8" y="T9"/>
                </a:cxn>
              </a:cxnLst>
              <a:rect l="0" t="0" r="r" b="b"/>
              <a:pathLst>
                <a:path w="197" h="128">
                  <a:moveTo>
                    <a:pt x="194" y="0"/>
                  </a:moveTo>
                  <a:lnTo>
                    <a:pt x="0" y="98"/>
                  </a:lnTo>
                  <a:lnTo>
                    <a:pt x="4" y="128"/>
                  </a:lnTo>
                  <a:lnTo>
                    <a:pt x="197" y="30"/>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2" name="Freeform 269">
              <a:extLst>
                <a:ext uri="{FF2B5EF4-FFF2-40B4-BE49-F238E27FC236}">
                  <a16:creationId xmlns:a16="http://schemas.microsoft.com/office/drawing/2014/main" id="{BD1047E3-423B-4BF2-A34F-2F423171F68F}"/>
                </a:ext>
              </a:extLst>
            </p:cNvPr>
            <p:cNvSpPr>
              <a:spLocks/>
            </p:cNvSpPr>
            <p:nvPr/>
          </p:nvSpPr>
          <p:spPr bwMode="auto">
            <a:xfrm>
              <a:off x="-12938912" y="-12473008"/>
              <a:ext cx="1316276" cy="432074"/>
            </a:xfrm>
            <a:custGeom>
              <a:avLst/>
              <a:gdLst>
                <a:gd name="T0" fmla="*/ 193 w 197"/>
                <a:gd name="T1" fmla="*/ 0 h 128"/>
                <a:gd name="T2" fmla="*/ 0 w 197"/>
                <a:gd name="T3" fmla="*/ 98 h 128"/>
                <a:gd name="T4" fmla="*/ 3 w 197"/>
                <a:gd name="T5" fmla="*/ 128 h 128"/>
                <a:gd name="T6" fmla="*/ 197 w 197"/>
                <a:gd name="T7" fmla="*/ 30 h 128"/>
                <a:gd name="T8" fmla="*/ 193 w 197"/>
                <a:gd name="T9" fmla="*/ 0 h 128"/>
              </a:gdLst>
              <a:ahLst/>
              <a:cxnLst>
                <a:cxn ang="0">
                  <a:pos x="T0" y="T1"/>
                </a:cxn>
                <a:cxn ang="0">
                  <a:pos x="T2" y="T3"/>
                </a:cxn>
                <a:cxn ang="0">
                  <a:pos x="T4" y="T5"/>
                </a:cxn>
                <a:cxn ang="0">
                  <a:pos x="T6" y="T7"/>
                </a:cxn>
                <a:cxn ang="0">
                  <a:pos x="T8" y="T9"/>
                </a:cxn>
              </a:cxnLst>
              <a:rect l="0" t="0" r="r" b="b"/>
              <a:pathLst>
                <a:path w="197" h="128">
                  <a:moveTo>
                    <a:pt x="193" y="0"/>
                  </a:moveTo>
                  <a:lnTo>
                    <a:pt x="0" y="98"/>
                  </a:lnTo>
                  <a:lnTo>
                    <a:pt x="3" y="128"/>
                  </a:lnTo>
                  <a:lnTo>
                    <a:pt x="197" y="30"/>
                  </a:lnTo>
                  <a:lnTo>
                    <a:pt x="193"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3" name="Freeform 270">
              <a:extLst>
                <a:ext uri="{FF2B5EF4-FFF2-40B4-BE49-F238E27FC236}">
                  <a16:creationId xmlns:a16="http://schemas.microsoft.com/office/drawing/2014/main" id="{7DCAB9E0-EE9B-4375-8173-05A5B0DBF762}"/>
                </a:ext>
              </a:extLst>
            </p:cNvPr>
            <p:cNvSpPr>
              <a:spLocks/>
            </p:cNvSpPr>
            <p:nvPr/>
          </p:nvSpPr>
          <p:spPr bwMode="auto">
            <a:xfrm>
              <a:off x="-12938912" y="-12473008"/>
              <a:ext cx="1316276" cy="432074"/>
            </a:xfrm>
            <a:custGeom>
              <a:avLst/>
              <a:gdLst>
                <a:gd name="T0" fmla="*/ 193 w 197"/>
                <a:gd name="T1" fmla="*/ 0 h 128"/>
                <a:gd name="T2" fmla="*/ 0 w 197"/>
                <a:gd name="T3" fmla="*/ 98 h 128"/>
                <a:gd name="T4" fmla="*/ 3 w 197"/>
                <a:gd name="T5" fmla="*/ 128 h 128"/>
                <a:gd name="T6" fmla="*/ 197 w 197"/>
                <a:gd name="T7" fmla="*/ 30 h 128"/>
                <a:gd name="T8" fmla="*/ 193 w 197"/>
                <a:gd name="T9" fmla="*/ 0 h 128"/>
              </a:gdLst>
              <a:ahLst/>
              <a:cxnLst>
                <a:cxn ang="0">
                  <a:pos x="T0" y="T1"/>
                </a:cxn>
                <a:cxn ang="0">
                  <a:pos x="T2" y="T3"/>
                </a:cxn>
                <a:cxn ang="0">
                  <a:pos x="T4" y="T5"/>
                </a:cxn>
                <a:cxn ang="0">
                  <a:pos x="T6" y="T7"/>
                </a:cxn>
                <a:cxn ang="0">
                  <a:pos x="T8" y="T9"/>
                </a:cxn>
              </a:cxnLst>
              <a:rect l="0" t="0" r="r" b="b"/>
              <a:pathLst>
                <a:path w="197" h="128">
                  <a:moveTo>
                    <a:pt x="193" y="0"/>
                  </a:moveTo>
                  <a:lnTo>
                    <a:pt x="0" y="98"/>
                  </a:lnTo>
                  <a:lnTo>
                    <a:pt x="3" y="128"/>
                  </a:lnTo>
                  <a:lnTo>
                    <a:pt x="197" y="3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4" name="Freeform 271">
              <a:extLst>
                <a:ext uri="{FF2B5EF4-FFF2-40B4-BE49-F238E27FC236}">
                  <a16:creationId xmlns:a16="http://schemas.microsoft.com/office/drawing/2014/main" id="{5BAE2BA5-06A1-438E-AB71-0DB0F8DF1BC9}"/>
                </a:ext>
              </a:extLst>
            </p:cNvPr>
            <p:cNvSpPr>
              <a:spLocks/>
            </p:cNvSpPr>
            <p:nvPr/>
          </p:nvSpPr>
          <p:spPr bwMode="auto">
            <a:xfrm>
              <a:off x="-12497926" y="-9205450"/>
              <a:ext cx="734976" cy="1441370"/>
            </a:xfrm>
            <a:custGeom>
              <a:avLst/>
              <a:gdLst>
                <a:gd name="T0" fmla="*/ 0 w 110"/>
                <a:gd name="T1" fmla="*/ 427 h 427"/>
                <a:gd name="T2" fmla="*/ 110 w 110"/>
                <a:gd name="T3" fmla="*/ 372 h 427"/>
                <a:gd name="T4" fmla="*/ 5 w 110"/>
                <a:gd name="T5" fmla="*/ 0 h 427"/>
                <a:gd name="T6" fmla="*/ 0 w 110"/>
                <a:gd name="T7" fmla="*/ 427 h 427"/>
              </a:gdLst>
              <a:ahLst/>
              <a:cxnLst>
                <a:cxn ang="0">
                  <a:pos x="T0" y="T1"/>
                </a:cxn>
                <a:cxn ang="0">
                  <a:pos x="T2" y="T3"/>
                </a:cxn>
                <a:cxn ang="0">
                  <a:pos x="T4" y="T5"/>
                </a:cxn>
                <a:cxn ang="0">
                  <a:pos x="T6" y="T7"/>
                </a:cxn>
              </a:cxnLst>
              <a:rect l="0" t="0" r="r" b="b"/>
              <a:pathLst>
                <a:path w="110" h="427">
                  <a:moveTo>
                    <a:pt x="0" y="427"/>
                  </a:moveTo>
                  <a:lnTo>
                    <a:pt x="110" y="372"/>
                  </a:lnTo>
                  <a:lnTo>
                    <a:pt x="5" y="0"/>
                  </a:lnTo>
                  <a:lnTo>
                    <a:pt x="0" y="427"/>
                  </a:lnTo>
                  <a:close/>
                </a:path>
              </a:pathLst>
            </a:custGeom>
            <a:solidFill>
              <a:srgbClr val="C2C9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5" name="Freeform 272">
              <a:extLst>
                <a:ext uri="{FF2B5EF4-FFF2-40B4-BE49-F238E27FC236}">
                  <a16:creationId xmlns:a16="http://schemas.microsoft.com/office/drawing/2014/main" id="{D7E297F1-46D0-48BD-9F92-60BF83226AD6}"/>
                </a:ext>
              </a:extLst>
            </p:cNvPr>
            <p:cNvSpPr>
              <a:spLocks/>
            </p:cNvSpPr>
            <p:nvPr/>
          </p:nvSpPr>
          <p:spPr bwMode="auto">
            <a:xfrm>
              <a:off x="-12030214" y="-9904196"/>
              <a:ext cx="841881" cy="1991591"/>
            </a:xfrm>
            <a:custGeom>
              <a:avLst/>
              <a:gdLst>
                <a:gd name="T0" fmla="*/ 16 w 126"/>
                <a:gd name="T1" fmla="*/ 590 h 590"/>
                <a:gd name="T2" fmla="*/ 126 w 126"/>
                <a:gd name="T3" fmla="*/ 536 h 590"/>
                <a:gd name="T4" fmla="*/ 0 w 126"/>
                <a:gd name="T5" fmla="*/ 0 h 590"/>
                <a:gd name="T6" fmla="*/ 16 w 126"/>
                <a:gd name="T7" fmla="*/ 590 h 590"/>
              </a:gdLst>
              <a:ahLst/>
              <a:cxnLst>
                <a:cxn ang="0">
                  <a:pos x="T0" y="T1"/>
                </a:cxn>
                <a:cxn ang="0">
                  <a:pos x="T2" y="T3"/>
                </a:cxn>
                <a:cxn ang="0">
                  <a:pos x="T4" y="T5"/>
                </a:cxn>
                <a:cxn ang="0">
                  <a:pos x="T6" y="T7"/>
                </a:cxn>
              </a:cxnLst>
              <a:rect l="0" t="0" r="r" b="b"/>
              <a:pathLst>
                <a:path w="126" h="590">
                  <a:moveTo>
                    <a:pt x="16" y="590"/>
                  </a:moveTo>
                  <a:lnTo>
                    <a:pt x="126" y="536"/>
                  </a:lnTo>
                  <a:lnTo>
                    <a:pt x="0" y="0"/>
                  </a:lnTo>
                  <a:lnTo>
                    <a:pt x="16" y="590"/>
                  </a:ln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6" name="Freeform 273">
              <a:extLst>
                <a:ext uri="{FF2B5EF4-FFF2-40B4-BE49-F238E27FC236}">
                  <a16:creationId xmlns:a16="http://schemas.microsoft.com/office/drawing/2014/main" id="{C9E94BD9-2793-4929-B6F6-830D833A4366}"/>
                </a:ext>
              </a:extLst>
            </p:cNvPr>
            <p:cNvSpPr>
              <a:spLocks/>
            </p:cNvSpPr>
            <p:nvPr/>
          </p:nvSpPr>
          <p:spPr bwMode="auto">
            <a:xfrm>
              <a:off x="-11395461" y="-9769173"/>
              <a:ext cx="775065" cy="1714793"/>
            </a:xfrm>
            <a:custGeom>
              <a:avLst/>
              <a:gdLst>
                <a:gd name="T0" fmla="*/ 6 w 116"/>
                <a:gd name="T1" fmla="*/ 508 h 508"/>
                <a:gd name="T2" fmla="*/ 116 w 116"/>
                <a:gd name="T3" fmla="*/ 453 h 508"/>
                <a:gd name="T4" fmla="*/ 0 w 116"/>
                <a:gd name="T5" fmla="*/ 0 h 508"/>
                <a:gd name="T6" fmla="*/ 6 w 116"/>
                <a:gd name="T7" fmla="*/ 508 h 508"/>
              </a:gdLst>
              <a:ahLst/>
              <a:cxnLst>
                <a:cxn ang="0">
                  <a:pos x="T0" y="T1"/>
                </a:cxn>
                <a:cxn ang="0">
                  <a:pos x="T2" y="T3"/>
                </a:cxn>
                <a:cxn ang="0">
                  <a:pos x="T4" y="T5"/>
                </a:cxn>
                <a:cxn ang="0">
                  <a:pos x="T6" y="T7"/>
                </a:cxn>
              </a:cxnLst>
              <a:rect l="0" t="0" r="r" b="b"/>
              <a:pathLst>
                <a:path w="116" h="508">
                  <a:moveTo>
                    <a:pt x="6" y="508"/>
                  </a:moveTo>
                  <a:lnTo>
                    <a:pt x="116" y="453"/>
                  </a:lnTo>
                  <a:lnTo>
                    <a:pt x="0" y="0"/>
                  </a:lnTo>
                  <a:lnTo>
                    <a:pt x="6" y="508"/>
                  </a:ln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7" name="Freeform 274">
              <a:extLst>
                <a:ext uri="{FF2B5EF4-FFF2-40B4-BE49-F238E27FC236}">
                  <a16:creationId xmlns:a16="http://schemas.microsoft.com/office/drawing/2014/main" id="{F4F4ECD2-4D66-4CFE-B7FA-29B083343F6F}"/>
                </a:ext>
              </a:extLst>
            </p:cNvPr>
            <p:cNvSpPr>
              <a:spLocks/>
            </p:cNvSpPr>
            <p:nvPr/>
          </p:nvSpPr>
          <p:spPr bwMode="auto">
            <a:xfrm>
              <a:off x="-10961159" y="-10471293"/>
              <a:ext cx="908697" cy="2275139"/>
            </a:xfrm>
            <a:custGeom>
              <a:avLst/>
              <a:gdLst>
                <a:gd name="T0" fmla="*/ 26 w 136"/>
                <a:gd name="T1" fmla="*/ 674 h 674"/>
                <a:gd name="T2" fmla="*/ 136 w 136"/>
                <a:gd name="T3" fmla="*/ 618 h 674"/>
                <a:gd name="T4" fmla="*/ 0 w 136"/>
                <a:gd name="T5" fmla="*/ 0 h 674"/>
                <a:gd name="T6" fmla="*/ 26 w 136"/>
                <a:gd name="T7" fmla="*/ 674 h 674"/>
              </a:gdLst>
              <a:ahLst/>
              <a:cxnLst>
                <a:cxn ang="0">
                  <a:pos x="T0" y="T1"/>
                </a:cxn>
                <a:cxn ang="0">
                  <a:pos x="T2" y="T3"/>
                </a:cxn>
                <a:cxn ang="0">
                  <a:pos x="T4" y="T5"/>
                </a:cxn>
                <a:cxn ang="0">
                  <a:pos x="T6" y="T7"/>
                </a:cxn>
              </a:cxnLst>
              <a:rect l="0" t="0" r="r" b="b"/>
              <a:pathLst>
                <a:path w="136" h="674">
                  <a:moveTo>
                    <a:pt x="26" y="674"/>
                  </a:moveTo>
                  <a:lnTo>
                    <a:pt x="136" y="618"/>
                  </a:lnTo>
                  <a:lnTo>
                    <a:pt x="0" y="0"/>
                  </a:lnTo>
                  <a:lnTo>
                    <a:pt x="26" y="674"/>
                  </a:ln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8" name="Freeform 275">
              <a:extLst>
                <a:ext uri="{FF2B5EF4-FFF2-40B4-BE49-F238E27FC236}">
                  <a16:creationId xmlns:a16="http://schemas.microsoft.com/office/drawing/2014/main" id="{FC270A69-A60A-4582-90DD-8E44385B1042}"/>
                </a:ext>
              </a:extLst>
            </p:cNvPr>
            <p:cNvSpPr>
              <a:spLocks/>
            </p:cNvSpPr>
            <p:nvPr/>
          </p:nvSpPr>
          <p:spPr bwMode="auto">
            <a:xfrm>
              <a:off x="-10212821" y="-9786049"/>
              <a:ext cx="734976" cy="1444747"/>
            </a:xfrm>
            <a:custGeom>
              <a:avLst/>
              <a:gdLst>
                <a:gd name="T0" fmla="*/ 0 w 110"/>
                <a:gd name="T1" fmla="*/ 428 h 428"/>
                <a:gd name="T2" fmla="*/ 110 w 110"/>
                <a:gd name="T3" fmla="*/ 372 h 428"/>
                <a:gd name="T4" fmla="*/ 5 w 110"/>
                <a:gd name="T5" fmla="*/ 0 h 428"/>
                <a:gd name="T6" fmla="*/ 0 w 110"/>
                <a:gd name="T7" fmla="*/ 428 h 428"/>
              </a:gdLst>
              <a:ahLst/>
              <a:cxnLst>
                <a:cxn ang="0">
                  <a:pos x="T0" y="T1"/>
                </a:cxn>
                <a:cxn ang="0">
                  <a:pos x="T2" y="T3"/>
                </a:cxn>
                <a:cxn ang="0">
                  <a:pos x="T4" y="T5"/>
                </a:cxn>
                <a:cxn ang="0">
                  <a:pos x="T6" y="T7"/>
                </a:cxn>
              </a:cxnLst>
              <a:rect l="0" t="0" r="r" b="b"/>
              <a:pathLst>
                <a:path w="110" h="428">
                  <a:moveTo>
                    <a:pt x="0" y="428"/>
                  </a:moveTo>
                  <a:lnTo>
                    <a:pt x="110" y="372"/>
                  </a:lnTo>
                  <a:lnTo>
                    <a:pt x="5" y="0"/>
                  </a:lnTo>
                  <a:lnTo>
                    <a:pt x="0" y="428"/>
                  </a:lnTo>
                  <a:close/>
                </a:path>
              </a:pathLst>
            </a:custGeom>
            <a:solidFill>
              <a:srgbClr val="FCB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9" name="Freeform 276">
              <a:extLst>
                <a:ext uri="{FF2B5EF4-FFF2-40B4-BE49-F238E27FC236}">
                  <a16:creationId xmlns:a16="http://schemas.microsoft.com/office/drawing/2014/main" id="{D1788A06-8E08-458F-8115-1F9BDA0324B1}"/>
                </a:ext>
              </a:extLst>
            </p:cNvPr>
            <p:cNvSpPr>
              <a:spLocks/>
            </p:cNvSpPr>
            <p:nvPr/>
          </p:nvSpPr>
          <p:spPr bwMode="auto">
            <a:xfrm>
              <a:off x="-9958920" y="-11311810"/>
              <a:ext cx="1049013" cy="2825357"/>
            </a:xfrm>
            <a:custGeom>
              <a:avLst/>
              <a:gdLst>
                <a:gd name="T0" fmla="*/ 47 w 157"/>
                <a:gd name="T1" fmla="*/ 837 h 837"/>
                <a:gd name="T2" fmla="*/ 157 w 157"/>
                <a:gd name="T3" fmla="*/ 782 h 837"/>
                <a:gd name="T4" fmla="*/ 0 w 157"/>
                <a:gd name="T5" fmla="*/ 0 h 837"/>
                <a:gd name="T6" fmla="*/ 47 w 157"/>
                <a:gd name="T7" fmla="*/ 837 h 837"/>
              </a:gdLst>
              <a:ahLst/>
              <a:cxnLst>
                <a:cxn ang="0">
                  <a:pos x="T0" y="T1"/>
                </a:cxn>
                <a:cxn ang="0">
                  <a:pos x="T2" y="T3"/>
                </a:cxn>
                <a:cxn ang="0">
                  <a:pos x="T4" y="T5"/>
                </a:cxn>
                <a:cxn ang="0">
                  <a:pos x="T6" y="T7"/>
                </a:cxn>
              </a:cxnLst>
              <a:rect l="0" t="0" r="r" b="b"/>
              <a:pathLst>
                <a:path w="157" h="837">
                  <a:moveTo>
                    <a:pt x="47" y="837"/>
                  </a:moveTo>
                  <a:lnTo>
                    <a:pt x="157" y="782"/>
                  </a:lnTo>
                  <a:lnTo>
                    <a:pt x="0" y="0"/>
                  </a:lnTo>
                  <a:lnTo>
                    <a:pt x="47" y="837"/>
                  </a:lnTo>
                  <a:close/>
                </a:path>
              </a:pathLst>
            </a:custGeom>
            <a:solidFill>
              <a:srgbClr val="007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0" name="Freeform 277">
              <a:extLst>
                <a:ext uri="{FF2B5EF4-FFF2-40B4-BE49-F238E27FC236}">
                  <a16:creationId xmlns:a16="http://schemas.microsoft.com/office/drawing/2014/main" id="{D0DAF346-4C16-4405-858C-1DB62E2B032B}"/>
                </a:ext>
              </a:extLst>
            </p:cNvPr>
            <p:cNvSpPr>
              <a:spLocks/>
            </p:cNvSpPr>
            <p:nvPr/>
          </p:nvSpPr>
          <p:spPr bwMode="auto">
            <a:xfrm>
              <a:off x="-13580345" y="-12273850"/>
              <a:ext cx="427622" cy="388191"/>
            </a:xfrm>
            <a:custGeom>
              <a:avLst/>
              <a:gdLst>
                <a:gd name="T0" fmla="*/ 73 w 145"/>
                <a:gd name="T1" fmla="*/ 0 h 131"/>
                <a:gd name="T2" fmla="*/ 57 w 145"/>
                <a:gd name="T3" fmla="*/ 2 h 131"/>
                <a:gd name="T4" fmla="*/ 9 w 145"/>
                <a:gd name="T5" fmla="*/ 82 h 131"/>
                <a:gd name="T6" fmla="*/ 72 w 145"/>
                <a:gd name="T7" fmla="*/ 131 h 131"/>
                <a:gd name="T8" fmla="*/ 89 w 145"/>
                <a:gd name="T9" fmla="*/ 129 h 131"/>
                <a:gd name="T10" fmla="*/ 136 w 145"/>
                <a:gd name="T11" fmla="*/ 49 h 131"/>
                <a:gd name="T12" fmla="*/ 73 w 145"/>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145" h="131">
                  <a:moveTo>
                    <a:pt x="73" y="0"/>
                  </a:moveTo>
                  <a:cubicBezTo>
                    <a:pt x="67" y="0"/>
                    <a:pt x="62" y="0"/>
                    <a:pt x="57" y="2"/>
                  </a:cubicBezTo>
                  <a:cubicBezTo>
                    <a:pt x="21" y="11"/>
                    <a:pt x="0" y="46"/>
                    <a:pt x="9" y="82"/>
                  </a:cubicBezTo>
                  <a:cubicBezTo>
                    <a:pt x="16" y="111"/>
                    <a:pt x="43" y="131"/>
                    <a:pt x="72" y="131"/>
                  </a:cubicBezTo>
                  <a:cubicBezTo>
                    <a:pt x="78" y="131"/>
                    <a:pt x="83" y="131"/>
                    <a:pt x="89" y="129"/>
                  </a:cubicBezTo>
                  <a:cubicBezTo>
                    <a:pt x="124" y="121"/>
                    <a:pt x="145" y="85"/>
                    <a:pt x="136" y="49"/>
                  </a:cubicBezTo>
                  <a:cubicBezTo>
                    <a:pt x="129" y="20"/>
                    <a:pt x="102" y="0"/>
                    <a:pt x="73" y="0"/>
                  </a:cubicBezTo>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1" name="Freeform 278">
              <a:extLst>
                <a:ext uri="{FF2B5EF4-FFF2-40B4-BE49-F238E27FC236}">
                  <a16:creationId xmlns:a16="http://schemas.microsoft.com/office/drawing/2014/main" id="{841A788B-C9D4-48D0-A7E9-A925C3D94C79}"/>
                </a:ext>
              </a:extLst>
            </p:cNvPr>
            <p:cNvSpPr>
              <a:spLocks/>
            </p:cNvSpPr>
            <p:nvPr/>
          </p:nvSpPr>
          <p:spPr bwMode="auto">
            <a:xfrm>
              <a:off x="-12845369" y="-12081442"/>
              <a:ext cx="1316276" cy="428697"/>
            </a:xfrm>
            <a:custGeom>
              <a:avLst/>
              <a:gdLst>
                <a:gd name="T0" fmla="*/ 194 w 197"/>
                <a:gd name="T1" fmla="*/ 0 h 127"/>
                <a:gd name="T2" fmla="*/ 0 w 197"/>
                <a:gd name="T3" fmla="*/ 97 h 127"/>
                <a:gd name="T4" fmla="*/ 4 w 197"/>
                <a:gd name="T5" fmla="*/ 127 h 127"/>
                <a:gd name="T6" fmla="*/ 197 w 197"/>
                <a:gd name="T7" fmla="*/ 30 h 127"/>
                <a:gd name="T8" fmla="*/ 194 w 197"/>
                <a:gd name="T9" fmla="*/ 0 h 127"/>
              </a:gdLst>
              <a:ahLst/>
              <a:cxnLst>
                <a:cxn ang="0">
                  <a:pos x="T0" y="T1"/>
                </a:cxn>
                <a:cxn ang="0">
                  <a:pos x="T2" y="T3"/>
                </a:cxn>
                <a:cxn ang="0">
                  <a:pos x="T4" y="T5"/>
                </a:cxn>
                <a:cxn ang="0">
                  <a:pos x="T6" y="T7"/>
                </a:cxn>
                <a:cxn ang="0">
                  <a:pos x="T8" y="T9"/>
                </a:cxn>
              </a:cxnLst>
              <a:rect l="0" t="0" r="r" b="b"/>
              <a:pathLst>
                <a:path w="197" h="127">
                  <a:moveTo>
                    <a:pt x="194" y="0"/>
                  </a:moveTo>
                  <a:lnTo>
                    <a:pt x="0" y="97"/>
                  </a:lnTo>
                  <a:lnTo>
                    <a:pt x="4" y="127"/>
                  </a:lnTo>
                  <a:lnTo>
                    <a:pt x="197" y="30"/>
                  </a:lnTo>
                  <a:lnTo>
                    <a:pt x="194"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2" name="Freeform 279">
              <a:extLst>
                <a:ext uri="{FF2B5EF4-FFF2-40B4-BE49-F238E27FC236}">
                  <a16:creationId xmlns:a16="http://schemas.microsoft.com/office/drawing/2014/main" id="{603B69C9-6762-4DEB-B012-891DAE23FBA6}"/>
                </a:ext>
              </a:extLst>
            </p:cNvPr>
            <p:cNvSpPr>
              <a:spLocks/>
            </p:cNvSpPr>
            <p:nvPr/>
          </p:nvSpPr>
          <p:spPr bwMode="auto">
            <a:xfrm>
              <a:off x="-12845369" y="-12081442"/>
              <a:ext cx="1316276" cy="428697"/>
            </a:xfrm>
            <a:custGeom>
              <a:avLst/>
              <a:gdLst>
                <a:gd name="T0" fmla="*/ 194 w 197"/>
                <a:gd name="T1" fmla="*/ 0 h 127"/>
                <a:gd name="T2" fmla="*/ 0 w 197"/>
                <a:gd name="T3" fmla="*/ 97 h 127"/>
                <a:gd name="T4" fmla="*/ 4 w 197"/>
                <a:gd name="T5" fmla="*/ 127 h 127"/>
                <a:gd name="T6" fmla="*/ 197 w 197"/>
                <a:gd name="T7" fmla="*/ 30 h 127"/>
                <a:gd name="T8" fmla="*/ 194 w 197"/>
                <a:gd name="T9" fmla="*/ 0 h 127"/>
              </a:gdLst>
              <a:ahLst/>
              <a:cxnLst>
                <a:cxn ang="0">
                  <a:pos x="T0" y="T1"/>
                </a:cxn>
                <a:cxn ang="0">
                  <a:pos x="T2" y="T3"/>
                </a:cxn>
                <a:cxn ang="0">
                  <a:pos x="T4" y="T5"/>
                </a:cxn>
                <a:cxn ang="0">
                  <a:pos x="T6" y="T7"/>
                </a:cxn>
                <a:cxn ang="0">
                  <a:pos x="T8" y="T9"/>
                </a:cxn>
              </a:cxnLst>
              <a:rect l="0" t="0" r="r" b="b"/>
              <a:pathLst>
                <a:path w="197" h="127">
                  <a:moveTo>
                    <a:pt x="194" y="0"/>
                  </a:moveTo>
                  <a:lnTo>
                    <a:pt x="0" y="97"/>
                  </a:lnTo>
                  <a:lnTo>
                    <a:pt x="4" y="127"/>
                  </a:lnTo>
                  <a:lnTo>
                    <a:pt x="197" y="30"/>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3" name="Freeform 280">
              <a:extLst>
                <a:ext uri="{FF2B5EF4-FFF2-40B4-BE49-F238E27FC236}">
                  <a16:creationId xmlns:a16="http://schemas.microsoft.com/office/drawing/2014/main" id="{A79B9900-C138-4CB7-BC18-E3DF76D27834}"/>
                </a:ext>
              </a:extLst>
            </p:cNvPr>
            <p:cNvSpPr>
              <a:spLocks/>
            </p:cNvSpPr>
            <p:nvPr/>
          </p:nvSpPr>
          <p:spPr bwMode="auto">
            <a:xfrm>
              <a:off x="-12791916" y="-11878907"/>
              <a:ext cx="1316276" cy="428697"/>
            </a:xfrm>
            <a:custGeom>
              <a:avLst/>
              <a:gdLst>
                <a:gd name="T0" fmla="*/ 193 w 197"/>
                <a:gd name="T1" fmla="*/ 0 h 127"/>
                <a:gd name="T2" fmla="*/ 0 w 197"/>
                <a:gd name="T3" fmla="*/ 97 h 127"/>
                <a:gd name="T4" fmla="*/ 4 w 197"/>
                <a:gd name="T5" fmla="*/ 127 h 127"/>
                <a:gd name="T6" fmla="*/ 197 w 197"/>
                <a:gd name="T7" fmla="*/ 30 h 127"/>
                <a:gd name="T8" fmla="*/ 193 w 197"/>
                <a:gd name="T9" fmla="*/ 0 h 127"/>
              </a:gdLst>
              <a:ahLst/>
              <a:cxnLst>
                <a:cxn ang="0">
                  <a:pos x="T0" y="T1"/>
                </a:cxn>
                <a:cxn ang="0">
                  <a:pos x="T2" y="T3"/>
                </a:cxn>
                <a:cxn ang="0">
                  <a:pos x="T4" y="T5"/>
                </a:cxn>
                <a:cxn ang="0">
                  <a:pos x="T6" y="T7"/>
                </a:cxn>
                <a:cxn ang="0">
                  <a:pos x="T8" y="T9"/>
                </a:cxn>
              </a:cxnLst>
              <a:rect l="0" t="0" r="r" b="b"/>
              <a:pathLst>
                <a:path w="197" h="127">
                  <a:moveTo>
                    <a:pt x="193" y="0"/>
                  </a:moveTo>
                  <a:lnTo>
                    <a:pt x="0" y="97"/>
                  </a:lnTo>
                  <a:lnTo>
                    <a:pt x="4" y="127"/>
                  </a:lnTo>
                  <a:lnTo>
                    <a:pt x="197" y="30"/>
                  </a:lnTo>
                  <a:lnTo>
                    <a:pt x="193"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4" name="Freeform 281">
              <a:extLst>
                <a:ext uri="{FF2B5EF4-FFF2-40B4-BE49-F238E27FC236}">
                  <a16:creationId xmlns:a16="http://schemas.microsoft.com/office/drawing/2014/main" id="{B6087E60-6368-4E29-8460-C2D9AA8FB340}"/>
                </a:ext>
              </a:extLst>
            </p:cNvPr>
            <p:cNvSpPr>
              <a:spLocks/>
            </p:cNvSpPr>
            <p:nvPr/>
          </p:nvSpPr>
          <p:spPr bwMode="auto">
            <a:xfrm>
              <a:off x="-12791916" y="-11878907"/>
              <a:ext cx="1316276" cy="428697"/>
            </a:xfrm>
            <a:custGeom>
              <a:avLst/>
              <a:gdLst>
                <a:gd name="T0" fmla="*/ 193 w 197"/>
                <a:gd name="T1" fmla="*/ 0 h 127"/>
                <a:gd name="T2" fmla="*/ 0 w 197"/>
                <a:gd name="T3" fmla="*/ 97 h 127"/>
                <a:gd name="T4" fmla="*/ 4 w 197"/>
                <a:gd name="T5" fmla="*/ 127 h 127"/>
                <a:gd name="T6" fmla="*/ 197 w 197"/>
                <a:gd name="T7" fmla="*/ 30 h 127"/>
                <a:gd name="T8" fmla="*/ 193 w 197"/>
                <a:gd name="T9" fmla="*/ 0 h 127"/>
              </a:gdLst>
              <a:ahLst/>
              <a:cxnLst>
                <a:cxn ang="0">
                  <a:pos x="T0" y="T1"/>
                </a:cxn>
                <a:cxn ang="0">
                  <a:pos x="T2" y="T3"/>
                </a:cxn>
                <a:cxn ang="0">
                  <a:pos x="T4" y="T5"/>
                </a:cxn>
                <a:cxn ang="0">
                  <a:pos x="T6" y="T7"/>
                </a:cxn>
                <a:cxn ang="0">
                  <a:pos x="T8" y="T9"/>
                </a:cxn>
              </a:cxnLst>
              <a:rect l="0" t="0" r="r" b="b"/>
              <a:pathLst>
                <a:path w="197" h="127">
                  <a:moveTo>
                    <a:pt x="193" y="0"/>
                  </a:moveTo>
                  <a:lnTo>
                    <a:pt x="0" y="97"/>
                  </a:lnTo>
                  <a:lnTo>
                    <a:pt x="4" y="127"/>
                  </a:lnTo>
                  <a:lnTo>
                    <a:pt x="197" y="3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5" name="Freeform 282">
              <a:extLst>
                <a:ext uri="{FF2B5EF4-FFF2-40B4-BE49-F238E27FC236}">
                  <a16:creationId xmlns:a16="http://schemas.microsoft.com/office/drawing/2014/main" id="{88AD85EA-4AA2-4B56-AE8C-888F1A4EBB38}"/>
                </a:ext>
              </a:extLst>
            </p:cNvPr>
            <p:cNvSpPr>
              <a:spLocks/>
            </p:cNvSpPr>
            <p:nvPr/>
          </p:nvSpPr>
          <p:spPr bwMode="auto">
            <a:xfrm>
              <a:off x="-13433350" y="-11683123"/>
              <a:ext cx="427622" cy="391567"/>
            </a:xfrm>
            <a:custGeom>
              <a:avLst/>
              <a:gdLst>
                <a:gd name="T0" fmla="*/ 72 w 145"/>
                <a:gd name="T1" fmla="*/ 0 h 131"/>
                <a:gd name="T2" fmla="*/ 56 w 145"/>
                <a:gd name="T3" fmla="*/ 2 h 131"/>
                <a:gd name="T4" fmla="*/ 9 w 145"/>
                <a:gd name="T5" fmla="*/ 81 h 131"/>
                <a:gd name="T6" fmla="*/ 72 w 145"/>
                <a:gd name="T7" fmla="*/ 131 h 131"/>
                <a:gd name="T8" fmla="*/ 88 w 145"/>
                <a:gd name="T9" fmla="*/ 129 h 131"/>
                <a:gd name="T10" fmla="*/ 136 w 145"/>
                <a:gd name="T11" fmla="*/ 49 h 131"/>
                <a:gd name="T12" fmla="*/ 72 w 145"/>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145" h="131">
                  <a:moveTo>
                    <a:pt x="72" y="0"/>
                  </a:moveTo>
                  <a:cubicBezTo>
                    <a:pt x="67" y="0"/>
                    <a:pt x="62" y="0"/>
                    <a:pt x="56" y="2"/>
                  </a:cubicBezTo>
                  <a:cubicBezTo>
                    <a:pt x="21" y="10"/>
                    <a:pt x="0" y="46"/>
                    <a:pt x="9" y="81"/>
                  </a:cubicBezTo>
                  <a:cubicBezTo>
                    <a:pt x="16" y="111"/>
                    <a:pt x="43" y="131"/>
                    <a:pt x="72" y="131"/>
                  </a:cubicBezTo>
                  <a:cubicBezTo>
                    <a:pt x="78" y="131"/>
                    <a:pt x="83" y="131"/>
                    <a:pt x="88" y="129"/>
                  </a:cubicBezTo>
                  <a:cubicBezTo>
                    <a:pt x="124" y="120"/>
                    <a:pt x="145" y="85"/>
                    <a:pt x="136" y="49"/>
                  </a:cubicBezTo>
                  <a:cubicBezTo>
                    <a:pt x="129" y="19"/>
                    <a:pt x="102" y="0"/>
                    <a:pt x="72" y="0"/>
                  </a:cubicBezTo>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6" name="Freeform 283">
              <a:extLst>
                <a:ext uri="{FF2B5EF4-FFF2-40B4-BE49-F238E27FC236}">
                  <a16:creationId xmlns:a16="http://schemas.microsoft.com/office/drawing/2014/main" id="{20FC1447-FD05-4506-AE20-D963AD11E311}"/>
                </a:ext>
              </a:extLst>
            </p:cNvPr>
            <p:cNvSpPr>
              <a:spLocks/>
            </p:cNvSpPr>
            <p:nvPr/>
          </p:nvSpPr>
          <p:spPr bwMode="auto">
            <a:xfrm>
              <a:off x="-12698374" y="-11490717"/>
              <a:ext cx="1322956" cy="428697"/>
            </a:xfrm>
            <a:custGeom>
              <a:avLst/>
              <a:gdLst>
                <a:gd name="T0" fmla="*/ 194 w 198"/>
                <a:gd name="T1" fmla="*/ 0 h 127"/>
                <a:gd name="T2" fmla="*/ 0 w 198"/>
                <a:gd name="T3" fmla="*/ 97 h 127"/>
                <a:gd name="T4" fmla="*/ 4 w 198"/>
                <a:gd name="T5" fmla="*/ 127 h 127"/>
                <a:gd name="T6" fmla="*/ 198 w 198"/>
                <a:gd name="T7" fmla="*/ 30 h 127"/>
                <a:gd name="T8" fmla="*/ 194 w 198"/>
                <a:gd name="T9" fmla="*/ 0 h 127"/>
              </a:gdLst>
              <a:ahLst/>
              <a:cxnLst>
                <a:cxn ang="0">
                  <a:pos x="T0" y="T1"/>
                </a:cxn>
                <a:cxn ang="0">
                  <a:pos x="T2" y="T3"/>
                </a:cxn>
                <a:cxn ang="0">
                  <a:pos x="T4" y="T5"/>
                </a:cxn>
                <a:cxn ang="0">
                  <a:pos x="T6" y="T7"/>
                </a:cxn>
                <a:cxn ang="0">
                  <a:pos x="T8" y="T9"/>
                </a:cxn>
              </a:cxnLst>
              <a:rect l="0" t="0" r="r" b="b"/>
              <a:pathLst>
                <a:path w="198" h="127">
                  <a:moveTo>
                    <a:pt x="194" y="0"/>
                  </a:moveTo>
                  <a:lnTo>
                    <a:pt x="0" y="97"/>
                  </a:lnTo>
                  <a:lnTo>
                    <a:pt x="4" y="127"/>
                  </a:lnTo>
                  <a:lnTo>
                    <a:pt x="198" y="30"/>
                  </a:lnTo>
                  <a:lnTo>
                    <a:pt x="194"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7" name="Freeform 284">
              <a:extLst>
                <a:ext uri="{FF2B5EF4-FFF2-40B4-BE49-F238E27FC236}">
                  <a16:creationId xmlns:a16="http://schemas.microsoft.com/office/drawing/2014/main" id="{69FB80CC-3ADF-440D-8904-471040B6B1F8}"/>
                </a:ext>
              </a:extLst>
            </p:cNvPr>
            <p:cNvSpPr>
              <a:spLocks/>
            </p:cNvSpPr>
            <p:nvPr/>
          </p:nvSpPr>
          <p:spPr bwMode="auto">
            <a:xfrm>
              <a:off x="-12698374" y="-11490717"/>
              <a:ext cx="1322956" cy="428697"/>
            </a:xfrm>
            <a:custGeom>
              <a:avLst/>
              <a:gdLst>
                <a:gd name="T0" fmla="*/ 194 w 198"/>
                <a:gd name="T1" fmla="*/ 0 h 127"/>
                <a:gd name="T2" fmla="*/ 0 w 198"/>
                <a:gd name="T3" fmla="*/ 97 h 127"/>
                <a:gd name="T4" fmla="*/ 4 w 198"/>
                <a:gd name="T5" fmla="*/ 127 h 127"/>
                <a:gd name="T6" fmla="*/ 198 w 198"/>
                <a:gd name="T7" fmla="*/ 30 h 127"/>
                <a:gd name="T8" fmla="*/ 194 w 198"/>
                <a:gd name="T9" fmla="*/ 0 h 127"/>
              </a:gdLst>
              <a:ahLst/>
              <a:cxnLst>
                <a:cxn ang="0">
                  <a:pos x="T0" y="T1"/>
                </a:cxn>
                <a:cxn ang="0">
                  <a:pos x="T2" y="T3"/>
                </a:cxn>
                <a:cxn ang="0">
                  <a:pos x="T4" y="T5"/>
                </a:cxn>
                <a:cxn ang="0">
                  <a:pos x="T6" y="T7"/>
                </a:cxn>
                <a:cxn ang="0">
                  <a:pos x="T8" y="T9"/>
                </a:cxn>
              </a:cxnLst>
              <a:rect l="0" t="0" r="r" b="b"/>
              <a:pathLst>
                <a:path w="198" h="127">
                  <a:moveTo>
                    <a:pt x="194" y="0"/>
                  </a:moveTo>
                  <a:lnTo>
                    <a:pt x="0" y="97"/>
                  </a:lnTo>
                  <a:lnTo>
                    <a:pt x="4" y="127"/>
                  </a:lnTo>
                  <a:lnTo>
                    <a:pt x="198" y="30"/>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8" name="Freeform 285">
              <a:extLst>
                <a:ext uri="{FF2B5EF4-FFF2-40B4-BE49-F238E27FC236}">
                  <a16:creationId xmlns:a16="http://schemas.microsoft.com/office/drawing/2014/main" id="{2F67BFF0-3177-4020-A996-50534CDFD0C2}"/>
                </a:ext>
              </a:extLst>
            </p:cNvPr>
            <p:cNvSpPr>
              <a:spLocks/>
            </p:cNvSpPr>
            <p:nvPr/>
          </p:nvSpPr>
          <p:spPr bwMode="auto">
            <a:xfrm>
              <a:off x="-12644922" y="-11291556"/>
              <a:ext cx="1316276" cy="428697"/>
            </a:xfrm>
            <a:custGeom>
              <a:avLst/>
              <a:gdLst>
                <a:gd name="T0" fmla="*/ 193 w 197"/>
                <a:gd name="T1" fmla="*/ 0 h 127"/>
                <a:gd name="T2" fmla="*/ 0 w 197"/>
                <a:gd name="T3" fmla="*/ 97 h 127"/>
                <a:gd name="T4" fmla="*/ 4 w 197"/>
                <a:gd name="T5" fmla="*/ 127 h 127"/>
                <a:gd name="T6" fmla="*/ 197 w 197"/>
                <a:gd name="T7" fmla="*/ 30 h 127"/>
                <a:gd name="T8" fmla="*/ 193 w 197"/>
                <a:gd name="T9" fmla="*/ 0 h 127"/>
              </a:gdLst>
              <a:ahLst/>
              <a:cxnLst>
                <a:cxn ang="0">
                  <a:pos x="T0" y="T1"/>
                </a:cxn>
                <a:cxn ang="0">
                  <a:pos x="T2" y="T3"/>
                </a:cxn>
                <a:cxn ang="0">
                  <a:pos x="T4" y="T5"/>
                </a:cxn>
                <a:cxn ang="0">
                  <a:pos x="T6" y="T7"/>
                </a:cxn>
                <a:cxn ang="0">
                  <a:pos x="T8" y="T9"/>
                </a:cxn>
              </a:cxnLst>
              <a:rect l="0" t="0" r="r" b="b"/>
              <a:pathLst>
                <a:path w="197" h="127">
                  <a:moveTo>
                    <a:pt x="193" y="0"/>
                  </a:moveTo>
                  <a:lnTo>
                    <a:pt x="0" y="97"/>
                  </a:lnTo>
                  <a:lnTo>
                    <a:pt x="4" y="127"/>
                  </a:lnTo>
                  <a:lnTo>
                    <a:pt x="197" y="30"/>
                  </a:lnTo>
                  <a:lnTo>
                    <a:pt x="193"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9" name="Freeform 286">
              <a:extLst>
                <a:ext uri="{FF2B5EF4-FFF2-40B4-BE49-F238E27FC236}">
                  <a16:creationId xmlns:a16="http://schemas.microsoft.com/office/drawing/2014/main" id="{20661B04-D892-48B2-91E8-F300EA1050DB}"/>
                </a:ext>
              </a:extLst>
            </p:cNvPr>
            <p:cNvSpPr>
              <a:spLocks/>
            </p:cNvSpPr>
            <p:nvPr/>
          </p:nvSpPr>
          <p:spPr bwMode="auto">
            <a:xfrm>
              <a:off x="-12644922" y="-11291556"/>
              <a:ext cx="1316276" cy="428697"/>
            </a:xfrm>
            <a:custGeom>
              <a:avLst/>
              <a:gdLst>
                <a:gd name="T0" fmla="*/ 193 w 197"/>
                <a:gd name="T1" fmla="*/ 0 h 127"/>
                <a:gd name="T2" fmla="*/ 0 w 197"/>
                <a:gd name="T3" fmla="*/ 97 h 127"/>
                <a:gd name="T4" fmla="*/ 4 w 197"/>
                <a:gd name="T5" fmla="*/ 127 h 127"/>
                <a:gd name="T6" fmla="*/ 197 w 197"/>
                <a:gd name="T7" fmla="*/ 30 h 127"/>
                <a:gd name="T8" fmla="*/ 193 w 197"/>
                <a:gd name="T9" fmla="*/ 0 h 127"/>
              </a:gdLst>
              <a:ahLst/>
              <a:cxnLst>
                <a:cxn ang="0">
                  <a:pos x="T0" y="T1"/>
                </a:cxn>
                <a:cxn ang="0">
                  <a:pos x="T2" y="T3"/>
                </a:cxn>
                <a:cxn ang="0">
                  <a:pos x="T4" y="T5"/>
                </a:cxn>
                <a:cxn ang="0">
                  <a:pos x="T6" y="T7"/>
                </a:cxn>
                <a:cxn ang="0">
                  <a:pos x="T8" y="T9"/>
                </a:cxn>
              </a:cxnLst>
              <a:rect l="0" t="0" r="r" b="b"/>
              <a:pathLst>
                <a:path w="197" h="127">
                  <a:moveTo>
                    <a:pt x="193" y="0"/>
                  </a:moveTo>
                  <a:lnTo>
                    <a:pt x="0" y="97"/>
                  </a:lnTo>
                  <a:lnTo>
                    <a:pt x="4" y="127"/>
                  </a:lnTo>
                  <a:lnTo>
                    <a:pt x="197" y="3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0" name="Freeform 287">
              <a:extLst>
                <a:ext uri="{FF2B5EF4-FFF2-40B4-BE49-F238E27FC236}">
                  <a16:creationId xmlns:a16="http://schemas.microsoft.com/office/drawing/2014/main" id="{38D70383-FBB6-4DDB-B8B9-80EB8914B217}"/>
                </a:ext>
              </a:extLst>
            </p:cNvPr>
            <p:cNvSpPr>
              <a:spLocks/>
            </p:cNvSpPr>
            <p:nvPr/>
          </p:nvSpPr>
          <p:spPr bwMode="auto">
            <a:xfrm>
              <a:off x="-11388782" y="-13080612"/>
              <a:ext cx="1316276" cy="432074"/>
            </a:xfrm>
            <a:custGeom>
              <a:avLst/>
              <a:gdLst>
                <a:gd name="T0" fmla="*/ 193 w 197"/>
                <a:gd name="T1" fmla="*/ 0 h 128"/>
                <a:gd name="T2" fmla="*/ 0 w 197"/>
                <a:gd name="T3" fmla="*/ 98 h 128"/>
                <a:gd name="T4" fmla="*/ 4 w 197"/>
                <a:gd name="T5" fmla="*/ 128 h 128"/>
                <a:gd name="T6" fmla="*/ 197 w 197"/>
                <a:gd name="T7" fmla="*/ 30 h 128"/>
                <a:gd name="T8" fmla="*/ 193 w 197"/>
                <a:gd name="T9" fmla="*/ 0 h 128"/>
              </a:gdLst>
              <a:ahLst/>
              <a:cxnLst>
                <a:cxn ang="0">
                  <a:pos x="T0" y="T1"/>
                </a:cxn>
                <a:cxn ang="0">
                  <a:pos x="T2" y="T3"/>
                </a:cxn>
                <a:cxn ang="0">
                  <a:pos x="T4" y="T5"/>
                </a:cxn>
                <a:cxn ang="0">
                  <a:pos x="T6" y="T7"/>
                </a:cxn>
                <a:cxn ang="0">
                  <a:pos x="T8" y="T9"/>
                </a:cxn>
              </a:cxnLst>
              <a:rect l="0" t="0" r="r" b="b"/>
              <a:pathLst>
                <a:path w="197" h="128">
                  <a:moveTo>
                    <a:pt x="193" y="0"/>
                  </a:moveTo>
                  <a:lnTo>
                    <a:pt x="0" y="98"/>
                  </a:lnTo>
                  <a:lnTo>
                    <a:pt x="4" y="128"/>
                  </a:lnTo>
                  <a:lnTo>
                    <a:pt x="197" y="30"/>
                  </a:lnTo>
                  <a:lnTo>
                    <a:pt x="193"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1" name="Freeform 288">
              <a:extLst>
                <a:ext uri="{FF2B5EF4-FFF2-40B4-BE49-F238E27FC236}">
                  <a16:creationId xmlns:a16="http://schemas.microsoft.com/office/drawing/2014/main" id="{DA673F1A-CCCB-401C-B586-6A7103F590C9}"/>
                </a:ext>
              </a:extLst>
            </p:cNvPr>
            <p:cNvSpPr>
              <a:spLocks/>
            </p:cNvSpPr>
            <p:nvPr/>
          </p:nvSpPr>
          <p:spPr bwMode="auto">
            <a:xfrm>
              <a:off x="-11388782" y="-13080612"/>
              <a:ext cx="1316276" cy="432074"/>
            </a:xfrm>
            <a:custGeom>
              <a:avLst/>
              <a:gdLst>
                <a:gd name="T0" fmla="*/ 193 w 197"/>
                <a:gd name="T1" fmla="*/ 0 h 128"/>
                <a:gd name="T2" fmla="*/ 0 w 197"/>
                <a:gd name="T3" fmla="*/ 98 h 128"/>
                <a:gd name="T4" fmla="*/ 4 w 197"/>
                <a:gd name="T5" fmla="*/ 128 h 128"/>
                <a:gd name="T6" fmla="*/ 197 w 197"/>
                <a:gd name="T7" fmla="*/ 30 h 128"/>
                <a:gd name="T8" fmla="*/ 193 w 197"/>
                <a:gd name="T9" fmla="*/ 0 h 128"/>
              </a:gdLst>
              <a:ahLst/>
              <a:cxnLst>
                <a:cxn ang="0">
                  <a:pos x="T0" y="T1"/>
                </a:cxn>
                <a:cxn ang="0">
                  <a:pos x="T2" y="T3"/>
                </a:cxn>
                <a:cxn ang="0">
                  <a:pos x="T4" y="T5"/>
                </a:cxn>
                <a:cxn ang="0">
                  <a:pos x="T6" y="T7"/>
                </a:cxn>
                <a:cxn ang="0">
                  <a:pos x="T8" y="T9"/>
                </a:cxn>
              </a:cxnLst>
              <a:rect l="0" t="0" r="r" b="b"/>
              <a:pathLst>
                <a:path w="197" h="128">
                  <a:moveTo>
                    <a:pt x="193" y="0"/>
                  </a:moveTo>
                  <a:lnTo>
                    <a:pt x="0" y="98"/>
                  </a:lnTo>
                  <a:lnTo>
                    <a:pt x="4" y="128"/>
                  </a:lnTo>
                  <a:lnTo>
                    <a:pt x="197" y="30"/>
                  </a:lnTo>
                  <a:lnTo>
                    <a:pt x="1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2" name="Freeform 289">
              <a:extLst>
                <a:ext uri="{FF2B5EF4-FFF2-40B4-BE49-F238E27FC236}">
                  <a16:creationId xmlns:a16="http://schemas.microsoft.com/office/drawing/2014/main" id="{9521F8B9-6335-46BD-A199-5B2B54367506}"/>
                </a:ext>
              </a:extLst>
            </p:cNvPr>
            <p:cNvSpPr>
              <a:spLocks/>
            </p:cNvSpPr>
            <p:nvPr/>
          </p:nvSpPr>
          <p:spPr bwMode="auto">
            <a:xfrm>
              <a:off x="-11342008" y="-12878078"/>
              <a:ext cx="1322956" cy="432074"/>
            </a:xfrm>
            <a:custGeom>
              <a:avLst/>
              <a:gdLst>
                <a:gd name="T0" fmla="*/ 194 w 198"/>
                <a:gd name="T1" fmla="*/ 0 h 128"/>
                <a:gd name="T2" fmla="*/ 0 w 198"/>
                <a:gd name="T3" fmla="*/ 98 h 128"/>
                <a:gd name="T4" fmla="*/ 4 w 198"/>
                <a:gd name="T5" fmla="*/ 128 h 128"/>
                <a:gd name="T6" fmla="*/ 198 w 198"/>
                <a:gd name="T7" fmla="*/ 30 h 128"/>
                <a:gd name="T8" fmla="*/ 194 w 198"/>
                <a:gd name="T9" fmla="*/ 0 h 128"/>
              </a:gdLst>
              <a:ahLst/>
              <a:cxnLst>
                <a:cxn ang="0">
                  <a:pos x="T0" y="T1"/>
                </a:cxn>
                <a:cxn ang="0">
                  <a:pos x="T2" y="T3"/>
                </a:cxn>
                <a:cxn ang="0">
                  <a:pos x="T4" y="T5"/>
                </a:cxn>
                <a:cxn ang="0">
                  <a:pos x="T6" y="T7"/>
                </a:cxn>
                <a:cxn ang="0">
                  <a:pos x="T8" y="T9"/>
                </a:cxn>
              </a:cxnLst>
              <a:rect l="0" t="0" r="r" b="b"/>
              <a:pathLst>
                <a:path w="198" h="128">
                  <a:moveTo>
                    <a:pt x="194" y="0"/>
                  </a:moveTo>
                  <a:lnTo>
                    <a:pt x="0" y="98"/>
                  </a:lnTo>
                  <a:lnTo>
                    <a:pt x="4" y="128"/>
                  </a:lnTo>
                  <a:lnTo>
                    <a:pt x="198" y="30"/>
                  </a:lnTo>
                  <a:lnTo>
                    <a:pt x="194"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3" name="Freeform 290">
              <a:extLst>
                <a:ext uri="{FF2B5EF4-FFF2-40B4-BE49-F238E27FC236}">
                  <a16:creationId xmlns:a16="http://schemas.microsoft.com/office/drawing/2014/main" id="{6CFFBA44-5D2F-4750-BAD1-79E3ED39534C}"/>
                </a:ext>
              </a:extLst>
            </p:cNvPr>
            <p:cNvSpPr>
              <a:spLocks/>
            </p:cNvSpPr>
            <p:nvPr/>
          </p:nvSpPr>
          <p:spPr bwMode="auto">
            <a:xfrm>
              <a:off x="-11342008" y="-12878078"/>
              <a:ext cx="1322956" cy="432074"/>
            </a:xfrm>
            <a:custGeom>
              <a:avLst/>
              <a:gdLst>
                <a:gd name="T0" fmla="*/ 194 w 198"/>
                <a:gd name="T1" fmla="*/ 0 h 128"/>
                <a:gd name="T2" fmla="*/ 0 w 198"/>
                <a:gd name="T3" fmla="*/ 98 h 128"/>
                <a:gd name="T4" fmla="*/ 4 w 198"/>
                <a:gd name="T5" fmla="*/ 128 h 128"/>
                <a:gd name="T6" fmla="*/ 198 w 198"/>
                <a:gd name="T7" fmla="*/ 30 h 128"/>
                <a:gd name="T8" fmla="*/ 194 w 198"/>
                <a:gd name="T9" fmla="*/ 0 h 128"/>
              </a:gdLst>
              <a:ahLst/>
              <a:cxnLst>
                <a:cxn ang="0">
                  <a:pos x="T0" y="T1"/>
                </a:cxn>
                <a:cxn ang="0">
                  <a:pos x="T2" y="T3"/>
                </a:cxn>
                <a:cxn ang="0">
                  <a:pos x="T4" y="T5"/>
                </a:cxn>
                <a:cxn ang="0">
                  <a:pos x="T6" y="T7"/>
                </a:cxn>
                <a:cxn ang="0">
                  <a:pos x="T8" y="T9"/>
                </a:cxn>
              </a:cxnLst>
              <a:rect l="0" t="0" r="r" b="b"/>
              <a:pathLst>
                <a:path w="198" h="128">
                  <a:moveTo>
                    <a:pt x="194" y="0"/>
                  </a:moveTo>
                  <a:lnTo>
                    <a:pt x="0" y="98"/>
                  </a:lnTo>
                  <a:lnTo>
                    <a:pt x="4" y="128"/>
                  </a:lnTo>
                  <a:lnTo>
                    <a:pt x="198" y="30"/>
                  </a:lnTo>
                  <a:lnTo>
                    <a:pt x="1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4" name="Freeform 291">
              <a:extLst>
                <a:ext uri="{FF2B5EF4-FFF2-40B4-BE49-F238E27FC236}">
                  <a16:creationId xmlns:a16="http://schemas.microsoft.com/office/drawing/2014/main" id="{B2B59BE4-88F5-4F79-BE0F-70DE0DF16000}"/>
                </a:ext>
              </a:extLst>
            </p:cNvPr>
            <p:cNvSpPr>
              <a:spLocks/>
            </p:cNvSpPr>
            <p:nvPr/>
          </p:nvSpPr>
          <p:spPr bwMode="auto">
            <a:xfrm>
              <a:off x="-11241786" y="-12479760"/>
              <a:ext cx="1276187" cy="421946"/>
            </a:xfrm>
            <a:custGeom>
              <a:avLst/>
              <a:gdLst>
                <a:gd name="T0" fmla="*/ 191 w 191"/>
                <a:gd name="T1" fmla="*/ 0 h 125"/>
                <a:gd name="T2" fmla="*/ 0 w 191"/>
                <a:gd name="T3" fmla="*/ 95 h 125"/>
                <a:gd name="T4" fmla="*/ 4 w 191"/>
                <a:gd name="T5" fmla="*/ 125 h 125"/>
                <a:gd name="T6" fmla="*/ 187 w 191"/>
                <a:gd name="T7" fmla="*/ 33 h 125"/>
                <a:gd name="T8" fmla="*/ 191 w 191"/>
                <a:gd name="T9" fmla="*/ 0 h 125"/>
              </a:gdLst>
              <a:ahLst/>
              <a:cxnLst>
                <a:cxn ang="0">
                  <a:pos x="T0" y="T1"/>
                </a:cxn>
                <a:cxn ang="0">
                  <a:pos x="T2" y="T3"/>
                </a:cxn>
                <a:cxn ang="0">
                  <a:pos x="T4" y="T5"/>
                </a:cxn>
                <a:cxn ang="0">
                  <a:pos x="T6" y="T7"/>
                </a:cxn>
                <a:cxn ang="0">
                  <a:pos x="T8" y="T9"/>
                </a:cxn>
              </a:cxnLst>
              <a:rect l="0" t="0" r="r" b="b"/>
              <a:pathLst>
                <a:path w="191" h="125">
                  <a:moveTo>
                    <a:pt x="191" y="0"/>
                  </a:moveTo>
                  <a:lnTo>
                    <a:pt x="0" y="95"/>
                  </a:lnTo>
                  <a:lnTo>
                    <a:pt x="4" y="125"/>
                  </a:lnTo>
                  <a:lnTo>
                    <a:pt x="187" y="33"/>
                  </a:lnTo>
                  <a:lnTo>
                    <a:pt x="191"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5" name="Freeform 292">
              <a:extLst>
                <a:ext uri="{FF2B5EF4-FFF2-40B4-BE49-F238E27FC236}">
                  <a16:creationId xmlns:a16="http://schemas.microsoft.com/office/drawing/2014/main" id="{9B75B1CB-6B35-4B2E-9BBF-4F2591013D76}"/>
                </a:ext>
              </a:extLst>
            </p:cNvPr>
            <p:cNvSpPr>
              <a:spLocks/>
            </p:cNvSpPr>
            <p:nvPr/>
          </p:nvSpPr>
          <p:spPr bwMode="auto">
            <a:xfrm>
              <a:off x="-11241786" y="-12479760"/>
              <a:ext cx="1276187" cy="421946"/>
            </a:xfrm>
            <a:custGeom>
              <a:avLst/>
              <a:gdLst>
                <a:gd name="T0" fmla="*/ 191 w 191"/>
                <a:gd name="T1" fmla="*/ 0 h 125"/>
                <a:gd name="T2" fmla="*/ 0 w 191"/>
                <a:gd name="T3" fmla="*/ 95 h 125"/>
                <a:gd name="T4" fmla="*/ 4 w 191"/>
                <a:gd name="T5" fmla="*/ 125 h 125"/>
                <a:gd name="T6" fmla="*/ 187 w 191"/>
                <a:gd name="T7" fmla="*/ 33 h 125"/>
                <a:gd name="T8" fmla="*/ 191 w 191"/>
                <a:gd name="T9" fmla="*/ 0 h 125"/>
              </a:gdLst>
              <a:ahLst/>
              <a:cxnLst>
                <a:cxn ang="0">
                  <a:pos x="T0" y="T1"/>
                </a:cxn>
                <a:cxn ang="0">
                  <a:pos x="T2" y="T3"/>
                </a:cxn>
                <a:cxn ang="0">
                  <a:pos x="T4" y="T5"/>
                </a:cxn>
                <a:cxn ang="0">
                  <a:pos x="T6" y="T7"/>
                </a:cxn>
                <a:cxn ang="0">
                  <a:pos x="T8" y="T9"/>
                </a:cxn>
              </a:cxnLst>
              <a:rect l="0" t="0" r="r" b="b"/>
              <a:pathLst>
                <a:path w="191" h="125">
                  <a:moveTo>
                    <a:pt x="191" y="0"/>
                  </a:moveTo>
                  <a:lnTo>
                    <a:pt x="0" y="95"/>
                  </a:lnTo>
                  <a:lnTo>
                    <a:pt x="4" y="125"/>
                  </a:lnTo>
                  <a:lnTo>
                    <a:pt x="187" y="33"/>
                  </a:lnTo>
                  <a:lnTo>
                    <a:pt x="1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6" name="Freeform 293">
              <a:extLst>
                <a:ext uri="{FF2B5EF4-FFF2-40B4-BE49-F238E27FC236}">
                  <a16:creationId xmlns:a16="http://schemas.microsoft.com/office/drawing/2014/main" id="{61D258DC-39BD-47A2-BDB5-91E7D77118BB}"/>
                </a:ext>
              </a:extLst>
            </p:cNvPr>
            <p:cNvSpPr>
              <a:spLocks/>
            </p:cNvSpPr>
            <p:nvPr/>
          </p:nvSpPr>
          <p:spPr bwMode="auto">
            <a:xfrm>
              <a:off x="-11195013" y="-12253597"/>
              <a:ext cx="1169282" cy="398318"/>
            </a:xfrm>
            <a:custGeom>
              <a:avLst/>
              <a:gdLst>
                <a:gd name="T0" fmla="*/ 175 w 175"/>
                <a:gd name="T1" fmla="*/ 0 h 118"/>
                <a:gd name="T2" fmla="*/ 0 w 175"/>
                <a:gd name="T3" fmla="*/ 88 h 118"/>
                <a:gd name="T4" fmla="*/ 4 w 175"/>
                <a:gd name="T5" fmla="*/ 118 h 118"/>
                <a:gd name="T6" fmla="*/ 171 w 175"/>
                <a:gd name="T7" fmla="*/ 34 h 118"/>
                <a:gd name="T8" fmla="*/ 175 w 175"/>
                <a:gd name="T9" fmla="*/ 0 h 118"/>
              </a:gdLst>
              <a:ahLst/>
              <a:cxnLst>
                <a:cxn ang="0">
                  <a:pos x="T0" y="T1"/>
                </a:cxn>
                <a:cxn ang="0">
                  <a:pos x="T2" y="T3"/>
                </a:cxn>
                <a:cxn ang="0">
                  <a:pos x="T4" y="T5"/>
                </a:cxn>
                <a:cxn ang="0">
                  <a:pos x="T6" y="T7"/>
                </a:cxn>
                <a:cxn ang="0">
                  <a:pos x="T8" y="T9"/>
                </a:cxn>
              </a:cxnLst>
              <a:rect l="0" t="0" r="r" b="b"/>
              <a:pathLst>
                <a:path w="175" h="118">
                  <a:moveTo>
                    <a:pt x="175" y="0"/>
                  </a:moveTo>
                  <a:lnTo>
                    <a:pt x="0" y="88"/>
                  </a:lnTo>
                  <a:lnTo>
                    <a:pt x="4" y="118"/>
                  </a:lnTo>
                  <a:lnTo>
                    <a:pt x="171" y="34"/>
                  </a:lnTo>
                  <a:lnTo>
                    <a:pt x="175"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7" name="Freeform 294">
              <a:extLst>
                <a:ext uri="{FF2B5EF4-FFF2-40B4-BE49-F238E27FC236}">
                  <a16:creationId xmlns:a16="http://schemas.microsoft.com/office/drawing/2014/main" id="{70B1B643-53C7-45DC-854E-248AFA4DA4A7}"/>
                </a:ext>
              </a:extLst>
            </p:cNvPr>
            <p:cNvSpPr>
              <a:spLocks/>
            </p:cNvSpPr>
            <p:nvPr/>
          </p:nvSpPr>
          <p:spPr bwMode="auto">
            <a:xfrm>
              <a:off x="-11195013" y="-12253597"/>
              <a:ext cx="1169282" cy="398318"/>
            </a:xfrm>
            <a:custGeom>
              <a:avLst/>
              <a:gdLst>
                <a:gd name="T0" fmla="*/ 175 w 175"/>
                <a:gd name="T1" fmla="*/ 0 h 118"/>
                <a:gd name="T2" fmla="*/ 0 w 175"/>
                <a:gd name="T3" fmla="*/ 88 h 118"/>
                <a:gd name="T4" fmla="*/ 4 w 175"/>
                <a:gd name="T5" fmla="*/ 118 h 118"/>
                <a:gd name="T6" fmla="*/ 171 w 175"/>
                <a:gd name="T7" fmla="*/ 34 h 118"/>
                <a:gd name="T8" fmla="*/ 175 w 175"/>
                <a:gd name="T9" fmla="*/ 0 h 118"/>
              </a:gdLst>
              <a:ahLst/>
              <a:cxnLst>
                <a:cxn ang="0">
                  <a:pos x="T0" y="T1"/>
                </a:cxn>
                <a:cxn ang="0">
                  <a:pos x="T2" y="T3"/>
                </a:cxn>
                <a:cxn ang="0">
                  <a:pos x="T4" y="T5"/>
                </a:cxn>
                <a:cxn ang="0">
                  <a:pos x="T6" y="T7"/>
                </a:cxn>
                <a:cxn ang="0">
                  <a:pos x="T8" y="T9"/>
                </a:cxn>
              </a:cxnLst>
              <a:rect l="0" t="0" r="r" b="b"/>
              <a:pathLst>
                <a:path w="175" h="118">
                  <a:moveTo>
                    <a:pt x="175" y="0"/>
                  </a:moveTo>
                  <a:lnTo>
                    <a:pt x="0" y="88"/>
                  </a:lnTo>
                  <a:lnTo>
                    <a:pt x="4" y="118"/>
                  </a:lnTo>
                  <a:lnTo>
                    <a:pt x="171" y="34"/>
                  </a:lnTo>
                  <a:lnTo>
                    <a:pt x="1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8" name="Freeform 295">
              <a:extLst>
                <a:ext uri="{FF2B5EF4-FFF2-40B4-BE49-F238E27FC236}">
                  <a16:creationId xmlns:a16="http://schemas.microsoft.com/office/drawing/2014/main" id="{15FB42DB-B5AD-4904-BD11-F03CCB6581A2}"/>
                </a:ext>
              </a:extLst>
            </p:cNvPr>
            <p:cNvSpPr>
              <a:spLocks/>
            </p:cNvSpPr>
            <p:nvPr/>
          </p:nvSpPr>
          <p:spPr bwMode="auto">
            <a:xfrm>
              <a:off x="-11094791" y="-11814772"/>
              <a:ext cx="962150" cy="347683"/>
            </a:xfrm>
            <a:custGeom>
              <a:avLst/>
              <a:gdLst>
                <a:gd name="T0" fmla="*/ 144 w 144"/>
                <a:gd name="T1" fmla="*/ 0 h 103"/>
                <a:gd name="T2" fmla="*/ 0 w 144"/>
                <a:gd name="T3" fmla="*/ 73 h 103"/>
                <a:gd name="T4" fmla="*/ 3 w 144"/>
                <a:gd name="T5" fmla="*/ 103 h 103"/>
                <a:gd name="T6" fmla="*/ 140 w 144"/>
                <a:gd name="T7" fmla="*/ 34 h 103"/>
                <a:gd name="T8" fmla="*/ 144 w 144"/>
                <a:gd name="T9" fmla="*/ 0 h 103"/>
              </a:gdLst>
              <a:ahLst/>
              <a:cxnLst>
                <a:cxn ang="0">
                  <a:pos x="T0" y="T1"/>
                </a:cxn>
                <a:cxn ang="0">
                  <a:pos x="T2" y="T3"/>
                </a:cxn>
                <a:cxn ang="0">
                  <a:pos x="T4" y="T5"/>
                </a:cxn>
                <a:cxn ang="0">
                  <a:pos x="T6" y="T7"/>
                </a:cxn>
                <a:cxn ang="0">
                  <a:pos x="T8" y="T9"/>
                </a:cxn>
              </a:cxnLst>
              <a:rect l="0" t="0" r="r" b="b"/>
              <a:pathLst>
                <a:path w="144" h="103">
                  <a:moveTo>
                    <a:pt x="144" y="0"/>
                  </a:moveTo>
                  <a:lnTo>
                    <a:pt x="0" y="73"/>
                  </a:lnTo>
                  <a:lnTo>
                    <a:pt x="3" y="103"/>
                  </a:lnTo>
                  <a:lnTo>
                    <a:pt x="140" y="34"/>
                  </a:lnTo>
                  <a:lnTo>
                    <a:pt x="144"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09" name="Freeform 296">
              <a:extLst>
                <a:ext uri="{FF2B5EF4-FFF2-40B4-BE49-F238E27FC236}">
                  <a16:creationId xmlns:a16="http://schemas.microsoft.com/office/drawing/2014/main" id="{9EB997DC-A501-4982-81CC-F8DD66BD0699}"/>
                </a:ext>
              </a:extLst>
            </p:cNvPr>
            <p:cNvSpPr>
              <a:spLocks/>
            </p:cNvSpPr>
            <p:nvPr/>
          </p:nvSpPr>
          <p:spPr bwMode="auto">
            <a:xfrm>
              <a:off x="-11094791" y="-11814772"/>
              <a:ext cx="962150" cy="347683"/>
            </a:xfrm>
            <a:custGeom>
              <a:avLst/>
              <a:gdLst>
                <a:gd name="T0" fmla="*/ 144 w 144"/>
                <a:gd name="T1" fmla="*/ 0 h 103"/>
                <a:gd name="T2" fmla="*/ 0 w 144"/>
                <a:gd name="T3" fmla="*/ 73 h 103"/>
                <a:gd name="T4" fmla="*/ 3 w 144"/>
                <a:gd name="T5" fmla="*/ 103 h 103"/>
                <a:gd name="T6" fmla="*/ 140 w 144"/>
                <a:gd name="T7" fmla="*/ 34 h 103"/>
                <a:gd name="T8" fmla="*/ 144 w 144"/>
                <a:gd name="T9" fmla="*/ 0 h 103"/>
              </a:gdLst>
              <a:ahLst/>
              <a:cxnLst>
                <a:cxn ang="0">
                  <a:pos x="T0" y="T1"/>
                </a:cxn>
                <a:cxn ang="0">
                  <a:pos x="T2" y="T3"/>
                </a:cxn>
                <a:cxn ang="0">
                  <a:pos x="T4" y="T5"/>
                </a:cxn>
                <a:cxn ang="0">
                  <a:pos x="T6" y="T7"/>
                </a:cxn>
                <a:cxn ang="0">
                  <a:pos x="T8" y="T9"/>
                </a:cxn>
              </a:cxnLst>
              <a:rect l="0" t="0" r="r" b="b"/>
              <a:pathLst>
                <a:path w="144" h="103">
                  <a:moveTo>
                    <a:pt x="144" y="0"/>
                  </a:moveTo>
                  <a:lnTo>
                    <a:pt x="0" y="73"/>
                  </a:lnTo>
                  <a:lnTo>
                    <a:pt x="3" y="103"/>
                  </a:lnTo>
                  <a:lnTo>
                    <a:pt x="140" y="34"/>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0" name="Freeform 297">
              <a:extLst>
                <a:ext uri="{FF2B5EF4-FFF2-40B4-BE49-F238E27FC236}">
                  <a16:creationId xmlns:a16="http://schemas.microsoft.com/office/drawing/2014/main" id="{675D8156-50E6-47D5-91ED-D2DF6A4AB686}"/>
                </a:ext>
              </a:extLst>
            </p:cNvPr>
            <p:cNvSpPr>
              <a:spLocks/>
            </p:cNvSpPr>
            <p:nvPr/>
          </p:nvSpPr>
          <p:spPr bwMode="auto">
            <a:xfrm>
              <a:off x="-11048018" y="-11585233"/>
              <a:ext cx="861928" cy="317304"/>
            </a:xfrm>
            <a:custGeom>
              <a:avLst/>
              <a:gdLst>
                <a:gd name="T0" fmla="*/ 129 w 129"/>
                <a:gd name="T1" fmla="*/ 0 h 94"/>
                <a:gd name="T2" fmla="*/ 0 w 129"/>
                <a:gd name="T3" fmla="*/ 64 h 94"/>
                <a:gd name="T4" fmla="*/ 4 w 129"/>
                <a:gd name="T5" fmla="*/ 94 h 94"/>
                <a:gd name="T6" fmla="*/ 125 w 129"/>
                <a:gd name="T7" fmla="*/ 34 h 94"/>
                <a:gd name="T8" fmla="*/ 129 w 129"/>
                <a:gd name="T9" fmla="*/ 0 h 94"/>
              </a:gdLst>
              <a:ahLst/>
              <a:cxnLst>
                <a:cxn ang="0">
                  <a:pos x="T0" y="T1"/>
                </a:cxn>
                <a:cxn ang="0">
                  <a:pos x="T2" y="T3"/>
                </a:cxn>
                <a:cxn ang="0">
                  <a:pos x="T4" y="T5"/>
                </a:cxn>
                <a:cxn ang="0">
                  <a:pos x="T6" y="T7"/>
                </a:cxn>
                <a:cxn ang="0">
                  <a:pos x="T8" y="T9"/>
                </a:cxn>
              </a:cxnLst>
              <a:rect l="0" t="0" r="r" b="b"/>
              <a:pathLst>
                <a:path w="129" h="94">
                  <a:moveTo>
                    <a:pt x="129" y="0"/>
                  </a:moveTo>
                  <a:lnTo>
                    <a:pt x="0" y="64"/>
                  </a:lnTo>
                  <a:lnTo>
                    <a:pt x="4" y="94"/>
                  </a:lnTo>
                  <a:lnTo>
                    <a:pt x="125" y="34"/>
                  </a:lnTo>
                  <a:lnTo>
                    <a:pt x="129" y="0"/>
                  </a:lnTo>
                  <a:close/>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1" name="Freeform 298">
              <a:extLst>
                <a:ext uri="{FF2B5EF4-FFF2-40B4-BE49-F238E27FC236}">
                  <a16:creationId xmlns:a16="http://schemas.microsoft.com/office/drawing/2014/main" id="{72098E48-66B1-4C8B-8D41-A3C05F7C8933}"/>
                </a:ext>
              </a:extLst>
            </p:cNvPr>
            <p:cNvSpPr>
              <a:spLocks/>
            </p:cNvSpPr>
            <p:nvPr/>
          </p:nvSpPr>
          <p:spPr bwMode="auto">
            <a:xfrm>
              <a:off x="-11048018" y="-11585233"/>
              <a:ext cx="861928" cy="317304"/>
            </a:xfrm>
            <a:custGeom>
              <a:avLst/>
              <a:gdLst>
                <a:gd name="T0" fmla="*/ 129 w 129"/>
                <a:gd name="T1" fmla="*/ 0 h 94"/>
                <a:gd name="T2" fmla="*/ 0 w 129"/>
                <a:gd name="T3" fmla="*/ 64 h 94"/>
                <a:gd name="T4" fmla="*/ 4 w 129"/>
                <a:gd name="T5" fmla="*/ 94 h 94"/>
                <a:gd name="T6" fmla="*/ 125 w 129"/>
                <a:gd name="T7" fmla="*/ 34 h 94"/>
                <a:gd name="T8" fmla="*/ 129 w 129"/>
                <a:gd name="T9" fmla="*/ 0 h 94"/>
              </a:gdLst>
              <a:ahLst/>
              <a:cxnLst>
                <a:cxn ang="0">
                  <a:pos x="T0" y="T1"/>
                </a:cxn>
                <a:cxn ang="0">
                  <a:pos x="T2" y="T3"/>
                </a:cxn>
                <a:cxn ang="0">
                  <a:pos x="T4" y="T5"/>
                </a:cxn>
                <a:cxn ang="0">
                  <a:pos x="T6" y="T7"/>
                </a:cxn>
                <a:cxn ang="0">
                  <a:pos x="T8" y="T9"/>
                </a:cxn>
              </a:cxnLst>
              <a:rect l="0" t="0" r="r" b="b"/>
              <a:pathLst>
                <a:path w="129" h="94">
                  <a:moveTo>
                    <a:pt x="129" y="0"/>
                  </a:moveTo>
                  <a:lnTo>
                    <a:pt x="0" y="64"/>
                  </a:lnTo>
                  <a:lnTo>
                    <a:pt x="4" y="94"/>
                  </a:lnTo>
                  <a:lnTo>
                    <a:pt x="125" y="34"/>
                  </a:lnTo>
                  <a:lnTo>
                    <a:pt x="1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2" name="Freeform 299">
              <a:extLst>
                <a:ext uri="{FF2B5EF4-FFF2-40B4-BE49-F238E27FC236}">
                  <a16:creationId xmlns:a16="http://schemas.microsoft.com/office/drawing/2014/main" id="{15A2D8A9-648C-445E-A9EA-F0C485F6FACD}"/>
                </a:ext>
              </a:extLst>
            </p:cNvPr>
            <p:cNvSpPr>
              <a:spLocks/>
            </p:cNvSpPr>
            <p:nvPr/>
          </p:nvSpPr>
          <p:spPr bwMode="auto">
            <a:xfrm>
              <a:off x="-13293034" y="-11095773"/>
              <a:ext cx="434306" cy="394941"/>
            </a:xfrm>
            <a:custGeom>
              <a:avLst/>
              <a:gdLst>
                <a:gd name="T0" fmla="*/ 73 w 146"/>
                <a:gd name="T1" fmla="*/ 0 h 132"/>
                <a:gd name="T2" fmla="*/ 57 w 146"/>
                <a:gd name="T3" fmla="*/ 2 h 132"/>
                <a:gd name="T4" fmla="*/ 9 w 146"/>
                <a:gd name="T5" fmla="*/ 82 h 132"/>
                <a:gd name="T6" fmla="*/ 73 w 146"/>
                <a:gd name="T7" fmla="*/ 132 h 132"/>
                <a:gd name="T8" fmla="*/ 89 w 146"/>
                <a:gd name="T9" fmla="*/ 130 h 132"/>
                <a:gd name="T10" fmla="*/ 137 w 146"/>
                <a:gd name="T11" fmla="*/ 50 h 132"/>
                <a:gd name="T12" fmla="*/ 73 w 146"/>
                <a:gd name="T13" fmla="*/ 0 h 132"/>
              </a:gdLst>
              <a:ahLst/>
              <a:cxnLst>
                <a:cxn ang="0">
                  <a:pos x="T0" y="T1"/>
                </a:cxn>
                <a:cxn ang="0">
                  <a:pos x="T2" y="T3"/>
                </a:cxn>
                <a:cxn ang="0">
                  <a:pos x="T4" y="T5"/>
                </a:cxn>
                <a:cxn ang="0">
                  <a:pos x="T6" y="T7"/>
                </a:cxn>
                <a:cxn ang="0">
                  <a:pos x="T8" y="T9"/>
                </a:cxn>
                <a:cxn ang="0">
                  <a:pos x="T10" y="T11"/>
                </a:cxn>
                <a:cxn ang="0">
                  <a:pos x="T12" y="T13"/>
                </a:cxn>
              </a:cxnLst>
              <a:rect l="0" t="0" r="r" b="b"/>
              <a:pathLst>
                <a:path w="146" h="132">
                  <a:moveTo>
                    <a:pt x="73" y="0"/>
                  </a:moveTo>
                  <a:cubicBezTo>
                    <a:pt x="68" y="0"/>
                    <a:pt x="62" y="1"/>
                    <a:pt x="57" y="2"/>
                  </a:cubicBezTo>
                  <a:cubicBezTo>
                    <a:pt x="22" y="11"/>
                    <a:pt x="0" y="47"/>
                    <a:pt x="9" y="82"/>
                  </a:cubicBezTo>
                  <a:cubicBezTo>
                    <a:pt x="17" y="112"/>
                    <a:pt x="44" y="132"/>
                    <a:pt x="73" y="132"/>
                  </a:cubicBezTo>
                  <a:cubicBezTo>
                    <a:pt x="78" y="132"/>
                    <a:pt x="84" y="131"/>
                    <a:pt x="89" y="130"/>
                  </a:cubicBezTo>
                  <a:cubicBezTo>
                    <a:pt x="124" y="121"/>
                    <a:pt x="146" y="85"/>
                    <a:pt x="137" y="50"/>
                  </a:cubicBezTo>
                  <a:cubicBezTo>
                    <a:pt x="129" y="20"/>
                    <a:pt x="103" y="0"/>
                    <a:pt x="73" y="0"/>
                  </a:cubicBezTo>
                </a:path>
              </a:pathLst>
            </a:custGeom>
            <a:solidFill>
              <a:srgbClr val="C3C5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0" name="Freeform 307">
              <a:extLst>
                <a:ext uri="{FF2B5EF4-FFF2-40B4-BE49-F238E27FC236}">
                  <a16:creationId xmlns:a16="http://schemas.microsoft.com/office/drawing/2014/main" id="{74803A93-BFAD-4BB0-9842-018A59130165}"/>
                </a:ext>
              </a:extLst>
            </p:cNvPr>
            <p:cNvSpPr>
              <a:spLocks/>
            </p:cNvSpPr>
            <p:nvPr/>
          </p:nvSpPr>
          <p:spPr bwMode="auto">
            <a:xfrm>
              <a:off x="-10994565" y="-14096663"/>
              <a:ext cx="6588054" cy="7503907"/>
            </a:xfrm>
            <a:custGeom>
              <a:avLst/>
              <a:gdLst>
                <a:gd name="T0" fmla="*/ 757 w 986"/>
                <a:gd name="T1" fmla="*/ 2223 h 2223"/>
                <a:gd name="T2" fmla="*/ 0 w 986"/>
                <a:gd name="T3" fmla="*/ 1850 h 2223"/>
                <a:gd name="T4" fmla="*/ 228 w 986"/>
                <a:gd name="T5" fmla="*/ 0 h 2223"/>
                <a:gd name="T6" fmla="*/ 986 w 986"/>
                <a:gd name="T7" fmla="*/ 373 h 2223"/>
                <a:gd name="T8" fmla="*/ 757 w 986"/>
                <a:gd name="T9" fmla="*/ 2223 h 2223"/>
              </a:gdLst>
              <a:ahLst/>
              <a:cxnLst>
                <a:cxn ang="0">
                  <a:pos x="T0" y="T1"/>
                </a:cxn>
                <a:cxn ang="0">
                  <a:pos x="T2" y="T3"/>
                </a:cxn>
                <a:cxn ang="0">
                  <a:pos x="T4" y="T5"/>
                </a:cxn>
                <a:cxn ang="0">
                  <a:pos x="T6" y="T7"/>
                </a:cxn>
                <a:cxn ang="0">
                  <a:pos x="T8" y="T9"/>
                </a:cxn>
              </a:cxnLst>
              <a:rect l="0" t="0" r="r" b="b"/>
              <a:pathLst>
                <a:path w="986" h="2223">
                  <a:moveTo>
                    <a:pt x="757" y="2223"/>
                  </a:moveTo>
                  <a:lnTo>
                    <a:pt x="0" y="1850"/>
                  </a:lnTo>
                  <a:lnTo>
                    <a:pt x="228" y="0"/>
                  </a:lnTo>
                  <a:lnTo>
                    <a:pt x="986" y="373"/>
                  </a:lnTo>
                  <a:lnTo>
                    <a:pt x="757" y="2223"/>
                  </a:lnTo>
                  <a:close/>
                </a:path>
              </a:pathLst>
            </a:custGeom>
            <a:solidFill>
              <a:srgbClr val="282F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1" name="Freeform 308">
              <a:extLst>
                <a:ext uri="{FF2B5EF4-FFF2-40B4-BE49-F238E27FC236}">
                  <a16:creationId xmlns:a16="http://schemas.microsoft.com/office/drawing/2014/main" id="{D8770356-5CC0-49B4-B337-D871628C450C}"/>
                </a:ext>
              </a:extLst>
            </p:cNvPr>
            <p:cNvSpPr>
              <a:spLocks/>
            </p:cNvSpPr>
            <p:nvPr/>
          </p:nvSpPr>
          <p:spPr bwMode="auto">
            <a:xfrm>
              <a:off x="-10994565" y="-14096663"/>
              <a:ext cx="6588054" cy="7503907"/>
            </a:xfrm>
            <a:custGeom>
              <a:avLst/>
              <a:gdLst>
                <a:gd name="T0" fmla="*/ 757 w 986"/>
                <a:gd name="T1" fmla="*/ 2223 h 2223"/>
                <a:gd name="T2" fmla="*/ 0 w 986"/>
                <a:gd name="T3" fmla="*/ 1850 h 2223"/>
                <a:gd name="T4" fmla="*/ 228 w 986"/>
                <a:gd name="T5" fmla="*/ 0 h 2223"/>
                <a:gd name="T6" fmla="*/ 986 w 986"/>
                <a:gd name="T7" fmla="*/ 373 h 2223"/>
                <a:gd name="T8" fmla="*/ 757 w 986"/>
                <a:gd name="T9" fmla="*/ 2223 h 2223"/>
              </a:gdLst>
              <a:ahLst/>
              <a:cxnLst>
                <a:cxn ang="0">
                  <a:pos x="T0" y="T1"/>
                </a:cxn>
                <a:cxn ang="0">
                  <a:pos x="T2" y="T3"/>
                </a:cxn>
                <a:cxn ang="0">
                  <a:pos x="T4" y="T5"/>
                </a:cxn>
                <a:cxn ang="0">
                  <a:pos x="T6" y="T7"/>
                </a:cxn>
                <a:cxn ang="0">
                  <a:pos x="T8" y="T9"/>
                </a:cxn>
              </a:cxnLst>
              <a:rect l="0" t="0" r="r" b="b"/>
              <a:pathLst>
                <a:path w="986" h="2223">
                  <a:moveTo>
                    <a:pt x="757" y="2223"/>
                  </a:moveTo>
                  <a:lnTo>
                    <a:pt x="0" y="1850"/>
                  </a:lnTo>
                  <a:lnTo>
                    <a:pt x="228" y="0"/>
                  </a:lnTo>
                  <a:lnTo>
                    <a:pt x="986" y="373"/>
                  </a:lnTo>
                  <a:lnTo>
                    <a:pt x="757" y="2223"/>
                  </a:lnTo>
                </a:path>
              </a:pathLst>
            </a:custGeom>
            <a:solidFill>
              <a:schemeClr val="tx2"/>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122" name="Freeform 309">
              <a:extLst>
                <a:ext uri="{FF2B5EF4-FFF2-40B4-BE49-F238E27FC236}">
                  <a16:creationId xmlns:a16="http://schemas.microsoft.com/office/drawing/2014/main" id="{46A1BBD5-0D51-47BC-854C-3D7720358AD3}"/>
                </a:ext>
              </a:extLst>
            </p:cNvPr>
            <p:cNvSpPr>
              <a:spLocks/>
            </p:cNvSpPr>
            <p:nvPr/>
          </p:nvSpPr>
          <p:spPr bwMode="auto">
            <a:xfrm>
              <a:off x="-11074744" y="-14197929"/>
              <a:ext cx="6588054" cy="7503907"/>
            </a:xfrm>
            <a:custGeom>
              <a:avLst/>
              <a:gdLst>
                <a:gd name="T0" fmla="*/ 758 w 986"/>
                <a:gd name="T1" fmla="*/ 2223 h 2223"/>
                <a:gd name="T2" fmla="*/ 0 w 986"/>
                <a:gd name="T3" fmla="*/ 1849 h 2223"/>
                <a:gd name="T4" fmla="*/ 228 w 986"/>
                <a:gd name="T5" fmla="*/ 0 h 2223"/>
                <a:gd name="T6" fmla="*/ 986 w 986"/>
                <a:gd name="T7" fmla="*/ 372 h 2223"/>
                <a:gd name="T8" fmla="*/ 758 w 986"/>
                <a:gd name="T9" fmla="*/ 2223 h 2223"/>
              </a:gdLst>
              <a:ahLst/>
              <a:cxnLst>
                <a:cxn ang="0">
                  <a:pos x="T0" y="T1"/>
                </a:cxn>
                <a:cxn ang="0">
                  <a:pos x="T2" y="T3"/>
                </a:cxn>
                <a:cxn ang="0">
                  <a:pos x="T4" y="T5"/>
                </a:cxn>
                <a:cxn ang="0">
                  <a:pos x="T6" y="T7"/>
                </a:cxn>
                <a:cxn ang="0">
                  <a:pos x="T8" y="T9"/>
                </a:cxn>
              </a:cxnLst>
              <a:rect l="0" t="0" r="r" b="b"/>
              <a:pathLst>
                <a:path w="986" h="2223">
                  <a:moveTo>
                    <a:pt x="758" y="2223"/>
                  </a:moveTo>
                  <a:lnTo>
                    <a:pt x="0" y="1849"/>
                  </a:lnTo>
                  <a:lnTo>
                    <a:pt x="228" y="0"/>
                  </a:lnTo>
                  <a:lnTo>
                    <a:pt x="986" y="372"/>
                  </a:lnTo>
                  <a:lnTo>
                    <a:pt x="758" y="22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3" name="Freeform 310">
              <a:extLst>
                <a:ext uri="{FF2B5EF4-FFF2-40B4-BE49-F238E27FC236}">
                  <a16:creationId xmlns:a16="http://schemas.microsoft.com/office/drawing/2014/main" id="{CD739F5B-8DE1-4E61-A8CE-28BA2ABB2E19}"/>
                </a:ext>
              </a:extLst>
            </p:cNvPr>
            <p:cNvSpPr>
              <a:spLocks/>
            </p:cNvSpPr>
            <p:nvPr/>
          </p:nvSpPr>
          <p:spPr bwMode="auto">
            <a:xfrm>
              <a:off x="-11074744" y="-14197929"/>
              <a:ext cx="6588054" cy="7503907"/>
            </a:xfrm>
            <a:custGeom>
              <a:avLst/>
              <a:gdLst>
                <a:gd name="T0" fmla="*/ 758 w 986"/>
                <a:gd name="T1" fmla="*/ 2223 h 2223"/>
                <a:gd name="T2" fmla="*/ 0 w 986"/>
                <a:gd name="T3" fmla="*/ 1849 h 2223"/>
                <a:gd name="T4" fmla="*/ 228 w 986"/>
                <a:gd name="T5" fmla="*/ 0 h 2223"/>
                <a:gd name="T6" fmla="*/ 986 w 986"/>
                <a:gd name="T7" fmla="*/ 372 h 2223"/>
                <a:gd name="T8" fmla="*/ 758 w 986"/>
                <a:gd name="T9" fmla="*/ 2223 h 2223"/>
              </a:gdLst>
              <a:ahLst/>
              <a:cxnLst>
                <a:cxn ang="0">
                  <a:pos x="T0" y="T1"/>
                </a:cxn>
                <a:cxn ang="0">
                  <a:pos x="T2" y="T3"/>
                </a:cxn>
                <a:cxn ang="0">
                  <a:pos x="T4" y="T5"/>
                </a:cxn>
                <a:cxn ang="0">
                  <a:pos x="T6" y="T7"/>
                </a:cxn>
                <a:cxn ang="0">
                  <a:pos x="T8" y="T9"/>
                </a:cxn>
              </a:cxnLst>
              <a:rect l="0" t="0" r="r" b="b"/>
              <a:pathLst>
                <a:path w="986" h="2223">
                  <a:moveTo>
                    <a:pt x="758" y="2223"/>
                  </a:moveTo>
                  <a:lnTo>
                    <a:pt x="0" y="1849"/>
                  </a:lnTo>
                  <a:lnTo>
                    <a:pt x="228" y="0"/>
                  </a:lnTo>
                  <a:lnTo>
                    <a:pt x="986" y="372"/>
                  </a:lnTo>
                  <a:lnTo>
                    <a:pt x="758" y="22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124" name="Freeform 311">
              <a:extLst>
                <a:ext uri="{FF2B5EF4-FFF2-40B4-BE49-F238E27FC236}">
                  <a16:creationId xmlns:a16="http://schemas.microsoft.com/office/drawing/2014/main" id="{45797B25-BC7E-46C1-AA85-885FED0446B6}"/>
                </a:ext>
              </a:extLst>
            </p:cNvPr>
            <p:cNvSpPr>
              <a:spLocks/>
            </p:cNvSpPr>
            <p:nvPr/>
          </p:nvSpPr>
          <p:spPr bwMode="auto">
            <a:xfrm>
              <a:off x="-7486729" y="-10829104"/>
              <a:ext cx="1489998" cy="1097061"/>
            </a:xfrm>
            <a:custGeom>
              <a:avLst/>
              <a:gdLst>
                <a:gd name="T0" fmla="*/ 237 w 506"/>
                <a:gd name="T1" fmla="*/ 0 h 369"/>
                <a:gd name="T2" fmla="*/ 0 w 506"/>
                <a:gd name="T3" fmla="*/ 266 h 369"/>
                <a:gd name="T4" fmla="*/ 142 w 506"/>
                <a:gd name="T5" fmla="*/ 335 h 369"/>
                <a:gd name="T6" fmla="*/ 506 w 506"/>
                <a:gd name="T7" fmla="*/ 230 h 369"/>
                <a:gd name="T8" fmla="*/ 237 w 506"/>
                <a:gd name="T9" fmla="*/ 0 h 369"/>
              </a:gdLst>
              <a:ahLst/>
              <a:cxnLst>
                <a:cxn ang="0">
                  <a:pos x="T0" y="T1"/>
                </a:cxn>
                <a:cxn ang="0">
                  <a:pos x="T2" y="T3"/>
                </a:cxn>
                <a:cxn ang="0">
                  <a:pos x="T4" y="T5"/>
                </a:cxn>
                <a:cxn ang="0">
                  <a:pos x="T6" y="T7"/>
                </a:cxn>
                <a:cxn ang="0">
                  <a:pos x="T8" y="T9"/>
                </a:cxn>
              </a:cxnLst>
              <a:rect l="0" t="0" r="r" b="b"/>
              <a:pathLst>
                <a:path w="506" h="369">
                  <a:moveTo>
                    <a:pt x="237" y="0"/>
                  </a:moveTo>
                  <a:cubicBezTo>
                    <a:pt x="0" y="266"/>
                    <a:pt x="0" y="266"/>
                    <a:pt x="0" y="266"/>
                  </a:cubicBezTo>
                  <a:cubicBezTo>
                    <a:pt x="41" y="298"/>
                    <a:pt x="89" y="322"/>
                    <a:pt x="142" y="335"/>
                  </a:cubicBezTo>
                  <a:cubicBezTo>
                    <a:pt x="278" y="369"/>
                    <a:pt x="415" y="324"/>
                    <a:pt x="506" y="230"/>
                  </a:cubicBezTo>
                  <a:lnTo>
                    <a:pt x="237" y="0"/>
                  </a:ln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5" name="Freeform 312">
              <a:extLst>
                <a:ext uri="{FF2B5EF4-FFF2-40B4-BE49-F238E27FC236}">
                  <a16:creationId xmlns:a16="http://schemas.microsoft.com/office/drawing/2014/main" id="{D4004C3C-8BAA-4D9D-98BA-6F6A955B0874}"/>
                </a:ext>
              </a:extLst>
            </p:cNvPr>
            <p:cNvSpPr>
              <a:spLocks/>
            </p:cNvSpPr>
            <p:nvPr/>
          </p:nvSpPr>
          <p:spPr bwMode="auto">
            <a:xfrm>
              <a:off x="-6704980" y="-12007179"/>
              <a:ext cx="1135871" cy="1738421"/>
            </a:xfrm>
            <a:custGeom>
              <a:avLst/>
              <a:gdLst>
                <a:gd name="T0" fmla="*/ 0 w 385"/>
                <a:gd name="T1" fmla="*/ 346 h 583"/>
                <a:gd name="T2" fmla="*/ 276 w 385"/>
                <a:gd name="T3" fmla="*/ 583 h 583"/>
                <a:gd name="T4" fmla="*/ 337 w 385"/>
                <a:gd name="T5" fmla="*/ 452 h 583"/>
                <a:gd name="T6" fmla="*/ 85 w 385"/>
                <a:gd name="T7" fmla="*/ 0 h 583"/>
                <a:gd name="T8" fmla="*/ 0 w 385"/>
                <a:gd name="T9" fmla="*/ 346 h 583"/>
              </a:gdLst>
              <a:ahLst/>
              <a:cxnLst>
                <a:cxn ang="0">
                  <a:pos x="T0" y="T1"/>
                </a:cxn>
                <a:cxn ang="0">
                  <a:pos x="T2" y="T3"/>
                </a:cxn>
                <a:cxn ang="0">
                  <a:pos x="T4" y="T5"/>
                </a:cxn>
                <a:cxn ang="0">
                  <a:pos x="T6" y="T7"/>
                </a:cxn>
                <a:cxn ang="0">
                  <a:pos x="T8" y="T9"/>
                </a:cxn>
              </a:cxnLst>
              <a:rect l="0" t="0" r="r" b="b"/>
              <a:pathLst>
                <a:path w="385" h="583">
                  <a:moveTo>
                    <a:pt x="0" y="346"/>
                  </a:moveTo>
                  <a:cubicBezTo>
                    <a:pt x="276" y="583"/>
                    <a:pt x="276" y="583"/>
                    <a:pt x="276" y="583"/>
                  </a:cubicBezTo>
                  <a:cubicBezTo>
                    <a:pt x="304" y="545"/>
                    <a:pt x="325" y="501"/>
                    <a:pt x="337" y="452"/>
                  </a:cubicBezTo>
                  <a:cubicBezTo>
                    <a:pt x="385" y="257"/>
                    <a:pt x="273" y="61"/>
                    <a:pt x="85" y="0"/>
                  </a:cubicBezTo>
                  <a:lnTo>
                    <a:pt x="0" y="346"/>
                  </a:lnTo>
                  <a:close/>
                </a:path>
              </a:pathLst>
            </a:custGeom>
            <a:solidFill>
              <a:srgbClr val="FCB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6" name="Freeform 313">
              <a:extLst>
                <a:ext uri="{FF2B5EF4-FFF2-40B4-BE49-F238E27FC236}">
                  <a16:creationId xmlns:a16="http://schemas.microsoft.com/office/drawing/2014/main" id="{3B5E3CCD-48F8-46AC-B498-E493F2E0597C}"/>
                </a:ext>
              </a:extLst>
            </p:cNvPr>
            <p:cNvSpPr>
              <a:spLocks/>
            </p:cNvSpPr>
            <p:nvPr/>
          </p:nvSpPr>
          <p:spPr bwMode="auto">
            <a:xfrm>
              <a:off x="-7987847" y="-12145579"/>
              <a:ext cx="1376409" cy="2001716"/>
            </a:xfrm>
            <a:custGeom>
              <a:avLst/>
              <a:gdLst>
                <a:gd name="T0" fmla="*/ 128 w 465"/>
                <a:gd name="T1" fmla="*/ 672 h 672"/>
                <a:gd name="T2" fmla="*/ 377 w 465"/>
                <a:gd name="T3" fmla="*/ 391 h 672"/>
                <a:gd name="T4" fmla="*/ 465 w 465"/>
                <a:gd name="T5" fmla="*/ 34 h 672"/>
                <a:gd name="T6" fmla="*/ 32 w 465"/>
                <a:gd name="T7" fmla="*/ 317 h 672"/>
                <a:gd name="T8" fmla="*/ 128 w 465"/>
                <a:gd name="T9" fmla="*/ 672 h 672"/>
              </a:gdLst>
              <a:ahLst/>
              <a:cxnLst>
                <a:cxn ang="0">
                  <a:pos x="T0" y="T1"/>
                </a:cxn>
                <a:cxn ang="0">
                  <a:pos x="T2" y="T3"/>
                </a:cxn>
                <a:cxn ang="0">
                  <a:pos x="T4" y="T5"/>
                </a:cxn>
                <a:cxn ang="0">
                  <a:pos x="T6" y="T7"/>
                </a:cxn>
                <a:cxn ang="0">
                  <a:pos x="T8" y="T9"/>
                </a:cxn>
              </a:cxnLst>
              <a:rect l="0" t="0" r="r" b="b"/>
              <a:pathLst>
                <a:path w="465" h="672">
                  <a:moveTo>
                    <a:pt x="128" y="672"/>
                  </a:moveTo>
                  <a:cubicBezTo>
                    <a:pt x="377" y="391"/>
                    <a:pt x="377" y="391"/>
                    <a:pt x="377" y="391"/>
                  </a:cubicBezTo>
                  <a:cubicBezTo>
                    <a:pt x="465" y="34"/>
                    <a:pt x="465" y="34"/>
                    <a:pt x="465" y="34"/>
                  </a:cubicBezTo>
                  <a:cubicBezTo>
                    <a:pt x="271" y="0"/>
                    <a:pt x="80" y="123"/>
                    <a:pt x="32" y="317"/>
                  </a:cubicBezTo>
                  <a:cubicBezTo>
                    <a:pt x="0" y="449"/>
                    <a:pt x="40" y="581"/>
                    <a:pt x="128" y="672"/>
                  </a:cubicBez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7" name="Freeform 314">
              <a:extLst>
                <a:ext uri="{FF2B5EF4-FFF2-40B4-BE49-F238E27FC236}">
                  <a16:creationId xmlns:a16="http://schemas.microsoft.com/office/drawing/2014/main" id="{A8D9A6F9-819B-436C-95E2-8DF71BBE869C}"/>
                </a:ext>
              </a:extLst>
            </p:cNvPr>
            <p:cNvSpPr>
              <a:spLocks/>
            </p:cNvSpPr>
            <p:nvPr/>
          </p:nvSpPr>
          <p:spPr bwMode="auto">
            <a:xfrm>
              <a:off x="-9050223" y="-13688217"/>
              <a:ext cx="3828557" cy="1211831"/>
            </a:xfrm>
            <a:custGeom>
              <a:avLst/>
              <a:gdLst>
                <a:gd name="T0" fmla="*/ 10 w 573"/>
                <a:gd name="T1" fmla="*/ 0 h 359"/>
                <a:gd name="T2" fmla="*/ 0 w 573"/>
                <a:gd name="T3" fmla="*/ 82 h 359"/>
                <a:gd name="T4" fmla="*/ 563 w 573"/>
                <a:gd name="T5" fmla="*/ 359 h 359"/>
                <a:gd name="T6" fmla="*/ 573 w 573"/>
                <a:gd name="T7" fmla="*/ 277 h 359"/>
                <a:gd name="T8" fmla="*/ 10 w 573"/>
                <a:gd name="T9" fmla="*/ 0 h 359"/>
              </a:gdLst>
              <a:ahLst/>
              <a:cxnLst>
                <a:cxn ang="0">
                  <a:pos x="T0" y="T1"/>
                </a:cxn>
                <a:cxn ang="0">
                  <a:pos x="T2" y="T3"/>
                </a:cxn>
                <a:cxn ang="0">
                  <a:pos x="T4" y="T5"/>
                </a:cxn>
                <a:cxn ang="0">
                  <a:pos x="T6" y="T7"/>
                </a:cxn>
                <a:cxn ang="0">
                  <a:pos x="T8" y="T9"/>
                </a:cxn>
              </a:cxnLst>
              <a:rect l="0" t="0" r="r" b="b"/>
              <a:pathLst>
                <a:path w="573" h="359">
                  <a:moveTo>
                    <a:pt x="10" y="0"/>
                  </a:moveTo>
                  <a:lnTo>
                    <a:pt x="0" y="82"/>
                  </a:lnTo>
                  <a:lnTo>
                    <a:pt x="563" y="359"/>
                  </a:lnTo>
                  <a:lnTo>
                    <a:pt x="573" y="277"/>
                  </a:lnTo>
                  <a:lnTo>
                    <a:pt x="10"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8" name="Freeform 315">
              <a:extLst>
                <a:ext uri="{FF2B5EF4-FFF2-40B4-BE49-F238E27FC236}">
                  <a16:creationId xmlns:a16="http://schemas.microsoft.com/office/drawing/2014/main" id="{AA639265-E179-4FA1-81D9-8ADC3CEAEBCF}"/>
                </a:ext>
              </a:extLst>
            </p:cNvPr>
            <p:cNvSpPr>
              <a:spLocks/>
            </p:cNvSpPr>
            <p:nvPr/>
          </p:nvSpPr>
          <p:spPr bwMode="auto">
            <a:xfrm>
              <a:off x="-9050223" y="-13688217"/>
              <a:ext cx="3828557" cy="1211831"/>
            </a:xfrm>
            <a:custGeom>
              <a:avLst/>
              <a:gdLst>
                <a:gd name="T0" fmla="*/ 10 w 573"/>
                <a:gd name="T1" fmla="*/ 0 h 359"/>
                <a:gd name="T2" fmla="*/ 0 w 573"/>
                <a:gd name="T3" fmla="*/ 82 h 359"/>
                <a:gd name="T4" fmla="*/ 563 w 573"/>
                <a:gd name="T5" fmla="*/ 359 h 359"/>
                <a:gd name="T6" fmla="*/ 573 w 573"/>
                <a:gd name="T7" fmla="*/ 277 h 359"/>
                <a:gd name="T8" fmla="*/ 10 w 573"/>
                <a:gd name="T9" fmla="*/ 0 h 359"/>
              </a:gdLst>
              <a:ahLst/>
              <a:cxnLst>
                <a:cxn ang="0">
                  <a:pos x="T0" y="T1"/>
                </a:cxn>
                <a:cxn ang="0">
                  <a:pos x="T2" y="T3"/>
                </a:cxn>
                <a:cxn ang="0">
                  <a:pos x="T4" y="T5"/>
                </a:cxn>
                <a:cxn ang="0">
                  <a:pos x="T6" y="T7"/>
                </a:cxn>
                <a:cxn ang="0">
                  <a:pos x="T8" y="T9"/>
                </a:cxn>
              </a:cxnLst>
              <a:rect l="0" t="0" r="r" b="b"/>
              <a:pathLst>
                <a:path w="573" h="359">
                  <a:moveTo>
                    <a:pt x="10" y="0"/>
                  </a:moveTo>
                  <a:lnTo>
                    <a:pt x="0" y="82"/>
                  </a:lnTo>
                  <a:lnTo>
                    <a:pt x="563" y="359"/>
                  </a:lnTo>
                  <a:lnTo>
                    <a:pt x="573" y="277"/>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29" name="Freeform 316">
              <a:extLst>
                <a:ext uri="{FF2B5EF4-FFF2-40B4-BE49-F238E27FC236}">
                  <a16:creationId xmlns:a16="http://schemas.microsoft.com/office/drawing/2014/main" id="{ACEB0030-AA2E-4FA1-88F8-0A0E544A8E81}"/>
                </a:ext>
              </a:extLst>
            </p:cNvPr>
            <p:cNvSpPr>
              <a:spLocks/>
            </p:cNvSpPr>
            <p:nvPr/>
          </p:nvSpPr>
          <p:spPr bwMode="auto">
            <a:xfrm>
              <a:off x="-8555784" y="-13063735"/>
              <a:ext cx="2639233" cy="779757"/>
            </a:xfrm>
            <a:custGeom>
              <a:avLst/>
              <a:gdLst>
                <a:gd name="T0" fmla="*/ 5 w 395"/>
                <a:gd name="T1" fmla="*/ 0 h 231"/>
                <a:gd name="T2" fmla="*/ 0 w 395"/>
                <a:gd name="T3" fmla="*/ 39 h 231"/>
                <a:gd name="T4" fmla="*/ 390 w 395"/>
                <a:gd name="T5" fmla="*/ 231 h 231"/>
                <a:gd name="T6" fmla="*/ 395 w 395"/>
                <a:gd name="T7" fmla="*/ 192 h 231"/>
                <a:gd name="T8" fmla="*/ 5 w 395"/>
                <a:gd name="T9" fmla="*/ 0 h 231"/>
              </a:gdLst>
              <a:ahLst/>
              <a:cxnLst>
                <a:cxn ang="0">
                  <a:pos x="T0" y="T1"/>
                </a:cxn>
                <a:cxn ang="0">
                  <a:pos x="T2" y="T3"/>
                </a:cxn>
                <a:cxn ang="0">
                  <a:pos x="T4" y="T5"/>
                </a:cxn>
                <a:cxn ang="0">
                  <a:pos x="T6" y="T7"/>
                </a:cxn>
                <a:cxn ang="0">
                  <a:pos x="T8" y="T9"/>
                </a:cxn>
              </a:cxnLst>
              <a:rect l="0" t="0" r="r" b="b"/>
              <a:pathLst>
                <a:path w="395" h="231">
                  <a:moveTo>
                    <a:pt x="5" y="0"/>
                  </a:moveTo>
                  <a:lnTo>
                    <a:pt x="0" y="39"/>
                  </a:lnTo>
                  <a:lnTo>
                    <a:pt x="390" y="231"/>
                  </a:lnTo>
                  <a:lnTo>
                    <a:pt x="395" y="192"/>
                  </a:lnTo>
                  <a:lnTo>
                    <a:pt x="5"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0" name="Freeform 317">
              <a:extLst>
                <a:ext uri="{FF2B5EF4-FFF2-40B4-BE49-F238E27FC236}">
                  <a16:creationId xmlns:a16="http://schemas.microsoft.com/office/drawing/2014/main" id="{F13B54D1-CFC2-4BD8-8EA9-6DFE8953F81F}"/>
                </a:ext>
              </a:extLst>
            </p:cNvPr>
            <p:cNvSpPr>
              <a:spLocks/>
            </p:cNvSpPr>
            <p:nvPr/>
          </p:nvSpPr>
          <p:spPr bwMode="auto">
            <a:xfrm>
              <a:off x="-8555784" y="-13063735"/>
              <a:ext cx="2639233" cy="779757"/>
            </a:xfrm>
            <a:custGeom>
              <a:avLst/>
              <a:gdLst>
                <a:gd name="T0" fmla="*/ 5 w 395"/>
                <a:gd name="T1" fmla="*/ 0 h 231"/>
                <a:gd name="T2" fmla="*/ 0 w 395"/>
                <a:gd name="T3" fmla="*/ 39 h 231"/>
                <a:gd name="T4" fmla="*/ 390 w 395"/>
                <a:gd name="T5" fmla="*/ 231 h 231"/>
                <a:gd name="T6" fmla="*/ 395 w 395"/>
                <a:gd name="T7" fmla="*/ 192 h 231"/>
                <a:gd name="T8" fmla="*/ 5 w 395"/>
                <a:gd name="T9" fmla="*/ 0 h 231"/>
              </a:gdLst>
              <a:ahLst/>
              <a:cxnLst>
                <a:cxn ang="0">
                  <a:pos x="T0" y="T1"/>
                </a:cxn>
                <a:cxn ang="0">
                  <a:pos x="T2" y="T3"/>
                </a:cxn>
                <a:cxn ang="0">
                  <a:pos x="T4" y="T5"/>
                </a:cxn>
                <a:cxn ang="0">
                  <a:pos x="T6" y="T7"/>
                </a:cxn>
                <a:cxn ang="0">
                  <a:pos x="T8" y="T9"/>
                </a:cxn>
              </a:cxnLst>
              <a:rect l="0" t="0" r="r" b="b"/>
              <a:pathLst>
                <a:path w="395" h="231">
                  <a:moveTo>
                    <a:pt x="5" y="0"/>
                  </a:moveTo>
                  <a:lnTo>
                    <a:pt x="0" y="39"/>
                  </a:lnTo>
                  <a:lnTo>
                    <a:pt x="390" y="231"/>
                  </a:lnTo>
                  <a:lnTo>
                    <a:pt x="395" y="19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1" name="Freeform 318">
              <a:extLst>
                <a:ext uri="{FF2B5EF4-FFF2-40B4-BE49-F238E27FC236}">
                  <a16:creationId xmlns:a16="http://schemas.microsoft.com/office/drawing/2014/main" id="{3849288B-B217-4463-844D-612F25AB76DE}"/>
                </a:ext>
              </a:extLst>
            </p:cNvPr>
            <p:cNvSpPr>
              <a:spLocks/>
            </p:cNvSpPr>
            <p:nvPr/>
          </p:nvSpPr>
          <p:spPr bwMode="auto">
            <a:xfrm>
              <a:off x="-9223944" y="-12381869"/>
              <a:ext cx="1423182" cy="448951"/>
            </a:xfrm>
            <a:custGeom>
              <a:avLst/>
              <a:gdLst>
                <a:gd name="T0" fmla="*/ 3 w 213"/>
                <a:gd name="T1" fmla="*/ 0 h 133"/>
                <a:gd name="T2" fmla="*/ 0 w 213"/>
                <a:gd name="T3" fmla="*/ 30 h 133"/>
                <a:gd name="T4" fmla="*/ 209 w 213"/>
                <a:gd name="T5" fmla="*/ 133 h 133"/>
                <a:gd name="T6" fmla="*/ 213 w 213"/>
                <a:gd name="T7" fmla="*/ 103 h 133"/>
                <a:gd name="T8" fmla="*/ 3 w 213"/>
                <a:gd name="T9" fmla="*/ 0 h 133"/>
              </a:gdLst>
              <a:ahLst/>
              <a:cxnLst>
                <a:cxn ang="0">
                  <a:pos x="T0" y="T1"/>
                </a:cxn>
                <a:cxn ang="0">
                  <a:pos x="T2" y="T3"/>
                </a:cxn>
                <a:cxn ang="0">
                  <a:pos x="T4" y="T5"/>
                </a:cxn>
                <a:cxn ang="0">
                  <a:pos x="T6" y="T7"/>
                </a:cxn>
                <a:cxn ang="0">
                  <a:pos x="T8" y="T9"/>
                </a:cxn>
              </a:cxnLst>
              <a:rect l="0" t="0" r="r" b="b"/>
              <a:pathLst>
                <a:path w="213" h="133">
                  <a:moveTo>
                    <a:pt x="3" y="0"/>
                  </a:moveTo>
                  <a:lnTo>
                    <a:pt x="0" y="30"/>
                  </a:lnTo>
                  <a:lnTo>
                    <a:pt x="209" y="133"/>
                  </a:lnTo>
                  <a:lnTo>
                    <a:pt x="213" y="103"/>
                  </a:lnTo>
                  <a:lnTo>
                    <a:pt x="3"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2" name="Freeform 319">
              <a:extLst>
                <a:ext uri="{FF2B5EF4-FFF2-40B4-BE49-F238E27FC236}">
                  <a16:creationId xmlns:a16="http://schemas.microsoft.com/office/drawing/2014/main" id="{5352EDB0-141D-42A3-A843-4A011EA0DF08}"/>
                </a:ext>
              </a:extLst>
            </p:cNvPr>
            <p:cNvSpPr>
              <a:spLocks/>
            </p:cNvSpPr>
            <p:nvPr/>
          </p:nvSpPr>
          <p:spPr bwMode="auto">
            <a:xfrm>
              <a:off x="-9223944" y="-12381869"/>
              <a:ext cx="1423182" cy="448951"/>
            </a:xfrm>
            <a:custGeom>
              <a:avLst/>
              <a:gdLst>
                <a:gd name="T0" fmla="*/ 3 w 213"/>
                <a:gd name="T1" fmla="*/ 0 h 133"/>
                <a:gd name="T2" fmla="*/ 0 w 213"/>
                <a:gd name="T3" fmla="*/ 30 h 133"/>
                <a:gd name="T4" fmla="*/ 209 w 213"/>
                <a:gd name="T5" fmla="*/ 133 h 133"/>
                <a:gd name="T6" fmla="*/ 213 w 213"/>
                <a:gd name="T7" fmla="*/ 103 h 133"/>
                <a:gd name="T8" fmla="*/ 3 w 213"/>
                <a:gd name="T9" fmla="*/ 0 h 133"/>
              </a:gdLst>
              <a:ahLst/>
              <a:cxnLst>
                <a:cxn ang="0">
                  <a:pos x="T0" y="T1"/>
                </a:cxn>
                <a:cxn ang="0">
                  <a:pos x="T2" y="T3"/>
                </a:cxn>
                <a:cxn ang="0">
                  <a:pos x="T4" y="T5"/>
                </a:cxn>
                <a:cxn ang="0">
                  <a:pos x="T6" y="T7"/>
                </a:cxn>
                <a:cxn ang="0">
                  <a:pos x="T8" y="T9"/>
                </a:cxn>
              </a:cxnLst>
              <a:rect l="0" t="0" r="r" b="b"/>
              <a:pathLst>
                <a:path w="213" h="133">
                  <a:moveTo>
                    <a:pt x="3" y="0"/>
                  </a:moveTo>
                  <a:lnTo>
                    <a:pt x="0" y="30"/>
                  </a:lnTo>
                  <a:lnTo>
                    <a:pt x="209" y="133"/>
                  </a:lnTo>
                  <a:lnTo>
                    <a:pt x="213" y="10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3" name="Freeform 320">
              <a:extLst>
                <a:ext uri="{FF2B5EF4-FFF2-40B4-BE49-F238E27FC236}">
                  <a16:creationId xmlns:a16="http://schemas.microsoft.com/office/drawing/2014/main" id="{94200490-783D-4FC2-8CF1-1B6B3E54F8CC}"/>
                </a:ext>
              </a:extLst>
            </p:cNvPr>
            <p:cNvSpPr>
              <a:spLocks/>
            </p:cNvSpPr>
            <p:nvPr/>
          </p:nvSpPr>
          <p:spPr bwMode="auto">
            <a:xfrm>
              <a:off x="-9290760" y="-12111823"/>
              <a:ext cx="1202688" cy="394941"/>
            </a:xfrm>
            <a:custGeom>
              <a:avLst/>
              <a:gdLst>
                <a:gd name="T0" fmla="*/ 4 w 180"/>
                <a:gd name="T1" fmla="*/ 0 h 117"/>
                <a:gd name="T2" fmla="*/ 0 w 180"/>
                <a:gd name="T3" fmla="*/ 30 h 117"/>
                <a:gd name="T4" fmla="*/ 176 w 180"/>
                <a:gd name="T5" fmla="*/ 117 h 117"/>
                <a:gd name="T6" fmla="*/ 180 w 180"/>
                <a:gd name="T7" fmla="*/ 87 h 117"/>
                <a:gd name="T8" fmla="*/ 4 w 180"/>
                <a:gd name="T9" fmla="*/ 0 h 117"/>
              </a:gdLst>
              <a:ahLst/>
              <a:cxnLst>
                <a:cxn ang="0">
                  <a:pos x="T0" y="T1"/>
                </a:cxn>
                <a:cxn ang="0">
                  <a:pos x="T2" y="T3"/>
                </a:cxn>
                <a:cxn ang="0">
                  <a:pos x="T4" y="T5"/>
                </a:cxn>
                <a:cxn ang="0">
                  <a:pos x="T6" y="T7"/>
                </a:cxn>
                <a:cxn ang="0">
                  <a:pos x="T8" y="T9"/>
                </a:cxn>
              </a:cxnLst>
              <a:rect l="0" t="0" r="r" b="b"/>
              <a:pathLst>
                <a:path w="180" h="117">
                  <a:moveTo>
                    <a:pt x="4" y="0"/>
                  </a:moveTo>
                  <a:lnTo>
                    <a:pt x="0" y="30"/>
                  </a:lnTo>
                  <a:lnTo>
                    <a:pt x="176" y="117"/>
                  </a:lnTo>
                  <a:lnTo>
                    <a:pt x="180" y="87"/>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4" name="Freeform 321">
              <a:extLst>
                <a:ext uri="{FF2B5EF4-FFF2-40B4-BE49-F238E27FC236}">
                  <a16:creationId xmlns:a16="http://schemas.microsoft.com/office/drawing/2014/main" id="{1F45FFBA-A4D6-45D7-AAE7-2707F109F732}"/>
                </a:ext>
              </a:extLst>
            </p:cNvPr>
            <p:cNvSpPr>
              <a:spLocks/>
            </p:cNvSpPr>
            <p:nvPr/>
          </p:nvSpPr>
          <p:spPr bwMode="auto">
            <a:xfrm>
              <a:off x="-9290760" y="-12111823"/>
              <a:ext cx="1202688" cy="394941"/>
            </a:xfrm>
            <a:custGeom>
              <a:avLst/>
              <a:gdLst>
                <a:gd name="T0" fmla="*/ 4 w 180"/>
                <a:gd name="T1" fmla="*/ 0 h 117"/>
                <a:gd name="T2" fmla="*/ 0 w 180"/>
                <a:gd name="T3" fmla="*/ 30 h 117"/>
                <a:gd name="T4" fmla="*/ 176 w 180"/>
                <a:gd name="T5" fmla="*/ 117 h 117"/>
                <a:gd name="T6" fmla="*/ 180 w 180"/>
                <a:gd name="T7" fmla="*/ 87 h 117"/>
                <a:gd name="T8" fmla="*/ 4 w 180"/>
                <a:gd name="T9" fmla="*/ 0 h 117"/>
              </a:gdLst>
              <a:ahLst/>
              <a:cxnLst>
                <a:cxn ang="0">
                  <a:pos x="T0" y="T1"/>
                </a:cxn>
                <a:cxn ang="0">
                  <a:pos x="T2" y="T3"/>
                </a:cxn>
                <a:cxn ang="0">
                  <a:pos x="T4" y="T5"/>
                </a:cxn>
                <a:cxn ang="0">
                  <a:pos x="T6" y="T7"/>
                </a:cxn>
                <a:cxn ang="0">
                  <a:pos x="T8" y="T9"/>
                </a:cxn>
              </a:cxnLst>
              <a:rect l="0" t="0" r="r" b="b"/>
              <a:pathLst>
                <a:path w="180" h="117">
                  <a:moveTo>
                    <a:pt x="4" y="0"/>
                  </a:moveTo>
                  <a:lnTo>
                    <a:pt x="0" y="30"/>
                  </a:lnTo>
                  <a:lnTo>
                    <a:pt x="176" y="117"/>
                  </a:lnTo>
                  <a:lnTo>
                    <a:pt x="180" y="8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5" name="Freeform 322">
              <a:extLst>
                <a:ext uri="{FF2B5EF4-FFF2-40B4-BE49-F238E27FC236}">
                  <a16:creationId xmlns:a16="http://schemas.microsoft.com/office/drawing/2014/main" id="{8AEF68E3-6461-43D3-981B-4DE463954E27}"/>
                </a:ext>
              </a:extLst>
            </p:cNvPr>
            <p:cNvSpPr>
              <a:spLocks/>
            </p:cNvSpPr>
            <p:nvPr/>
          </p:nvSpPr>
          <p:spPr bwMode="auto">
            <a:xfrm>
              <a:off x="-9364256" y="-11808021"/>
              <a:ext cx="1035650" cy="354434"/>
            </a:xfrm>
            <a:custGeom>
              <a:avLst/>
              <a:gdLst>
                <a:gd name="T0" fmla="*/ 4 w 155"/>
                <a:gd name="T1" fmla="*/ 0 h 105"/>
                <a:gd name="T2" fmla="*/ 0 w 155"/>
                <a:gd name="T3" fmla="*/ 30 h 105"/>
                <a:gd name="T4" fmla="*/ 151 w 155"/>
                <a:gd name="T5" fmla="*/ 105 h 105"/>
                <a:gd name="T6" fmla="*/ 155 w 155"/>
                <a:gd name="T7" fmla="*/ 75 h 105"/>
                <a:gd name="T8" fmla="*/ 4 w 155"/>
                <a:gd name="T9" fmla="*/ 0 h 105"/>
              </a:gdLst>
              <a:ahLst/>
              <a:cxnLst>
                <a:cxn ang="0">
                  <a:pos x="T0" y="T1"/>
                </a:cxn>
                <a:cxn ang="0">
                  <a:pos x="T2" y="T3"/>
                </a:cxn>
                <a:cxn ang="0">
                  <a:pos x="T4" y="T5"/>
                </a:cxn>
                <a:cxn ang="0">
                  <a:pos x="T6" y="T7"/>
                </a:cxn>
                <a:cxn ang="0">
                  <a:pos x="T8" y="T9"/>
                </a:cxn>
              </a:cxnLst>
              <a:rect l="0" t="0" r="r" b="b"/>
              <a:pathLst>
                <a:path w="155" h="105">
                  <a:moveTo>
                    <a:pt x="4" y="0"/>
                  </a:moveTo>
                  <a:lnTo>
                    <a:pt x="0" y="30"/>
                  </a:lnTo>
                  <a:lnTo>
                    <a:pt x="151" y="105"/>
                  </a:lnTo>
                  <a:lnTo>
                    <a:pt x="155" y="75"/>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6" name="Freeform 323">
              <a:extLst>
                <a:ext uri="{FF2B5EF4-FFF2-40B4-BE49-F238E27FC236}">
                  <a16:creationId xmlns:a16="http://schemas.microsoft.com/office/drawing/2014/main" id="{58FD05B0-E1A6-487A-B5F7-0B970A5BC817}"/>
                </a:ext>
              </a:extLst>
            </p:cNvPr>
            <p:cNvSpPr>
              <a:spLocks/>
            </p:cNvSpPr>
            <p:nvPr/>
          </p:nvSpPr>
          <p:spPr bwMode="auto">
            <a:xfrm>
              <a:off x="-9364256" y="-11808021"/>
              <a:ext cx="1035650" cy="354434"/>
            </a:xfrm>
            <a:custGeom>
              <a:avLst/>
              <a:gdLst>
                <a:gd name="T0" fmla="*/ 4 w 155"/>
                <a:gd name="T1" fmla="*/ 0 h 105"/>
                <a:gd name="T2" fmla="*/ 0 w 155"/>
                <a:gd name="T3" fmla="*/ 30 h 105"/>
                <a:gd name="T4" fmla="*/ 151 w 155"/>
                <a:gd name="T5" fmla="*/ 105 h 105"/>
                <a:gd name="T6" fmla="*/ 155 w 155"/>
                <a:gd name="T7" fmla="*/ 75 h 105"/>
                <a:gd name="T8" fmla="*/ 4 w 155"/>
                <a:gd name="T9" fmla="*/ 0 h 105"/>
              </a:gdLst>
              <a:ahLst/>
              <a:cxnLst>
                <a:cxn ang="0">
                  <a:pos x="T0" y="T1"/>
                </a:cxn>
                <a:cxn ang="0">
                  <a:pos x="T2" y="T3"/>
                </a:cxn>
                <a:cxn ang="0">
                  <a:pos x="T4" y="T5"/>
                </a:cxn>
                <a:cxn ang="0">
                  <a:pos x="T6" y="T7"/>
                </a:cxn>
                <a:cxn ang="0">
                  <a:pos x="T8" y="T9"/>
                </a:cxn>
              </a:cxnLst>
              <a:rect l="0" t="0" r="r" b="b"/>
              <a:pathLst>
                <a:path w="155" h="105">
                  <a:moveTo>
                    <a:pt x="4" y="0"/>
                  </a:moveTo>
                  <a:lnTo>
                    <a:pt x="0" y="30"/>
                  </a:lnTo>
                  <a:lnTo>
                    <a:pt x="151" y="105"/>
                  </a:lnTo>
                  <a:lnTo>
                    <a:pt x="155" y="75"/>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7" name="Freeform 324">
              <a:extLst>
                <a:ext uri="{FF2B5EF4-FFF2-40B4-BE49-F238E27FC236}">
                  <a16:creationId xmlns:a16="http://schemas.microsoft.com/office/drawing/2014/main" id="{F3FDAD54-2D24-49D9-9ECB-EB19A7D342FA}"/>
                </a:ext>
              </a:extLst>
            </p:cNvPr>
            <p:cNvSpPr>
              <a:spLocks/>
            </p:cNvSpPr>
            <p:nvPr/>
          </p:nvSpPr>
          <p:spPr bwMode="auto">
            <a:xfrm>
              <a:off x="-9444434" y="-11494091"/>
              <a:ext cx="1035650" cy="351060"/>
            </a:xfrm>
            <a:custGeom>
              <a:avLst/>
              <a:gdLst>
                <a:gd name="T0" fmla="*/ 4 w 155"/>
                <a:gd name="T1" fmla="*/ 0 h 104"/>
                <a:gd name="T2" fmla="*/ 0 w 155"/>
                <a:gd name="T3" fmla="*/ 30 h 104"/>
                <a:gd name="T4" fmla="*/ 152 w 155"/>
                <a:gd name="T5" fmla="*/ 104 h 104"/>
                <a:gd name="T6" fmla="*/ 155 w 155"/>
                <a:gd name="T7" fmla="*/ 74 h 104"/>
                <a:gd name="T8" fmla="*/ 4 w 155"/>
                <a:gd name="T9" fmla="*/ 0 h 104"/>
              </a:gdLst>
              <a:ahLst/>
              <a:cxnLst>
                <a:cxn ang="0">
                  <a:pos x="T0" y="T1"/>
                </a:cxn>
                <a:cxn ang="0">
                  <a:pos x="T2" y="T3"/>
                </a:cxn>
                <a:cxn ang="0">
                  <a:pos x="T4" y="T5"/>
                </a:cxn>
                <a:cxn ang="0">
                  <a:pos x="T6" y="T7"/>
                </a:cxn>
                <a:cxn ang="0">
                  <a:pos x="T8" y="T9"/>
                </a:cxn>
              </a:cxnLst>
              <a:rect l="0" t="0" r="r" b="b"/>
              <a:pathLst>
                <a:path w="155" h="104">
                  <a:moveTo>
                    <a:pt x="4" y="0"/>
                  </a:moveTo>
                  <a:lnTo>
                    <a:pt x="0" y="30"/>
                  </a:lnTo>
                  <a:lnTo>
                    <a:pt x="152" y="104"/>
                  </a:lnTo>
                  <a:lnTo>
                    <a:pt x="155" y="74"/>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8" name="Freeform 325">
              <a:extLst>
                <a:ext uri="{FF2B5EF4-FFF2-40B4-BE49-F238E27FC236}">
                  <a16:creationId xmlns:a16="http://schemas.microsoft.com/office/drawing/2014/main" id="{7144145A-9CFA-46A9-A821-4DBDAFBB5E60}"/>
                </a:ext>
              </a:extLst>
            </p:cNvPr>
            <p:cNvSpPr>
              <a:spLocks/>
            </p:cNvSpPr>
            <p:nvPr/>
          </p:nvSpPr>
          <p:spPr bwMode="auto">
            <a:xfrm>
              <a:off x="-9444434" y="-11494091"/>
              <a:ext cx="1035650" cy="351060"/>
            </a:xfrm>
            <a:custGeom>
              <a:avLst/>
              <a:gdLst>
                <a:gd name="T0" fmla="*/ 4 w 155"/>
                <a:gd name="T1" fmla="*/ 0 h 104"/>
                <a:gd name="T2" fmla="*/ 0 w 155"/>
                <a:gd name="T3" fmla="*/ 30 h 104"/>
                <a:gd name="T4" fmla="*/ 152 w 155"/>
                <a:gd name="T5" fmla="*/ 104 h 104"/>
                <a:gd name="T6" fmla="*/ 155 w 155"/>
                <a:gd name="T7" fmla="*/ 74 h 104"/>
                <a:gd name="T8" fmla="*/ 4 w 155"/>
                <a:gd name="T9" fmla="*/ 0 h 104"/>
              </a:gdLst>
              <a:ahLst/>
              <a:cxnLst>
                <a:cxn ang="0">
                  <a:pos x="T0" y="T1"/>
                </a:cxn>
                <a:cxn ang="0">
                  <a:pos x="T2" y="T3"/>
                </a:cxn>
                <a:cxn ang="0">
                  <a:pos x="T4" y="T5"/>
                </a:cxn>
                <a:cxn ang="0">
                  <a:pos x="T6" y="T7"/>
                </a:cxn>
                <a:cxn ang="0">
                  <a:pos x="T8" y="T9"/>
                </a:cxn>
              </a:cxnLst>
              <a:rect l="0" t="0" r="r" b="b"/>
              <a:pathLst>
                <a:path w="155" h="104">
                  <a:moveTo>
                    <a:pt x="4" y="0"/>
                  </a:moveTo>
                  <a:lnTo>
                    <a:pt x="0" y="30"/>
                  </a:lnTo>
                  <a:lnTo>
                    <a:pt x="152" y="104"/>
                  </a:lnTo>
                  <a:lnTo>
                    <a:pt x="155" y="7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39" name="Freeform 326">
              <a:extLst>
                <a:ext uri="{FF2B5EF4-FFF2-40B4-BE49-F238E27FC236}">
                  <a16:creationId xmlns:a16="http://schemas.microsoft.com/office/drawing/2014/main" id="{0AF1634F-7BAC-4C46-86E7-D2E166BF6F69}"/>
                </a:ext>
              </a:extLst>
            </p:cNvPr>
            <p:cNvSpPr>
              <a:spLocks/>
            </p:cNvSpPr>
            <p:nvPr/>
          </p:nvSpPr>
          <p:spPr bwMode="auto">
            <a:xfrm>
              <a:off x="-9517934" y="-11170036"/>
              <a:ext cx="1196007" cy="394941"/>
            </a:xfrm>
            <a:custGeom>
              <a:avLst/>
              <a:gdLst>
                <a:gd name="T0" fmla="*/ 3 w 179"/>
                <a:gd name="T1" fmla="*/ 0 h 117"/>
                <a:gd name="T2" fmla="*/ 0 w 179"/>
                <a:gd name="T3" fmla="*/ 30 h 117"/>
                <a:gd name="T4" fmla="*/ 176 w 179"/>
                <a:gd name="T5" fmla="*/ 117 h 117"/>
                <a:gd name="T6" fmla="*/ 179 w 179"/>
                <a:gd name="T7" fmla="*/ 87 h 117"/>
                <a:gd name="T8" fmla="*/ 3 w 179"/>
                <a:gd name="T9" fmla="*/ 0 h 117"/>
              </a:gdLst>
              <a:ahLst/>
              <a:cxnLst>
                <a:cxn ang="0">
                  <a:pos x="T0" y="T1"/>
                </a:cxn>
                <a:cxn ang="0">
                  <a:pos x="T2" y="T3"/>
                </a:cxn>
                <a:cxn ang="0">
                  <a:pos x="T4" y="T5"/>
                </a:cxn>
                <a:cxn ang="0">
                  <a:pos x="T6" y="T7"/>
                </a:cxn>
                <a:cxn ang="0">
                  <a:pos x="T8" y="T9"/>
                </a:cxn>
              </a:cxnLst>
              <a:rect l="0" t="0" r="r" b="b"/>
              <a:pathLst>
                <a:path w="179" h="117">
                  <a:moveTo>
                    <a:pt x="3" y="0"/>
                  </a:moveTo>
                  <a:lnTo>
                    <a:pt x="0" y="30"/>
                  </a:lnTo>
                  <a:lnTo>
                    <a:pt x="176" y="117"/>
                  </a:lnTo>
                  <a:lnTo>
                    <a:pt x="179" y="87"/>
                  </a:lnTo>
                  <a:lnTo>
                    <a:pt x="3"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0" name="Freeform 327">
              <a:extLst>
                <a:ext uri="{FF2B5EF4-FFF2-40B4-BE49-F238E27FC236}">
                  <a16:creationId xmlns:a16="http://schemas.microsoft.com/office/drawing/2014/main" id="{5F3BCD0B-B7BD-435C-B353-517FA3541762}"/>
                </a:ext>
              </a:extLst>
            </p:cNvPr>
            <p:cNvSpPr>
              <a:spLocks/>
            </p:cNvSpPr>
            <p:nvPr/>
          </p:nvSpPr>
          <p:spPr bwMode="auto">
            <a:xfrm>
              <a:off x="-9517934" y="-11170036"/>
              <a:ext cx="1196007" cy="394941"/>
            </a:xfrm>
            <a:custGeom>
              <a:avLst/>
              <a:gdLst>
                <a:gd name="T0" fmla="*/ 3 w 179"/>
                <a:gd name="T1" fmla="*/ 0 h 117"/>
                <a:gd name="T2" fmla="*/ 0 w 179"/>
                <a:gd name="T3" fmla="*/ 30 h 117"/>
                <a:gd name="T4" fmla="*/ 176 w 179"/>
                <a:gd name="T5" fmla="*/ 117 h 117"/>
                <a:gd name="T6" fmla="*/ 179 w 179"/>
                <a:gd name="T7" fmla="*/ 87 h 117"/>
                <a:gd name="T8" fmla="*/ 3 w 179"/>
                <a:gd name="T9" fmla="*/ 0 h 117"/>
              </a:gdLst>
              <a:ahLst/>
              <a:cxnLst>
                <a:cxn ang="0">
                  <a:pos x="T0" y="T1"/>
                </a:cxn>
                <a:cxn ang="0">
                  <a:pos x="T2" y="T3"/>
                </a:cxn>
                <a:cxn ang="0">
                  <a:pos x="T4" y="T5"/>
                </a:cxn>
                <a:cxn ang="0">
                  <a:pos x="T6" y="T7"/>
                </a:cxn>
                <a:cxn ang="0">
                  <a:pos x="T8" y="T9"/>
                </a:cxn>
              </a:cxnLst>
              <a:rect l="0" t="0" r="r" b="b"/>
              <a:pathLst>
                <a:path w="179" h="117">
                  <a:moveTo>
                    <a:pt x="3" y="0"/>
                  </a:moveTo>
                  <a:lnTo>
                    <a:pt x="0" y="30"/>
                  </a:lnTo>
                  <a:lnTo>
                    <a:pt x="176" y="117"/>
                  </a:lnTo>
                  <a:lnTo>
                    <a:pt x="179" y="8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1" name="Freeform 328">
              <a:extLst>
                <a:ext uri="{FF2B5EF4-FFF2-40B4-BE49-F238E27FC236}">
                  <a16:creationId xmlns:a16="http://schemas.microsoft.com/office/drawing/2014/main" id="{49D8867D-1394-4B70-AFFE-F690D6F544E9}"/>
                </a:ext>
              </a:extLst>
            </p:cNvPr>
            <p:cNvSpPr>
              <a:spLocks/>
            </p:cNvSpPr>
            <p:nvPr/>
          </p:nvSpPr>
          <p:spPr bwMode="auto">
            <a:xfrm>
              <a:off x="-9591430" y="-10869610"/>
              <a:ext cx="1369729" cy="435449"/>
            </a:xfrm>
            <a:custGeom>
              <a:avLst/>
              <a:gdLst>
                <a:gd name="T0" fmla="*/ 3 w 205"/>
                <a:gd name="T1" fmla="*/ 0 h 129"/>
                <a:gd name="T2" fmla="*/ 0 w 205"/>
                <a:gd name="T3" fmla="*/ 30 h 129"/>
                <a:gd name="T4" fmla="*/ 201 w 205"/>
                <a:gd name="T5" fmla="*/ 129 h 129"/>
                <a:gd name="T6" fmla="*/ 205 w 205"/>
                <a:gd name="T7" fmla="*/ 99 h 129"/>
                <a:gd name="T8" fmla="*/ 3 w 205"/>
                <a:gd name="T9" fmla="*/ 0 h 129"/>
              </a:gdLst>
              <a:ahLst/>
              <a:cxnLst>
                <a:cxn ang="0">
                  <a:pos x="T0" y="T1"/>
                </a:cxn>
                <a:cxn ang="0">
                  <a:pos x="T2" y="T3"/>
                </a:cxn>
                <a:cxn ang="0">
                  <a:pos x="T4" y="T5"/>
                </a:cxn>
                <a:cxn ang="0">
                  <a:pos x="T6" y="T7"/>
                </a:cxn>
                <a:cxn ang="0">
                  <a:pos x="T8" y="T9"/>
                </a:cxn>
              </a:cxnLst>
              <a:rect l="0" t="0" r="r" b="b"/>
              <a:pathLst>
                <a:path w="205" h="129">
                  <a:moveTo>
                    <a:pt x="3" y="0"/>
                  </a:moveTo>
                  <a:lnTo>
                    <a:pt x="0" y="30"/>
                  </a:lnTo>
                  <a:lnTo>
                    <a:pt x="201" y="129"/>
                  </a:lnTo>
                  <a:lnTo>
                    <a:pt x="205" y="99"/>
                  </a:lnTo>
                  <a:lnTo>
                    <a:pt x="3"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2" name="Freeform 329">
              <a:extLst>
                <a:ext uri="{FF2B5EF4-FFF2-40B4-BE49-F238E27FC236}">
                  <a16:creationId xmlns:a16="http://schemas.microsoft.com/office/drawing/2014/main" id="{D68ADAC2-6C38-4F73-9F8C-C00D94283882}"/>
                </a:ext>
              </a:extLst>
            </p:cNvPr>
            <p:cNvSpPr>
              <a:spLocks/>
            </p:cNvSpPr>
            <p:nvPr/>
          </p:nvSpPr>
          <p:spPr bwMode="auto">
            <a:xfrm>
              <a:off x="-9591430" y="-10869610"/>
              <a:ext cx="1369729" cy="435449"/>
            </a:xfrm>
            <a:custGeom>
              <a:avLst/>
              <a:gdLst>
                <a:gd name="T0" fmla="*/ 3 w 205"/>
                <a:gd name="T1" fmla="*/ 0 h 129"/>
                <a:gd name="T2" fmla="*/ 0 w 205"/>
                <a:gd name="T3" fmla="*/ 30 h 129"/>
                <a:gd name="T4" fmla="*/ 201 w 205"/>
                <a:gd name="T5" fmla="*/ 129 h 129"/>
                <a:gd name="T6" fmla="*/ 205 w 205"/>
                <a:gd name="T7" fmla="*/ 99 h 129"/>
                <a:gd name="T8" fmla="*/ 3 w 205"/>
                <a:gd name="T9" fmla="*/ 0 h 129"/>
              </a:gdLst>
              <a:ahLst/>
              <a:cxnLst>
                <a:cxn ang="0">
                  <a:pos x="T0" y="T1"/>
                </a:cxn>
                <a:cxn ang="0">
                  <a:pos x="T2" y="T3"/>
                </a:cxn>
                <a:cxn ang="0">
                  <a:pos x="T4" y="T5"/>
                </a:cxn>
                <a:cxn ang="0">
                  <a:pos x="T6" y="T7"/>
                </a:cxn>
                <a:cxn ang="0">
                  <a:pos x="T8" y="T9"/>
                </a:cxn>
              </a:cxnLst>
              <a:rect l="0" t="0" r="r" b="b"/>
              <a:pathLst>
                <a:path w="205" h="129">
                  <a:moveTo>
                    <a:pt x="3" y="0"/>
                  </a:moveTo>
                  <a:lnTo>
                    <a:pt x="0" y="30"/>
                  </a:lnTo>
                  <a:lnTo>
                    <a:pt x="201" y="129"/>
                  </a:lnTo>
                  <a:lnTo>
                    <a:pt x="205" y="99"/>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3" name="Freeform 330">
              <a:extLst>
                <a:ext uri="{FF2B5EF4-FFF2-40B4-BE49-F238E27FC236}">
                  <a16:creationId xmlns:a16="http://schemas.microsoft.com/office/drawing/2014/main" id="{BAF4F305-0F51-4560-91CA-BA61CEDC44CC}"/>
                </a:ext>
              </a:extLst>
            </p:cNvPr>
            <p:cNvSpPr>
              <a:spLocks/>
            </p:cNvSpPr>
            <p:nvPr/>
          </p:nvSpPr>
          <p:spPr bwMode="auto">
            <a:xfrm>
              <a:off x="-10112594" y="-8283918"/>
              <a:ext cx="327401" cy="182281"/>
            </a:xfrm>
            <a:custGeom>
              <a:avLst/>
              <a:gdLst>
                <a:gd name="T0" fmla="*/ 4 w 49"/>
                <a:gd name="T1" fmla="*/ 0 h 54"/>
                <a:gd name="T2" fmla="*/ 0 w 49"/>
                <a:gd name="T3" fmla="*/ 32 h 54"/>
                <a:gd name="T4" fmla="*/ 45 w 49"/>
                <a:gd name="T5" fmla="*/ 54 h 54"/>
                <a:gd name="T6" fmla="*/ 49 w 49"/>
                <a:gd name="T7" fmla="*/ 22 h 54"/>
                <a:gd name="T8" fmla="*/ 4 w 49"/>
                <a:gd name="T9" fmla="*/ 0 h 54"/>
              </a:gdLst>
              <a:ahLst/>
              <a:cxnLst>
                <a:cxn ang="0">
                  <a:pos x="T0" y="T1"/>
                </a:cxn>
                <a:cxn ang="0">
                  <a:pos x="T2" y="T3"/>
                </a:cxn>
                <a:cxn ang="0">
                  <a:pos x="T4" y="T5"/>
                </a:cxn>
                <a:cxn ang="0">
                  <a:pos x="T6" y="T7"/>
                </a:cxn>
                <a:cxn ang="0">
                  <a:pos x="T8" y="T9"/>
                </a:cxn>
              </a:cxnLst>
              <a:rect l="0" t="0" r="r" b="b"/>
              <a:pathLst>
                <a:path w="49" h="54">
                  <a:moveTo>
                    <a:pt x="4" y="0"/>
                  </a:moveTo>
                  <a:lnTo>
                    <a:pt x="0" y="32"/>
                  </a:lnTo>
                  <a:lnTo>
                    <a:pt x="45" y="54"/>
                  </a:lnTo>
                  <a:lnTo>
                    <a:pt x="49" y="22"/>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4" name="Freeform 331">
              <a:extLst>
                <a:ext uri="{FF2B5EF4-FFF2-40B4-BE49-F238E27FC236}">
                  <a16:creationId xmlns:a16="http://schemas.microsoft.com/office/drawing/2014/main" id="{F3F0D0DF-3234-42CA-A0AE-3FFB2FA63A77}"/>
                </a:ext>
              </a:extLst>
            </p:cNvPr>
            <p:cNvSpPr>
              <a:spLocks/>
            </p:cNvSpPr>
            <p:nvPr/>
          </p:nvSpPr>
          <p:spPr bwMode="auto">
            <a:xfrm>
              <a:off x="-10112594" y="-8283918"/>
              <a:ext cx="327401" cy="182281"/>
            </a:xfrm>
            <a:custGeom>
              <a:avLst/>
              <a:gdLst>
                <a:gd name="T0" fmla="*/ 4 w 49"/>
                <a:gd name="T1" fmla="*/ 0 h 54"/>
                <a:gd name="T2" fmla="*/ 0 w 49"/>
                <a:gd name="T3" fmla="*/ 32 h 54"/>
                <a:gd name="T4" fmla="*/ 45 w 49"/>
                <a:gd name="T5" fmla="*/ 54 h 54"/>
                <a:gd name="T6" fmla="*/ 49 w 49"/>
                <a:gd name="T7" fmla="*/ 22 h 54"/>
                <a:gd name="T8" fmla="*/ 4 w 49"/>
                <a:gd name="T9" fmla="*/ 0 h 54"/>
              </a:gdLst>
              <a:ahLst/>
              <a:cxnLst>
                <a:cxn ang="0">
                  <a:pos x="T0" y="T1"/>
                </a:cxn>
                <a:cxn ang="0">
                  <a:pos x="T2" y="T3"/>
                </a:cxn>
                <a:cxn ang="0">
                  <a:pos x="T4" y="T5"/>
                </a:cxn>
                <a:cxn ang="0">
                  <a:pos x="T6" y="T7"/>
                </a:cxn>
                <a:cxn ang="0">
                  <a:pos x="T8" y="T9"/>
                </a:cxn>
              </a:cxnLst>
              <a:rect l="0" t="0" r="r" b="b"/>
              <a:pathLst>
                <a:path w="49" h="54">
                  <a:moveTo>
                    <a:pt x="4" y="0"/>
                  </a:moveTo>
                  <a:lnTo>
                    <a:pt x="0" y="32"/>
                  </a:lnTo>
                  <a:lnTo>
                    <a:pt x="45" y="54"/>
                  </a:lnTo>
                  <a:lnTo>
                    <a:pt x="49"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5" name="Freeform 332">
              <a:extLst>
                <a:ext uri="{FF2B5EF4-FFF2-40B4-BE49-F238E27FC236}">
                  <a16:creationId xmlns:a16="http://schemas.microsoft.com/office/drawing/2014/main" id="{04D1FA2F-64F8-4811-948E-8B6CB223A21D}"/>
                </a:ext>
              </a:extLst>
            </p:cNvPr>
            <p:cNvSpPr>
              <a:spLocks/>
            </p:cNvSpPr>
            <p:nvPr/>
          </p:nvSpPr>
          <p:spPr bwMode="auto">
            <a:xfrm>
              <a:off x="-9511251" y="-8135393"/>
              <a:ext cx="320717" cy="182281"/>
            </a:xfrm>
            <a:custGeom>
              <a:avLst/>
              <a:gdLst>
                <a:gd name="T0" fmla="*/ 4 w 48"/>
                <a:gd name="T1" fmla="*/ 0 h 54"/>
                <a:gd name="T2" fmla="*/ 0 w 48"/>
                <a:gd name="T3" fmla="*/ 32 h 54"/>
                <a:gd name="T4" fmla="*/ 45 w 48"/>
                <a:gd name="T5" fmla="*/ 54 h 54"/>
                <a:gd name="T6" fmla="*/ 48 w 48"/>
                <a:gd name="T7" fmla="*/ 22 h 54"/>
                <a:gd name="T8" fmla="*/ 4 w 48"/>
                <a:gd name="T9" fmla="*/ 0 h 54"/>
              </a:gdLst>
              <a:ahLst/>
              <a:cxnLst>
                <a:cxn ang="0">
                  <a:pos x="T0" y="T1"/>
                </a:cxn>
                <a:cxn ang="0">
                  <a:pos x="T2" y="T3"/>
                </a:cxn>
                <a:cxn ang="0">
                  <a:pos x="T4" y="T5"/>
                </a:cxn>
                <a:cxn ang="0">
                  <a:pos x="T6" y="T7"/>
                </a:cxn>
                <a:cxn ang="0">
                  <a:pos x="T8" y="T9"/>
                </a:cxn>
              </a:cxnLst>
              <a:rect l="0" t="0" r="r" b="b"/>
              <a:pathLst>
                <a:path w="48" h="54">
                  <a:moveTo>
                    <a:pt x="4" y="0"/>
                  </a:moveTo>
                  <a:lnTo>
                    <a:pt x="0" y="32"/>
                  </a:lnTo>
                  <a:lnTo>
                    <a:pt x="45" y="54"/>
                  </a:lnTo>
                  <a:lnTo>
                    <a:pt x="48" y="22"/>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6" name="Freeform 333">
              <a:extLst>
                <a:ext uri="{FF2B5EF4-FFF2-40B4-BE49-F238E27FC236}">
                  <a16:creationId xmlns:a16="http://schemas.microsoft.com/office/drawing/2014/main" id="{C4CC68F2-7441-4799-982C-469BAE610AD9}"/>
                </a:ext>
              </a:extLst>
            </p:cNvPr>
            <p:cNvSpPr>
              <a:spLocks/>
            </p:cNvSpPr>
            <p:nvPr/>
          </p:nvSpPr>
          <p:spPr bwMode="auto">
            <a:xfrm>
              <a:off x="-9511251" y="-8135393"/>
              <a:ext cx="320717" cy="182281"/>
            </a:xfrm>
            <a:custGeom>
              <a:avLst/>
              <a:gdLst>
                <a:gd name="T0" fmla="*/ 4 w 48"/>
                <a:gd name="T1" fmla="*/ 0 h 54"/>
                <a:gd name="T2" fmla="*/ 0 w 48"/>
                <a:gd name="T3" fmla="*/ 32 h 54"/>
                <a:gd name="T4" fmla="*/ 45 w 48"/>
                <a:gd name="T5" fmla="*/ 54 h 54"/>
                <a:gd name="T6" fmla="*/ 48 w 48"/>
                <a:gd name="T7" fmla="*/ 22 h 54"/>
                <a:gd name="T8" fmla="*/ 4 w 48"/>
                <a:gd name="T9" fmla="*/ 0 h 54"/>
              </a:gdLst>
              <a:ahLst/>
              <a:cxnLst>
                <a:cxn ang="0">
                  <a:pos x="T0" y="T1"/>
                </a:cxn>
                <a:cxn ang="0">
                  <a:pos x="T2" y="T3"/>
                </a:cxn>
                <a:cxn ang="0">
                  <a:pos x="T4" y="T5"/>
                </a:cxn>
                <a:cxn ang="0">
                  <a:pos x="T6" y="T7"/>
                </a:cxn>
                <a:cxn ang="0">
                  <a:pos x="T8" y="T9"/>
                </a:cxn>
              </a:cxnLst>
              <a:rect l="0" t="0" r="r" b="b"/>
              <a:pathLst>
                <a:path w="48" h="54">
                  <a:moveTo>
                    <a:pt x="4" y="0"/>
                  </a:moveTo>
                  <a:lnTo>
                    <a:pt x="0" y="32"/>
                  </a:lnTo>
                  <a:lnTo>
                    <a:pt x="45" y="54"/>
                  </a:lnTo>
                  <a:lnTo>
                    <a:pt x="48"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7" name="Freeform 334">
              <a:extLst>
                <a:ext uri="{FF2B5EF4-FFF2-40B4-BE49-F238E27FC236}">
                  <a16:creationId xmlns:a16="http://schemas.microsoft.com/office/drawing/2014/main" id="{C30C4E3B-7F07-4716-BCD1-32A75D5856CF}"/>
                </a:ext>
              </a:extLst>
            </p:cNvPr>
            <p:cNvSpPr>
              <a:spLocks/>
            </p:cNvSpPr>
            <p:nvPr/>
          </p:nvSpPr>
          <p:spPr bwMode="auto">
            <a:xfrm>
              <a:off x="-8916591" y="-7986867"/>
              <a:ext cx="327401" cy="182281"/>
            </a:xfrm>
            <a:custGeom>
              <a:avLst/>
              <a:gdLst>
                <a:gd name="T0" fmla="*/ 4 w 49"/>
                <a:gd name="T1" fmla="*/ 0 h 54"/>
                <a:gd name="T2" fmla="*/ 0 w 49"/>
                <a:gd name="T3" fmla="*/ 32 h 54"/>
                <a:gd name="T4" fmla="*/ 45 w 49"/>
                <a:gd name="T5" fmla="*/ 54 h 54"/>
                <a:gd name="T6" fmla="*/ 49 w 49"/>
                <a:gd name="T7" fmla="*/ 22 h 54"/>
                <a:gd name="T8" fmla="*/ 4 w 49"/>
                <a:gd name="T9" fmla="*/ 0 h 54"/>
              </a:gdLst>
              <a:ahLst/>
              <a:cxnLst>
                <a:cxn ang="0">
                  <a:pos x="T0" y="T1"/>
                </a:cxn>
                <a:cxn ang="0">
                  <a:pos x="T2" y="T3"/>
                </a:cxn>
                <a:cxn ang="0">
                  <a:pos x="T4" y="T5"/>
                </a:cxn>
                <a:cxn ang="0">
                  <a:pos x="T6" y="T7"/>
                </a:cxn>
                <a:cxn ang="0">
                  <a:pos x="T8" y="T9"/>
                </a:cxn>
              </a:cxnLst>
              <a:rect l="0" t="0" r="r" b="b"/>
              <a:pathLst>
                <a:path w="49" h="54">
                  <a:moveTo>
                    <a:pt x="4" y="0"/>
                  </a:moveTo>
                  <a:lnTo>
                    <a:pt x="0" y="32"/>
                  </a:lnTo>
                  <a:lnTo>
                    <a:pt x="45" y="54"/>
                  </a:lnTo>
                  <a:lnTo>
                    <a:pt x="49" y="22"/>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8" name="Freeform 335">
              <a:extLst>
                <a:ext uri="{FF2B5EF4-FFF2-40B4-BE49-F238E27FC236}">
                  <a16:creationId xmlns:a16="http://schemas.microsoft.com/office/drawing/2014/main" id="{F6790B21-5595-4CD2-BCC3-A7A45D55B447}"/>
                </a:ext>
              </a:extLst>
            </p:cNvPr>
            <p:cNvSpPr>
              <a:spLocks/>
            </p:cNvSpPr>
            <p:nvPr/>
          </p:nvSpPr>
          <p:spPr bwMode="auto">
            <a:xfrm>
              <a:off x="-8916591" y="-7986867"/>
              <a:ext cx="327401" cy="182281"/>
            </a:xfrm>
            <a:custGeom>
              <a:avLst/>
              <a:gdLst>
                <a:gd name="T0" fmla="*/ 4 w 49"/>
                <a:gd name="T1" fmla="*/ 0 h 54"/>
                <a:gd name="T2" fmla="*/ 0 w 49"/>
                <a:gd name="T3" fmla="*/ 32 h 54"/>
                <a:gd name="T4" fmla="*/ 45 w 49"/>
                <a:gd name="T5" fmla="*/ 54 h 54"/>
                <a:gd name="T6" fmla="*/ 49 w 49"/>
                <a:gd name="T7" fmla="*/ 22 h 54"/>
                <a:gd name="T8" fmla="*/ 4 w 49"/>
                <a:gd name="T9" fmla="*/ 0 h 54"/>
              </a:gdLst>
              <a:ahLst/>
              <a:cxnLst>
                <a:cxn ang="0">
                  <a:pos x="T0" y="T1"/>
                </a:cxn>
                <a:cxn ang="0">
                  <a:pos x="T2" y="T3"/>
                </a:cxn>
                <a:cxn ang="0">
                  <a:pos x="T4" y="T5"/>
                </a:cxn>
                <a:cxn ang="0">
                  <a:pos x="T6" y="T7"/>
                </a:cxn>
                <a:cxn ang="0">
                  <a:pos x="T8" y="T9"/>
                </a:cxn>
              </a:cxnLst>
              <a:rect l="0" t="0" r="r" b="b"/>
              <a:pathLst>
                <a:path w="49" h="54">
                  <a:moveTo>
                    <a:pt x="4" y="0"/>
                  </a:moveTo>
                  <a:lnTo>
                    <a:pt x="0" y="32"/>
                  </a:lnTo>
                  <a:lnTo>
                    <a:pt x="45" y="54"/>
                  </a:lnTo>
                  <a:lnTo>
                    <a:pt x="49"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49" name="Freeform 336">
              <a:extLst>
                <a:ext uri="{FF2B5EF4-FFF2-40B4-BE49-F238E27FC236}">
                  <a16:creationId xmlns:a16="http://schemas.microsoft.com/office/drawing/2014/main" id="{E67DFE1B-A803-4B72-8B4C-736B80CCFF32}"/>
                </a:ext>
              </a:extLst>
            </p:cNvPr>
            <p:cNvSpPr>
              <a:spLocks/>
            </p:cNvSpPr>
            <p:nvPr/>
          </p:nvSpPr>
          <p:spPr bwMode="auto">
            <a:xfrm>
              <a:off x="-8321927" y="-7834965"/>
              <a:ext cx="327401" cy="178905"/>
            </a:xfrm>
            <a:custGeom>
              <a:avLst/>
              <a:gdLst>
                <a:gd name="T0" fmla="*/ 4 w 49"/>
                <a:gd name="T1" fmla="*/ 0 h 53"/>
                <a:gd name="T2" fmla="*/ 0 w 49"/>
                <a:gd name="T3" fmla="*/ 31 h 53"/>
                <a:gd name="T4" fmla="*/ 45 w 49"/>
                <a:gd name="T5" fmla="*/ 53 h 53"/>
                <a:gd name="T6" fmla="*/ 49 w 49"/>
                <a:gd name="T7" fmla="*/ 22 h 53"/>
                <a:gd name="T8" fmla="*/ 4 w 49"/>
                <a:gd name="T9" fmla="*/ 0 h 53"/>
              </a:gdLst>
              <a:ahLst/>
              <a:cxnLst>
                <a:cxn ang="0">
                  <a:pos x="T0" y="T1"/>
                </a:cxn>
                <a:cxn ang="0">
                  <a:pos x="T2" y="T3"/>
                </a:cxn>
                <a:cxn ang="0">
                  <a:pos x="T4" y="T5"/>
                </a:cxn>
                <a:cxn ang="0">
                  <a:pos x="T6" y="T7"/>
                </a:cxn>
                <a:cxn ang="0">
                  <a:pos x="T8" y="T9"/>
                </a:cxn>
              </a:cxnLst>
              <a:rect l="0" t="0" r="r" b="b"/>
              <a:pathLst>
                <a:path w="49" h="53">
                  <a:moveTo>
                    <a:pt x="4" y="0"/>
                  </a:moveTo>
                  <a:lnTo>
                    <a:pt x="0" y="31"/>
                  </a:lnTo>
                  <a:lnTo>
                    <a:pt x="45" y="53"/>
                  </a:lnTo>
                  <a:lnTo>
                    <a:pt x="49" y="22"/>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0" name="Freeform 337">
              <a:extLst>
                <a:ext uri="{FF2B5EF4-FFF2-40B4-BE49-F238E27FC236}">
                  <a16:creationId xmlns:a16="http://schemas.microsoft.com/office/drawing/2014/main" id="{CAE99DC7-56EB-4823-848C-9EEFFF700E7A}"/>
                </a:ext>
              </a:extLst>
            </p:cNvPr>
            <p:cNvSpPr>
              <a:spLocks/>
            </p:cNvSpPr>
            <p:nvPr/>
          </p:nvSpPr>
          <p:spPr bwMode="auto">
            <a:xfrm>
              <a:off x="-8321927" y="-7834965"/>
              <a:ext cx="327401" cy="178905"/>
            </a:xfrm>
            <a:custGeom>
              <a:avLst/>
              <a:gdLst>
                <a:gd name="T0" fmla="*/ 4 w 49"/>
                <a:gd name="T1" fmla="*/ 0 h 53"/>
                <a:gd name="T2" fmla="*/ 0 w 49"/>
                <a:gd name="T3" fmla="*/ 31 h 53"/>
                <a:gd name="T4" fmla="*/ 45 w 49"/>
                <a:gd name="T5" fmla="*/ 53 h 53"/>
                <a:gd name="T6" fmla="*/ 49 w 49"/>
                <a:gd name="T7" fmla="*/ 22 h 53"/>
                <a:gd name="T8" fmla="*/ 4 w 49"/>
                <a:gd name="T9" fmla="*/ 0 h 53"/>
              </a:gdLst>
              <a:ahLst/>
              <a:cxnLst>
                <a:cxn ang="0">
                  <a:pos x="T0" y="T1"/>
                </a:cxn>
                <a:cxn ang="0">
                  <a:pos x="T2" y="T3"/>
                </a:cxn>
                <a:cxn ang="0">
                  <a:pos x="T4" y="T5"/>
                </a:cxn>
                <a:cxn ang="0">
                  <a:pos x="T6" y="T7"/>
                </a:cxn>
                <a:cxn ang="0">
                  <a:pos x="T8" y="T9"/>
                </a:cxn>
              </a:cxnLst>
              <a:rect l="0" t="0" r="r" b="b"/>
              <a:pathLst>
                <a:path w="49" h="53">
                  <a:moveTo>
                    <a:pt x="4" y="0"/>
                  </a:moveTo>
                  <a:lnTo>
                    <a:pt x="0" y="31"/>
                  </a:lnTo>
                  <a:lnTo>
                    <a:pt x="45" y="53"/>
                  </a:lnTo>
                  <a:lnTo>
                    <a:pt x="49"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1" name="Freeform 338">
              <a:extLst>
                <a:ext uri="{FF2B5EF4-FFF2-40B4-BE49-F238E27FC236}">
                  <a16:creationId xmlns:a16="http://schemas.microsoft.com/office/drawing/2014/main" id="{6557F894-CBBE-410C-B9B7-6774164BEECC}"/>
                </a:ext>
              </a:extLst>
            </p:cNvPr>
            <p:cNvSpPr>
              <a:spLocks/>
            </p:cNvSpPr>
            <p:nvPr/>
          </p:nvSpPr>
          <p:spPr bwMode="auto">
            <a:xfrm>
              <a:off x="-7720582" y="-7686440"/>
              <a:ext cx="327401" cy="178905"/>
            </a:xfrm>
            <a:custGeom>
              <a:avLst/>
              <a:gdLst>
                <a:gd name="T0" fmla="*/ 4 w 49"/>
                <a:gd name="T1" fmla="*/ 0 h 53"/>
                <a:gd name="T2" fmla="*/ 0 w 49"/>
                <a:gd name="T3" fmla="*/ 31 h 53"/>
                <a:gd name="T4" fmla="*/ 45 w 49"/>
                <a:gd name="T5" fmla="*/ 53 h 53"/>
                <a:gd name="T6" fmla="*/ 49 w 49"/>
                <a:gd name="T7" fmla="*/ 22 h 53"/>
                <a:gd name="T8" fmla="*/ 4 w 49"/>
                <a:gd name="T9" fmla="*/ 0 h 53"/>
              </a:gdLst>
              <a:ahLst/>
              <a:cxnLst>
                <a:cxn ang="0">
                  <a:pos x="T0" y="T1"/>
                </a:cxn>
                <a:cxn ang="0">
                  <a:pos x="T2" y="T3"/>
                </a:cxn>
                <a:cxn ang="0">
                  <a:pos x="T4" y="T5"/>
                </a:cxn>
                <a:cxn ang="0">
                  <a:pos x="T6" y="T7"/>
                </a:cxn>
                <a:cxn ang="0">
                  <a:pos x="T8" y="T9"/>
                </a:cxn>
              </a:cxnLst>
              <a:rect l="0" t="0" r="r" b="b"/>
              <a:pathLst>
                <a:path w="49" h="53">
                  <a:moveTo>
                    <a:pt x="4" y="0"/>
                  </a:moveTo>
                  <a:lnTo>
                    <a:pt x="0" y="31"/>
                  </a:lnTo>
                  <a:lnTo>
                    <a:pt x="45" y="53"/>
                  </a:lnTo>
                  <a:lnTo>
                    <a:pt x="49" y="22"/>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2" name="Freeform 339">
              <a:extLst>
                <a:ext uri="{FF2B5EF4-FFF2-40B4-BE49-F238E27FC236}">
                  <a16:creationId xmlns:a16="http://schemas.microsoft.com/office/drawing/2014/main" id="{0A823584-FC06-4B8B-B409-F28AE61CAEFA}"/>
                </a:ext>
              </a:extLst>
            </p:cNvPr>
            <p:cNvSpPr>
              <a:spLocks/>
            </p:cNvSpPr>
            <p:nvPr/>
          </p:nvSpPr>
          <p:spPr bwMode="auto">
            <a:xfrm>
              <a:off x="-7720582" y="-7686440"/>
              <a:ext cx="327401" cy="178905"/>
            </a:xfrm>
            <a:custGeom>
              <a:avLst/>
              <a:gdLst>
                <a:gd name="T0" fmla="*/ 4 w 49"/>
                <a:gd name="T1" fmla="*/ 0 h 53"/>
                <a:gd name="T2" fmla="*/ 0 w 49"/>
                <a:gd name="T3" fmla="*/ 31 h 53"/>
                <a:gd name="T4" fmla="*/ 45 w 49"/>
                <a:gd name="T5" fmla="*/ 53 h 53"/>
                <a:gd name="T6" fmla="*/ 49 w 49"/>
                <a:gd name="T7" fmla="*/ 22 h 53"/>
                <a:gd name="T8" fmla="*/ 4 w 49"/>
                <a:gd name="T9" fmla="*/ 0 h 53"/>
              </a:gdLst>
              <a:ahLst/>
              <a:cxnLst>
                <a:cxn ang="0">
                  <a:pos x="T0" y="T1"/>
                </a:cxn>
                <a:cxn ang="0">
                  <a:pos x="T2" y="T3"/>
                </a:cxn>
                <a:cxn ang="0">
                  <a:pos x="T4" y="T5"/>
                </a:cxn>
                <a:cxn ang="0">
                  <a:pos x="T6" y="T7"/>
                </a:cxn>
                <a:cxn ang="0">
                  <a:pos x="T8" y="T9"/>
                </a:cxn>
              </a:cxnLst>
              <a:rect l="0" t="0" r="r" b="b"/>
              <a:pathLst>
                <a:path w="49" h="53">
                  <a:moveTo>
                    <a:pt x="4" y="0"/>
                  </a:moveTo>
                  <a:lnTo>
                    <a:pt x="0" y="31"/>
                  </a:lnTo>
                  <a:lnTo>
                    <a:pt x="45" y="53"/>
                  </a:lnTo>
                  <a:lnTo>
                    <a:pt x="49"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3" name="Freeform 340">
              <a:extLst>
                <a:ext uri="{FF2B5EF4-FFF2-40B4-BE49-F238E27FC236}">
                  <a16:creationId xmlns:a16="http://schemas.microsoft.com/office/drawing/2014/main" id="{C13DEC12-C113-497A-B484-DE5BB171BD2D}"/>
                </a:ext>
              </a:extLst>
            </p:cNvPr>
            <p:cNvSpPr>
              <a:spLocks/>
            </p:cNvSpPr>
            <p:nvPr/>
          </p:nvSpPr>
          <p:spPr bwMode="auto">
            <a:xfrm>
              <a:off x="-7125923" y="-7541291"/>
              <a:ext cx="320717" cy="182281"/>
            </a:xfrm>
            <a:custGeom>
              <a:avLst/>
              <a:gdLst>
                <a:gd name="T0" fmla="*/ 4 w 48"/>
                <a:gd name="T1" fmla="*/ 0 h 54"/>
                <a:gd name="T2" fmla="*/ 0 w 48"/>
                <a:gd name="T3" fmla="*/ 32 h 54"/>
                <a:gd name="T4" fmla="*/ 45 w 48"/>
                <a:gd name="T5" fmla="*/ 54 h 54"/>
                <a:gd name="T6" fmla="*/ 48 w 48"/>
                <a:gd name="T7" fmla="*/ 22 h 54"/>
                <a:gd name="T8" fmla="*/ 4 w 48"/>
                <a:gd name="T9" fmla="*/ 0 h 54"/>
              </a:gdLst>
              <a:ahLst/>
              <a:cxnLst>
                <a:cxn ang="0">
                  <a:pos x="T0" y="T1"/>
                </a:cxn>
                <a:cxn ang="0">
                  <a:pos x="T2" y="T3"/>
                </a:cxn>
                <a:cxn ang="0">
                  <a:pos x="T4" y="T5"/>
                </a:cxn>
                <a:cxn ang="0">
                  <a:pos x="T6" y="T7"/>
                </a:cxn>
                <a:cxn ang="0">
                  <a:pos x="T8" y="T9"/>
                </a:cxn>
              </a:cxnLst>
              <a:rect l="0" t="0" r="r" b="b"/>
              <a:pathLst>
                <a:path w="48" h="54">
                  <a:moveTo>
                    <a:pt x="4" y="0"/>
                  </a:moveTo>
                  <a:lnTo>
                    <a:pt x="0" y="32"/>
                  </a:lnTo>
                  <a:lnTo>
                    <a:pt x="45" y="54"/>
                  </a:lnTo>
                  <a:lnTo>
                    <a:pt x="48" y="22"/>
                  </a:lnTo>
                  <a:lnTo>
                    <a:pt x="4" y="0"/>
                  </a:lnTo>
                  <a:close/>
                </a:path>
              </a:pathLst>
            </a:custGeom>
            <a:solidFill>
              <a:srgbClr val="D4D5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4" name="Freeform 341">
              <a:extLst>
                <a:ext uri="{FF2B5EF4-FFF2-40B4-BE49-F238E27FC236}">
                  <a16:creationId xmlns:a16="http://schemas.microsoft.com/office/drawing/2014/main" id="{55A586EE-F91A-41B2-BE31-0D5D76FB06FB}"/>
                </a:ext>
              </a:extLst>
            </p:cNvPr>
            <p:cNvSpPr>
              <a:spLocks/>
            </p:cNvSpPr>
            <p:nvPr/>
          </p:nvSpPr>
          <p:spPr bwMode="auto">
            <a:xfrm>
              <a:off x="-7125923" y="-7541291"/>
              <a:ext cx="320717" cy="182281"/>
            </a:xfrm>
            <a:custGeom>
              <a:avLst/>
              <a:gdLst>
                <a:gd name="T0" fmla="*/ 4 w 48"/>
                <a:gd name="T1" fmla="*/ 0 h 54"/>
                <a:gd name="T2" fmla="*/ 0 w 48"/>
                <a:gd name="T3" fmla="*/ 32 h 54"/>
                <a:gd name="T4" fmla="*/ 45 w 48"/>
                <a:gd name="T5" fmla="*/ 54 h 54"/>
                <a:gd name="T6" fmla="*/ 48 w 48"/>
                <a:gd name="T7" fmla="*/ 22 h 54"/>
                <a:gd name="T8" fmla="*/ 4 w 48"/>
                <a:gd name="T9" fmla="*/ 0 h 54"/>
              </a:gdLst>
              <a:ahLst/>
              <a:cxnLst>
                <a:cxn ang="0">
                  <a:pos x="T0" y="T1"/>
                </a:cxn>
                <a:cxn ang="0">
                  <a:pos x="T2" y="T3"/>
                </a:cxn>
                <a:cxn ang="0">
                  <a:pos x="T4" y="T5"/>
                </a:cxn>
                <a:cxn ang="0">
                  <a:pos x="T6" y="T7"/>
                </a:cxn>
                <a:cxn ang="0">
                  <a:pos x="T8" y="T9"/>
                </a:cxn>
              </a:cxnLst>
              <a:rect l="0" t="0" r="r" b="b"/>
              <a:pathLst>
                <a:path w="48" h="54">
                  <a:moveTo>
                    <a:pt x="4" y="0"/>
                  </a:moveTo>
                  <a:lnTo>
                    <a:pt x="0" y="32"/>
                  </a:lnTo>
                  <a:lnTo>
                    <a:pt x="45" y="54"/>
                  </a:lnTo>
                  <a:lnTo>
                    <a:pt x="48" y="2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5" name="Freeform 342">
              <a:extLst>
                <a:ext uri="{FF2B5EF4-FFF2-40B4-BE49-F238E27FC236}">
                  <a16:creationId xmlns:a16="http://schemas.microsoft.com/office/drawing/2014/main" id="{FCF583C6-B1E9-4CF8-8018-30689BD87830}"/>
                </a:ext>
              </a:extLst>
            </p:cNvPr>
            <p:cNvSpPr>
              <a:spLocks/>
            </p:cNvSpPr>
            <p:nvPr/>
          </p:nvSpPr>
          <p:spPr bwMode="auto">
            <a:xfrm>
              <a:off x="-10052462" y="-8982661"/>
              <a:ext cx="440985" cy="654862"/>
            </a:xfrm>
            <a:custGeom>
              <a:avLst/>
              <a:gdLst>
                <a:gd name="T0" fmla="*/ 44 w 66"/>
                <a:gd name="T1" fmla="*/ 194 h 194"/>
                <a:gd name="T2" fmla="*/ 0 w 66"/>
                <a:gd name="T3" fmla="*/ 172 h 194"/>
                <a:gd name="T4" fmla="*/ 21 w 66"/>
                <a:gd name="T5" fmla="*/ 0 h 194"/>
                <a:gd name="T6" fmla="*/ 66 w 66"/>
                <a:gd name="T7" fmla="*/ 22 h 194"/>
                <a:gd name="T8" fmla="*/ 44 w 66"/>
                <a:gd name="T9" fmla="*/ 194 h 194"/>
              </a:gdLst>
              <a:ahLst/>
              <a:cxnLst>
                <a:cxn ang="0">
                  <a:pos x="T0" y="T1"/>
                </a:cxn>
                <a:cxn ang="0">
                  <a:pos x="T2" y="T3"/>
                </a:cxn>
                <a:cxn ang="0">
                  <a:pos x="T4" y="T5"/>
                </a:cxn>
                <a:cxn ang="0">
                  <a:pos x="T6" y="T7"/>
                </a:cxn>
                <a:cxn ang="0">
                  <a:pos x="T8" y="T9"/>
                </a:cxn>
              </a:cxnLst>
              <a:rect l="0" t="0" r="r" b="b"/>
              <a:pathLst>
                <a:path w="66" h="194">
                  <a:moveTo>
                    <a:pt x="44" y="194"/>
                  </a:moveTo>
                  <a:lnTo>
                    <a:pt x="0" y="172"/>
                  </a:lnTo>
                  <a:lnTo>
                    <a:pt x="21" y="0"/>
                  </a:lnTo>
                  <a:lnTo>
                    <a:pt x="66" y="22"/>
                  </a:lnTo>
                  <a:lnTo>
                    <a:pt x="44" y="194"/>
                  </a:lnTo>
                  <a:close/>
                </a:path>
              </a:pathLst>
            </a:custGeom>
            <a:solidFill>
              <a:srgbClr val="42AF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6" name="Freeform 343">
              <a:extLst>
                <a:ext uri="{FF2B5EF4-FFF2-40B4-BE49-F238E27FC236}">
                  <a16:creationId xmlns:a16="http://schemas.microsoft.com/office/drawing/2014/main" id="{48A674BE-3C25-4526-A451-86A634DF6E00}"/>
                </a:ext>
              </a:extLst>
            </p:cNvPr>
            <p:cNvSpPr>
              <a:spLocks/>
            </p:cNvSpPr>
            <p:nvPr/>
          </p:nvSpPr>
          <p:spPr bwMode="auto">
            <a:xfrm>
              <a:off x="-9457798" y="-9593642"/>
              <a:ext cx="628070" cy="1414366"/>
            </a:xfrm>
            <a:custGeom>
              <a:avLst/>
              <a:gdLst>
                <a:gd name="T0" fmla="*/ 45 w 94"/>
                <a:gd name="T1" fmla="*/ 419 h 419"/>
                <a:gd name="T2" fmla="*/ 0 w 94"/>
                <a:gd name="T3" fmla="*/ 397 h 419"/>
                <a:gd name="T4" fmla="*/ 49 w 94"/>
                <a:gd name="T5" fmla="*/ 0 h 419"/>
                <a:gd name="T6" fmla="*/ 94 w 94"/>
                <a:gd name="T7" fmla="*/ 22 h 419"/>
                <a:gd name="T8" fmla="*/ 45 w 94"/>
                <a:gd name="T9" fmla="*/ 419 h 419"/>
              </a:gdLst>
              <a:ahLst/>
              <a:cxnLst>
                <a:cxn ang="0">
                  <a:pos x="T0" y="T1"/>
                </a:cxn>
                <a:cxn ang="0">
                  <a:pos x="T2" y="T3"/>
                </a:cxn>
                <a:cxn ang="0">
                  <a:pos x="T4" y="T5"/>
                </a:cxn>
                <a:cxn ang="0">
                  <a:pos x="T6" y="T7"/>
                </a:cxn>
                <a:cxn ang="0">
                  <a:pos x="T8" y="T9"/>
                </a:cxn>
              </a:cxnLst>
              <a:rect l="0" t="0" r="r" b="b"/>
              <a:pathLst>
                <a:path w="94" h="419">
                  <a:moveTo>
                    <a:pt x="45" y="419"/>
                  </a:moveTo>
                  <a:lnTo>
                    <a:pt x="0" y="397"/>
                  </a:lnTo>
                  <a:lnTo>
                    <a:pt x="49" y="0"/>
                  </a:lnTo>
                  <a:lnTo>
                    <a:pt x="94" y="22"/>
                  </a:lnTo>
                  <a:lnTo>
                    <a:pt x="45" y="419"/>
                  </a:lnTo>
                  <a:close/>
                </a:path>
              </a:pathLst>
            </a:custGeom>
            <a:solidFill>
              <a:srgbClr val="CB1B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7" name="Freeform 344">
              <a:extLst>
                <a:ext uri="{FF2B5EF4-FFF2-40B4-BE49-F238E27FC236}">
                  <a16:creationId xmlns:a16="http://schemas.microsoft.com/office/drawing/2014/main" id="{FF35B68D-29D0-43F5-A44E-D1A8EEA096BF}"/>
                </a:ext>
              </a:extLst>
            </p:cNvPr>
            <p:cNvSpPr>
              <a:spLocks/>
            </p:cNvSpPr>
            <p:nvPr/>
          </p:nvSpPr>
          <p:spPr bwMode="auto">
            <a:xfrm>
              <a:off x="-8856454" y="-8648480"/>
              <a:ext cx="427622" cy="614355"/>
            </a:xfrm>
            <a:custGeom>
              <a:avLst/>
              <a:gdLst>
                <a:gd name="T0" fmla="*/ 44 w 64"/>
                <a:gd name="T1" fmla="*/ 182 h 182"/>
                <a:gd name="T2" fmla="*/ 0 w 64"/>
                <a:gd name="T3" fmla="*/ 161 h 182"/>
                <a:gd name="T4" fmla="*/ 20 w 64"/>
                <a:gd name="T5" fmla="*/ 0 h 182"/>
                <a:gd name="T6" fmla="*/ 64 w 64"/>
                <a:gd name="T7" fmla="*/ 22 h 182"/>
                <a:gd name="T8" fmla="*/ 44 w 64"/>
                <a:gd name="T9" fmla="*/ 182 h 182"/>
              </a:gdLst>
              <a:ahLst/>
              <a:cxnLst>
                <a:cxn ang="0">
                  <a:pos x="T0" y="T1"/>
                </a:cxn>
                <a:cxn ang="0">
                  <a:pos x="T2" y="T3"/>
                </a:cxn>
                <a:cxn ang="0">
                  <a:pos x="T4" y="T5"/>
                </a:cxn>
                <a:cxn ang="0">
                  <a:pos x="T6" y="T7"/>
                </a:cxn>
                <a:cxn ang="0">
                  <a:pos x="T8" y="T9"/>
                </a:cxn>
              </a:cxnLst>
              <a:rect l="0" t="0" r="r" b="b"/>
              <a:pathLst>
                <a:path w="64" h="182">
                  <a:moveTo>
                    <a:pt x="44" y="182"/>
                  </a:moveTo>
                  <a:lnTo>
                    <a:pt x="0" y="161"/>
                  </a:lnTo>
                  <a:lnTo>
                    <a:pt x="20" y="0"/>
                  </a:lnTo>
                  <a:lnTo>
                    <a:pt x="64" y="22"/>
                  </a:lnTo>
                  <a:lnTo>
                    <a:pt x="44" y="182"/>
                  </a:ln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8" name="Freeform 345">
              <a:extLst>
                <a:ext uri="{FF2B5EF4-FFF2-40B4-BE49-F238E27FC236}">
                  <a16:creationId xmlns:a16="http://schemas.microsoft.com/office/drawing/2014/main" id="{08D08ED7-03E5-426B-BCFE-3BA329BA9B9B}"/>
                </a:ext>
              </a:extLst>
            </p:cNvPr>
            <p:cNvSpPr>
              <a:spLocks/>
            </p:cNvSpPr>
            <p:nvPr/>
          </p:nvSpPr>
          <p:spPr bwMode="auto">
            <a:xfrm>
              <a:off x="-8261794" y="-9056924"/>
              <a:ext cx="567937" cy="1171324"/>
            </a:xfrm>
            <a:custGeom>
              <a:avLst/>
              <a:gdLst>
                <a:gd name="T0" fmla="*/ 44 w 85"/>
                <a:gd name="T1" fmla="*/ 347 h 347"/>
                <a:gd name="T2" fmla="*/ 0 w 85"/>
                <a:gd name="T3" fmla="*/ 325 h 347"/>
                <a:gd name="T4" fmla="*/ 40 w 85"/>
                <a:gd name="T5" fmla="*/ 0 h 347"/>
                <a:gd name="T6" fmla="*/ 85 w 85"/>
                <a:gd name="T7" fmla="*/ 22 h 347"/>
                <a:gd name="T8" fmla="*/ 44 w 85"/>
                <a:gd name="T9" fmla="*/ 347 h 347"/>
              </a:gdLst>
              <a:ahLst/>
              <a:cxnLst>
                <a:cxn ang="0">
                  <a:pos x="T0" y="T1"/>
                </a:cxn>
                <a:cxn ang="0">
                  <a:pos x="T2" y="T3"/>
                </a:cxn>
                <a:cxn ang="0">
                  <a:pos x="T4" y="T5"/>
                </a:cxn>
                <a:cxn ang="0">
                  <a:pos x="T6" y="T7"/>
                </a:cxn>
                <a:cxn ang="0">
                  <a:pos x="T8" y="T9"/>
                </a:cxn>
              </a:cxnLst>
              <a:rect l="0" t="0" r="r" b="b"/>
              <a:pathLst>
                <a:path w="85" h="347">
                  <a:moveTo>
                    <a:pt x="44" y="347"/>
                  </a:moveTo>
                  <a:lnTo>
                    <a:pt x="0" y="325"/>
                  </a:lnTo>
                  <a:lnTo>
                    <a:pt x="40" y="0"/>
                  </a:lnTo>
                  <a:lnTo>
                    <a:pt x="85" y="22"/>
                  </a:lnTo>
                  <a:lnTo>
                    <a:pt x="44" y="347"/>
                  </a:lnTo>
                  <a:close/>
                </a:path>
              </a:pathLst>
            </a:custGeom>
            <a:solidFill>
              <a:srgbClr val="007A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59" name="Freeform 346">
              <a:extLst>
                <a:ext uri="{FF2B5EF4-FFF2-40B4-BE49-F238E27FC236}">
                  <a16:creationId xmlns:a16="http://schemas.microsoft.com/office/drawing/2014/main" id="{76971F4E-DF93-4B2A-85CF-775FE2C5DE9C}"/>
                </a:ext>
              </a:extLst>
            </p:cNvPr>
            <p:cNvSpPr>
              <a:spLocks/>
            </p:cNvSpPr>
            <p:nvPr/>
          </p:nvSpPr>
          <p:spPr bwMode="auto">
            <a:xfrm>
              <a:off x="-7667130" y="-8634978"/>
              <a:ext cx="501122" cy="901278"/>
            </a:xfrm>
            <a:custGeom>
              <a:avLst/>
              <a:gdLst>
                <a:gd name="T0" fmla="*/ 45 w 75"/>
                <a:gd name="T1" fmla="*/ 267 h 267"/>
                <a:gd name="T2" fmla="*/ 0 w 75"/>
                <a:gd name="T3" fmla="*/ 244 h 267"/>
                <a:gd name="T4" fmla="*/ 31 w 75"/>
                <a:gd name="T5" fmla="*/ 0 h 267"/>
                <a:gd name="T6" fmla="*/ 75 w 75"/>
                <a:gd name="T7" fmla="*/ 22 h 267"/>
                <a:gd name="T8" fmla="*/ 45 w 75"/>
                <a:gd name="T9" fmla="*/ 267 h 267"/>
              </a:gdLst>
              <a:ahLst/>
              <a:cxnLst>
                <a:cxn ang="0">
                  <a:pos x="T0" y="T1"/>
                </a:cxn>
                <a:cxn ang="0">
                  <a:pos x="T2" y="T3"/>
                </a:cxn>
                <a:cxn ang="0">
                  <a:pos x="T4" y="T5"/>
                </a:cxn>
                <a:cxn ang="0">
                  <a:pos x="T6" y="T7"/>
                </a:cxn>
                <a:cxn ang="0">
                  <a:pos x="T8" y="T9"/>
                </a:cxn>
              </a:cxnLst>
              <a:rect l="0" t="0" r="r" b="b"/>
              <a:pathLst>
                <a:path w="75" h="267">
                  <a:moveTo>
                    <a:pt x="45" y="267"/>
                  </a:moveTo>
                  <a:lnTo>
                    <a:pt x="0" y="244"/>
                  </a:lnTo>
                  <a:lnTo>
                    <a:pt x="31" y="0"/>
                  </a:lnTo>
                  <a:lnTo>
                    <a:pt x="75" y="22"/>
                  </a:lnTo>
                  <a:lnTo>
                    <a:pt x="45" y="267"/>
                  </a:lnTo>
                  <a:close/>
                </a:path>
              </a:pathLst>
            </a:custGeom>
            <a:solidFill>
              <a:srgbClr val="FCB4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60" name="Freeform 347">
              <a:extLst>
                <a:ext uri="{FF2B5EF4-FFF2-40B4-BE49-F238E27FC236}">
                  <a16:creationId xmlns:a16="http://schemas.microsoft.com/office/drawing/2014/main" id="{3DA0EF9D-7696-4875-9A03-087B4861BB5E}"/>
                </a:ext>
              </a:extLst>
            </p:cNvPr>
            <p:cNvSpPr>
              <a:spLocks/>
            </p:cNvSpPr>
            <p:nvPr/>
          </p:nvSpPr>
          <p:spPr bwMode="auto">
            <a:xfrm>
              <a:off x="-7072470" y="-9472122"/>
              <a:ext cx="741659" cy="1886947"/>
            </a:xfrm>
            <a:custGeom>
              <a:avLst/>
              <a:gdLst>
                <a:gd name="T0" fmla="*/ 45 w 111"/>
                <a:gd name="T1" fmla="*/ 559 h 559"/>
                <a:gd name="T2" fmla="*/ 0 w 111"/>
                <a:gd name="T3" fmla="*/ 537 h 559"/>
                <a:gd name="T4" fmla="*/ 67 w 111"/>
                <a:gd name="T5" fmla="*/ 0 h 559"/>
                <a:gd name="T6" fmla="*/ 111 w 111"/>
                <a:gd name="T7" fmla="*/ 22 h 559"/>
                <a:gd name="T8" fmla="*/ 45 w 111"/>
                <a:gd name="T9" fmla="*/ 559 h 559"/>
              </a:gdLst>
              <a:ahLst/>
              <a:cxnLst>
                <a:cxn ang="0">
                  <a:pos x="T0" y="T1"/>
                </a:cxn>
                <a:cxn ang="0">
                  <a:pos x="T2" y="T3"/>
                </a:cxn>
                <a:cxn ang="0">
                  <a:pos x="T4" y="T5"/>
                </a:cxn>
                <a:cxn ang="0">
                  <a:pos x="T6" y="T7"/>
                </a:cxn>
                <a:cxn ang="0">
                  <a:pos x="T8" y="T9"/>
                </a:cxn>
              </a:cxnLst>
              <a:rect l="0" t="0" r="r" b="b"/>
              <a:pathLst>
                <a:path w="111" h="559">
                  <a:moveTo>
                    <a:pt x="45" y="559"/>
                  </a:moveTo>
                  <a:lnTo>
                    <a:pt x="0" y="537"/>
                  </a:lnTo>
                  <a:lnTo>
                    <a:pt x="67" y="0"/>
                  </a:lnTo>
                  <a:lnTo>
                    <a:pt x="111" y="22"/>
                  </a:lnTo>
                  <a:lnTo>
                    <a:pt x="45" y="559"/>
                  </a:lnTo>
                  <a:close/>
                </a:path>
              </a:pathLst>
            </a:custGeom>
            <a:solidFill>
              <a:srgbClr val="074D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2" name="Group 1">
            <a:extLst>
              <a:ext uri="{FF2B5EF4-FFF2-40B4-BE49-F238E27FC236}">
                <a16:creationId xmlns:a16="http://schemas.microsoft.com/office/drawing/2014/main" id="{69B4A089-DCDE-4EE8-A4A7-14E6DD562FEB}"/>
              </a:ext>
            </a:extLst>
          </p:cNvPr>
          <p:cNvGrpSpPr/>
          <p:nvPr/>
        </p:nvGrpSpPr>
        <p:grpSpPr>
          <a:xfrm>
            <a:off x="4459076" y="2963244"/>
            <a:ext cx="941679" cy="1257040"/>
            <a:chOff x="-3310729" y="-9056926"/>
            <a:chExt cx="3287345" cy="4388250"/>
          </a:xfrm>
        </p:grpSpPr>
        <p:sp>
          <p:nvSpPr>
            <p:cNvPr id="245" name="Freeform 87">
              <a:extLst>
                <a:ext uri="{FF2B5EF4-FFF2-40B4-BE49-F238E27FC236}">
                  <a16:creationId xmlns:a16="http://schemas.microsoft.com/office/drawing/2014/main" id="{E3AE677C-263D-4708-9033-90CE3143892F}"/>
                </a:ext>
              </a:extLst>
            </p:cNvPr>
            <p:cNvSpPr>
              <a:spLocks/>
            </p:cNvSpPr>
            <p:nvPr/>
          </p:nvSpPr>
          <p:spPr bwMode="auto">
            <a:xfrm>
              <a:off x="-3310729" y="-9056926"/>
              <a:ext cx="3287345" cy="4388250"/>
            </a:xfrm>
            <a:custGeom>
              <a:avLst/>
              <a:gdLst>
                <a:gd name="T0" fmla="*/ 636 w 1113"/>
                <a:gd name="T1" fmla="*/ 72 h 1473"/>
                <a:gd name="T2" fmla="*/ 1092 w 1113"/>
                <a:gd name="T3" fmla="*/ 1138 h 1473"/>
                <a:gd name="T4" fmla="*/ 1041 w 1113"/>
                <a:gd name="T5" fmla="*/ 1266 h 1473"/>
                <a:gd name="T6" fmla="*/ 605 w 1113"/>
                <a:gd name="T7" fmla="*/ 1452 h 1473"/>
                <a:gd name="T8" fmla="*/ 478 w 1113"/>
                <a:gd name="T9" fmla="*/ 1401 h 1473"/>
                <a:gd name="T10" fmla="*/ 21 w 1113"/>
                <a:gd name="T11" fmla="*/ 335 h 1473"/>
                <a:gd name="T12" fmla="*/ 72 w 1113"/>
                <a:gd name="T13" fmla="*/ 207 h 1473"/>
                <a:gd name="T14" fmla="*/ 508 w 1113"/>
                <a:gd name="T15" fmla="*/ 21 h 1473"/>
                <a:gd name="T16" fmla="*/ 636 w 1113"/>
                <a:gd name="T17" fmla="*/ 72 h 1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3" h="1473">
                  <a:moveTo>
                    <a:pt x="636" y="72"/>
                  </a:moveTo>
                  <a:cubicBezTo>
                    <a:pt x="1092" y="1138"/>
                    <a:pt x="1092" y="1138"/>
                    <a:pt x="1092" y="1138"/>
                  </a:cubicBezTo>
                  <a:cubicBezTo>
                    <a:pt x="1113" y="1187"/>
                    <a:pt x="1090" y="1245"/>
                    <a:pt x="1041" y="1266"/>
                  </a:cubicBezTo>
                  <a:cubicBezTo>
                    <a:pt x="605" y="1452"/>
                    <a:pt x="605" y="1452"/>
                    <a:pt x="605" y="1452"/>
                  </a:cubicBezTo>
                  <a:cubicBezTo>
                    <a:pt x="556" y="1473"/>
                    <a:pt x="499" y="1450"/>
                    <a:pt x="478" y="1401"/>
                  </a:cubicBezTo>
                  <a:cubicBezTo>
                    <a:pt x="21" y="335"/>
                    <a:pt x="21" y="335"/>
                    <a:pt x="21" y="335"/>
                  </a:cubicBezTo>
                  <a:cubicBezTo>
                    <a:pt x="0" y="286"/>
                    <a:pt x="23" y="228"/>
                    <a:pt x="72" y="207"/>
                  </a:cubicBezTo>
                  <a:cubicBezTo>
                    <a:pt x="508" y="21"/>
                    <a:pt x="508" y="21"/>
                    <a:pt x="508" y="21"/>
                  </a:cubicBezTo>
                  <a:cubicBezTo>
                    <a:pt x="557" y="0"/>
                    <a:pt x="615" y="23"/>
                    <a:pt x="636" y="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246" name="Freeform 88">
              <a:extLst>
                <a:ext uri="{FF2B5EF4-FFF2-40B4-BE49-F238E27FC236}">
                  <a16:creationId xmlns:a16="http://schemas.microsoft.com/office/drawing/2014/main" id="{F5F4E68F-3081-48A6-920C-11DA36E430BC}"/>
                </a:ext>
              </a:extLst>
            </p:cNvPr>
            <p:cNvSpPr>
              <a:spLocks/>
            </p:cNvSpPr>
            <p:nvPr/>
          </p:nvSpPr>
          <p:spPr bwMode="auto">
            <a:xfrm>
              <a:off x="-3197142" y="-8945532"/>
              <a:ext cx="3066853" cy="4162087"/>
            </a:xfrm>
            <a:custGeom>
              <a:avLst/>
              <a:gdLst>
                <a:gd name="T0" fmla="*/ 571 w 1040"/>
                <a:gd name="T1" fmla="*/ 48 h 1397"/>
                <a:gd name="T2" fmla="*/ 1026 w 1040"/>
                <a:gd name="T3" fmla="*/ 1111 h 1397"/>
                <a:gd name="T4" fmla="*/ 991 w 1040"/>
                <a:gd name="T5" fmla="*/ 1196 h 1397"/>
                <a:gd name="T6" fmla="*/ 554 w 1040"/>
                <a:gd name="T7" fmla="*/ 1383 h 1397"/>
                <a:gd name="T8" fmla="*/ 469 w 1040"/>
                <a:gd name="T9" fmla="*/ 1349 h 1397"/>
                <a:gd name="T10" fmla="*/ 14 w 1040"/>
                <a:gd name="T11" fmla="*/ 286 h 1397"/>
                <a:gd name="T12" fmla="*/ 48 w 1040"/>
                <a:gd name="T13" fmla="*/ 201 h 1397"/>
                <a:gd name="T14" fmla="*/ 486 w 1040"/>
                <a:gd name="T15" fmla="*/ 14 h 1397"/>
                <a:gd name="T16" fmla="*/ 571 w 1040"/>
                <a:gd name="T17" fmla="*/ 48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0" h="1397">
                  <a:moveTo>
                    <a:pt x="571" y="48"/>
                  </a:moveTo>
                  <a:cubicBezTo>
                    <a:pt x="1026" y="1111"/>
                    <a:pt x="1026" y="1111"/>
                    <a:pt x="1026" y="1111"/>
                  </a:cubicBezTo>
                  <a:cubicBezTo>
                    <a:pt x="1040" y="1144"/>
                    <a:pt x="1024" y="1182"/>
                    <a:pt x="991" y="1196"/>
                  </a:cubicBezTo>
                  <a:cubicBezTo>
                    <a:pt x="554" y="1383"/>
                    <a:pt x="554" y="1383"/>
                    <a:pt x="554" y="1383"/>
                  </a:cubicBezTo>
                  <a:cubicBezTo>
                    <a:pt x="521" y="1397"/>
                    <a:pt x="483" y="1382"/>
                    <a:pt x="469" y="1349"/>
                  </a:cubicBezTo>
                  <a:cubicBezTo>
                    <a:pt x="14" y="286"/>
                    <a:pt x="14" y="286"/>
                    <a:pt x="14" y="286"/>
                  </a:cubicBezTo>
                  <a:cubicBezTo>
                    <a:pt x="0" y="254"/>
                    <a:pt x="15" y="215"/>
                    <a:pt x="48" y="201"/>
                  </a:cubicBezTo>
                  <a:cubicBezTo>
                    <a:pt x="486" y="14"/>
                    <a:pt x="486" y="14"/>
                    <a:pt x="486" y="14"/>
                  </a:cubicBezTo>
                  <a:cubicBezTo>
                    <a:pt x="518" y="0"/>
                    <a:pt x="557" y="15"/>
                    <a:pt x="571" y="4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247" name="Freeform 89">
              <a:extLst>
                <a:ext uri="{FF2B5EF4-FFF2-40B4-BE49-F238E27FC236}">
                  <a16:creationId xmlns:a16="http://schemas.microsoft.com/office/drawing/2014/main" id="{5DB6F5DD-A8D8-46D2-9CBE-C5074417A0E4}"/>
                </a:ext>
              </a:extLst>
            </p:cNvPr>
            <p:cNvSpPr>
              <a:spLocks/>
            </p:cNvSpPr>
            <p:nvPr/>
          </p:nvSpPr>
          <p:spPr bwMode="auto">
            <a:xfrm>
              <a:off x="-2949923" y="-8864518"/>
              <a:ext cx="1129190" cy="631233"/>
            </a:xfrm>
            <a:custGeom>
              <a:avLst/>
              <a:gdLst>
                <a:gd name="T0" fmla="*/ 0 w 384"/>
                <a:gd name="T1" fmla="*/ 155 h 212"/>
                <a:gd name="T2" fmla="*/ 14 w 384"/>
                <a:gd name="T3" fmla="*/ 188 h 212"/>
                <a:gd name="T4" fmla="*/ 57 w 384"/>
                <a:gd name="T5" fmla="*/ 205 h 212"/>
                <a:gd name="T6" fmla="*/ 360 w 384"/>
                <a:gd name="T7" fmla="*/ 75 h 212"/>
                <a:gd name="T8" fmla="*/ 377 w 384"/>
                <a:gd name="T9" fmla="*/ 33 h 212"/>
                <a:gd name="T10" fmla="*/ 363 w 384"/>
                <a:gd name="T11" fmla="*/ 0 h 212"/>
                <a:gd name="T12" fmla="*/ 0 w 384"/>
                <a:gd name="T13" fmla="*/ 155 h 212"/>
              </a:gdLst>
              <a:ahLst/>
              <a:cxnLst>
                <a:cxn ang="0">
                  <a:pos x="T0" y="T1"/>
                </a:cxn>
                <a:cxn ang="0">
                  <a:pos x="T2" y="T3"/>
                </a:cxn>
                <a:cxn ang="0">
                  <a:pos x="T4" y="T5"/>
                </a:cxn>
                <a:cxn ang="0">
                  <a:pos x="T6" y="T7"/>
                </a:cxn>
                <a:cxn ang="0">
                  <a:pos x="T8" y="T9"/>
                </a:cxn>
                <a:cxn ang="0">
                  <a:pos x="T10" y="T11"/>
                </a:cxn>
                <a:cxn ang="0">
                  <a:pos x="T12" y="T13"/>
                </a:cxn>
              </a:cxnLst>
              <a:rect l="0" t="0" r="r" b="b"/>
              <a:pathLst>
                <a:path w="384" h="212">
                  <a:moveTo>
                    <a:pt x="0" y="155"/>
                  </a:moveTo>
                  <a:cubicBezTo>
                    <a:pt x="14" y="188"/>
                    <a:pt x="14" y="188"/>
                    <a:pt x="14" y="188"/>
                  </a:cubicBezTo>
                  <a:cubicBezTo>
                    <a:pt x="21" y="204"/>
                    <a:pt x="40" y="212"/>
                    <a:pt x="57" y="205"/>
                  </a:cubicBezTo>
                  <a:cubicBezTo>
                    <a:pt x="360" y="75"/>
                    <a:pt x="360" y="75"/>
                    <a:pt x="360" y="75"/>
                  </a:cubicBezTo>
                  <a:cubicBezTo>
                    <a:pt x="376" y="68"/>
                    <a:pt x="384" y="49"/>
                    <a:pt x="377" y="33"/>
                  </a:cubicBezTo>
                  <a:cubicBezTo>
                    <a:pt x="363" y="0"/>
                    <a:pt x="363" y="0"/>
                    <a:pt x="363" y="0"/>
                  </a:cubicBezTo>
                  <a:lnTo>
                    <a:pt x="0" y="1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369" name="Oval 368">
              <a:extLst>
                <a:ext uri="{FF2B5EF4-FFF2-40B4-BE49-F238E27FC236}">
                  <a16:creationId xmlns:a16="http://schemas.microsoft.com/office/drawing/2014/main" id="{978370A6-E186-4B35-AD08-7AA83BC054D9}"/>
                </a:ext>
              </a:extLst>
            </p:cNvPr>
            <p:cNvSpPr/>
            <p:nvPr/>
          </p:nvSpPr>
          <p:spPr>
            <a:xfrm>
              <a:off x="-2097469" y="-8735389"/>
              <a:ext cx="73406" cy="734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370" name="Rectangle: Rounded Corners 369">
              <a:extLst>
                <a:ext uri="{FF2B5EF4-FFF2-40B4-BE49-F238E27FC236}">
                  <a16:creationId xmlns:a16="http://schemas.microsoft.com/office/drawing/2014/main" id="{55DF4F94-DA4A-42C1-B20F-134CECCCE44C}"/>
                </a:ext>
              </a:extLst>
            </p:cNvPr>
            <p:cNvSpPr/>
            <p:nvPr/>
          </p:nvSpPr>
          <p:spPr>
            <a:xfrm rot="3996488" flipH="1">
              <a:off x="-2408187" y="-8698277"/>
              <a:ext cx="45719" cy="262617"/>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grpSp>
      <p:sp>
        <p:nvSpPr>
          <p:cNvPr id="7" name="Google Shape;269;p39">
            <a:extLst>
              <a:ext uri="{FF2B5EF4-FFF2-40B4-BE49-F238E27FC236}">
                <a16:creationId xmlns:a16="http://schemas.microsoft.com/office/drawing/2014/main" id="{9467BFE8-57C1-653A-C94B-C802430B13EC}"/>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22</a:t>
            </a:r>
          </a:p>
        </p:txBody>
      </p:sp>
    </p:spTree>
    <p:extLst>
      <p:ext uri="{BB962C8B-B14F-4D97-AF65-F5344CB8AC3E}">
        <p14:creationId xmlns:p14="http://schemas.microsoft.com/office/powerpoint/2010/main" val="3769787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2695EB-2C84-15CD-F2CD-5F57657088DC}"/>
              </a:ext>
            </a:extLst>
          </p:cNvPr>
          <p:cNvSpPr txBox="1"/>
          <p:nvPr/>
        </p:nvSpPr>
        <p:spPr>
          <a:xfrm>
            <a:off x="2211308" y="141148"/>
            <a:ext cx="4885493" cy="523220"/>
          </a:xfrm>
          <a:prstGeom prst="rect">
            <a:avLst/>
          </a:prstGeom>
          <a:noFill/>
        </p:spPr>
        <p:txBody>
          <a:bodyPr wrap="square" lIns="91440" tIns="45720" rIns="91440" bIns="45720" rtlCol="0" anchor="t">
            <a:spAutoFit/>
          </a:bodyPr>
          <a:lstStyle/>
          <a:p>
            <a:r>
              <a:rPr lang="fr-FR" sz="2800" b="1" dirty="0">
                <a:solidFill>
                  <a:schemeClr val="bg1"/>
                </a:solidFill>
                <a:latin typeface="+mj-lt"/>
                <a:cs typeface="Times New Roman"/>
              </a:rPr>
              <a:t>Interface log in</a:t>
            </a:r>
          </a:p>
        </p:txBody>
      </p:sp>
      <p:pic>
        <p:nvPicPr>
          <p:cNvPr id="3" name="Google Shape;237;p36">
            <a:extLst>
              <a:ext uri="{FF2B5EF4-FFF2-40B4-BE49-F238E27FC236}">
                <a16:creationId xmlns:a16="http://schemas.microsoft.com/office/drawing/2014/main" id="{201C235A-9B37-AA45-027E-BE007676C181}"/>
              </a:ext>
            </a:extLst>
          </p:cNvPr>
          <p:cNvPicPr preferRelativeResize="0"/>
          <p:nvPr/>
        </p:nvPicPr>
        <p:blipFill>
          <a:blip r:embed="rId3">
            <a:alphaModFix/>
          </a:blip>
          <a:stretch>
            <a:fillRect/>
          </a:stretch>
        </p:blipFill>
        <p:spPr>
          <a:xfrm rot="4084233">
            <a:off x="1747339" y="4116197"/>
            <a:ext cx="301516" cy="297602"/>
          </a:xfrm>
          <a:prstGeom prst="rect">
            <a:avLst/>
          </a:prstGeom>
          <a:noFill/>
          <a:ln>
            <a:noFill/>
          </a:ln>
        </p:spPr>
      </p:pic>
      <p:cxnSp>
        <p:nvCxnSpPr>
          <p:cNvPr id="9" name="Google Shape;239;p36">
            <a:extLst>
              <a:ext uri="{FF2B5EF4-FFF2-40B4-BE49-F238E27FC236}">
                <a16:creationId xmlns:a16="http://schemas.microsoft.com/office/drawing/2014/main" id="{7FE805E2-CC8C-4E72-D714-A1906F9DC8D4}"/>
              </a:ext>
            </a:extLst>
          </p:cNvPr>
          <p:cNvCxnSpPr>
            <a:cxnSpLocks/>
          </p:cNvCxnSpPr>
          <p:nvPr/>
        </p:nvCxnSpPr>
        <p:spPr>
          <a:xfrm>
            <a:off x="2286560" y="664368"/>
            <a:ext cx="4266488" cy="777"/>
          </a:xfrm>
          <a:prstGeom prst="straightConnector1">
            <a:avLst/>
          </a:prstGeom>
          <a:noFill/>
          <a:ln w="9525" cap="flat" cmpd="sng">
            <a:solidFill>
              <a:schemeClr val="lt1"/>
            </a:solidFill>
            <a:prstDash val="solid"/>
            <a:round/>
            <a:headEnd type="none" w="med" len="med"/>
            <a:tailEnd type="stealth" w="med" len="med"/>
          </a:ln>
        </p:spPr>
      </p:cxnSp>
      <p:sp>
        <p:nvSpPr>
          <p:cNvPr id="5" name="Google Shape;269;p39">
            <a:extLst>
              <a:ext uri="{FF2B5EF4-FFF2-40B4-BE49-F238E27FC236}">
                <a16:creationId xmlns:a16="http://schemas.microsoft.com/office/drawing/2014/main" id="{B8E3A9A2-E172-7F1B-6D4F-E490F73EB592}"/>
              </a:ext>
            </a:extLst>
          </p:cNvPr>
          <p:cNvSpPr txBox="1">
            <a:spLocks/>
          </p:cNvSpPr>
          <p:nvPr/>
        </p:nvSpPr>
        <p:spPr>
          <a:xfrm>
            <a:off x="8051405" y="4313990"/>
            <a:ext cx="970295" cy="7558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sz="5400">
              <a:solidFill>
                <a:schemeClr val="bg1"/>
              </a:solidFill>
              <a:latin typeface="Archivo Medium"/>
              <a:cs typeface="Archivo Medium"/>
            </a:endParaRPr>
          </a:p>
        </p:txBody>
      </p:sp>
      <p:pic>
        <p:nvPicPr>
          <p:cNvPr id="6" name="Picture 5">
            <a:extLst>
              <a:ext uri="{FF2B5EF4-FFF2-40B4-BE49-F238E27FC236}">
                <a16:creationId xmlns:a16="http://schemas.microsoft.com/office/drawing/2014/main" id="{4E6A16A6-5569-7104-142F-481D8BD8A329}"/>
              </a:ext>
            </a:extLst>
          </p:cNvPr>
          <p:cNvPicPr>
            <a:picLocks noChangeAspect="1"/>
          </p:cNvPicPr>
          <p:nvPr/>
        </p:nvPicPr>
        <p:blipFill>
          <a:blip r:embed="rId4"/>
          <a:stretch>
            <a:fillRect/>
          </a:stretch>
        </p:blipFill>
        <p:spPr>
          <a:xfrm>
            <a:off x="2186733" y="1135622"/>
            <a:ext cx="4770533" cy="29339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3A5D2C50-84EC-5AF0-CB2B-4A9ADF77AE8A}"/>
              </a:ext>
            </a:extLst>
          </p:cNvPr>
          <p:cNvPicPr>
            <a:picLocks noChangeAspect="1"/>
          </p:cNvPicPr>
          <p:nvPr/>
        </p:nvPicPr>
        <p:blipFill>
          <a:blip r:embed="rId5"/>
          <a:stretch>
            <a:fillRect/>
          </a:stretch>
        </p:blipFill>
        <p:spPr>
          <a:xfrm>
            <a:off x="11852031" y="1397189"/>
            <a:ext cx="2055572" cy="23745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Google Shape;269;p39">
            <a:extLst>
              <a:ext uri="{FF2B5EF4-FFF2-40B4-BE49-F238E27FC236}">
                <a16:creationId xmlns:a16="http://schemas.microsoft.com/office/drawing/2014/main" id="{DFA3CDE8-900C-C037-F3B9-1EB5866AD0EA}"/>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23</a:t>
            </a:r>
          </a:p>
        </p:txBody>
      </p:sp>
    </p:spTree>
    <p:extLst>
      <p:ext uri="{BB962C8B-B14F-4D97-AF65-F5344CB8AC3E}">
        <p14:creationId xmlns:p14="http://schemas.microsoft.com/office/powerpoint/2010/main" val="2663337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37;p36">
            <a:extLst>
              <a:ext uri="{FF2B5EF4-FFF2-40B4-BE49-F238E27FC236}">
                <a16:creationId xmlns:a16="http://schemas.microsoft.com/office/drawing/2014/main" id="{201C235A-9B37-AA45-027E-BE007676C181}"/>
              </a:ext>
            </a:extLst>
          </p:cNvPr>
          <p:cNvPicPr preferRelativeResize="0"/>
          <p:nvPr/>
        </p:nvPicPr>
        <p:blipFill>
          <a:blip r:embed="rId3">
            <a:alphaModFix/>
          </a:blip>
          <a:stretch>
            <a:fillRect/>
          </a:stretch>
        </p:blipFill>
        <p:spPr>
          <a:xfrm rot="4084233">
            <a:off x="1747339" y="4116197"/>
            <a:ext cx="301516" cy="297602"/>
          </a:xfrm>
          <a:prstGeom prst="rect">
            <a:avLst/>
          </a:prstGeom>
          <a:noFill/>
          <a:ln>
            <a:noFill/>
          </a:ln>
        </p:spPr>
      </p:pic>
      <p:cxnSp>
        <p:nvCxnSpPr>
          <p:cNvPr id="9" name="Google Shape;239;p36">
            <a:extLst>
              <a:ext uri="{FF2B5EF4-FFF2-40B4-BE49-F238E27FC236}">
                <a16:creationId xmlns:a16="http://schemas.microsoft.com/office/drawing/2014/main" id="{7FE805E2-CC8C-4E72-D714-A1906F9DC8D4}"/>
              </a:ext>
            </a:extLst>
          </p:cNvPr>
          <p:cNvCxnSpPr>
            <a:cxnSpLocks/>
          </p:cNvCxnSpPr>
          <p:nvPr/>
        </p:nvCxnSpPr>
        <p:spPr>
          <a:xfrm flipV="1">
            <a:off x="2383047" y="679989"/>
            <a:ext cx="4273909" cy="14067"/>
          </a:xfrm>
          <a:prstGeom prst="straightConnector1">
            <a:avLst/>
          </a:prstGeom>
          <a:noFill/>
          <a:ln w="9525" cap="flat" cmpd="sng">
            <a:solidFill>
              <a:schemeClr val="lt1"/>
            </a:solidFill>
            <a:prstDash val="solid"/>
            <a:round/>
            <a:headEnd type="none" w="med" len="med"/>
            <a:tailEnd type="stealth" w="med" len="med"/>
          </a:ln>
        </p:spPr>
      </p:cxnSp>
      <p:sp>
        <p:nvSpPr>
          <p:cNvPr id="6" name="Google Shape;269;p39">
            <a:extLst>
              <a:ext uri="{FF2B5EF4-FFF2-40B4-BE49-F238E27FC236}">
                <a16:creationId xmlns:a16="http://schemas.microsoft.com/office/drawing/2014/main" id="{88398786-847D-5602-2F25-856D0B576E48}"/>
              </a:ext>
            </a:extLst>
          </p:cNvPr>
          <p:cNvSpPr txBox="1">
            <a:spLocks/>
          </p:cNvSpPr>
          <p:nvPr/>
        </p:nvSpPr>
        <p:spPr>
          <a:xfrm>
            <a:off x="8172254" y="435400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a:cs typeface="Archivo Medium"/>
              </a:rPr>
              <a:t>24</a:t>
            </a:r>
            <a:endParaRPr lang="fr-FR" dirty="0"/>
          </a:p>
        </p:txBody>
      </p:sp>
      <p:sp>
        <p:nvSpPr>
          <p:cNvPr id="2" name="TextBox 1">
            <a:extLst>
              <a:ext uri="{FF2B5EF4-FFF2-40B4-BE49-F238E27FC236}">
                <a16:creationId xmlns:a16="http://schemas.microsoft.com/office/drawing/2014/main" id="{A2A93CD3-B35E-CF68-9975-2B43ACE10375}"/>
              </a:ext>
            </a:extLst>
          </p:cNvPr>
          <p:cNvSpPr txBox="1"/>
          <p:nvPr/>
        </p:nvSpPr>
        <p:spPr>
          <a:xfrm>
            <a:off x="2383047" y="156769"/>
            <a:ext cx="4885493" cy="523220"/>
          </a:xfrm>
          <a:prstGeom prst="rect">
            <a:avLst/>
          </a:prstGeom>
          <a:noFill/>
        </p:spPr>
        <p:txBody>
          <a:bodyPr wrap="square" lIns="91440" tIns="45720" rIns="91440" bIns="45720" rtlCol="0" anchor="t">
            <a:spAutoFit/>
          </a:bodyPr>
          <a:lstStyle/>
          <a:p>
            <a:r>
              <a:rPr lang="fr-FR" sz="2800" b="1" dirty="0">
                <a:solidFill>
                  <a:schemeClr val="bg1"/>
                </a:solidFill>
                <a:latin typeface="+mj-lt"/>
                <a:cs typeface="Times New Roman"/>
              </a:rPr>
              <a:t>Interface </a:t>
            </a:r>
            <a:r>
              <a:rPr lang="fr-FR" sz="2800" b="1" dirty="0" err="1">
                <a:solidFill>
                  <a:schemeClr val="bg1"/>
                </a:solidFill>
                <a:latin typeface="+mj-lt"/>
                <a:cs typeface="Times New Roman"/>
              </a:rPr>
              <a:t>sign</a:t>
            </a:r>
            <a:r>
              <a:rPr lang="fr-FR" sz="2800" b="1" dirty="0">
                <a:solidFill>
                  <a:schemeClr val="bg1"/>
                </a:solidFill>
                <a:latin typeface="+mj-lt"/>
                <a:cs typeface="Times New Roman"/>
              </a:rPr>
              <a:t> in</a:t>
            </a:r>
          </a:p>
        </p:txBody>
      </p:sp>
      <p:pic>
        <p:nvPicPr>
          <p:cNvPr id="10" name="Picture 9">
            <a:extLst>
              <a:ext uri="{FF2B5EF4-FFF2-40B4-BE49-F238E27FC236}">
                <a16:creationId xmlns:a16="http://schemas.microsoft.com/office/drawing/2014/main" id="{364486EA-5B96-EF19-7670-87B78BF1960B}"/>
              </a:ext>
            </a:extLst>
          </p:cNvPr>
          <p:cNvPicPr>
            <a:picLocks noChangeAspect="1"/>
          </p:cNvPicPr>
          <p:nvPr/>
        </p:nvPicPr>
        <p:blipFill>
          <a:blip r:embed="rId4"/>
          <a:stretch>
            <a:fillRect/>
          </a:stretch>
        </p:blipFill>
        <p:spPr>
          <a:xfrm>
            <a:off x="2940041" y="879231"/>
            <a:ext cx="3428026" cy="39600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B24C14BE-C711-1C60-DBDA-6CD15B31512A}"/>
              </a:ext>
            </a:extLst>
          </p:cNvPr>
          <p:cNvPicPr>
            <a:picLocks noChangeAspect="1"/>
          </p:cNvPicPr>
          <p:nvPr/>
        </p:nvPicPr>
        <p:blipFill>
          <a:blip r:embed="rId5"/>
          <a:stretch>
            <a:fillRect/>
          </a:stretch>
        </p:blipFill>
        <p:spPr>
          <a:xfrm>
            <a:off x="-5142724" y="1592957"/>
            <a:ext cx="3099728" cy="190638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F02374EC-CF48-0529-43D9-4842E56E7A02}"/>
              </a:ext>
            </a:extLst>
          </p:cNvPr>
          <p:cNvPicPr>
            <a:picLocks noChangeAspect="1"/>
          </p:cNvPicPr>
          <p:nvPr/>
        </p:nvPicPr>
        <p:blipFill>
          <a:blip r:embed="rId6"/>
          <a:stretch>
            <a:fillRect/>
          </a:stretch>
        </p:blipFill>
        <p:spPr>
          <a:xfrm>
            <a:off x="10559561" y="1592957"/>
            <a:ext cx="4431324" cy="21061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590408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37;p36">
            <a:extLst>
              <a:ext uri="{FF2B5EF4-FFF2-40B4-BE49-F238E27FC236}">
                <a16:creationId xmlns:a16="http://schemas.microsoft.com/office/drawing/2014/main" id="{201C235A-9B37-AA45-027E-BE007676C181}"/>
              </a:ext>
            </a:extLst>
          </p:cNvPr>
          <p:cNvPicPr preferRelativeResize="0"/>
          <p:nvPr/>
        </p:nvPicPr>
        <p:blipFill>
          <a:blip r:embed="rId3">
            <a:alphaModFix/>
          </a:blip>
          <a:stretch>
            <a:fillRect/>
          </a:stretch>
        </p:blipFill>
        <p:spPr>
          <a:xfrm rot="4084233">
            <a:off x="1747339" y="4116197"/>
            <a:ext cx="301516" cy="297602"/>
          </a:xfrm>
          <a:prstGeom prst="rect">
            <a:avLst/>
          </a:prstGeom>
          <a:noFill/>
          <a:ln>
            <a:noFill/>
          </a:ln>
        </p:spPr>
      </p:pic>
      <p:cxnSp>
        <p:nvCxnSpPr>
          <p:cNvPr id="9" name="Google Shape;239;p36">
            <a:extLst>
              <a:ext uri="{FF2B5EF4-FFF2-40B4-BE49-F238E27FC236}">
                <a16:creationId xmlns:a16="http://schemas.microsoft.com/office/drawing/2014/main" id="{7FE805E2-CC8C-4E72-D714-A1906F9DC8D4}"/>
              </a:ext>
            </a:extLst>
          </p:cNvPr>
          <p:cNvCxnSpPr>
            <a:cxnSpLocks/>
          </p:cNvCxnSpPr>
          <p:nvPr/>
        </p:nvCxnSpPr>
        <p:spPr>
          <a:xfrm flipV="1">
            <a:off x="2323670" y="642879"/>
            <a:ext cx="4303598" cy="6645"/>
          </a:xfrm>
          <a:prstGeom prst="straightConnector1">
            <a:avLst/>
          </a:prstGeom>
          <a:noFill/>
          <a:ln w="9525" cap="flat" cmpd="sng">
            <a:solidFill>
              <a:schemeClr val="lt1"/>
            </a:solidFill>
            <a:prstDash val="solid"/>
            <a:round/>
            <a:headEnd type="none" w="med" len="med"/>
            <a:tailEnd type="stealth" w="med" len="med"/>
          </a:ln>
        </p:spPr>
      </p:cxnSp>
      <p:sp>
        <p:nvSpPr>
          <p:cNvPr id="7" name="Google Shape;269;p39">
            <a:extLst>
              <a:ext uri="{FF2B5EF4-FFF2-40B4-BE49-F238E27FC236}">
                <a16:creationId xmlns:a16="http://schemas.microsoft.com/office/drawing/2014/main" id="{077EE209-10DF-221D-D8C7-58E3E1A6550E}"/>
              </a:ext>
            </a:extLst>
          </p:cNvPr>
          <p:cNvSpPr txBox="1">
            <a:spLocks/>
          </p:cNvSpPr>
          <p:nvPr/>
        </p:nvSpPr>
        <p:spPr>
          <a:xfrm>
            <a:off x="8172254" y="435400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a:cs typeface="Archivo Medium"/>
              </a:rPr>
              <a:t>25</a:t>
            </a:r>
            <a:endParaRPr lang="fr-FR" dirty="0"/>
          </a:p>
        </p:txBody>
      </p:sp>
      <p:sp>
        <p:nvSpPr>
          <p:cNvPr id="2" name="TextBox 1">
            <a:extLst>
              <a:ext uri="{FF2B5EF4-FFF2-40B4-BE49-F238E27FC236}">
                <a16:creationId xmlns:a16="http://schemas.microsoft.com/office/drawing/2014/main" id="{57CFDB62-5564-0F02-AFE6-D2164158A01B}"/>
              </a:ext>
            </a:extLst>
          </p:cNvPr>
          <p:cNvSpPr txBox="1"/>
          <p:nvPr/>
        </p:nvSpPr>
        <p:spPr>
          <a:xfrm>
            <a:off x="2323670" y="126304"/>
            <a:ext cx="4885493" cy="523220"/>
          </a:xfrm>
          <a:prstGeom prst="rect">
            <a:avLst/>
          </a:prstGeom>
          <a:noFill/>
        </p:spPr>
        <p:txBody>
          <a:bodyPr wrap="square" lIns="91440" tIns="45720" rIns="91440" bIns="45720" rtlCol="0" anchor="t">
            <a:spAutoFit/>
          </a:bodyPr>
          <a:lstStyle/>
          <a:p>
            <a:r>
              <a:rPr lang="fr-FR" sz="2800" b="1" dirty="0">
                <a:solidFill>
                  <a:schemeClr val="bg1"/>
                </a:solidFill>
                <a:latin typeface="+mj-lt"/>
                <a:cs typeface="Times New Roman"/>
              </a:rPr>
              <a:t>Interface de la formulaire</a:t>
            </a:r>
          </a:p>
        </p:txBody>
      </p:sp>
      <p:pic>
        <p:nvPicPr>
          <p:cNvPr id="10" name="Picture 9">
            <a:extLst>
              <a:ext uri="{FF2B5EF4-FFF2-40B4-BE49-F238E27FC236}">
                <a16:creationId xmlns:a16="http://schemas.microsoft.com/office/drawing/2014/main" id="{BE43DA93-95B0-BC67-5117-C38B8D7A85E7}"/>
              </a:ext>
            </a:extLst>
          </p:cNvPr>
          <p:cNvPicPr>
            <a:picLocks noChangeAspect="1"/>
          </p:cNvPicPr>
          <p:nvPr/>
        </p:nvPicPr>
        <p:blipFill>
          <a:blip r:embed="rId4"/>
          <a:stretch>
            <a:fillRect/>
          </a:stretch>
        </p:blipFill>
        <p:spPr>
          <a:xfrm>
            <a:off x="1207042" y="1018524"/>
            <a:ext cx="7118748" cy="33834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B22087D0-6291-2704-C1B6-08DA5B0EAE8F}"/>
              </a:ext>
            </a:extLst>
          </p:cNvPr>
          <p:cNvPicPr>
            <a:picLocks noChangeAspect="1"/>
          </p:cNvPicPr>
          <p:nvPr/>
        </p:nvPicPr>
        <p:blipFill>
          <a:blip r:embed="rId5"/>
          <a:stretch>
            <a:fillRect/>
          </a:stretch>
        </p:blipFill>
        <p:spPr>
          <a:xfrm>
            <a:off x="-3892484" y="1517953"/>
            <a:ext cx="2064256" cy="2384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9B8EBDB6-761E-EF49-9221-817ED2F3241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03602" y="1581175"/>
            <a:ext cx="4147896" cy="19811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22212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2695EB-2C84-15CD-F2CD-5F57657088DC}"/>
              </a:ext>
            </a:extLst>
          </p:cNvPr>
          <p:cNvSpPr txBox="1"/>
          <p:nvPr/>
        </p:nvSpPr>
        <p:spPr>
          <a:xfrm>
            <a:off x="2285529" y="168555"/>
            <a:ext cx="5315973" cy="523220"/>
          </a:xfrm>
          <a:prstGeom prst="rect">
            <a:avLst/>
          </a:prstGeom>
          <a:noFill/>
        </p:spPr>
        <p:txBody>
          <a:bodyPr wrap="square" lIns="91440" tIns="45720" rIns="91440" bIns="45720" rtlCol="0" anchor="t">
            <a:spAutoFit/>
          </a:bodyPr>
          <a:lstStyle/>
          <a:p>
            <a:r>
              <a:rPr lang="fr-FR" sz="2800" b="1" dirty="0">
                <a:solidFill>
                  <a:schemeClr val="bg1"/>
                </a:solidFill>
                <a:latin typeface="+mj-lt"/>
                <a:cs typeface="Times New Roman"/>
              </a:rPr>
              <a:t>Interface de </a:t>
            </a:r>
            <a:r>
              <a:rPr lang="fr-FR" sz="2800" b="1" dirty="0" err="1">
                <a:solidFill>
                  <a:schemeClr val="bg1"/>
                </a:solidFill>
                <a:latin typeface="+mj-lt"/>
                <a:cs typeface="Times New Roman"/>
              </a:rPr>
              <a:t>dashboard</a:t>
            </a:r>
            <a:endParaRPr lang="fr-FR" sz="2800" b="1" dirty="0">
              <a:solidFill>
                <a:schemeClr val="bg1"/>
              </a:solidFill>
              <a:latin typeface="+mj-lt"/>
              <a:cs typeface="Times New Roman"/>
            </a:endParaRPr>
          </a:p>
        </p:txBody>
      </p:sp>
      <p:pic>
        <p:nvPicPr>
          <p:cNvPr id="3" name="Google Shape;237;p36">
            <a:extLst>
              <a:ext uri="{FF2B5EF4-FFF2-40B4-BE49-F238E27FC236}">
                <a16:creationId xmlns:a16="http://schemas.microsoft.com/office/drawing/2014/main" id="{201C235A-9B37-AA45-027E-BE007676C181}"/>
              </a:ext>
            </a:extLst>
          </p:cNvPr>
          <p:cNvPicPr preferRelativeResize="0"/>
          <p:nvPr/>
        </p:nvPicPr>
        <p:blipFill>
          <a:blip r:embed="rId3">
            <a:alphaModFix/>
          </a:blip>
          <a:stretch>
            <a:fillRect/>
          </a:stretch>
        </p:blipFill>
        <p:spPr>
          <a:xfrm rot="4084233">
            <a:off x="1747339" y="4116197"/>
            <a:ext cx="301516" cy="297602"/>
          </a:xfrm>
          <a:prstGeom prst="rect">
            <a:avLst/>
          </a:prstGeom>
          <a:noFill/>
          <a:ln>
            <a:noFill/>
          </a:ln>
        </p:spPr>
      </p:pic>
      <p:cxnSp>
        <p:nvCxnSpPr>
          <p:cNvPr id="9" name="Google Shape;239;p36">
            <a:extLst>
              <a:ext uri="{FF2B5EF4-FFF2-40B4-BE49-F238E27FC236}">
                <a16:creationId xmlns:a16="http://schemas.microsoft.com/office/drawing/2014/main" id="{7FE805E2-CC8C-4E72-D714-A1906F9DC8D4}"/>
              </a:ext>
            </a:extLst>
          </p:cNvPr>
          <p:cNvCxnSpPr>
            <a:cxnSpLocks/>
          </p:cNvCxnSpPr>
          <p:nvPr/>
        </p:nvCxnSpPr>
        <p:spPr>
          <a:xfrm>
            <a:off x="2286560" y="649524"/>
            <a:ext cx="4407507" cy="777"/>
          </a:xfrm>
          <a:prstGeom prst="straightConnector1">
            <a:avLst/>
          </a:prstGeom>
          <a:noFill/>
          <a:ln w="9525" cap="flat" cmpd="sng">
            <a:solidFill>
              <a:schemeClr val="lt1"/>
            </a:solidFill>
            <a:prstDash val="solid"/>
            <a:round/>
            <a:headEnd type="none" w="med" len="med"/>
            <a:tailEnd type="stealth" w="med" len="med"/>
          </a:ln>
        </p:spPr>
      </p:cxnSp>
      <p:sp>
        <p:nvSpPr>
          <p:cNvPr id="10" name="Google Shape;269;p39">
            <a:extLst>
              <a:ext uri="{FF2B5EF4-FFF2-40B4-BE49-F238E27FC236}">
                <a16:creationId xmlns:a16="http://schemas.microsoft.com/office/drawing/2014/main" id="{A791075F-CE97-42DE-6D7C-CABE62B4052A}"/>
              </a:ext>
            </a:extLst>
          </p:cNvPr>
          <p:cNvSpPr txBox="1">
            <a:spLocks/>
          </p:cNvSpPr>
          <p:nvPr/>
        </p:nvSpPr>
        <p:spPr>
          <a:xfrm>
            <a:off x="8172254" y="435400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a:cs typeface="Archivo Medium"/>
              </a:rPr>
              <a:t>26</a:t>
            </a:r>
            <a:endParaRPr lang="fr-FR" dirty="0"/>
          </a:p>
        </p:txBody>
      </p:sp>
      <p:cxnSp>
        <p:nvCxnSpPr>
          <p:cNvPr id="18" name="Google Shape;239;p36">
            <a:extLst>
              <a:ext uri="{FF2B5EF4-FFF2-40B4-BE49-F238E27FC236}">
                <a16:creationId xmlns:a16="http://schemas.microsoft.com/office/drawing/2014/main" id="{03D26D7C-22B7-41FF-A461-E729A3CF6E5B}"/>
              </a:ext>
            </a:extLst>
          </p:cNvPr>
          <p:cNvCxnSpPr>
            <a:cxnSpLocks/>
          </p:cNvCxnSpPr>
          <p:nvPr/>
        </p:nvCxnSpPr>
        <p:spPr>
          <a:xfrm>
            <a:off x="-6920214" y="3850958"/>
            <a:ext cx="6053264" cy="0"/>
          </a:xfrm>
          <a:prstGeom prst="straightConnector1">
            <a:avLst/>
          </a:prstGeom>
          <a:noFill/>
          <a:ln w="9525" cap="flat" cmpd="sng">
            <a:solidFill>
              <a:schemeClr val="lt1"/>
            </a:solidFill>
            <a:prstDash val="solid"/>
            <a:round/>
            <a:headEnd type="none" w="med" len="med"/>
            <a:tailEnd type="stealth" w="med" len="med"/>
          </a:ln>
        </p:spPr>
      </p:cxnSp>
      <p:pic>
        <p:nvPicPr>
          <p:cNvPr id="2" name="Picture 1">
            <a:extLst>
              <a:ext uri="{FF2B5EF4-FFF2-40B4-BE49-F238E27FC236}">
                <a16:creationId xmlns:a16="http://schemas.microsoft.com/office/drawing/2014/main" id="{B4084842-A5F2-87BB-BD7E-575BB58FD023}"/>
              </a:ext>
            </a:extLst>
          </p:cNvPr>
          <p:cNvPicPr>
            <a:picLocks noChangeAspect="1"/>
          </p:cNvPicPr>
          <p:nvPr/>
        </p:nvPicPr>
        <p:blipFill>
          <a:blip r:embed="rId4"/>
          <a:stretch>
            <a:fillRect/>
          </a:stretch>
        </p:blipFill>
        <p:spPr>
          <a:xfrm>
            <a:off x="10230603" y="1439219"/>
            <a:ext cx="4627012" cy="22271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C31EB639-2D1C-4F83-22B7-5EC4925B81E7}"/>
              </a:ext>
            </a:extLst>
          </p:cNvPr>
          <p:cNvPicPr>
            <a:picLocks noChangeAspect="1"/>
          </p:cNvPicPr>
          <p:nvPr/>
        </p:nvPicPr>
        <p:blipFill>
          <a:blip r:embed="rId5"/>
          <a:stretch>
            <a:fillRect/>
          </a:stretch>
        </p:blipFill>
        <p:spPr>
          <a:xfrm>
            <a:off x="-6105330" y="1644983"/>
            <a:ext cx="4252975" cy="20214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a:extLst>
              <a:ext uri="{FF2B5EF4-FFF2-40B4-BE49-F238E27FC236}">
                <a16:creationId xmlns:a16="http://schemas.microsoft.com/office/drawing/2014/main" id="{7B9B0AD0-DC7C-14F8-F3F5-36F455D6425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0904" y="983467"/>
            <a:ext cx="7002191" cy="334443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36119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2695EB-2C84-15CD-F2CD-5F57657088DC}"/>
              </a:ext>
            </a:extLst>
          </p:cNvPr>
          <p:cNvSpPr txBox="1"/>
          <p:nvPr/>
        </p:nvSpPr>
        <p:spPr>
          <a:xfrm>
            <a:off x="2285529" y="168555"/>
            <a:ext cx="5315973" cy="523220"/>
          </a:xfrm>
          <a:prstGeom prst="rect">
            <a:avLst/>
          </a:prstGeom>
          <a:noFill/>
        </p:spPr>
        <p:txBody>
          <a:bodyPr wrap="square" lIns="91440" tIns="45720" rIns="91440" bIns="45720" rtlCol="0" anchor="t">
            <a:spAutoFit/>
          </a:bodyPr>
          <a:lstStyle/>
          <a:p>
            <a:r>
              <a:rPr lang="fr-FR" sz="2800" b="1" dirty="0">
                <a:solidFill>
                  <a:schemeClr val="bg1"/>
                </a:solidFill>
                <a:latin typeface="+mj-lt"/>
                <a:cs typeface="Times New Roman"/>
              </a:rPr>
              <a:t>Interface de </a:t>
            </a:r>
            <a:r>
              <a:rPr lang="fr-FR" sz="2800" b="1" dirty="0" err="1">
                <a:solidFill>
                  <a:schemeClr val="bg1"/>
                </a:solidFill>
                <a:latin typeface="+mj-lt"/>
                <a:cs typeface="Times New Roman"/>
              </a:rPr>
              <a:t>dashboard</a:t>
            </a:r>
            <a:endParaRPr lang="fr-FR" sz="2800" b="1" dirty="0">
              <a:solidFill>
                <a:schemeClr val="bg1"/>
              </a:solidFill>
              <a:latin typeface="+mj-lt"/>
              <a:cs typeface="Times New Roman"/>
            </a:endParaRPr>
          </a:p>
        </p:txBody>
      </p:sp>
      <p:pic>
        <p:nvPicPr>
          <p:cNvPr id="3" name="Google Shape;237;p36">
            <a:extLst>
              <a:ext uri="{FF2B5EF4-FFF2-40B4-BE49-F238E27FC236}">
                <a16:creationId xmlns:a16="http://schemas.microsoft.com/office/drawing/2014/main" id="{201C235A-9B37-AA45-027E-BE007676C181}"/>
              </a:ext>
            </a:extLst>
          </p:cNvPr>
          <p:cNvPicPr preferRelativeResize="0"/>
          <p:nvPr/>
        </p:nvPicPr>
        <p:blipFill>
          <a:blip r:embed="rId3">
            <a:alphaModFix/>
          </a:blip>
          <a:stretch>
            <a:fillRect/>
          </a:stretch>
        </p:blipFill>
        <p:spPr>
          <a:xfrm rot="4084233">
            <a:off x="1747339" y="4116197"/>
            <a:ext cx="301516" cy="297602"/>
          </a:xfrm>
          <a:prstGeom prst="rect">
            <a:avLst/>
          </a:prstGeom>
          <a:noFill/>
          <a:ln>
            <a:noFill/>
          </a:ln>
        </p:spPr>
      </p:pic>
      <p:cxnSp>
        <p:nvCxnSpPr>
          <p:cNvPr id="9" name="Google Shape;239;p36">
            <a:extLst>
              <a:ext uri="{FF2B5EF4-FFF2-40B4-BE49-F238E27FC236}">
                <a16:creationId xmlns:a16="http://schemas.microsoft.com/office/drawing/2014/main" id="{7FE805E2-CC8C-4E72-D714-A1906F9DC8D4}"/>
              </a:ext>
            </a:extLst>
          </p:cNvPr>
          <p:cNvCxnSpPr>
            <a:cxnSpLocks/>
          </p:cNvCxnSpPr>
          <p:nvPr/>
        </p:nvCxnSpPr>
        <p:spPr>
          <a:xfrm>
            <a:off x="2286560" y="649524"/>
            <a:ext cx="4407507" cy="777"/>
          </a:xfrm>
          <a:prstGeom prst="straightConnector1">
            <a:avLst/>
          </a:prstGeom>
          <a:noFill/>
          <a:ln w="9525" cap="flat" cmpd="sng">
            <a:solidFill>
              <a:schemeClr val="lt1"/>
            </a:solidFill>
            <a:prstDash val="solid"/>
            <a:round/>
            <a:headEnd type="none" w="med" len="med"/>
            <a:tailEnd type="stealth" w="med" len="med"/>
          </a:ln>
        </p:spPr>
      </p:cxnSp>
      <p:sp>
        <p:nvSpPr>
          <p:cNvPr id="10" name="Google Shape;269;p39">
            <a:extLst>
              <a:ext uri="{FF2B5EF4-FFF2-40B4-BE49-F238E27FC236}">
                <a16:creationId xmlns:a16="http://schemas.microsoft.com/office/drawing/2014/main" id="{A791075F-CE97-42DE-6D7C-CABE62B4052A}"/>
              </a:ext>
            </a:extLst>
          </p:cNvPr>
          <p:cNvSpPr txBox="1">
            <a:spLocks/>
          </p:cNvSpPr>
          <p:nvPr/>
        </p:nvSpPr>
        <p:spPr>
          <a:xfrm>
            <a:off x="8172254" y="435400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a:cs typeface="Archivo Medium"/>
              </a:rPr>
              <a:t>27</a:t>
            </a:r>
            <a:endParaRPr lang="fr-FR" dirty="0"/>
          </a:p>
        </p:txBody>
      </p:sp>
      <p:cxnSp>
        <p:nvCxnSpPr>
          <p:cNvPr id="18" name="Google Shape;239;p36">
            <a:extLst>
              <a:ext uri="{FF2B5EF4-FFF2-40B4-BE49-F238E27FC236}">
                <a16:creationId xmlns:a16="http://schemas.microsoft.com/office/drawing/2014/main" id="{03D26D7C-22B7-41FF-A461-E729A3CF6E5B}"/>
              </a:ext>
            </a:extLst>
          </p:cNvPr>
          <p:cNvCxnSpPr>
            <a:cxnSpLocks/>
          </p:cNvCxnSpPr>
          <p:nvPr/>
        </p:nvCxnSpPr>
        <p:spPr>
          <a:xfrm>
            <a:off x="-6920214" y="3850958"/>
            <a:ext cx="6053264" cy="0"/>
          </a:xfrm>
          <a:prstGeom prst="straightConnector1">
            <a:avLst/>
          </a:prstGeom>
          <a:noFill/>
          <a:ln w="9525" cap="flat" cmpd="sng">
            <a:solidFill>
              <a:schemeClr val="lt1"/>
            </a:solidFill>
            <a:prstDash val="solid"/>
            <a:round/>
            <a:headEnd type="none" w="med" len="med"/>
            <a:tailEnd type="stealth" w="med" len="med"/>
          </a:ln>
        </p:spPr>
      </p:cxnSp>
      <p:pic>
        <p:nvPicPr>
          <p:cNvPr id="2" name="Picture 1">
            <a:extLst>
              <a:ext uri="{FF2B5EF4-FFF2-40B4-BE49-F238E27FC236}">
                <a16:creationId xmlns:a16="http://schemas.microsoft.com/office/drawing/2014/main" id="{B4084842-A5F2-87BB-BD7E-575BB58FD023}"/>
              </a:ext>
            </a:extLst>
          </p:cNvPr>
          <p:cNvPicPr>
            <a:picLocks noChangeAspect="1"/>
          </p:cNvPicPr>
          <p:nvPr/>
        </p:nvPicPr>
        <p:blipFill>
          <a:blip r:embed="rId4"/>
          <a:stretch>
            <a:fillRect/>
          </a:stretch>
        </p:blipFill>
        <p:spPr>
          <a:xfrm>
            <a:off x="1415215" y="957371"/>
            <a:ext cx="7056600" cy="33966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7C044303-FFD5-041E-0ADA-DCA94F3153F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9111" y="1507407"/>
            <a:ext cx="4456789" cy="2128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5" name="Google Shape;239;p36">
            <a:extLst>
              <a:ext uri="{FF2B5EF4-FFF2-40B4-BE49-F238E27FC236}">
                <a16:creationId xmlns:a16="http://schemas.microsoft.com/office/drawing/2014/main" id="{9E651A67-F399-CCDC-A227-F647B1D68215}"/>
              </a:ext>
            </a:extLst>
          </p:cNvPr>
          <p:cNvCxnSpPr>
            <a:cxnSpLocks/>
          </p:cNvCxnSpPr>
          <p:nvPr/>
        </p:nvCxnSpPr>
        <p:spPr>
          <a:xfrm flipV="1">
            <a:off x="-4904356" y="3014220"/>
            <a:ext cx="3967096" cy="3734"/>
          </a:xfrm>
          <a:prstGeom prst="straightConnector1">
            <a:avLst/>
          </a:prstGeom>
          <a:noFill/>
          <a:ln w="9525" cap="flat" cmpd="sng">
            <a:solidFill>
              <a:schemeClr val="lt1"/>
            </a:solidFill>
            <a:prstDash val="solid"/>
            <a:round/>
            <a:headEnd type="none" w="med" len="med"/>
            <a:tailEnd type="stealth" w="med" len="med"/>
          </a:ln>
        </p:spPr>
      </p:cxnSp>
      <p:sp>
        <p:nvSpPr>
          <p:cNvPr id="6" name="Text Box 4">
            <a:extLst>
              <a:ext uri="{FF2B5EF4-FFF2-40B4-BE49-F238E27FC236}">
                <a16:creationId xmlns:a16="http://schemas.microsoft.com/office/drawing/2014/main" id="{2067E244-A465-1B29-75CB-1809217BAD77}"/>
              </a:ext>
            </a:extLst>
          </p:cNvPr>
          <p:cNvSpPr txBox="1">
            <a:spLocks noChangeArrowheads="1"/>
          </p:cNvSpPr>
          <p:nvPr/>
        </p:nvSpPr>
        <p:spPr bwMode="auto">
          <a:xfrm>
            <a:off x="-5013673" y="1851350"/>
            <a:ext cx="4441625" cy="1015663"/>
          </a:xfrm>
          <a:prstGeom prst="rect">
            <a:avLst/>
          </a:prstGeom>
          <a:noFill/>
          <a:ln w="9525">
            <a:noFill/>
            <a:miter lim="800000"/>
            <a:headEnd/>
            <a:tailEnd/>
          </a:ln>
        </p:spPr>
        <p:txBody>
          <a:bodyPr wrap="square">
            <a:spAutoFit/>
          </a:bodyPr>
          <a:lstStyle/>
          <a:p>
            <a:pPr>
              <a:spcBef>
                <a:spcPct val="50000"/>
              </a:spcBef>
            </a:pPr>
            <a:r>
              <a:rPr lang="fr-FR" sz="6000" dirty="0">
                <a:solidFill>
                  <a:schemeClr val="bg1"/>
                </a:solidFill>
                <a:latin typeface="Archivo Medium" panose="020B0604020202020204" charset="0"/>
                <a:cs typeface="Archivo Medium" panose="020B0604020202020204" charset="0"/>
              </a:rPr>
              <a:t>Conclusion</a:t>
            </a:r>
            <a:endParaRPr lang="fr-FR" sz="4400" dirty="0">
              <a:solidFill>
                <a:schemeClr val="bg1"/>
              </a:solidFill>
              <a:latin typeface="Archivo Medium" panose="020B0604020202020204" charset="0"/>
              <a:cs typeface="Archivo Medium" panose="020B0604020202020204" charset="0"/>
            </a:endParaRPr>
          </a:p>
        </p:txBody>
      </p:sp>
    </p:spTree>
    <p:extLst>
      <p:ext uri="{BB962C8B-B14F-4D97-AF65-F5344CB8AC3E}">
        <p14:creationId xmlns:p14="http://schemas.microsoft.com/office/powerpoint/2010/main" val="1890985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 name="Google Shape;236;p36">
            <a:extLst>
              <a:ext uri="{FF2B5EF4-FFF2-40B4-BE49-F238E27FC236}">
                <a16:creationId xmlns:a16="http://schemas.microsoft.com/office/drawing/2014/main" id="{3F6CBDE7-0A45-4BEF-9D81-9F20C9917CF2}"/>
              </a:ext>
            </a:extLst>
          </p:cNvPr>
          <p:cNvPicPr preferRelativeResize="0"/>
          <p:nvPr/>
        </p:nvPicPr>
        <p:blipFill>
          <a:blip r:embed="rId3">
            <a:alphaModFix/>
          </a:blip>
          <a:stretch>
            <a:fillRect/>
          </a:stretch>
        </p:blipFill>
        <p:spPr>
          <a:xfrm rot="533871">
            <a:off x="8000963" y="3171815"/>
            <a:ext cx="778560" cy="749458"/>
          </a:xfrm>
          <a:prstGeom prst="rect">
            <a:avLst/>
          </a:prstGeom>
          <a:noFill/>
          <a:ln>
            <a:noFill/>
          </a:ln>
        </p:spPr>
      </p:pic>
      <p:pic>
        <p:nvPicPr>
          <p:cNvPr id="234" name="Google Shape;234;p36"/>
          <p:cNvPicPr preferRelativeResize="0"/>
          <p:nvPr/>
        </p:nvPicPr>
        <p:blipFill>
          <a:blip r:embed="rId4">
            <a:alphaModFix/>
          </a:blip>
          <a:stretch>
            <a:fillRect/>
          </a:stretch>
        </p:blipFill>
        <p:spPr>
          <a:xfrm rot="921768">
            <a:off x="107" y="2933824"/>
            <a:ext cx="2272856" cy="2210303"/>
          </a:xfrm>
          <a:prstGeom prst="rect">
            <a:avLst/>
          </a:prstGeom>
          <a:noFill/>
          <a:ln>
            <a:noFill/>
          </a:ln>
        </p:spPr>
      </p:pic>
      <p:pic>
        <p:nvPicPr>
          <p:cNvPr id="235" name="Google Shape;235;p36"/>
          <p:cNvPicPr preferRelativeResize="0"/>
          <p:nvPr/>
        </p:nvPicPr>
        <p:blipFill>
          <a:blip r:embed="rId5">
            <a:alphaModFix/>
          </a:blip>
          <a:stretch>
            <a:fillRect/>
          </a:stretch>
        </p:blipFill>
        <p:spPr>
          <a:xfrm rot="9476257">
            <a:off x="7482351" y="3631035"/>
            <a:ext cx="2013019" cy="2029956"/>
          </a:xfrm>
          <a:prstGeom prst="rect">
            <a:avLst/>
          </a:prstGeom>
          <a:noFill/>
          <a:ln>
            <a:noFill/>
          </a:ln>
        </p:spPr>
      </p:pic>
      <p:pic>
        <p:nvPicPr>
          <p:cNvPr id="236" name="Google Shape;236;p36"/>
          <p:cNvPicPr preferRelativeResize="0"/>
          <p:nvPr/>
        </p:nvPicPr>
        <p:blipFill>
          <a:blip r:embed="rId3">
            <a:alphaModFix/>
          </a:blip>
          <a:stretch>
            <a:fillRect/>
          </a:stretch>
        </p:blipFill>
        <p:spPr>
          <a:xfrm rot="7629550">
            <a:off x="1094528" y="803854"/>
            <a:ext cx="819764" cy="831825"/>
          </a:xfrm>
          <a:prstGeom prst="rect">
            <a:avLst/>
          </a:prstGeom>
          <a:noFill/>
          <a:ln>
            <a:noFill/>
          </a:ln>
        </p:spPr>
      </p:pic>
      <p:pic>
        <p:nvPicPr>
          <p:cNvPr id="238" name="Google Shape;238;p36"/>
          <p:cNvPicPr preferRelativeResize="0"/>
          <p:nvPr/>
        </p:nvPicPr>
        <p:blipFill>
          <a:blip r:embed="rId6">
            <a:alphaModFix/>
          </a:blip>
          <a:stretch>
            <a:fillRect/>
          </a:stretch>
        </p:blipFill>
        <p:spPr>
          <a:xfrm rot="4994918">
            <a:off x="1681531" y="1348506"/>
            <a:ext cx="319601" cy="301200"/>
          </a:xfrm>
          <a:prstGeom prst="rect">
            <a:avLst/>
          </a:prstGeom>
          <a:noFill/>
          <a:ln>
            <a:noFill/>
          </a:ln>
        </p:spPr>
      </p:pic>
      <p:grpSp>
        <p:nvGrpSpPr>
          <p:cNvPr id="5" name="Groupe 4">
            <a:extLst>
              <a:ext uri="{FF2B5EF4-FFF2-40B4-BE49-F238E27FC236}">
                <a16:creationId xmlns:a16="http://schemas.microsoft.com/office/drawing/2014/main" id="{57DE62CE-85C3-4DBC-8540-42425E46D67D}"/>
              </a:ext>
            </a:extLst>
          </p:cNvPr>
          <p:cNvGrpSpPr/>
          <p:nvPr/>
        </p:nvGrpSpPr>
        <p:grpSpPr>
          <a:xfrm>
            <a:off x="2415827" y="1675504"/>
            <a:ext cx="4441625" cy="1166604"/>
            <a:chOff x="2415827" y="1675504"/>
            <a:chExt cx="4441625" cy="1166604"/>
          </a:xfrm>
        </p:grpSpPr>
        <p:cxnSp>
          <p:nvCxnSpPr>
            <p:cNvPr id="239" name="Google Shape;239;p36"/>
            <p:cNvCxnSpPr>
              <a:cxnSpLocks/>
            </p:cNvCxnSpPr>
            <p:nvPr/>
          </p:nvCxnSpPr>
          <p:spPr>
            <a:xfrm flipV="1">
              <a:off x="2525144" y="2838374"/>
              <a:ext cx="3967096" cy="3734"/>
            </a:xfrm>
            <a:prstGeom prst="straightConnector1">
              <a:avLst/>
            </a:prstGeom>
            <a:noFill/>
            <a:ln w="9525" cap="flat" cmpd="sng">
              <a:solidFill>
                <a:schemeClr val="lt1"/>
              </a:solidFill>
              <a:prstDash val="solid"/>
              <a:round/>
              <a:headEnd type="none" w="med" len="med"/>
              <a:tailEnd type="stealth" w="med" len="med"/>
            </a:ln>
          </p:spPr>
        </p:cxnSp>
        <p:sp>
          <p:nvSpPr>
            <p:cNvPr id="2" name="Text Box 4">
              <a:extLst>
                <a:ext uri="{FF2B5EF4-FFF2-40B4-BE49-F238E27FC236}">
                  <a16:creationId xmlns:a16="http://schemas.microsoft.com/office/drawing/2014/main" id="{20E8DA9B-ED18-B1FA-F6AE-774A0E03D042}"/>
                </a:ext>
              </a:extLst>
            </p:cNvPr>
            <p:cNvSpPr txBox="1">
              <a:spLocks noChangeArrowheads="1"/>
            </p:cNvSpPr>
            <p:nvPr/>
          </p:nvSpPr>
          <p:spPr bwMode="auto">
            <a:xfrm>
              <a:off x="2415827" y="1675504"/>
              <a:ext cx="4441625" cy="1015663"/>
            </a:xfrm>
            <a:prstGeom prst="rect">
              <a:avLst/>
            </a:prstGeom>
            <a:noFill/>
            <a:ln w="9525">
              <a:noFill/>
              <a:miter lim="800000"/>
              <a:headEnd/>
              <a:tailEnd/>
            </a:ln>
          </p:spPr>
          <p:txBody>
            <a:bodyPr wrap="square">
              <a:spAutoFit/>
            </a:bodyPr>
            <a:lstStyle/>
            <a:p>
              <a:pPr>
                <a:spcBef>
                  <a:spcPct val="50000"/>
                </a:spcBef>
              </a:pPr>
              <a:r>
                <a:rPr lang="fr-FR" sz="6000" dirty="0">
                  <a:solidFill>
                    <a:schemeClr val="bg1"/>
                  </a:solidFill>
                  <a:latin typeface="Archivo Medium" panose="020B0604020202020204" charset="0"/>
                  <a:cs typeface="Archivo Medium" panose="020B0604020202020204" charset="0"/>
                </a:rPr>
                <a:t>Conclusion</a:t>
              </a:r>
              <a:endParaRPr lang="fr-FR" sz="4400" dirty="0">
                <a:solidFill>
                  <a:schemeClr val="bg1"/>
                </a:solidFill>
                <a:latin typeface="Archivo Medium" panose="020B0604020202020204" charset="0"/>
                <a:cs typeface="Archivo Medium" panose="020B0604020202020204" charset="0"/>
              </a:endParaRPr>
            </a:p>
          </p:txBody>
        </p:sp>
      </p:grpSp>
      <p:pic>
        <p:nvPicPr>
          <p:cNvPr id="12" name="Image 11">
            <a:extLst>
              <a:ext uri="{FF2B5EF4-FFF2-40B4-BE49-F238E27FC236}">
                <a16:creationId xmlns:a16="http://schemas.microsoft.com/office/drawing/2014/main" id="{EB591E75-CD13-9046-E690-70405BDFE1B1}"/>
              </a:ext>
            </a:extLst>
          </p:cNvPr>
          <p:cNvPicPr>
            <a:picLocks noChangeAspect="1"/>
          </p:cNvPicPr>
          <p:nvPr/>
        </p:nvPicPr>
        <p:blipFill>
          <a:blip r:embed="rId7"/>
          <a:stretch>
            <a:fillRect/>
          </a:stretch>
        </p:blipFill>
        <p:spPr>
          <a:xfrm rot="6142938">
            <a:off x="7832520" y="-622509"/>
            <a:ext cx="1590032" cy="1610949"/>
          </a:xfrm>
          <a:prstGeom prst="rect">
            <a:avLst/>
          </a:prstGeom>
        </p:spPr>
      </p:pic>
      <p:pic>
        <p:nvPicPr>
          <p:cNvPr id="237" name="Google Shape;237;p36"/>
          <p:cNvPicPr preferRelativeResize="0"/>
          <p:nvPr/>
        </p:nvPicPr>
        <p:blipFill>
          <a:blip r:embed="rId8">
            <a:alphaModFix/>
          </a:blip>
          <a:stretch>
            <a:fillRect/>
          </a:stretch>
        </p:blipFill>
        <p:spPr>
          <a:xfrm rot="4084233">
            <a:off x="8143764" y="668477"/>
            <a:ext cx="301516" cy="297602"/>
          </a:xfrm>
          <a:prstGeom prst="rect">
            <a:avLst/>
          </a:prstGeom>
          <a:noFill/>
          <a:ln>
            <a:noFill/>
          </a:ln>
        </p:spPr>
      </p:pic>
      <p:sp>
        <p:nvSpPr>
          <p:cNvPr id="4" name="Google Shape;269;p39">
            <a:extLst>
              <a:ext uri="{FF2B5EF4-FFF2-40B4-BE49-F238E27FC236}">
                <a16:creationId xmlns:a16="http://schemas.microsoft.com/office/drawing/2014/main" id="{F96B80F2-64FE-AC7A-EECB-3747AB752503}"/>
              </a:ext>
            </a:extLst>
          </p:cNvPr>
          <p:cNvSpPr txBox="1">
            <a:spLocks/>
          </p:cNvSpPr>
          <p:nvPr/>
        </p:nvSpPr>
        <p:spPr>
          <a:xfrm>
            <a:off x="8172254" y="435400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a:cs typeface="Archivo Medium"/>
              </a:rPr>
              <a:t>28</a:t>
            </a:r>
            <a:endParaRPr lang="en" dirty="0">
              <a:solidFill>
                <a:schemeClr val="bg1"/>
              </a:solidFill>
              <a:latin typeface="Archivo Medium" panose="020B0604020202020204" charset="0"/>
              <a:cs typeface="Archivo Medium" panose="020B0604020202020204" charset="0"/>
            </a:endParaRPr>
          </a:p>
        </p:txBody>
      </p:sp>
    </p:spTree>
    <p:extLst>
      <p:ext uri="{BB962C8B-B14F-4D97-AF65-F5344CB8AC3E}">
        <p14:creationId xmlns:p14="http://schemas.microsoft.com/office/powerpoint/2010/main" val="3584683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 name="Google Shape;236;p36">
            <a:extLst>
              <a:ext uri="{FF2B5EF4-FFF2-40B4-BE49-F238E27FC236}">
                <a16:creationId xmlns:a16="http://schemas.microsoft.com/office/drawing/2014/main" id="{3F6CBDE7-0A45-4BEF-9D81-9F20C9917CF2}"/>
              </a:ext>
            </a:extLst>
          </p:cNvPr>
          <p:cNvPicPr preferRelativeResize="0"/>
          <p:nvPr/>
        </p:nvPicPr>
        <p:blipFill>
          <a:blip r:embed="rId3">
            <a:alphaModFix/>
          </a:blip>
          <a:stretch>
            <a:fillRect/>
          </a:stretch>
        </p:blipFill>
        <p:spPr>
          <a:xfrm rot="8834690">
            <a:off x="6102729" y="5032148"/>
            <a:ext cx="512887" cy="493716"/>
          </a:xfrm>
          <a:prstGeom prst="rect">
            <a:avLst/>
          </a:prstGeom>
          <a:noFill/>
          <a:ln>
            <a:noFill/>
          </a:ln>
        </p:spPr>
      </p:pic>
      <p:pic>
        <p:nvPicPr>
          <p:cNvPr id="234" name="Google Shape;234;p36"/>
          <p:cNvPicPr preferRelativeResize="0"/>
          <p:nvPr/>
        </p:nvPicPr>
        <p:blipFill>
          <a:blip r:embed="rId4">
            <a:alphaModFix/>
          </a:blip>
          <a:stretch>
            <a:fillRect/>
          </a:stretch>
        </p:blipFill>
        <p:spPr>
          <a:xfrm rot="11158186">
            <a:off x="-725228" y="4089174"/>
            <a:ext cx="2272856" cy="2210303"/>
          </a:xfrm>
          <a:prstGeom prst="rect">
            <a:avLst/>
          </a:prstGeom>
          <a:noFill/>
          <a:ln>
            <a:noFill/>
          </a:ln>
        </p:spPr>
      </p:pic>
      <p:pic>
        <p:nvPicPr>
          <p:cNvPr id="235" name="Google Shape;235;p36"/>
          <p:cNvPicPr preferRelativeResize="0"/>
          <p:nvPr/>
        </p:nvPicPr>
        <p:blipFill>
          <a:blip r:embed="rId5">
            <a:alphaModFix/>
          </a:blip>
          <a:stretch>
            <a:fillRect/>
          </a:stretch>
        </p:blipFill>
        <p:spPr>
          <a:xfrm rot="1223239">
            <a:off x="7621027" y="4264027"/>
            <a:ext cx="2013019" cy="2029956"/>
          </a:xfrm>
          <a:prstGeom prst="rect">
            <a:avLst/>
          </a:prstGeom>
          <a:noFill/>
          <a:ln>
            <a:noFill/>
          </a:ln>
        </p:spPr>
      </p:pic>
      <p:pic>
        <p:nvPicPr>
          <p:cNvPr id="236" name="Google Shape;236;p36"/>
          <p:cNvPicPr preferRelativeResize="0"/>
          <p:nvPr/>
        </p:nvPicPr>
        <p:blipFill>
          <a:blip r:embed="rId3">
            <a:alphaModFix/>
          </a:blip>
          <a:stretch>
            <a:fillRect/>
          </a:stretch>
        </p:blipFill>
        <p:spPr>
          <a:xfrm rot="20018427">
            <a:off x="2151723" y="-663019"/>
            <a:ext cx="819764" cy="831825"/>
          </a:xfrm>
          <a:prstGeom prst="rect">
            <a:avLst/>
          </a:prstGeom>
          <a:noFill/>
          <a:ln>
            <a:noFill/>
          </a:ln>
        </p:spPr>
      </p:pic>
      <p:pic>
        <p:nvPicPr>
          <p:cNvPr id="238" name="Google Shape;238;p36"/>
          <p:cNvPicPr preferRelativeResize="0"/>
          <p:nvPr/>
        </p:nvPicPr>
        <p:blipFill>
          <a:blip r:embed="rId6">
            <a:alphaModFix/>
          </a:blip>
          <a:stretch>
            <a:fillRect/>
          </a:stretch>
        </p:blipFill>
        <p:spPr>
          <a:xfrm rot="8511333">
            <a:off x="2502331" y="32365"/>
            <a:ext cx="319601" cy="301200"/>
          </a:xfrm>
          <a:prstGeom prst="rect">
            <a:avLst/>
          </a:prstGeom>
          <a:noFill/>
          <a:ln>
            <a:noFill/>
          </a:ln>
        </p:spPr>
      </p:pic>
      <p:cxnSp>
        <p:nvCxnSpPr>
          <p:cNvPr id="239" name="Google Shape;239;p36"/>
          <p:cNvCxnSpPr>
            <a:cxnSpLocks/>
          </p:cNvCxnSpPr>
          <p:nvPr/>
        </p:nvCxnSpPr>
        <p:spPr>
          <a:xfrm>
            <a:off x="9740612" y="2690602"/>
            <a:ext cx="3809788" cy="0"/>
          </a:xfrm>
          <a:prstGeom prst="straightConnector1">
            <a:avLst/>
          </a:prstGeom>
          <a:noFill/>
          <a:ln w="9525" cap="flat" cmpd="sng">
            <a:solidFill>
              <a:schemeClr val="lt1"/>
            </a:solidFill>
            <a:prstDash val="solid"/>
            <a:round/>
            <a:headEnd type="none" w="med" len="med"/>
            <a:tailEnd type="stealth" w="med" len="med"/>
          </a:ln>
        </p:spPr>
      </p:cxnSp>
      <p:sp>
        <p:nvSpPr>
          <p:cNvPr id="2" name="Text Box 4">
            <a:extLst>
              <a:ext uri="{FF2B5EF4-FFF2-40B4-BE49-F238E27FC236}">
                <a16:creationId xmlns:a16="http://schemas.microsoft.com/office/drawing/2014/main" id="{20E8DA9B-ED18-B1FA-F6AE-774A0E03D042}"/>
              </a:ext>
            </a:extLst>
          </p:cNvPr>
          <p:cNvSpPr txBox="1">
            <a:spLocks noChangeArrowheads="1"/>
          </p:cNvSpPr>
          <p:nvPr/>
        </p:nvSpPr>
        <p:spPr bwMode="auto">
          <a:xfrm>
            <a:off x="1710610" y="1510469"/>
            <a:ext cx="5751142" cy="1938992"/>
          </a:xfrm>
          <a:prstGeom prst="rect">
            <a:avLst/>
          </a:prstGeom>
          <a:noFill/>
          <a:ln w="9525">
            <a:noFill/>
            <a:miter lim="800000"/>
            <a:headEnd/>
            <a:tailEnd/>
          </a:ln>
        </p:spPr>
        <p:txBody>
          <a:bodyPr wrap="square">
            <a:spAutoFit/>
          </a:bodyPr>
          <a:lstStyle/>
          <a:p>
            <a:pPr algn="ctr">
              <a:spcBef>
                <a:spcPct val="50000"/>
              </a:spcBef>
            </a:pPr>
            <a:r>
              <a:rPr lang="fr-FR" sz="6000" dirty="0">
                <a:solidFill>
                  <a:schemeClr val="bg1"/>
                </a:solidFill>
                <a:latin typeface="Archivo Medium" panose="020B0604020202020204" charset="0"/>
                <a:cs typeface="Archivo Medium" panose="020B0604020202020204" charset="0"/>
              </a:rPr>
              <a:t>Merci pour votre attention</a:t>
            </a:r>
            <a:endParaRPr lang="fr-FR" sz="4400" dirty="0">
              <a:solidFill>
                <a:schemeClr val="bg1"/>
              </a:solidFill>
              <a:latin typeface="Archivo Medium" panose="020B0604020202020204" charset="0"/>
              <a:cs typeface="Archivo Medium" panose="020B0604020202020204" charset="0"/>
            </a:endParaRPr>
          </a:p>
        </p:txBody>
      </p:sp>
      <p:pic>
        <p:nvPicPr>
          <p:cNvPr id="12" name="Image 11">
            <a:extLst>
              <a:ext uri="{FF2B5EF4-FFF2-40B4-BE49-F238E27FC236}">
                <a16:creationId xmlns:a16="http://schemas.microsoft.com/office/drawing/2014/main" id="{EB591E75-CD13-9046-E690-70405BDFE1B1}"/>
              </a:ext>
            </a:extLst>
          </p:cNvPr>
          <p:cNvPicPr>
            <a:picLocks noChangeAspect="1"/>
          </p:cNvPicPr>
          <p:nvPr/>
        </p:nvPicPr>
        <p:blipFill>
          <a:blip r:embed="rId7"/>
          <a:stretch>
            <a:fillRect/>
          </a:stretch>
        </p:blipFill>
        <p:spPr>
          <a:xfrm rot="19912664">
            <a:off x="8185320" y="-1151739"/>
            <a:ext cx="1590032" cy="1610949"/>
          </a:xfrm>
          <a:prstGeom prst="rect">
            <a:avLst/>
          </a:prstGeom>
        </p:spPr>
      </p:pic>
      <p:pic>
        <p:nvPicPr>
          <p:cNvPr id="237" name="Google Shape;237;p36"/>
          <p:cNvPicPr preferRelativeResize="0"/>
          <p:nvPr/>
        </p:nvPicPr>
        <p:blipFill>
          <a:blip r:embed="rId8">
            <a:alphaModFix/>
          </a:blip>
          <a:stretch>
            <a:fillRect/>
          </a:stretch>
        </p:blipFill>
        <p:spPr>
          <a:xfrm rot="4084233">
            <a:off x="8582041" y="257468"/>
            <a:ext cx="301516" cy="297602"/>
          </a:xfrm>
          <a:prstGeom prst="rect">
            <a:avLst/>
          </a:prstGeom>
          <a:noFill/>
          <a:ln>
            <a:noFill/>
          </a:ln>
        </p:spPr>
      </p:pic>
      <p:sp>
        <p:nvSpPr>
          <p:cNvPr id="4" name="Google Shape;269;p39">
            <a:extLst>
              <a:ext uri="{FF2B5EF4-FFF2-40B4-BE49-F238E27FC236}">
                <a16:creationId xmlns:a16="http://schemas.microsoft.com/office/drawing/2014/main" id="{A73E8D33-E864-2216-9B56-87CD884324BA}"/>
              </a:ext>
            </a:extLst>
          </p:cNvPr>
          <p:cNvSpPr txBox="1">
            <a:spLocks/>
          </p:cNvSpPr>
          <p:nvPr/>
        </p:nvSpPr>
        <p:spPr>
          <a:xfrm>
            <a:off x="8172254" y="435400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a:cs typeface="Archivo Medium"/>
              </a:rPr>
              <a:t>29</a:t>
            </a:r>
            <a:endParaRPr lang="en" dirty="0">
              <a:solidFill>
                <a:schemeClr val="bg1"/>
              </a:solidFill>
              <a:latin typeface="Archivo Medium" panose="020B0604020202020204" charset="0"/>
              <a:cs typeface="Archivo Medium" panose="020B0604020202020204" charset="0"/>
            </a:endParaRPr>
          </a:p>
        </p:txBody>
      </p:sp>
    </p:spTree>
    <p:extLst>
      <p:ext uri="{BB962C8B-B14F-4D97-AF65-F5344CB8AC3E}">
        <p14:creationId xmlns:p14="http://schemas.microsoft.com/office/powerpoint/2010/main" val="218739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85422338-D18C-C4F5-7FE3-EB06BE766E7E}"/>
              </a:ext>
            </a:extLst>
          </p:cNvPr>
          <p:cNvGrpSpPr/>
          <p:nvPr/>
        </p:nvGrpSpPr>
        <p:grpSpPr>
          <a:xfrm>
            <a:off x="118233" y="1985938"/>
            <a:ext cx="9426497" cy="859721"/>
            <a:chOff x="118233" y="1985938"/>
            <a:chExt cx="9426497" cy="859721"/>
          </a:xfrm>
        </p:grpSpPr>
        <p:sp>
          <p:nvSpPr>
            <p:cNvPr id="2" name="Text Box 4">
              <a:extLst>
                <a:ext uri="{FF2B5EF4-FFF2-40B4-BE49-F238E27FC236}">
                  <a16:creationId xmlns:a16="http://schemas.microsoft.com/office/drawing/2014/main" id="{387BCBB6-9BDC-9CAA-114E-C276D774028D}"/>
                </a:ext>
              </a:extLst>
            </p:cNvPr>
            <p:cNvSpPr txBox="1">
              <a:spLocks noChangeArrowheads="1"/>
            </p:cNvSpPr>
            <p:nvPr/>
          </p:nvSpPr>
          <p:spPr bwMode="auto">
            <a:xfrm>
              <a:off x="118233" y="1985938"/>
              <a:ext cx="9426497" cy="707886"/>
            </a:xfrm>
            <a:prstGeom prst="rect">
              <a:avLst/>
            </a:prstGeom>
            <a:noFill/>
            <a:ln w="9525">
              <a:noFill/>
              <a:miter lim="800000"/>
              <a:headEnd/>
              <a:tailEnd/>
            </a:ln>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50000"/>
                </a:spcBef>
              </a:pPr>
              <a:r>
                <a:rPr lang="fr-FR" sz="4000" dirty="0">
                  <a:solidFill>
                    <a:schemeClr val="bg1"/>
                  </a:solidFill>
                  <a:latin typeface="Archivo Medium" panose="020B0604020202020204" charset="0"/>
                  <a:cs typeface="Archivo Medium" panose="020B0604020202020204" charset="0"/>
                </a:rPr>
                <a:t>Cadre du stage</a:t>
              </a:r>
            </a:p>
          </p:txBody>
        </p:sp>
        <p:cxnSp>
          <p:nvCxnSpPr>
            <p:cNvPr id="3" name="Google Shape;239;p36">
              <a:extLst>
                <a:ext uri="{FF2B5EF4-FFF2-40B4-BE49-F238E27FC236}">
                  <a16:creationId xmlns:a16="http://schemas.microsoft.com/office/drawing/2014/main" id="{109E36AD-EF59-B29C-DD0E-4D4DB58B2DA5}"/>
                </a:ext>
              </a:extLst>
            </p:cNvPr>
            <p:cNvCxnSpPr>
              <a:cxnSpLocks/>
            </p:cNvCxnSpPr>
            <p:nvPr/>
          </p:nvCxnSpPr>
          <p:spPr>
            <a:xfrm>
              <a:off x="1789813" y="2845659"/>
              <a:ext cx="6066264" cy="0"/>
            </a:xfrm>
            <a:prstGeom prst="straightConnector1">
              <a:avLst/>
            </a:prstGeom>
            <a:noFill/>
            <a:ln w="9525" cap="flat" cmpd="sng">
              <a:solidFill>
                <a:schemeClr val="lt1"/>
              </a:solidFill>
              <a:prstDash val="solid"/>
              <a:round/>
              <a:headEnd type="none" w="med" len="med"/>
              <a:tailEnd type="stealth" w="med" len="med"/>
            </a:ln>
          </p:spPr>
        </p:cxnSp>
      </p:grpSp>
      <p:sp>
        <p:nvSpPr>
          <p:cNvPr id="6" name="Google Shape;269;p39">
            <a:extLst>
              <a:ext uri="{FF2B5EF4-FFF2-40B4-BE49-F238E27FC236}">
                <a16:creationId xmlns:a16="http://schemas.microsoft.com/office/drawing/2014/main" id="{ACAB3571-D98A-FD2C-5744-5D09CF483E5D}"/>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solidFill>
                  <a:schemeClr val="bg1"/>
                </a:solidFill>
                <a:latin typeface="Archivo Medium"/>
                <a:cs typeface="Archivo Medium"/>
              </a:rPr>
              <a:t>03</a:t>
            </a:r>
            <a:endParaRPr lang="en">
              <a:solidFill>
                <a:schemeClr val="bg1"/>
              </a:solidFill>
              <a:latin typeface="Archivo Medium" panose="020B0604020202020204" charset="0"/>
              <a:cs typeface="Archivo Medium" panose="020B0604020202020204" charset="0"/>
            </a:endParaRPr>
          </a:p>
        </p:txBody>
      </p:sp>
      <p:sp>
        <p:nvSpPr>
          <p:cNvPr id="7" name="Google Shape;11438;p90">
            <a:extLst>
              <a:ext uri="{FF2B5EF4-FFF2-40B4-BE49-F238E27FC236}">
                <a16:creationId xmlns:a16="http://schemas.microsoft.com/office/drawing/2014/main" id="{C91E2E9D-2E71-3246-F766-09896E180028}"/>
              </a:ext>
            </a:extLst>
          </p:cNvPr>
          <p:cNvSpPr/>
          <p:nvPr/>
        </p:nvSpPr>
        <p:spPr>
          <a:xfrm flipH="1">
            <a:off x="-552624" y="5143500"/>
            <a:ext cx="409531" cy="410617"/>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891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2">
            <a:extLst>
              <a:ext uri="{FF2B5EF4-FFF2-40B4-BE49-F238E27FC236}">
                <a16:creationId xmlns:a16="http://schemas.microsoft.com/office/drawing/2014/main" id="{9825D9EE-E832-4A2E-8A0A-F25AFB82D9E6}"/>
              </a:ext>
            </a:extLst>
          </p:cNvPr>
          <p:cNvSpPr/>
          <p:nvPr/>
        </p:nvSpPr>
        <p:spPr>
          <a:xfrm>
            <a:off x="2496026" y="4081972"/>
            <a:ext cx="5960428" cy="919486"/>
          </a:xfrm>
          <a:custGeom>
            <a:avLst/>
            <a:gdLst>
              <a:gd name="connsiteX0" fmla="*/ 0 w 4124325"/>
              <a:gd name="connsiteY0" fmla="*/ 0 h 838200"/>
              <a:gd name="connsiteX1" fmla="*/ 0 w 4124325"/>
              <a:gd name="connsiteY1" fmla="*/ 0 h 838200"/>
              <a:gd name="connsiteX2" fmla="*/ 85725 w 4124325"/>
              <a:gd name="connsiteY2" fmla="*/ 9525 h 838200"/>
              <a:gd name="connsiteX3" fmla="*/ 123825 w 4124325"/>
              <a:gd name="connsiteY3" fmla="*/ 19050 h 838200"/>
              <a:gd name="connsiteX4" fmla="*/ 209550 w 4124325"/>
              <a:gd name="connsiteY4" fmla="*/ 28575 h 838200"/>
              <a:gd name="connsiteX5" fmla="*/ 285750 w 4124325"/>
              <a:gd name="connsiteY5" fmla="*/ 38100 h 838200"/>
              <a:gd name="connsiteX6" fmla="*/ 323850 w 4124325"/>
              <a:gd name="connsiteY6" fmla="*/ 57150 h 838200"/>
              <a:gd name="connsiteX7" fmla="*/ 323850 w 4124325"/>
              <a:gd name="connsiteY7" fmla="*/ 57150 h 838200"/>
              <a:gd name="connsiteX8" fmla="*/ 238125 w 4124325"/>
              <a:gd name="connsiteY8" fmla="*/ 352425 h 838200"/>
              <a:gd name="connsiteX9" fmla="*/ 971550 w 4124325"/>
              <a:gd name="connsiteY9" fmla="*/ 257175 h 838200"/>
              <a:gd name="connsiteX10" fmla="*/ 800100 w 4124325"/>
              <a:gd name="connsiteY10" fmla="*/ 609600 h 838200"/>
              <a:gd name="connsiteX11" fmla="*/ 2524125 w 4124325"/>
              <a:gd name="connsiteY11" fmla="*/ 495300 h 838200"/>
              <a:gd name="connsiteX12" fmla="*/ 2190750 w 4124325"/>
              <a:gd name="connsiteY12" fmla="*/ 838200 h 838200"/>
              <a:gd name="connsiteX13" fmla="*/ 4124325 w 4124325"/>
              <a:gd name="connsiteY13" fmla="*/ 704850 h 838200"/>
              <a:gd name="connsiteX0" fmla="*/ 0 w 4124325"/>
              <a:gd name="connsiteY0" fmla="*/ 0 h 838200"/>
              <a:gd name="connsiteX1" fmla="*/ 0 w 4124325"/>
              <a:gd name="connsiteY1" fmla="*/ 0 h 838200"/>
              <a:gd name="connsiteX2" fmla="*/ 85725 w 4124325"/>
              <a:gd name="connsiteY2" fmla="*/ 9525 h 838200"/>
              <a:gd name="connsiteX3" fmla="*/ 123825 w 4124325"/>
              <a:gd name="connsiteY3" fmla="*/ 19050 h 838200"/>
              <a:gd name="connsiteX4" fmla="*/ 285750 w 4124325"/>
              <a:gd name="connsiteY4" fmla="*/ 38100 h 838200"/>
              <a:gd name="connsiteX5" fmla="*/ 323850 w 4124325"/>
              <a:gd name="connsiteY5" fmla="*/ 57150 h 838200"/>
              <a:gd name="connsiteX6" fmla="*/ 323850 w 4124325"/>
              <a:gd name="connsiteY6" fmla="*/ 57150 h 838200"/>
              <a:gd name="connsiteX7" fmla="*/ 238125 w 4124325"/>
              <a:gd name="connsiteY7" fmla="*/ 352425 h 838200"/>
              <a:gd name="connsiteX8" fmla="*/ 971550 w 4124325"/>
              <a:gd name="connsiteY8" fmla="*/ 257175 h 838200"/>
              <a:gd name="connsiteX9" fmla="*/ 800100 w 4124325"/>
              <a:gd name="connsiteY9" fmla="*/ 609600 h 838200"/>
              <a:gd name="connsiteX10" fmla="*/ 2524125 w 4124325"/>
              <a:gd name="connsiteY10" fmla="*/ 495300 h 838200"/>
              <a:gd name="connsiteX11" fmla="*/ 2190750 w 4124325"/>
              <a:gd name="connsiteY11" fmla="*/ 838200 h 838200"/>
              <a:gd name="connsiteX12" fmla="*/ 4124325 w 4124325"/>
              <a:gd name="connsiteY12" fmla="*/ 704850 h 838200"/>
              <a:gd name="connsiteX0" fmla="*/ 0 w 4124325"/>
              <a:gd name="connsiteY0" fmla="*/ 0 h 838200"/>
              <a:gd name="connsiteX1" fmla="*/ 0 w 4124325"/>
              <a:gd name="connsiteY1" fmla="*/ 0 h 838200"/>
              <a:gd name="connsiteX2" fmla="*/ 85725 w 4124325"/>
              <a:gd name="connsiteY2" fmla="*/ 9525 h 838200"/>
              <a:gd name="connsiteX3" fmla="*/ 285750 w 4124325"/>
              <a:gd name="connsiteY3" fmla="*/ 38100 h 838200"/>
              <a:gd name="connsiteX4" fmla="*/ 323850 w 4124325"/>
              <a:gd name="connsiteY4" fmla="*/ 57150 h 838200"/>
              <a:gd name="connsiteX5" fmla="*/ 323850 w 4124325"/>
              <a:gd name="connsiteY5" fmla="*/ 57150 h 838200"/>
              <a:gd name="connsiteX6" fmla="*/ 238125 w 4124325"/>
              <a:gd name="connsiteY6" fmla="*/ 352425 h 838200"/>
              <a:gd name="connsiteX7" fmla="*/ 971550 w 4124325"/>
              <a:gd name="connsiteY7" fmla="*/ 257175 h 838200"/>
              <a:gd name="connsiteX8" fmla="*/ 800100 w 4124325"/>
              <a:gd name="connsiteY8" fmla="*/ 609600 h 838200"/>
              <a:gd name="connsiteX9" fmla="*/ 2524125 w 4124325"/>
              <a:gd name="connsiteY9" fmla="*/ 495300 h 838200"/>
              <a:gd name="connsiteX10" fmla="*/ 2190750 w 4124325"/>
              <a:gd name="connsiteY10" fmla="*/ 838200 h 838200"/>
              <a:gd name="connsiteX11" fmla="*/ 4124325 w 4124325"/>
              <a:gd name="connsiteY11" fmla="*/ 704850 h 838200"/>
              <a:gd name="connsiteX0" fmla="*/ 0 w 4124325"/>
              <a:gd name="connsiteY0" fmla="*/ 0 h 838200"/>
              <a:gd name="connsiteX1" fmla="*/ 0 w 4124325"/>
              <a:gd name="connsiteY1" fmla="*/ 0 h 838200"/>
              <a:gd name="connsiteX2" fmla="*/ 285750 w 4124325"/>
              <a:gd name="connsiteY2" fmla="*/ 38100 h 838200"/>
              <a:gd name="connsiteX3" fmla="*/ 323850 w 4124325"/>
              <a:gd name="connsiteY3" fmla="*/ 57150 h 838200"/>
              <a:gd name="connsiteX4" fmla="*/ 323850 w 4124325"/>
              <a:gd name="connsiteY4" fmla="*/ 57150 h 838200"/>
              <a:gd name="connsiteX5" fmla="*/ 238125 w 4124325"/>
              <a:gd name="connsiteY5" fmla="*/ 352425 h 838200"/>
              <a:gd name="connsiteX6" fmla="*/ 971550 w 4124325"/>
              <a:gd name="connsiteY6" fmla="*/ 257175 h 838200"/>
              <a:gd name="connsiteX7" fmla="*/ 800100 w 4124325"/>
              <a:gd name="connsiteY7" fmla="*/ 609600 h 838200"/>
              <a:gd name="connsiteX8" fmla="*/ 2524125 w 4124325"/>
              <a:gd name="connsiteY8" fmla="*/ 495300 h 838200"/>
              <a:gd name="connsiteX9" fmla="*/ 2190750 w 4124325"/>
              <a:gd name="connsiteY9" fmla="*/ 838200 h 838200"/>
              <a:gd name="connsiteX10" fmla="*/ 4124325 w 4124325"/>
              <a:gd name="connsiteY10" fmla="*/ 704850 h 838200"/>
              <a:gd name="connsiteX0" fmla="*/ 0 w 4124325"/>
              <a:gd name="connsiteY0" fmla="*/ 0 h 838200"/>
              <a:gd name="connsiteX1" fmla="*/ 0 w 4124325"/>
              <a:gd name="connsiteY1" fmla="*/ 0 h 838200"/>
              <a:gd name="connsiteX2" fmla="*/ 323850 w 4124325"/>
              <a:gd name="connsiteY2" fmla="*/ 57150 h 838200"/>
              <a:gd name="connsiteX3" fmla="*/ 323850 w 4124325"/>
              <a:gd name="connsiteY3" fmla="*/ 57150 h 838200"/>
              <a:gd name="connsiteX4" fmla="*/ 238125 w 4124325"/>
              <a:gd name="connsiteY4" fmla="*/ 352425 h 838200"/>
              <a:gd name="connsiteX5" fmla="*/ 971550 w 4124325"/>
              <a:gd name="connsiteY5" fmla="*/ 257175 h 838200"/>
              <a:gd name="connsiteX6" fmla="*/ 800100 w 4124325"/>
              <a:gd name="connsiteY6" fmla="*/ 609600 h 838200"/>
              <a:gd name="connsiteX7" fmla="*/ 2524125 w 4124325"/>
              <a:gd name="connsiteY7" fmla="*/ 495300 h 838200"/>
              <a:gd name="connsiteX8" fmla="*/ 2190750 w 4124325"/>
              <a:gd name="connsiteY8" fmla="*/ 838200 h 838200"/>
              <a:gd name="connsiteX9" fmla="*/ 4124325 w 4124325"/>
              <a:gd name="connsiteY9" fmla="*/ 704850 h 838200"/>
              <a:gd name="connsiteX0" fmla="*/ 0 w 4124325"/>
              <a:gd name="connsiteY0" fmla="*/ 19050 h 857250"/>
              <a:gd name="connsiteX1" fmla="*/ 0 w 4124325"/>
              <a:gd name="connsiteY1" fmla="*/ 19050 h 857250"/>
              <a:gd name="connsiteX2" fmla="*/ 323850 w 4124325"/>
              <a:gd name="connsiteY2" fmla="*/ 76200 h 857250"/>
              <a:gd name="connsiteX3" fmla="*/ 400050 w 4124325"/>
              <a:gd name="connsiteY3" fmla="*/ 0 h 857250"/>
              <a:gd name="connsiteX4" fmla="*/ 238125 w 4124325"/>
              <a:gd name="connsiteY4" fmla="*/ 371475 h 857250"/>
              <a:gd name="connsiteX5" fmla="*/ 971550 w 4124325"/>
              <a:gd name="connsiteY5" fmla="*/ 276225 h 857250"/>
              <a:gd name="connsiteX6" fmla="*/ 800100 w 4124325"/>
              <a:gd name="connsiteY6" fmla="*/ 628650 h 857250"/>
              <a:gd name="connsiteX7" fmla="*/ 2524125 w 4124325"/>
              <a:gd name="connsiteY7" fmla="*/ 514350 h 857250"/>
              <a:gd name="connsiteX8" fmla="*/ 2190750 w 4124325"/>
              <a:gd name="connsiteY8" fmla="*/ 857250 h 857250"/>
              <a:gd name="connsiteX9" fmla="*/ 4124325 w 4124325"/>
              <a:gd name="connsiteY9" fmla="*/ 723900 h 85725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800100 w 4124325"/>
              <a:gd name="connsiteY5" fmla="*/ 609600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284758 w 4124325"/>
              <a:gd name="connsiteY6" fmla="*/ 437570 h 838200"/>
              <a:gd name="connsiteX7" fmla="*/ 2524125 w 4124325"/>
              <a:gd name="connsiteY7" fmla="*/ 495300 h 838200"/>
              <a:gd name="connsiteX8" fmla="*/ 2190750 w 4124325"/>
              <a:gd name="connsiteY8" fmla="*/ 838200 h 838200"/>
              <a:gd name="connsiteX9" fmla="*/ 4124325 w 4124325"/>
              <a:gd name="connsiteY9"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200"/>
              <a:gd name="connsiteX1" fmla="*/ 0 w 4124325"/>
              <a:gd name="connsiteY1" fmla="*/ 0 h 838200"/>
              <a:gd name="connsiteX2" fmla="*/ 323850 w 4124325"/>
              <a:gd name="connsiteY2" fmla="*/ 57150 h 838200"/>
              <a:gd name="connsiteX3" fmla="*/ 238125 w 4124325"/>
              <a:gd name="connsiteY3" fmla="*/ 352425 h 838200"/>
              <a:gd name="connsiteX4" fmla="*/ 971550 w 4124325"/>
              <a:gd name="connsiteY4" fmla="*/ 257175 h 838200"/>
              <a:gd name="connsiteX5" fmla="*/ 704684 w 4124325"/>
              <a:gd name="connsiteY5" fmla="*/ 629478 h 838200"/>
              <a:gd name="connsiteX6" fmla="*/ 2524125 w 4124325"/>
              <a:gd name="connsiteY6" fmla="*/ 495300 h 838200"/>
              <a:gd name="connsiteX7" fmla="*/ 2190750 w 4124325"/>
              <a:gd name="connsiteY7" fmla="*/ 838200 h 838200"/>
              <a:gd name="connsiteX8" fmla="*/ 4124325 w 4124325"/>
              <a:gd name="connsiteY8" fmla="*/ 704850 h 838200"/>
              <a:gd name="connsiteX0" fmla="*/ 0 w 4124325"/>
              <a:gd name="connsiteY0" fmla="*/ 0 h 838698"/>
              <a:gd name="connsiteX1" fmla="*/ 0 w 4124325"/>
              <a:gd name="connsiteY1" fmla="*/ 0 h 838698"/>
              <a:gd name="connsiteX2" fmla="*/ 323850 w 4124325"/>
              <a:gd name="connsiteY2" fmla="*/ 57150 h 838698"/>
              <a:gd name="connsiteX3" fmla="*/ 238125 w 4124325"/>
              <a:gd name="connsiteY3" fmla="*/ 352425 h 838698"/>
              <a:gd name="connsiteX4" fmla="*/ 971550 w 4124325"/>
              <a:gd name="connsiteY4" fmla="*/ 257175 h 838698"/>
              <a:gd name="connsiteX5" fmla="*/ 704684 w 4124325"/>
              <a:gd name="connsiteY5" fmla="*/ 629478 h 838698"/>
              <a:gd name="connsiteX6" fmla="*/ 2524125 w 4124325"/>
              <a:gd name="connsiteY6" fmla="*/ 495300 h 838698"/>
              <a:gd name="connsiteX7" fmla="*/ 2190750 w 4124325"/>
              <a:gd name="connsiteY7" fmla="*/ 838200 h 838698"/>
              <a:gd name="connsiteX8" fmla="*/ 4124325 w 4124325"/>
              <a:gd name="connsiteY8" fmla="*/ 704850 h 838698"/>
              <a:gd name="connsiteX0" fmla="*/ 0 w 5281240"/>
              <a:gd name="connsiteY0" fmla="*/ 0 h 838698"/>
              <a:gd name="connsiteX1" fmla="*/ 0 w 5281240"/>
              <a:gd name="connsiteY1" fmla="*/ 0 h 838698"/>
              <a:gd name="connsiteX2" fmla="*/ 323850 w 5281240"/>
              <a:gd name="connsiteY2" fmla="*/ 57150 h 838698"/>
              <a:gd name="connsiteX3" fmla="*/ 238125 w 5281240"/>
              <a:gd name="connsiteY3" fmla="*/ 352425 h 838698"/>
              <a:gd name="connsiteX4" fmla="*/ 971550 w 5281240"/>
              <a:gd name="connsiteY4" fmla="*/ 257175 h 838698"/>
              <a:gd name="connsiteX5" fmla="*/ 704684 w 5281240"/>
              <a:gd name="connsiteY5" fmla="*/ 629478 h 838698"/>
              <a:gd name="connsiteX6" fmla="*/ 2524125 w 5281240"/>
              <a:gd name="connsiteY6" fmla="*/ 495300 h 838698"/>
              <a:gd name="connsiteX7" fmla="*/ 2190750 w 5281240"/>
              <a:gd name="connsiteY7" fmla="*/ 838200 h 838698"/>
              <a:gd name="connsiteX8" fmla="*/ 5281240 w 5281240"/>
              <a:gd name="connsiteY8" fmla="*/ 617385 h 838698"/>
              <a:gd name="connsiteX0" fmla="*/ 0 w 7139742"/>
              <a:gd name="connsiteY0" fmla="*/ 0 h 838698"/>
              <a:gd name="connsiteX1" fmla="*/ 0 w 7139742"/>
              <a:gd name="connsiteY1" fmla="*/ 0 h 838698"/>
              <a:gd name="connsiteX2" fmla="*/ 323850 w 7139742"/>
              <a:gd name="connsiteY2" fmla="*/ 57150 h 838698"/>
              <a:gd name="connsiteX3" fmla="*/ 238125 w 7139742"/>
              <a:gd name="connsiteY3" fmla="*/ 352425 h 838698"/>
              <a:gd name="connsiteX4" fmla="*/ 971550 w 7139742"/>
              <a:gd name="connsiteY4" fmla="*/ 257175 h 838698"/>
              <a:gd name="connsiteX5" fmla="*/ 704684 w 7139742"/>
              <a:gd name="connsiteY5" fmla="*/ 629478 h 838698"/>
              <a:gd name="connsiteX6" fmla="*/ 2524125 w 7139742"/>
              <a:gd name="connsiteY6" fmla="*/ 495300 h 838698"/>
              <a:gd name="connsiteX7" fmla="*/ 2190750 w 7139742"/>
              <a:gd name="connsiteY7" fmla="*/ 838200 h 838698"/>
              <a:gd name="connsiteX8" fmla="*/ 7139742 w 7139742"/>
              <a:gd name="connsiteY8" fmla="*/ 608318 h 838698"/>
              <a:gd name="connsiteX0" fmla="*/ 0 w 7239467"/>
              <a:gd name="connsiteY0" fmla="*/ 0 h 838698"/>
              <a:gd name="connsiteX1" fmla="*/ 0 w 7239467"/>
              <a:gd name="connsiteY1" fmla="*/ 0 h 838698"/>
              <a:gd name="connsiteX2" fmla="*/ 323850 w 7239467"/>
              <a:gd name="connsiteY2" fmla="*/ 57150 h 838698"/>
              <a:gd name="connsiteX3" fmla="*/ 238125 w 7239467"/>
              <a:gd name="connsiteY3" fmla="*/ 352425 h 838698"/>
              <a:gd name="connsiteX4" fmla="*/ 971550 w 7239467"/>
              <a:gd name="connsiteY4" fmla="*/ 257175 h 838698"/>
              <a:gd name="connsiteX5" fmla="*/ 704684 w 7239467"/>
              <a:gd name="connsiteY5" fmla="*/ 629478 h 838698"/>
              <a:gd name="connsiteX6" fmla="*/ 2524125 w 7239467"/>
              <a:gd name="connsiteY6" fmla="*/ 495300 h 838698"/>
              <a:gd name="connsiteX7" fmla="*/ 2190750 w 7239467"/>
              <a:gd name="connsiteY7" fmla="*/ 838200 h 838698"/>
              <a:gd name="connsiteX8" fmla="*/ 7239467 w 7239467"/>
              <a:gd name="connsiteY8" fmla="*/ 608318 h 838698"/>
              <a:gd name="connsiteX0" fmla="*/ 0 w 7194137"/>
              <a:gd name="connsiteY0" fmla="*/ 0 h 838698"/>
              <a:gd name="connsiteX1" fmla="*/ 0 w 7194137"/>
              <a:gd name="connsiteY1" fmla="*/ 0 h 838698"/>
              <a:gd name="connsiteX2" fmla="*/ 323850 w 7194137"/>
              <a:gd name="connsiteY2" fmla="*/ 57150 h 838698"/>
              <a:gd name="connsiteX3" fmla="*/ 238125 w 7194137"/>
              <a:gd name="connsiteY3" fmla="*/ 352425 h 838698"/>
              <a:gd name="connsiteX4" fmla="*/ 971550 w 7194137"/>
              <a:gd name="connsiteY4" fmla="*/ 257175 h 838698"/>
              <a:gd name="connsiteX5" fmla="*/ 704684 w 7194137"/>
              <a:gd name="connsiteY5" fmla="*/ 629478 h 838698"/>
              <a:gd name="connsiteX6" fmla="*/ 2524125 w 7194137"/>
              <a:gd name="connsiteY6" fmla="*/ 495300 h 838698"/>
              <a:gd name="connsiteX7" fmla="*/ 2190750 w 7194137"/>
              <a:gd name="connsiteY7" fmla="*/ 838200 h 838698"/>
              <a:gd name="connsiteX8" fmla="*/ 7194137 w 7194137"/>
              <a:gd name="connsiteY8" fmla="*/ 608318 h 838698"/>
              <a:gd name="connsiteX0" fmla="*/ 0 w 7194137"/>
              <a:gd name="connsiteY0" fmla="*/ 0 h 838698"/>
              <a:gd name="connsiteX1" fmla="*/ 0 w 7194137"/>
              <a:gd name="connsiteY1" fmla="*/ 0 h 838698"/>
              <a:gd name="connsiteX2" fmla="*/ 323850 w 7194137"/>
              <a:gd name="connsiteY2" fmla="*/ 57150 h 838698"/>
              <a:gd name="connsiteX3" fmla="*/ 238125 w 7194137"/>
              <a:gd name="connsiteY3" fmla="*/ 352425 h 838698"/>
              <a:gd name="connsiteX4" fmla="*/ 971550 w 7194137"/>
              <a:gd name="connsiteY4" fmla="*/ 257175 h 838698"/>
              <a:gd name="connsiteX5" fmla="*/ 704684 w 7194137"/>
              <a:gd name="connsiteY5" fmla="*/ 629478 h 838698"/>
              <a:gd name="connsiteX6" fmla="*/ 2524125 w 7194137"/>
              <a:gd name="connsiteY6" fmla="*/ 495300 h 838698"/>
              <a:gd name="connsiteX7" fmla="*/ 2190750 w 7194137"/>
              <a:gd name="connsiteY7" fmla="*/ 838200 h 838698"/>
              <a:gd name="connsiteX8" fmla="*/ 7194137 w 7194137"/>
              <a:gd name="connsiteY8" fmla="*/ 608318 h 838698"/>
              <a:gd name="connsiteX0" fmla="*/ 0 w 7194137"/>
              <a:gd name="connsiteY0" fmla="*/ 0 h 838698"/>
              <a:gd name="connsiteX1" fmla="*/ 0 w 7194137"/>
              <a:gd name="connsiteY1" fmla="*/ 0 h 838698"/>
              <a:gd name="connsiteX2" fmla="*/ 323850 w 7194137"/>
              <a:gd name="connsiteY2" fmla="*/ 57150 h 838698"/>
              <a:gd name="connsiteX3" fmla="*/ 238125 w 7194137"/>
              <a:gd name="connsiteY3" fmla="*/ 352425 h 838698"/>
              <a:gd name="connsiteX4" fmla="*/ 971550 w 7194137"/>
              <a:gd name="connsiteY4" fmla="*/ 257175 h 838698"/>
              <a:gd name="connsiteX5" fmla="*/ 704684 w 7194137"/>
              <a:gd name="connsiteY5" fmla="*/ 629478 h 838698"/>
              <a:gd name="connsiteX6" fmla="*/ 2524125 w 7194137"/>
              <a:gd name="connsiteY6" fmla="*/ 495300 h 838698"/>
              <a:gd name="connsiteX7" fmla="*/ 2190750 w 7194137"/>
              <a:gd name="connsiteY7" fmla="*/ 838200 h 838698"/>
              <a:gd name="connsiteX8" fmla="*/ 7194137 w 7194137"/>
              <a:gd name="connsiteY8" fmla="*/ 608318 h 8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94137" h="838698">
                <a:moveTo>
                  <a:pt x="0" y="0"/>
                </a:moveTo>
                <a:lnTo>
                  <a:pt x="0" y="0"/>
                </a:lnTo>
                <a:cubicBezTo>
                  <a:pt x="107950" y="19050"/>
                  <a:pt x="386654" y="-32693"/>
                  <a:pt x="323850" y="57150"/>
                </a:cubicBezTo>
                <a:cubicBezTo>
                  <a:pt x="233116" y="186948"/>
                  <a:pt x="70540" y="342942"/>
                  <a:pt x="238125" y="352425"/>
                </a:cubicBezTo>
                <a:cubicBezTo>
                  <a:pt x="482600" y="320675"/>
                  <a:pt x="985493" y="129899"/>
                  <a:pt x="971550" y="257175"/>
                </a:cubicBezTo>
                <a:cubicBezTo>
                  <a:pt x="942229" y="426333"/>
                  <a:pt x="475587" y="595492"/>
                  <a:pt x="704684" y="629478"/>
                </a:cubicBezTo>
                <a:cubicBezTo>
                  <a:pt x="963446" y="669165"/>
                  <a:pt x="2681964" y="361122"/>
                  <a:pt x="2524125" y="495300"/>
                </a:cubicBezTo>
                <a:cubicBezTo>
                  <a:pt x="2413000" y="609600"/>
                  <a:pt x="1912261" y="851121"/>
                  <a:pt x="2190750" y="838200"/>
                </a:cubicBezTo>
                <a:cubicBezTo>
                  <a:pt x="3220913" y="764595"/>
                  <a:pt x="6218369" y="618462"/>
                  <a:pt x="7194137" y="608318"/>
                </a:cubicBezTo>
              </a:path>
            </a:pathLst>
          </a:custGeom>
          <a:ln w="349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2701"/>
          </a:p>
        </p:txBody>
      </p:sp>
      <p:sp>
        <p:nvSpPr>
          <p:cNvPr id="11" name="Oval 1">
            <a:extLst>
              <a:ext uri="{FF2B5EF4-FFF2-40B4-BE49-F238E27FC236}">
                <a16:creationId xmlns:a16="http://schemas.microsoft.com/office/drawing/2014/main" id="{C6655EEA-7455-4D99-98C2-429D9A73595F}"/>
              </a:ext>
            </a:extLst>
          </p:cNvPr>
          <p:cNvSpPr/>
          <p:nvPr/>
        </p:nvSpPr>
        <p:spPr>
          <a:xfrm rot="19043010">
            <a:off x="113650" y="1526275"/>
            <a:ext cx="1690469" cy="1436892"/>
          </a:xfrm>
          <a:custGeom>
            <a:avLst/>
            <a:gdLst/>
            <a:ahLst/>
            <a:cxnLst/>
            <a:rect l="l" t="t" r="r" b="b"/>
            <a:pathLst>
              <a:path w="2552017" h="2623501">
                <a:moveTo>
                  <a:pt x="960593" y="2481474"/>
                </a:moveTo>
                <a:lnTo>
                  <a:pt x="1639506" y="2481474"/>
                </a:lnTo>
                <a:cubicBezTo>
                  <a:pt x="1671635" y="2481474"/>
                  <a:pt x="1697681" y="2507520"/>
                  <a:pt x="1697681" y="2539649"/>
                </a:cubicBezTo>
                <a:lnTo>
                  <a:pt x="1697681" y="2565326"/>
                </a:lnTo>
                <a:cubicBezTo>
                  <a:pt x="1697681" y="2597455"/>
                  <a:pt x="1671635" y="2623501"/>
                  <a:pt x="1639506" y="2623501"/>
                </a:cubicBezTo>
                <a:lnTo>
                  <a:pt x="960593" y="2623501"/>
                </a:lnTo>
                <a:cubicBezTo>
                  <a:pt x="928464" y="2623501"/>
                  <a:pt x="902418" y="2597455"/>
                  <a:pt x="902418" y="2565326"/>
                </a:cubicBezTo>
                <a:lnTo>
                  <a:pt x="902418" y="2539649"/>
                </a:lnTo>
                <a:cubicBezTo>
                  <a:pt x="902418" y="2507520"/>
                  <a:pt x="928464" y="2481474"/>
                  <a:pt x="960593" y="2481474"/>
                </a:cubicBezTo>
                <a:close/>
                <a:moveTo>
                  <a:pt x="932191" y="2289251"/>
                </a:moveTo>
                <a:lnTo>
                  <a:pt x="1667909" y="2289251"/>
                </a:lnTo>
                <a:cubicBezTo>
                  <a:pt x="1700037" y="2289251"/>
                  <a:pt x="1726082" y="2315296"/>
                  <a:pt x="1726082" y="2347425"/>
                </a:cubicBezTo>
                <a:lnTo>
                  <a:pt x="1726082" y="2373104"/>
                </a:lnTo>
                <a:cubicBezTo>
                  <a:pt x="1726082" y="2405232"/>
                  <a:pt x="1700037" y="2431279"/>
                  <a:pt x="1667909" y="2431279"/>
                </a:cubicBezTo>
                <a:lnTo>
                  <a:pt x="932191" y="2431279"/>
                </a:lnTo>
                <a:cubicBezTo>
                  <a:pt x="900060" y="2431279"/>
                  <a:pt x="874016" y="2405232"/>
                  <a:pt x="874016" y="2373104"/>
                </a:cubicBezTo>
                <a:lnTo>
                  <a:pt x="874016" y="2347425"/>
                </a:lnTo>
                <a:cubicBezTo>
                  <a:pt x="874016" y="2315296"/>
                  <a:pt x="900060" y="2289251"/>
                  <a:pt x="932191" y="2289251"/>
                </a:cubicBezTo>
                <a:close/>
                <a:moveTo>
                  <a:pt x="2552017" y="936595"/>
                </a:moveTo>
                <a:lnTo>
                  <a:pt x="2552017" y="1134206"/>
                </a:lnTo>
                <a:lnTo>
                  <a:pt x="2269715" y="1094683"/>
                </a:lnTo>
                <a:lnTo>
                  <a:pt x="2269715" y="976116"/>
                </a:lnTo>
                <a:close/>
                <a:moveTo>
                  <a:pt x="0" y="936595"/>
                </a:moveTo>
                <a:lnTo>
                  <a:pt x="282302" y="976116"/>
                </a:lnTo>
                <a:lnTo>
                  <a:pt x="282302" y="1094683"/>
                </a:lnTo>
                <a:lnTo>
                  <a:pt x="0" y="1134206"/>
                </a:lnTo>
                <a:close/>
                <a:moveTo>
                  <a:pt x="1294602" y="538610"/>
                </a:moveTo>
                <a:cubicBezTo>
                  <a:pt x="913173" y="539058"/>
                  <a:pt x="604117" y="848419"/>
                  <a:pt x="604117" y="1229963"/>
                </a:cubicBezTo>
                <a:cubicBezTo>
                  <a:pt x="604117" y="1488254"/>
                  <a:pt x="788458" y="1743173"/>
                  <a:pt x="933602" y="1859635"/>
                </a:cubicBezTo>
                <a:cubicBezTo>
                  <a:pt x="999780" y="1936202"/>
                  <a:pt x="994533" y="1937770"/>
                  <a:pt x="1021427" y="2035767"/>
                </a:cubicBezTo>
                <a:cubicBezTo>
                  <a:pt x="1030792" y="2095827"/>
                  <a:pt x="1015388" y="2108637"/>
                  <a:pt x="1052591" y="2112393"/>
                </a:cubicBezTo>
                <a:lnTo>
                  <a:pt x="1054999" y="2125056"/>
                </a:lnTo>
                <a:lnTo>
                  <a:pt x="1550433" y="2125056"/>
                </a:lnTo>
                <a:lnTo>
                  <a:pt x="1553159" y="2110727"/>
                </a:lnTo>
                <a:cubicBezTo>
                  <a:pt x="1573723" y="2104124"/>
                  <a:pt x="1563459" y="2087417"/>
                  <a:pt x="1571512" y="2035767"/>
                </a:cubicBezTo>
                <a:cubicBezTo>
                  <a:pt x="1598405" y="1937770"/>
                  <a:pt x="1593158" y="1936202"/>
                  <a:pt x="1659337" y="1859635"/>
                </a:cubicBezTo>
                <a:cubicBezTo>
                  <a:pt x="1804480" y="1743173"/>
                  <a:pt x="1988823" y="1488254"/>
                  <a:pt x="1988823" y="1229963"/>
                </a:cubicBezTo>
                <a:cubicBezTo>
                  <a:pt x="1988823" y="848419"/>
                  <a:pt x="1679767" y="539058"/>
                  <a:pt x="1298337" y="538610"/>
                </a:cubicBezTo>
                <a:lnTo>
                  <a:pt x="1298337" y="538781"/>
                </a:lnTo>
                <a:lnTo>
                  <a:pt x="1296470" y="538638"/>
                </a:lnTo>
                <a:lnTo>
                  <a:pt x="1294602" y="538781"/>
                </a:lnTo>
                <a:close/>
                <a:moveTo>
                  <a:pt x="1294881" y="366993"/>
                </a:moveTo>
                <a:lnTo>
                  <a:pt x="1296470" y="367115"/>
                </a:lnTo>
                <a:lnTo>
                  <a:pt x="1298059" y="366993"/>
                </a:lnTo>
                <a:cubicBezTo>
                  <a:pt x="1765638" y="366993"/>
                  <a:pt x="2144688" y="746041"/>
                  <a:pt x="2144688" y="1213621"/>
                </a:cubicBezTo>
                <a:cubicBezTo>
                  <a:pt x="2144688" y="1530035"/>
                  <a:pt x="1918769" y="1842315"/>
                  <a:pt x="1741015" y="1984856"/>
                </a:cubicBezTo>
                <a:cubicBezTo>
                  <a:pt x="1688059" y="2045866"/>
                  <a:pt x="1711430" y="2077925"/>
                  <a:pt x="1700050" y="2157459"/>
                </a:cubicBezTo>
                <a:cubicBezTo>
                  <a:pt x="1670466" y="2218857"/>
                  <a:pt x="1644003" y="2238490"/>
                  <a:pt x="1591710" y="2238490"/>
                </a:cubicBezTo>
                <a:lnTo>
                  <a:pt x="1296470" y="2237434"/>
                </a:lnTo>
                <a:lnTo>
                  <a:pt x="1001230" y="2238490"/>
                </a:lnTo>
                <a:cubicBezTo>
                  <a:pt x="948937" y="2238490"/>
                  <a:pt x="922474" y="2218857"/>
                  <a:pt x="892888" y="2157459"/>
                </a:cubicBezTo>
                <a:cubicBezTo>
                  <a:pt x="881509" y="2077925"/>
                  <a:pt x="904880" y="2045866"/>
                  <a:pt x="851923" y="1984856"/>
                </a:cubicBezTo>
                <a:cubicBezTo>
                  <a:pt x="674170" y="1842315"/>
                  <a:pt x="448251" y="1530035"/>
                  <a:pt x="448251" y="1213621"/>
                </a:cubicBezTo>
                <a:cubicBezTo>
                  <a:pt x="448251" y="746041"/>
                  <a:pt x="827300" y="366993"/>
                  <a:pt x="1294881" y="366993"/>
                </a:cubicBezTo>
                <a:close/>
                <a:moveTo>
                  <a:pt x="2017322" y="195354"/>
                </a:moveTo>
                <a:lnTo>
                  <a:pt x="2168700" y="322376"/>
                </a:lnTo>
                <a:lnTo>
                  <a:pt x="1956964" y="513228"/>
                </a:lnTo>
                <a:lnTo>
                  <a:pt x="1866137" y="437013"/>
                </a:lnTo>
                <a:close/>
                <a:moveTo>
                  <a:pt x="520680" y="195354"/>
                </a:moveTo>
                <a:lnTo>
                  <a:pt x="671864" y="437013"/>
                </a:lnTo>
                <a:lnTo>
                  <a:pt x="581036" y="513228"/>
                </a:lnTo>
                <a:lnTo>
                  <a:pt x="369300" y="322376"/>
                </a:lnTo>
                <a:close/>
                <a:moveTo>
                  <a:pt x="1197664" y="0"/>
                </a:moveTo>
                <a:lnTo>
                  <a:pt x="1395275" y="0"/>
                </a:lnTo>
                <a:lnTo>
                  <a:pt x="1355752" y="282302"/>
                </a:lnTo>
                <a:lnTo>
                  <a:pt x="1237185" y="2823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grpSp>
        <p:nvGrpSpPr>
          <p:cNvPr id="12" name="Group 11">
            <a:extLst>
              <a:ext uri="{FF2B5EF4-FFF2-40B4-BE49-F238E27FC236}">
                <a16:creationId xmlns:a16="http://schemas.microsoft.com/office/drawing/2014/main" id="{FDBAB89B-9752-4D63-B05D-04DDB2818238}"/>
              </a:ext>
            </a:extLst>
          </p:cNvPr>
          <p:cNvGrpSpPr/>
          <p:nvPr/>
        </p:nvGrpSpPr>
        <p:grpSpPr>
          <a:xfrm rot="19043010">
            <a:off x="1720913" y="2658694"/>
            <a:ext cx="518020" cy="1334370"/>
            <a:chOff x="6208048" y="3967120"/>
            <a:chExt cx="864096" cy="2231240"/>
          </a:xfrm>
        </p:grpSpPr>
        <p:sp>
          <p:nvSpPr>
            <p:cNvPr id="30" name="Rectangle 29">
              <a:extLst>
                <a:ext uri="{FF2B5EF4-FFF2-40B4-BE49-F238E27FC236}">
                  <a16:creationId xmlns:a16="http://schemas.microsoft.com/office/drawing/2014/main" id="{63B4E9AB-433C-4A8E-A201-FC2A47C307FA}"/>
                </a:ext>
              </a:extLst>
            </p:cNvPr>
            <p:cNvSpPr/>
            <p:nvPr/>
          </p:nvSpPr>
          <p:spPr>
            <a:xfrm>
              <a:off x="6208144" y="3967120"/>
              <a:ext cx="864000" cy="1416860"/>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31" name="Isosceles Triangle 30">
              <a:extLst>
                <a:ext uri="{FF2B5EF4-FFF2-40B4-BE49-F238E27FC236}">
                  <a16:creationId xmlns:a16="http://schemas.microsoft.com/office/drawing/2014/main" id="{94B97142-4D08-45E9-95D6-57109E058C63}"/>
                </a:ext>
              </a:extLst>
            </p:cNvPr>
            <p:cNvSpPr/>
            <p:nvPr/>
          </p:nvSpPr>
          <p:spPr>
            <a:xfrm rot="10800000">
              <a:off x="6485344" y="5887981"/>
              <a:ext cx="309600" cy="310379"/>
            </a:xfrm>
            <a:prstGeom prst="triangl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32" name="Trapezoid 12">
              <a:extLst>
                <a:ext uri="{FF2B5EF4-FFF2-40B4-BE49-F238E27FC236}">
                  <a16:creationId xmlns:a16="http://schemas.microsoft.com/office/drawing/2014/main" id="{76A5B5DD-AB2B-47AB-9DB1-D5638A7D2FF1}"/>
                </a:ext>
              </a:extLst>
            </p:cNvPr>
            <p:cNvSpPr/>
            <p:nvPr/>
          </p:nvSpPr>
          <p:spPr>
            <a:xfrm rot="10800000">
              <a:off x="6208048" y="5189849"/>
              <a:ext cx="864096" cy="696733"/>
            </a:xfrm>
            <a:custGeom>
              <a:avLst/>
              <a:gdLst>
                <a:gd name="connsiteX0" fmla="*/ 0 w 864096"/>
                <a:gd name="connsiteY0" fmla="*/ 504000 h 504000"/>
                <a:gd name="connsiteX1" fmla="*/ 278218 w 864096"/>
                <a:gd name="connsiteY1" fmla="*/ 0 h 504000"/>
                <a:gd name="connsiteX2" fmla="*/ 585878 w 864096"/>
                <a:gd name="connsiteY2" fmla="*/ 0 h 504000"/>
                <a:gd name="connsiteX3" fmla="*/ 864096 w 864096"/>
                <a:gd name="connsiteY3" fmla="*/ 504000 h 504000"/>
                <a:gd name="connsiteX4" fmla="*/ 0 w 864096"/>
                <a:gd name="connsiteY4" fmla="*/ 504000 h 504000"/>
                <a:gd name="connsiteX0" fmla="*/ 0 w 864096"/>
                <a:gd name="connsiteY0" fmla="*/ 504000 h 504000"/>
                <a:gd name="connsiteX1" fmla="*/ 278218 w 864096"/>
                <a:gd name="connsiteY1" fmla="*/ 0 h 504000"/>
                <a:gd name="connsiteX2" fmla="*/ 585878 w 864096"/>
                <a:gd name="connsiteY2" fmla="*/ 0 h 504000"/>
                <a:gd name="connsiteX3" fmla="*/ 864096 w 864096"/>
                <a:gd name="connsiteY3" fmla="*/ 504000 h 504000"/>
                <a:gd name="connsiteX4" fmla="*/ 654389 w 864096"/>
                <a:gd name="connsiteY4" fmla="*/ 502269 h 504000"/>
                <a:gd name="connsiteX5" fmla="*/ 0 w 864096"/>
                <a:gd name="connsiteY5" fmla="*/ 504000 h 504000"/>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0 w 864096"/>
                <a:gd name="connsiteY5"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0 w 864096"/>
                <a:gd name="connsiteY5" fmla="*/ 504000 h 692597"/>
                <a:gd name="connsiteX0" fmla="*/ 0 w 864096"/>
                <a:gd name="connsiteY0" fmla="*/ 504000 h 693799"/>
                <a:gd name="connsiteX1" fmla="*/ 278218 w 864096"/>
                <a:gd name="connsiteY1" fmla="*/ 0 h 693799"/>
                <a:gd name="connsiteX2" fmla="*/ 585878 w 864096"/>
                <a:gd name="connsiteY2" fmla="*/ 0 h 693799"/>
                <a:gd name="connsiteX3" fmla="*/ 864096 w 864096"/>
                <a:gd name="connsiteY3" fmla="*/ 504000 h 693799"/>
                <a:gd name="connsiteX4" fmla="*/ 646114 w 864096"/>
                <a:gd name="connsiteY4" fmla="*/ 692597 h 693799"/>
                <a:gd name="connsiteX5" fmla="*/ 418548 w 864096"/>
                <a:gd name="connsiteY5" fmla="*/ 580882 h 693799"/>
                <a:gd name="connsiteX6" fmla="*/ 0 w 864096"/>
                <a:gd name="connsiteY6" fmla="*/ 504000 h 693799"/>
                <a:gd name="connsiteX0" fmla="*/ 0 w 864096"/>
                <a:gd name="connsiteY0" fmla="*/ 504000 h 693347"/>
                <a:gd name="connsiteX1" fmla="*/ 278218 w 864096"/>
                <a:gd name="connsiteY1" fmla="*/ 0 h 693347"/>
                <a:gd name="connsiteX2" fmla="*/ 585878 w 864096"/>
                <a:gd name="connsiteY2" fmla="*/ 0 h 693347"/>
                <a:gd name="connsiteX3" fmla="*/ 864096 w 864096"/>
                <a:gd name="connsiteY3" fmla="*/ 504000 h 693347"/>
                <a:gd name="connsiteX4" fmla="*/ 646114 w 864096"/>
                <a:gd name="connsiteY4" fmla="*/ 692597 h 693347"/>
                <a:gd name="connsiteX5" fmla="*/ 418548 w 864096"/>
                <a:gd name="connsiteY5" fmla="*/ 518819 h 693347"/>
                <a:gd name="connsiteX6" fmla="*/ 0 w 864096"/>
                <a:gd name="connsiteY6" fmla="*/ 504000 h 69334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18548 w 864096"/>
                <a:gd name="connsiteY5" fmla="*/ 518819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18548 w 864096"/>
                <a:gd name="connsiteY5" fmla="*/ 518819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0 w 864096"/>
                <a:gd name="connsiteY0" fmla="*/ 504000 h 692597"/>
                <a:gd name="connsiteX1" fmla="*/ 278218 w 864096"/>
                <a:gd name="connsiteY1" fmla="*/ 0 h 692597"/>
                <a:gd name="connsiteX2" fmla="*/ 585878 w 864096"/>
                <a:gd name="connsiteY2" fmla="*/ 0 h 692597"/>
                <a:gd name="connsiteX3" fmla="*/ 864096 w 864096"/>
                <a:gd name="connsiteY3" fmla="*/ 504000 h 692597"/>
                <a:gd name="connsiteX4" fmla="*/ 646114 w 864096"/>
                <a:gd name="connsiteY4" fmla="*/ 692597 h 692597"/>
                <a:gd name="connsiteX5" fmla="*/ 422686 w 864096"/>
                <a:gd name="connsiteY5" fmla="*/ 489856 h 692597"/>
                <a:gd name="connsiteX6" fmla="*/ 0 w 864096"/>
                <a:gd name="connsiteY6" fmla="*/ 504000 h 692597"/>
                <a:gd name="connsiteX0" fmla="*/ 162 w 864258"/>
                <a:gd name="connsiteY0" fmla="*/ 504000 h 692597"/>
                <a:gd name="connsiteX1" fmla="*/ 278380 w 864258"/>
                <a:gd name="connsiteY1" fmla="*/ 0 h 692597"/>
                <a:gd name="connsiteX2" fmla="*/ 586040 w 864258"/>
                <a:gd name="connsiteY2" fmla="*/ 0 h 692597"/>
                <a:gd name="connsiteX3" fmla="*/ 864258 w 864258"/>
                <a:gd name="connsiteY3" fmla="*/ 504000 h 692597"/>
                <a:gd name="connsiteX4" fmla="*/ 646276 w 864258"/>
                <a:gd name="connsiteY4" fmla="*/ 692597 h 692597"/>
                <a:gd name="connsiteX5" fmla="*/ 422848 w 864258"/>
                <a:gd name="connsiteY5" fmla="*/ 489856 h 692597"/>
                <a:gd name="connsiteX6" fmla="*/ 240795 w 864258"/>
                <a:gd name="connsiteY6" fmla="*/ 576744 h 692597"/>
                <a:gd name="connsiteX7" fmla="*/ 162 w 864258"/>
                <a:gd name="connsiteY7" fmla="*/ 504000 h 692597"/>
                <a:gd name="connsiteX0" fmla="*/ 153 w 864249"/>
                <a:gd name="connsiteY0" fmla="*/ 504000 h 692597"/>
                <a:gd name="connsiteX1" fmla="*/ 278371 w 864249"/>
                <a:gd name="connsiteY1" fmla="*/ 0 h 692597"/>
                <a:gd name="connsiteX2" fmla="*/ 586031 w 864249"/>
                <a:gd name="connsiteY2" fmla="*/ 0 h 692597"/>
                <a:gd name="connsiteX3" fmla="*/ 864249 w 864249"/>
                <a:gd name="connsiteY3" fmla="*/ 504000 h 692597"/>
                <a:gd name="connsiteX4" fmla="*/ 646267 w 864249"/>
                <a:gd name="connsiteY4" fmla="*/ 692597 h 692597"/>
                <a:gd name="connsiteX5" fmla="*/ 422839 w 864249"/>
                <a:gd name="connsiteY5" fmla="*/ 489856 h 692597"/>
                <a:gd name="connsiteX6" fmla="*/ 253199 w 864249"/>
                <a:gd name="connsiteY6" fmla="*/ 688458 h 692597"/>
                <a:gd name="connsiteX7" fmla="*/ 153 w 864249"/>
                <a:gd name="connsiteY7" fmla="*/ 504000 h 692597"/>
                <a:gd name="connsiteX0" fmla="*/ 153 w 864249"/>
                <a:gd name="connsiteY0" fmla="*/ 504000 h 692597"/>
                <a:gd name="connsiteX1" fmla="*/ 278371 w 864249"/>
                <a:gd name="connsiteY1" fmla="*/ 0 h 692597"/>
                <a:gd name="connsiteX2" fmla="*/ 586031 w 864249"/>
                <a:gd name="connsiteY2" fmla="*/ 0 h 692597"/>
                <a:gd name="connsiteX3" fmla="*/ 864249 w 864249"/>
                <a:gd name="connsiteY3" fmla="*/ 504000 h 692597"/>
                <a:gd name="connsiteX4" fmla="*/ 646267 w 864249"/>
                <a:gd name="connsiteY4" fmla="*/ 692597 h 692597"/>
                <a:gd name="connsiteX5" fmla="*/ 422839 w 864249"/>
                <a:gd name="connsiteY5" fmla="*/ 489856 h 692597"/>
                <a:gd name="connsiteX6" fmla="*/ 253199 w 864249"/>
                <a:gd name="connsiteY6" fmla="*/ 688458 h 692597"/>
                <a:gd name="connsiteX7" fmla="*/ 153 w 864249"/>
                <a:gd name="connsiteY7" fmla="*/ 504000 h 692597"/>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22827 w 864237"/>
                <a:gd name="connsiteY5" fmla="*/ 489856 h 696774"/>
                <a:gd name="connsiteX6" fmla="*/ 269737 w 864237"/>
                <a:gd name="connsiteY6" fmla="*/ 696733 h 696774"/>
                <a:gd name="connsiteX7" fmla="*/ 141 w 864237"/>
                <a:gd name="connsiteY7" fmla="*/ 504000 h 696774"/>
                <a:gd name="connsiteX0" fmla="*/ 141 w 864237"/>
                <a:gd name="connsiteY0" fmla="*/ 504000 h 696774"/>
                <a:gd name="connsiteX1" fmla="*/ 278359 w 864237"/>
                <a:gd name="connsiteY1" fmla="*/ 0 h 696774"/>
                <a:gd name="connsiteX2" fmla="*/ 586019 w 864237"/>
                <a:gd name="connsiteY2" fmla="*/ 0 h 696774"/>
                <a:gd name="connsiteX3" fmla="*/ 864237 w 864237"/>
                <a:gd name="connsiteY3" fmla="*/ 504000 h 696774"/>
                <a:gd name="connsiteX4" fmla="*/ 646255 w 864237"/>
                <a:gd name="connsiteY4" fmla="*/ 692597 h 696774"/>
                <a:gd name="connsiteX5" fmla="*/ 443514 w 864237"/>
                <a:gd name="connsiteY5" fmla="*/ 481581 h 696774"/>
                <a:gd name="connsiteX6" fmla="*/ 269737 w 864237"/>
                <a:gd name="connsiteY6" fmla="*/ 696733 h 696774"/>
                <a:gd name="connsiteX7" fmla="*/ 141 w 864237"/>
                <a:gd name="connsiteY7" fmla="*/ 504000 h 696774"/>
                <a:gd name="connsiteX0" fmla="*/ 187 w 864283"/>
                <a:gd name="connsiteY0" fmla="*/ 504000 h 696733"/>
                <a:gd name="connsiteX1" fmla="*/ 278405 w 864283"/>
                <a:gd name="connsiteY1" fmla="*/ 0 h 696733"/>
                <a:gd name="connsiteX2" fmla="*/ 586065 w 864283"/>
                <a:gd name="connsiteY2" fmla="*/ 0 h 696733"/>
                <a:gd name="connsiteX3" fmla="*/ 864283 w 864283"/>
                <a:gd name="connsiteY3" fmla="*/ 504000 h 696733"/>
                <a:gd name="connsiteX4" fmla="*/ 646301 w 864283"/>
                <a:gd name="connsiteY4" fmla="*/ 692597 h 696733"/>
                <a:gd name="connsiteX5" fmla="*/ 443560 w 864283"/>
                <a:gd name="connsiteY5" fmla="*/ 481581 h 696733"/>
                <a:gd name="connsiteX6" fmla="*/ 269783 w 864283"/>
                <a:gd name="connsiteY6" fmla="*/ 696733 h 696733"/>
                <a:gd name="connsiteX7" fmla="*/ 187 w 864283"/>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481581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 name="connsiteX0" fmla="*/ 0 w 864096"/>
                <a:gd name="connsiteY0" fmla="*/ 504000 h 696733"/>
                <a:gd name="connsiteX1" fmla="*/ 278218 w 864096"/>
                <a:gd name="connsiteY1" fmla="*/ 0 h 696733"/>
                <a:gd name="connsiteX2" fmla="*/ 585878 w 864096"/>
                <a:gd name="connsiteY2" fmla="*/ 0 h 696733"/>
                <a:gd name="connsiteX3" fmla="*/ 864096 w 864096"/>
                <a:gd name="connsiteY3" fmla="*/ 504000 h 696733"/>
                <a:gd name="connsiteX4" fmla="*/ 646114 w 864096"/>
                <a:gd name="connsiteY4" fmla="*/ 692597 h 696733"/>
                <a:gd name="connsiteX5" fmla="*/ 443373 w 864096"/>
                <a:gd name="connsiteY5" fmla="*/ 506406 h 696733"/>
                <a:gd name="connsiteX6" fmla="*/ 269596 w 864096"/>
                <a:gd name="connsiteY6" fmla="*/ 696733 h 696733"/>
                <a:gd name="connsiteX7" fmla="*/ 0 w 864096"/>
                <a:gd name="connsiteY7" fmla="*/ 504000 h 69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096" h="696733">
                  <a:moveTo>
                    <a:pt x="0" y="504000"/>
                  </a:moveTo>
                  <a:lnTo>
                    <a:pt x="278218" y="0"/>
                  </a:lnTo>
                  <a:lnTo>
                    <a:pt x="585878" y="0"/>
                  </a:lnTo>
                  <a:lnTo>
                    <a:pt x="864096" y="504000"/>
                  </a:lnTo>
                  <a:lnTo>
                    <a:pt x="646114" y="692597"/>
                  </a:lnTo>
                  <a:cubicBezTo>
                    <a:pt x="555306" y="618523"/>
                    <a:pt x="538646" y="587490"/>
                    <a:pt x="443373" y="506406"/>
                  </a:cubicBezTo>
                  <a:cubicBezTo>
                    <a:pt x="342692" y="607086"/>
                    <a:pt x="319356" y="636450"/>
                    <a:pt x="269596" y="696733"/>
                  </a:cubicBezTo>
                  <a:cubicBezTo>
                    <a:pt x="145360" y="616339"/>
                    <a:pt x="130275" y="612536"/>
                    <a:pt x="0" y="504000"/>
                  </a:cubicBezTo>
                  <a:close/>
                </a:path>
              </a:pathLst>
            </a:cu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grpSp>
      <p:sp>
        <p:nvSpPr>
          <p:cNvPr id="13" name="Freeform 23">
            <a:extLst>
              <a:ext uri="{FF2B5EF4-FFF2-40B4-BE49-F238E27FC236}">
                <a16:creationId xmlns:a16="http://schemas.microsoft.com/office/drawing/2014/main" id="{C6754257-2434-4A78-B450-010AFE0910B0}"/>
              </a:ext>
            </a:extLst>
          </p:cNvPr>
          <p:cNvSpPr/>
          <p:nvPr/>
        </p:nvSpPr>
        <p:spPr>
          <a:xfrm rot="19043010">
            <a:off x="993032" y="2259676"/>
            <a:ext cx="82656" cy="347738"/>
          </a:xfrm>
          <a:custGeom>
            <a:avLst/>
            <a:gdLst>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Lst>
            <a:ahLst/>
            <a:cxnLst>
              <a:cxn ang="0">
                <a:pos x="connsiteX0" y="connsiteY0"/>
              </a:cxn>
              <a:cxn ang="0">
                <a:pos x="connsiteX1" y="connsiteY1"/>
              </a:cxn>
              <a:cxn ang="0">
                <a:pos x="connsiteX2" y="connsiteY2"/>
              </a:cxn>
              <a:cxn ang="0">
                <a:pos x="connsiteX3" y="connsiteY3"/>
              </a:cxn>
            </a:cxnLst>
            <a:rect l="l" t="t" r="r" b="b"/>
            <a:pathLst>
              <a:path w="118110" h="541020">
                <a:moveTo>
                  <a:pt x="0" y="0"/>
                </a:moveTo>
                <a:cubicBezTo>
                  <a:pt x="123190" y="153670"/>
                  <a:pt x="116840" y="356870"/>
                  <a:pt x="118110" y="541020"/>
                </a:cubicBezTo>
                <a:lnTo>
                  <a:pt x="118110" y="541020"/>
                </a:lnTo>
                <a:lnTo>
                  <a:pt x="118110" y="541020"/>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2701"/>
          </a:p>
        </p:txBody>
      </p:sp>
      <p:sp>
        <p:nvSpPr>
          <p:cNvPr id="14" name="Freeform 24">
            <a:extLst>
              <a:ext uri="{FF2B5EF4-FFF2-40B4-BE49-F238E27FC236}">
                <a16:creationId xmlns:a16="http://schemas.microsoft.com/office/drawing/2014/main" id="{A7895A1A-12E1-4C3B-A4C4-2F237AF91845}"/>
              </a:ext>
            </a:extLst>
          </p:cNvPr>
          <p:cNvSpPr/>
          <p:nvPr/>
        </p:nvSpPr>
        <p:spPr>
          <a:xfrm rot="19043010" flipH="1">
            <a:off x="1151531" y="2135262"/>
            <a:ext cx="61935" cy="347738"/>
          </a:xfrm>
          <a:custGeom>
            <a:avLst/>
            <a:gdLst>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 name="connsiteX0" fmla="*/ 0 w 118110"/>
              <a:gd name="connsiteY0" fmla="*/ 0 h 541020"/>
              <a:gd name="connsiteX1" fmla="*/ 118110 w 118110"/>
              <a:gd name="connsiteY1" fmla="*/ 541020 h 541020"/>
              <a:gd name="connsiteX2" fmla="*/ 118110 w 118110"/>
              <a:gd name="connsiteY2" fmla="*/ 541020 h 541020"/>
              <a:gd name="connsiteX3" fmla="*/ 118110 w 118110"/>
              <a:gd name="connsiteY3" fmla="*/ 541020 h 541020"/>
            </a:gdLst>
            <a:ahLst/>
            <a:cxnLst>
              <a:cxn ang="0">
                <a:pos x="connsiteX0" y="connsiteY0"/>
              </a:cxn>
              <a:cxn ang="0">
                <a:pos x="connsiteX1" y="connsiteY1"/>
              </a:cxn>
              <a:cxn ang="0">
                <a:pos x="connsiteX2" y="connsiteY2"/>
              </a:cxn>
              <a:cxn ang="0">
                <a:pos x="connsiteX3" y="connsiteY3"/>
              </a:cxn>
            </a:cxnLst>
            <a:rect l="l" t="t" r="r" b="b"/>
            <a:pathLst>
              <a:path w="118110" h="541020">
                <a:moveTo>
                  <a:pt x="0" y="0"/>
                </a:moveTo>
                <a:cubicBezTo>
                  <a:pt x="123190" y="153670"/>
                  <a:pt x="116840" y="356870"/>
                  <a:pt x="118110" y="541020"/>
                </a:cubicBezTo>
                <a:lnTo>
                  <a:pt x="118110" y="541020"/>
                </a:lnTo>
                <a:lnTo>
                  <a:pt x="118110" y="541020"/>
                </a:lnTo>
              </a:path>
            </a:pathLst>
          </a:custGeom>
          <a:noFill/>
          <a:ln w="508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2701"/>
          </a:p>
        </p:txBody>
      </p:sp>
      <p:grpSp>
        <p:nvGrpSpPr>
          <p:cNvPr id="15" name="그룹 7">
            <a:extLst>
              <a:ext uri="{FF2B5EF4-FFF2-40B4-BE49-F238E27FC236}">
                <a16:creationId xmlns:a16="http://schemas.microsoft.com/office/drawing/2014/main" id="{F7E6E5F2-E7A9-49A3-AD67-08DF8A30BEA8}"/>
              </a:ext>
            </a:extLst>
          </p:cNvPr>
          <p:cNvGrpSpPr/>
          <p:nvPr/>
        </p:nvGrpSpPr>
        <p:grpSpPr>
          <a:xfrm rot="19020000">
            <a:off x="653146" y="1881255"/>
            <a:ext cx="427403" cy="382221"/>
            <a:chOff x="3323392" y="61421"/>
            <a:chExt cx="4436326" cy="3316965"/>
          </a:xfrm>
        </p:grpSpPr>
        <p:sp>
          <p:nvSpPr>
            <p:cNvPr id="16" name="자유형: 도형 3">
              <a:extLst>
                <a:ext uri="{FF2B5EF4-FFF2-40B4-BE49-F238E27FC236}">
                  <a16:creationId xmlns:a16="http://schemas.microsoft.com/office/drawing/2014/main" id="{C427CF4D-D191-4DE7-8702-5948000D8940}"/>
                </a:ext>
              </a:extLst>
            </p:cNvPr>
            <p:cNvSpPr/>
            <p:nvPr/>
          </p:nvSpPr>
          <p:spPr>
            <a:xfrm>
              <a:off x="5565729" y="61421"/>
              <a:ext cx="2193989" cy="3316965"/>
            </a:xfrm>
            <a:custGeom>
              <a:avLst/>
              <a:gdLst>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1983 h 3520436"/>
                <a:gd name="connsiteX1" fmla="*/ 991074 w 2385391"/>
                <a:gd name="connsiteY1" fmla="*/ 363058 h 3520436"/>
                <a:gd name="connsiteX2" fmla="*/ 1630018 w 2385391"/>
                <a:gd name="connsiteY2" fmla="*/ 270340 h 3520436"/>
                <a:gd name="connsiteX3" fmla="*/ 1789044 w 2385391"/>
                <a:gd name="connsiteY3" fmla="*/ 717601 h 3520436"/>
                <a:gd name="connsiteX4" fmla="*/ 2216426 w 2385391"/>
                <a:gd name="connsiteY4" fmla="*/ 1065470 h 3520436"/>
                <a:gd name="connsiteX5" fmla="*/ 2037522 w 2385391"/>
                <a:gd name="connsiteY5" fmla="*/ 1641940 h 3520436"/>
                <a:gd name="connsiteX6" fmla="*/ 2385391 w 2385391"/>
                <a:gd name="connsiteY6" fmla="*/ 2059383 h 3520436"/>
                <a:gd name="connsiteX7" fmla="*/ 1938131 w 2385391"/>
                <a:gd name="connsiteY7" fmla="*/ 2645792 h 3520436"/>
                <a:gd name="connsiteX8" fmla="*/ 1719470 w 2385391"/>
                <a:gd name="connsiteY8" fmla="*/ 3301775 h 3520436"/>
                <a:gd name="connsiteX9" fmla="*/ 1033670 w 2385391"/>
                <a:gd name="connsiteY9" fmla="*/ 3351470 h 3520436"/>
                <a:gd name="connsiteX10" fmla="*/ 357809 w 2385391"/>
                <a:gd name="connsiteY10" fmla="*/ 3520436 h 3520436"/>
                <a:gd name="connsiteX11" fmla="*/ 0 w 2385391"/>
                <a:gd name="connsiteY11" fmla="*/ 2735244 h 3520436"/>
                <a:gd name="connsiteX12" fmla="*/ 9939 w 2385391"/>
                <a:gd name="connsiteY12" fmla="*/ 538696 h 3520436"/>
                <a:gd name="connsiteX13" fmla="*/ 467139 w 2385391"/>
                <a:gd name="connsiteY13" fmla="*/ 1983 h 3520436"/>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95068 w 2385391"/>
                <a:gd name="connsiteY5" fmla="*/ 1640113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27050 h 3521874"/>
                <a:gd name="connsiteX6" fmla="*/ 2352734 w 2352734"/>
                <a:gd name="connsiteY6" fmla="*/ 2080415 h 3521874"/>
                <a:gd name="connsiteX7" fmla="*/ 1938131 w 2352734"/>
                <a:gd name="connsiteY7" fmla="*/ 2647230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27050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21104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40112 h 3521874"/>
                <a:gd name="connsiteX6" fmla="*/ 2352734 w 2352734"/>
                <a:gd name="connsiteY6" fmla="*/ 2080415 h 3521874"/>
                <a:gd name="connsiteX7" fmla="*/ 1882614 w 2352734"/>
                <a:gd name="connsiteY7" fmla="*/ 2608041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760"/>
                <a:gd name="connsiteY0" fmla="*/ 3421 h 3521874"/>
                <a:gd name="connsiteX1" fmla="*/ 991074 w 2352760"/>
                <a:gd name="connsiteY1" fmla="*/ 364496 h 3521874"/>
                <a:gd name="connsiteX2" fmla="*/ 1597361 w 2352760"/>
                <a:gd name="connsiteY2" fmla="*/ 304435 h 3521874"/>
                <a:gd name="connsiteX3" fmla="*/ 1762919 w 2352760"/>
                <a:gd name="connsiteY3" fmla="*/ 741899 h 3521874"/>
                <a:gd name="connsiteX4" fmla="*/ 2190300 w 2352760"/>
                <a:gd name="connsiteY4" fmla="*/ 1096300 h 3521874"/>
                <a:gd name="connsiteX5" fmla="*/ 1982005 w 2352760"/>
                <a:gd name="connsiteY5" fmla="*/ 1640112 h 3521874"/>
                <a:gd name="connsiteX6" fmla="*/ 2352734 w 2352760"/>
                <a:gd name="connsiteY6" fmla="*/ 2080415 h 3521874"/>
                <a:gd name="connsiteX7" fmla="*/ 1882614 w 2352760"/>
                <a:gd name="connsiteY7" fmla="*/ 2608041 h 3521874"/>
                <a:gd name="connsiteX8" fmla="*/ 1719470 w 2352760"/>
                <a:gd name="connsiteY8" fmla="*/ 3303213 h 3521874"/>
                <a:gd name="connsiteX9" fmla="*/ 1033670 w 2352760"/>
                <a:gd name="connsiteY9" fmla="*/ 3352908 h 3521874"/>
                <a:gd name="connsiteX10" fmla="*/ 357809 w 2352760"/>
                <a:gd name="connsiteY10" fmla="*/ 3521874 h 3521874"/>
                <a:gd name="connsiteX11" fmla="*/ 0 w 2352760"/>
                <a:gd name="connsiteY11" fmla="*/ 2736682 h 3521874"/>
                <a:gd name="connsiteX12" fmla="*/ 9939 w 2352760"/>
                <a:gd name="connsiteY12" fmla="*/ 540134 h 3521874"/>
                <a:gd name="connsiteX13" fmla="*/ 467139 w 2352760"/>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82614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484067"/>
                <a:gd name="connsiteX1" fmla="*/ 991074 w 2349495"/>
                <a:gd name="connsiteY1" fmla="*/ 364496 h 3484067"/>
                <a:gd name="connsiteX2" fmla="*/ 1597361 w 2349495"/>
                <a:gd name="connsiteY2" fmla="*/ 304435 h 3484067"/>
                <a:gd name="connsiteX3" fmla="*/ 1762919 w 2349495"/>
                <a:gd name="connsiteY3" fmla="*/ 741899 h 3484067"/>
                <a:gd name="connsiteX4" fmla="*/ 2190300 w 2349495"/>
                <a:gd name="connsiteY4" fmla="*/ 1096300 h 3484067"/>
                <a:gd name="connsiteX5" fmla="*/ 1982005 w 2349495"/>
                <a:gd name="connsiteY5" fmla="*/ 1640112 h 3484067"/>
                <a:gd name="connsiteX6" fmla="*/ 2349468 w 2349495"/>
                <a:gd name="connsiteY6" fmla="*/ 2100010 h 3484067"/>
                <a:gd name="connsiteX7" fmla="*/ 1869551 w 2349495"/>
                <a:gd name="connsiteY7" fmla="*/ 2608041 h 3484067"/>
                <a:gd name="connsiteX8" fmla="*/ 1686813 w 2349495"/>
                <a:gd name="connsiteY8" fmla="*/ 3254228 h 3484067"/>
                <a:gd name="connsiteX9" fmla="*/ 1108782 w 2349495"/>
                <a:gd name="connsiteY9" fmla="*/ 3333313 h 3484067"/>
                <a:gd name="connsiteX10" fmla="*/ 364340 w 2349495"/>
                <a:gd name="connsiteY10" fmla="*/ 3469622 h 3484067"/>
                <a:gd name="connsiteX11" fmla="*/ 0 w 2349495"/>
                <a:gd name="connsiteY11" fmla="*/ 2736682 h 3484067"/>
                <a:gd name="connsiteX12" fmla="*/ 9939 w 2349495"/>
                <a:gd name="connsiteY12" fmla="*/ 540134 h 3484067"/>
                <a:gd name="connsiteX13" fmla="*/ 467139 w 2349495"/>
                <a:gd name="connsiteY13" fmla="*/ 3421 h 3484067"/>
                <a:gd name="connsiteX0" fmla="*/ 467139 w 2349495"/>
                <a:gd name="connsiteY0" fmla="*/ 3421 h 3480224"/>
                <a:gd name="connsiteX1" fmla="*/ 991074 w 2349495"/>
                <a:gd name="connsiteY1" fmla="*/ 364496 h 3480224"/>
                <a:gd name="connsiteX2" fmla="*/ 1597361 w 2349495"/>
                <a:gd name="connsiteY2" fmla="*/ 304435 h 3480224"/>
                <a:gd name="connsiteX3" fmla="*/ 1762919 w 2349495"/>
                <a:gd name="connsiteY3" fmla="*/ 741899 h 3480224"/>
                <a:gd name="connsiteX4" fmla="*/ 2190300 w 2349495"/>
                <a:gd name="connsiteY4" fmla="*/ 1096300 h 3480224"/>
                <a:gd name="connsiteX5" fmla="*/ 1982005 w 2349495"/>
                <a:gd name="connsiteY5" fmla="*/ 1640112 h 3480224"/>
                <a:gd name="connsiteX6" fmla="*/ 2349468 w 2349495"/>
                <a:gd name="connsiteY6" fmla="*/ 2100010 h 3480224"/>
                <a:gd name="connsiteX7" fmla="*/ 1869551 w 2349495"/>
                <a:gd name="connsiteY7" fmla="*/ 2608041 h 3480224"/>
                <a:gd name="connsiteX8" fmla="*/ 1686813 w 2349495"/>
                <a:gd name="connsiteY8" fmla="*/ 3254228 h 3480224"/>
                <a:gd name="connsiteX9" fmla="*/ 1108782 w 2349495"/>
                <a:gd name="connsiteY9" fmla="*/ 3333313 h 3480224"/>
                <a:gd name="connsiteX10" fmla="*/ 370871 w 2349495"/>
                <a:gd name="connsiteY10" fmla="*/ 3459825 h 3480224"/>
                <a:gd name="connsiteX11" fmla="*/ 0 w 2349495"/>
                <a:gd name="connsiteY11" fmla="*/ 2736682 h 3480224"/>
                <a:gd name="connsiteX12" fmla="*/ 9939 w 2349495"/>
                <a:gd name="connsiteY12" fmla="*/ 540134 h 3480224"/>
                <a:gd name="connsiteX13" fmla="*/ 467139 w 2349495"/>
                <a:gd name="connsiteY13" fmla="*/ 3421 h 3480224"/>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233 w 2349589"/>
                <a:gd name="connsiteY0" fmla="*/ 3421 h 3552207"/>
                <a:gd name="connsiteX1" fmla="*/ 991168 w 2349589"/>
                <a:gd name="connsiteY1" fmla="*/ 364496 h 3552207"/>
                <a:gd name="connsiteX2" fmla="*/ 1597455 w 2349589"/>
                <a:gd name="connsiteY2" fmla="*/ 304435 h 3552207"/>
                <a:gd name="connsiteX3" fmla="*/ 1763013 w 2349589"/>
                <a:gd name="connsiteY3" fmla="*/ 741899 h 3552207"/>
                <a:gd name="connsiteX4" fmla="*/ 2190394 w 2349589"/>
                <a:gd name="connsiteY4" fmla="*/ 1096300 h 3552207"/>
                <a:gd name="connsiteX5" fmla="*/ 1982099 w 2349589"/>
                <a:gd name="connsiteY5" fmla="*/ 1640112 h 3552207"/>
                <a:gd name="connsiteX6" fmla="*/ 2349562 w 2349589"/>
                <a:gd name="connsiteY6" fmla="*/ 2100010 h 3552207"/>
                <a:gd name="connsiteX7" fmla="*/ 1869645 w 2349589"/>
                <a:gd name="connsiteY7" fmla="*/ 2608041 h 3552207"/>
                <a:gd name="connsiteX8" fmla="*/ 1686907 w 2349589"/>
                <a:gd name="connsiteY8" fmla="*/ 3254228 h 3552207"/>
                <a:gd name="connsiteX9" fmla="*/ 1108876 w 2349589"/>
                <a:gd name="connsiteY9" fmla="*/ 3333313 h 3552207"/>
                <a:gd name="connsiteX10" fmla="*/ 370965 w 2349589"/>
                <a:gd name="connsiteY10" fmla="*/ 3459825 h 3552207"/>
                <a:gd name="connsiteX11" fmla="*/ 94 w 2349589"/>
                <a:gd name="connsiteY11" fmla="*/ 2736682 h 3552207"/>
                <a:gd name="connsiteX12" fmla="*/ 10033 w 2349589"/>
                <a:gd name="connsiteY12" fmla="*/ 540134 h 3552207"/>
                <a:gd name="connsiteX13" fmla="*/ 467233 w 2349589"/>
                <a:gd name="connsiteY13" fmla="*/ 3421 h 355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9589" h="3552207">
                  <a:moveTo>
                    <a:pt x="467233" y="3421"/>
                  </a:moveTo>
                  <a:cubicBezTo>
                    <a:pt x="734407" y="-24266"/>
                    <a:pt x="981985" y="117864"/>
                    <a:pt x="991168" y="364496"/>
                  </a:cubicBezTo>
                  <a:cubicBezTo>
                    <a:pt x="1194352" y="121319"/>
                    <a:pt x="1498773" y="227572"/>
                    <a:pt x="1597455" y="304435"/>
                  </a:cubicBezTo>
                  <a:cubicBezTo>
                    <a:pt x="1689652" y="352285"/>
                    <a:pt x="1788382" y="579749"/>
                    <a:pt x="1763013" y="741899"/>
                  </a:cubicBezTo>
                  <a:cubicBezTo>
                    <a:pt x="1943573" y="782744"/>
                    <a:pt x="2133931" y="882371"/>
                    <a:pt x="2190394" y="1096300"/>
                  </a:cubicBezTo>
                  <a:cubicBezTo>
                    <a:pt x="2247236" y="1330910"/>
                    <a:pt x="2127731" y="1529599"/>
                    <a:pt x="1982099" y="1640112"/>
                  </a:cubicBezTo>
                  <a:cubicBezTo>
                    <a:pt x="2152484" y="1693262"/>
                    <a:pt x="2352260" y="1890106"/>
                    <a:pt x="2349562" y="2100010"/>
                  </a:cubicBezTo>
                  <a:cubicBezTo>
                    <a:pt x="2319129" y="2527345"/>
                    <a:pt x="2047035" y="2618311"/>
                    <a:pt x="1869645" y="2608041"/>
                  </a:cubicBezTo>
                  <a:cubicBezTo>
                    <a:pt x="1950246" y="2898548"/>
                    <a:pt x="1812046" y="3097616"/>
                    <a:pt x="1686907" y="3254228"/>
                  </a:cubicBezTo>
                  <a:cubicBezTo>
                    <a:pt x="1508381" y="3391624"/>
                    <a:pt x="1336387" y="3401657"/>
                    <a:pt x="1108876" y="3333313"/>
                  </a:cubicBezTo>
                  <a:cubicBezTo>
                    <a:pt x="969586" y="3611704"/>
                    <a:pt x="680072" y="3589648"/>
                    <a:pt x="370965" y="3459825"/>
                  </a:cubicBezTo>
                  <a:cubicBezTo>
                    <a:pt x="103649" y="3346140"/>
                    <a:pt x="-3644" y="3069170"/>
                    <a:pt x="94" y="2736682"/>
                  </a:cubicBezTo>
                  <a:lnTo>
                    <a:pt x="10033" y="540134"/>
                  </a:lnTo>
                  <a:cubicBezTo>
                    <a:pt x="2413" y="246930"/>
                    <a:pt x="200533" y="45165"/>
                    <a:pt x="467233" y="3421"/>
                  </a:cubicBezTo>
                  <a:close/>
                </a:path>
              </a:pathLst>
            </a:cu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grpSp>
          <p:nvGrpSpPr>
            <p:cNvPr id="17" name="그룹 42">
              <a:extLst>
                <a:ext uri="{FF2B5EF4-FFF2-40B4-BE49-F238E27FC236}">
                  <a16:creationId xmlns:a16="http://schemas.microsoft.com/office/drawing/2014/main" id="{B4DE19D9-DFCA-414B-B7DA-A18A2242DBD5}"/>
                </a:ext>
              </a:extLst>
            </p:cNvPr>
            <p:cNvGrpSpPr/>
            <p:nvPr/>
          </p:nvGrpSpPr>
          <p:grpSpPr>
            <a:xfrm>
              <a:off x="5560364" y="66818"/>
              <a:ext cx="2194999" cy="3306170"/>
              <a:chOff x="6150565" y="3254095"/>
              <a:chExt cx="979312" cy="1475068"/>
            </a:xfrm>
          </p:grpSpPr>
          <p:sp>
            <p:nvSpPr>
              <p:cNvPr id="25" name="자유형: 도형 43">
                <a:extLst>
                  <a:ext uri="{FF2B5EF4-FFF2-40B4-BE49-F238E27FC236}">
                    <a16:creationId xmlns:a16="http://schemas.microsoft.com/office/drawing/2014/main" id="{B8E0A958-5451-418A-81E9-D520AD6D64B7}"/>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6" name="자유형: 도형 44">
                <a:extLst>
                  <a:ext uri="{FF2B5EF4-FFF2-40B4-BE49-F238E27FC236}">
                    <a16:creationId xmlns:a16="http://schemas.microsoft.com/office/drawing/2014/main" id="{1F025EE2-A089-46E7-9137-E351D366CF66}"/>
                  </a:ext>
                </a:extLst>
              </p:cNvPr>
              <p:cNvSpPr/>
              <p:nvPr/>
            </p:nvSpPr>
            <p:spPr>
              <a:xfrm>
                <a:off x="6646452" y="3560646"/>
                <a:ext cx="483425" cy="785841"/>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42808">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35403" y="1017236"/>
                      <a:pt x="384825" y="1042808"/>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7" name="자유형: 도형 45">
                <a:extLst>
                  <a:ext uri="{FF2B5EF4-FFF2-40B4-BE49-F238E27FC236}">
                    <a16:creationId xmlns:a16="http://schemas.microsoft.com/office/drawing/2014/main" id="{7BEE059D-1ABF-4612-BFCE-1832A766FA83}"/>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 name="자유형: 도형 46">
                <a:extLst>
                  <a:ext uri="{FF2B5EF4-FFF2-40B4-BE49-F238E27FC236}">
                    <a16:creationId xmlns:a16="http://schemas.microsoft.com/office/drawing/2014/main" id="{D2DB6989-0C01-4C4A-BFFE-DAC583BB89FA}"/>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cxnSp>
            <p:nvCxnSpPr>
              <p:cNvPr id="29" name="직선 연결선 47">
                <a:extLst>
                  <a:ext uri="{FF2B5EF4-FFF2-40B4-BE49-F238E27FC236}">
                    <a16:creationId xmlns:a16="http://schemas.microsoft.com/office/drawing/2014/main" id="{53FB9350-E6F9-4F7B-9349-DC6968854DB4}"/>
                  </a:ext>
                </a:extLst>
              </p:cNvPr>
              <p:cNvCxnSpPr>
                <a:cxnSpLocks/>
              </p:cNvCxnSpPr>
              <p:nvPr/>
            </p:nvCxnSpPr>
            <p:spPr>
              <a:xfrm flipH="1">
                <a:off x="6152008" y="3476077"/>
                <a:ext cx="1188" cy="9747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자유형: 도형 95">
              <a:extLst>
                <a:ext uri="{FF2B5EF4-FFF2-40B4-BE49-F238E27FC236}">
                  <a16:creationId xmlns:a16="http://schemas.microsoft.com/office/drawing/2014/main" id="{42156AE0-5BBD-49FE-860A-E8A912148106}"/>
                </a:ext>
              </a:extLst>
            </p:cNvPr>
            <p:cNvSpPr/>
            <p:nvPr/>
          </p:nvSpPr>
          <p:spPr>
            <a:xfrm flipH="1">
              <a:off x="3323392" y="61421"/>
              <a:ext cx="2193989" cy="3316965"/>
            </a:xfrm>
            <a:custGeom>
              <a:avLst/>
              <a:gdLst>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0 h 3518453"/>
                <a:gd name="connsiteX1" fmla="*/ 1023731 w 2385391"/>
                <a:gd name="connsiteY1" fmla="*/ 357809 h 3518453"/>
                <a:gd name="connsiteX2" fmla="*/ 1630018 w 2385391"/>
                <a:gd name="connsiteY2" fmla="*/ 268357 h 3518453"/>
                <a:gd name="connsiteX3" fmla="*/ 1789044 w 2385391"/>
                <a:gd name="connsiteY3" fmla="*/ 715618 h 3518453"/>
                <a:gd name="connsiteX4" fmla="*/ 2216426 w 2385391"/>
                <a:gd name="connsiteY4" fmla="*/ 1063487 h 3518453"/>
                <a:gd name="connsiteX5" fmla="*/ 2037522 w 2385391"/>
                <a:gd name="connsiteY5" fmla="*/ 1639957 h 3518453"/>
                <a:gd name="connsiteX6" fmla="*/ 2385391 w 2385391"/>
                <a:gd name="connsiteY6" fmla="*/ 2057400 h 3518453"/>
                <a:gd name="connsiteX7" fmla="*/ 1938131 w 2385391"/>
                <a:gd name="connsiteY7" fmla="*/ 2643809 h 3518453"/>
                <a:gd name="connsiteX8" fmla="*/ 1719470 w 2385391"/>
                <a:gd name="connsiteY8" fmla="*/ 3299792 h 3518453"/>
                <a:gd name="connsiteX9" fmla="*/ 1033670 w 2385391"/>
                <a:gd name="connsiteY9" fmla="*/ 3349487 h 3518453"/>
                <a:gd name="connsiteX10" fmla="*/ 357809 w 2385391"/>
                <a:gd name="connsiteY10" fmla="*/ 3518453 h 3518453"/>
                <a:gd name="connsiteX11" fmla="*/ 0 w 2385391"/>
                <a:gd name="connsiteY11" fmla="*/ 2733261 h 3518453"/>
                <a:gd name="connsiteX12" fmla="*/ 9939 w 2385391"/>
                <a:gd name="connsiteY12" fmla="*/ 536713 h 3518453"/>
                <a:gd name="connsiteX13" fmla="*/ 467139 w 2385391"/>
                <a:gd name="connsiteY13" fmla="*/ 0 h 3518453"/>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2004 h 3520457"/>
                <a:gd name="connsiteX1" fmla="*/ 1023731 w 2385391"/>
                <a:gd name="connsiteY1" fmla="*/ 359813 h 3520457"/>
                <a:gd name="connsiteX2" fmla="*/ 1630018 w 2385391"/>
                <a:gd name="connsiteY2" fmla="*/ 270361 h 3520457"/>
                <a:gd name="connsiteX3" fmla="*/ 1789044 w 2385391"/>
                <a:gd name="connsiteY3" fmla="*/ 717622 h 3520457"/>
                <a:gd name="connsiteX4" fmla="*/ 2216426 w 2385391"/>
                <a:gd name="connsiteY4" fmla="*/ 1065491 h 3520457"/>
                <a:gd name="connsiteX5" fmla="*/ 2037522 w 2385391"/>
                <a:gd name="connsiteY5" fmla="*/ 1641961 h 3520457"/>
                <a:gd name="connsiteX6" fmla="*/ 2385391 w 2385391"/>
                <a:gd name="connsiteY6" fmla="*/ 2059404 h 3520457"/>
                <a:gd name="connsiteX7" fmla="*/ 1938131 w 2385391"/>
                <a:gd name="connsiteY7" fmla="*/ 2645813 h 3520457"/>
                <a:gd name="connsiteX8" fmla="*/ 1719470 w 2385391"/>
                <a:gd name="connsiteY8" fmla="*/ 3301796 h 3520457"/>
                <a:gd name="connsiteX9" fmla="*/ 1033670 w 2385391"/>
                <a:gd name="connsiteY9" fmla="*/ 3351491 h 3520457"/>
                <a:gd name="connsiteX10" fmla="*/ 357809 w 2385391"/>
                <a:gd name="connsiteY10" fmla="*/ 3520457 h 3520457"/>
                <a:gd name="connsiteX11" fmla="*/ 0 w 2385391"/>
                <a:gd name="connsiteY11" fmla="*/ 2735265 h 3520457"/>
                <a:gd name="connsiteX12" fmla="*/ 9939 w 2385391"/>
                <a:gd name="connsiteY12" fmla="*/ 538717 h 3520457"/>
                <a:gd name="connsiteX13" fmla="*/ 467139 w 2385391"/>
                <a:gd name="connsiteY13" fmla="*/ 2004 h 3520457"/>
                <a:gd name="connsiteX0" fmla="*/ 467139 w 2385391"/>
                <a:gd name="connsiteY0" fmla="*/ 1983 h 3520436"/>
                <a:gd name="connsiteX1" fmla="*/ 991074 w 2385391"/>
                <a:gd name="connsiteY1" fmla="*/ 363058 h 3520436"/>
                <a:gd name="connsiteX2" fmla="*/ 1630018 w 2385391"/>
                <a:gd name="connsiteY2" fmla="*/ 270340 h 3520436"/>
                <a:gd name="connsiteX3" fmla="*/ 1789044 w 2385391"/>
                <a:gd name="connsiteY3" fmla="*/ 717601 h 3520436"/>
                <a:gd name="connsiteX4" fmla="*/ 2216426 w 2385391"/>
                <a:gd name="connsiteY4" fmla="*/ 1065470 h 3520436"/>
                <a:gd name="connsiteX5" fmla="*/ 2037522 w 2385391"/>
                <a:gd name="connsiteY5" fmla="*/ 1641940 h 3520436"/>
                <a:gd name="connsiteX6" fmla="*/ 2385391 w 2385391"/>
                <a:gd name="connsiteY6" fmla="*/ 2059383 h 3520436"/>
                <a:gd name="connsiteX7" fmla="*/ 1938131 w 2385391"/>
                <a:gd name="connsiteY7" fmla="*/ 2645792 h 3520436"/>
                <a:gd name="connsiteX8" fmla="*/ 1719470 w 2385391"/>
                <a:gd name="connsiteY8" fmla="*/ 3301775 h 3520436"/>
                <a:gd name="connsiteX9" fmla="*/ 1033670 w 2385391"/>
                <a:gd name="connsiteY9" fmla="*/ 3351470 h 3520436"/>
                <a:gd name="connsiteX10" fmla="*/ 357809 w 2385391"/>
                <a:gd name="connsiteY10" fmla="*/ 3520436 h 3520436"/>
                <a:gd name="connsiteX11" fmla="*/ 0 w 2385391"/>
                <a:gd name="connsiteY11" fmla="*/ 2735244 h 3520436"/>
                <a:gd name="connsiteX12" fmla="*/ 9939 w 2385391"/>
                <a:gd name="connsiteY12" fmla="*/ 538696 h 3520436"/>
                <a:gd name="connsiteX13" fmla="*/ 467139 w 2385391"/>
                <a:gd name="connsiteY13" fmla="*/ 1983 h 3520436"/>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30018 w 2385391"/>
                <a:gd name="connsiteY2" fmla="*/ 271778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620221 w 2385391"/>
                <a:gd name="connsiteY2" fmla="*/ 291372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89044 w 2385391"/>
                <a:gd name="connsiteY3" fmla="*/ 71903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28836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216426 w 2385391"/>
                <a:gd name="connsiteY4" fmla="*/ 1066908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37522 w 2385391"/>
                <a:gd name="connsiteY5" fmla="*/ 1643378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2021194 w 2385391"/>
                <a:gd name="connsiteY5" fmla="*/ 1656441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95068 w 2385391"/>
                <a:gd name="connsiteY5" fmla="*/ 1640113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85391"/>
                <a:gd name="connsiteY0" fmla="*/ 3421 h 3521874"/>
                <a:gd name="connsiteX1" fmla="*/ 991074 w 2385391"/>
                <a:gd name="connsiteY1" fmla="*/ 364496 h 3521874"/>
                <a:gd name="connsiteX2" fmla="*/ 1597361 w 2385391"/>
                <a:gd name="connsiteY2" fmla="*/ 304435 h 3521874"/>
                <a:gd name="connsiteX3" fmla="*/ 1762919 w 2385391"/>
                <a:gd name="connsiteY3" fmla="*/ 741899 h 3521874"/>
                <a:gd name="connsiteX4" fmla="*/ 2190300 w 2385391"/>
                <a:gd name="connsiteY4" fmla="*/ 1096300 h 3521874"/>
                <a:gd name="connsiteX5" fmla="*/ 1982005 w 2385391"/>
                <a:gd name="connsiteY5" fmla="*/ 1627050 h 3521874"/>
                <a:gd name="connsiteX6" fmla="*/ 2385391 w 2385391"/>
                <a:gd name="connsiteY6" fmla="*/ 2060821 h 3521874"/>
                <a:gd name="connsiteX7" fmla="*/ 1938131 w 2385391"/>
                <a:gd name="connsiteY7" fmla="*/ 2647230 h 3521874"/>
                <a:gd name="connsiteX8" fmla="*/ 1719470 w 2385391"/>
                <a:gd name="connsiteY8" fmla="*/ 3303213 h 3521874"/>
                <a:gd name="connsiteX9" fmla="*/ 1033670 w 2385391"/>
                <a:gd name="connsiteY9" fmla="*/ 3352908 h 3521874"/>
                <a:gd name="connsiteX10" fmla="*/ 357809 w 2385391"/>
                <a:gd name="connsiteY10" fmla="*/ 3521874 h 3521874"/>
                <a:gd name="connsiteX11" fmla="*/ 0 w 2385391"/>
                <a:gd name="connsiteY11" fmla="*/ 2736682 h 3521874"/>
                <a:gd name="connsiteX12" fmla="*/ 9939 w 2385391"/>
                <a:gd name="connsiteY12" fmla="*/ 540134 h 3521874"/>
                <a:gd name="connsiteX13" fmla="*/ 467139 w 2385391"/>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27050 h 3521874"/>
                <a:gd name="connsiteX6" fmla="*/ 2352734 w 2352734"/>
                <a:gd name="connsiteY6" fmla="*/ 2080415 h 3521874"/>
                <a:gd name="connsiteX7" fmla="*/ 1938131 w 2352734"/>
                <a:gd name="connsiteY7" fmla="*/ 2647230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27050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38131 w 2352860"/>
                <a:gd name="connsiteY7" fmla="*/ 2647230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915271 w 2352860"/>
                <a:gd name="connsiteY7" fmla="*/ 2614573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21104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860"/>
                <a:gd name="connsiteY0" fmla="*/ 3421 h 3521874"/>
                <a:gd name="connsiteX1" fmla="*/ 991074 w 2352860"/>
                <a:gd name="connsiteY1" fmla="*/ 364496 h 3521874"/>
                <a:gd name="connsiteX2" fmla="*/ 1597361 w 2352860"/>
                <a:gd name="connsiteY2" fmla="*/ 304435 h 3521874"/>
                <a:gd name="connsiteX3" fmla="*/ 1762919 w 2352860"/>
                <a:gd name="connsiteY3" fmla="*/ 741899 h 3521874"/>
                <a:gd name="connsiteX4" fmla="*/ 2190300 w 2352860"/>
                <a:gd name="connsiteY4" fmla="*/ 1096300 h 3521874"/>
                <a:gd name="connsiteX5" fmla="*/ 1982005 w 2352860"/>
                <a:gd name="connsiteY5" fmla="*/ 1640112 h 3521874"/>
                <a:gd name="connsiteX6" fmla="*/ 2352734 w 2352860"/>
                <a:gd name="connsiteY6" fmla="*/ 2080415 h 3521874"/>
                <a:gd name="connsiteX7" fmla="*/ 1882614 w 2352860"/>
                <a:gd name="connsiteY7" fmla="*/ 2608041 h 3521874"/>
                <a:gd name="connsiteX8" fmla="*/ 1719470 w 2352860"/>
                <a:gd name="connsiteY8" fmla="*/ 3303213 h 3521874"/>
                <a:gd name="connsiteX9" fmla="*/ 1033670 w 2352860"/>
                <a:gd name="connsiteY9" fmla="*/ 3352908 h 3521874"/>
                <a:gd name="connsiteX10" fmla="*/ 357809 w 2352860"/>
                <a:gd name="connsiteY10" fmla="*/ 3521874 h 3521874"/>
                <a:gd name="connsiteX11" fmla="*/ 0 w 2352860"/>
                <a:gd name="connsiteY11" fmla="*/ 2736682 h 3521874"/>
                <a:gd name="connsiteX12" fmla="*/ 9939 w 2352860"/>
                <a:gd name="connsiteY12" fmla="*/ 540134 h 3521874"/>
                <a:gd name="connsiteX13" fmla="*/ 467139 w 2352860"/>
                <a:gd name="connsiteY13" fmla="*/ 3421 h 3521874"/>
                <a:gd name="connsiteX0" fmla="*/ 467139 w 2352734"/>
                <a:gd name="connsiteY0" fmla="*/ 3421 h 3521874"/>
                <a:gd name="connsiteX1" fmla="*/ 991074 w 2352734"/>
                <a:gd name="connsiteY1" fmla="*/ 364496 h 3521874"/>
                <a:gd name="connsiteX2" fmla="*/ 1597361 w 2352734"/>
                <a:gd name="connsiteY2" fmla="*/ 304435 h 3521874"/>
                <a:gd name="connsiteX3" fmla="*/ 1762919 w 2352734"/>
                <a:gd name="connsiteY3" fmla="*/ 741899 h 3521874"/>
                <a:gd name="connsiteX4" fmla="*/ 2190300 w 2352734"/>
                <a:gd name="connsiteY4" fmla="*/ 1096300 h 3521874"/>
                <a:gd name="connsiteX5" fmla="*/ 1982005 w 2352734"/>
                <a:gd name="connsiteY5" fmla="*/ 1640112 h 3521874"/>
                <a:gd name="connsiteX6" fmla="*/ 2352734 w 2352734"/>
                <a:gd name="connsiteY6" fmla="*/ 2080415 h 3521874"/>
                <a:gd name="connsiteX7" fmla="*/ 1882614 w 2352734"/>
                <a:gd name="connsiteY7" fmla="*/ 2608041 h 3521874"/>
                <a:gd name="connsiteX8" fmla="*/ 1719470 w 2352734"/>
                <a:gd name="connsiteY8" fmla="*/ 3303213 h 3521874"/>
                <a:gd name="connsiteX9" fmla="*/ 1033670 w 2352734"/>
                <a:gd name="connsiteY9" fmla="*/ 3352908 h 3521874"/>
                <a:gd name="connsiteX10" fmla="*/ 357809 w 2352734"/>
                <a:gd name="connsiteY10" fmla="*/ 3521874 h 3521874"/>
                <a:gd name="connsiteX11" fmla="*/ 0 w 2352734"/>
                <a:gd name="connsiteY11" fmla="*/ 2736682 h 3521874"/>
                <a:gd name="connsiteX12" fmla="*/ 9939 w 2352734"/>
                <a:gd name="connsiteY12" fmla="*/ 540134 h 3521874"/>
                <a:gd name="connsiteX13" fmla="*/ 467139 w 2352734"/>
                <a:gd name="connsiteY13" fmla="*/ 3421 h 3521874"/>
                <a:gd name="connsiteX0" fmla="*/ 467139 w 2352760"/>
                <a:gd name="connsiteY0" fmla="*/ 3421 h 3521874"/>
                <a:gd name="connsiteX1" fmla="*/ 991074 w 2352760"/>
                <a:gd name="connsiteY1" fmla="*/ 364496 h 3521874"/>
                <a:gd name="connsiteX2" fmla="*/ 1597361 w 2352760"/>
                <a:gd name="connsiteY2" fmla="*/ 304435 h 3521874"/>
                <a:gd name="connsiteX3" fmla="*/ 1762919 w 2352760"/>
                <a:gd name="connsiteY3" fmla="*/ 741899 h 3521874"/>
                <a:gd name="connsiteX4" fmla="*/ 2190300 w 2352760"/>
                <a:gd name="connsiteY4" fmla="*/ 1096300 h 3521874"/>
                <a:gd name="connsiteX5" fmla="*/ 1982005 w 2352760"/>
                <a:gd name="connsiteY5" fmla="*/ 1640112 h 3521874"/>
                <a:gd name="connsiteX6" fmla="*/ 2352734 w 2352760"/>
                <a:gd name="connsiteY6" fmla="*/ 2080415 h 3521874"/>
                <a:gd name="connsiteX7" fmla="*/ 1882614 w 2352760"/>
                <a:gd name="connsiteY7" fmla="*/ 2608041 h 3521874"/>
                <a:gd name="connsiteX8" fmla="*/ 1719470 w 2352760"/>
                <a:gd name="connsiteY8" fmla="*/ 3303213 h 3521874"/>
                <a:gd name="connsiteX9" fmla="*/ 1033670 w 2352760"/>
                <a:gd name="connsiteY9" fmla="*/ 3352908 h 3521874"/>
                <a:gd name="connsiteX10" fmla="*/ 357809 w 2352760"/>
                <a:gd name="connsiteY10" fmla="*/ 3521874 h 3521874"/>
                <a:gd name="connsiteX11" fmla="*/ 0 w 2352760"/>
                <a:gd name="connsiteY11" fmla="*/ 2736682 h 3521874"/>
                <a:gd name="connsiteX12" fmla="*/ 9939 w 2352760"/>
                <a:gd name="connsiteY12" fmla="*/ 540134 h 3521874"/>
                <a:gd name="connsiteX13" fmla="*/ 467139 w 2352760"/>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82614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719470 w 2349495"/>
                <a:gd name="connsiteY8" fmla="*/ 3303213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90079 w 2349495"/>
                <a:gd name="connsiteY8" fmla="*/ 3264025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033670 w 2349495"/>
                <a:gd name="connsiteY9" fmla="*/ 3352908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521874"/>
                <a:gd name="connsiteX1" fmla="*/ 991074 w 2349495"/>
                <a:gd name="connsiteY1" fmla="*/ 364496 h 3521874"/>
                <a:gd name="connsiteX2" fmla="*/ 1597361 w 2349495"/>
                <a:gd name="connsiteY2" fmla="*/ 304435 h 3521874"/>
                <a:gd name="connsiteX3" fmla="*/ 1762919 w 2349495"/>
                <a:gd name="connsiteY3" fmla="*/ 741899 h 3521874"/>
                <a:gd name="connsiteX4" fmla="*/ 2190300 w 2349495"/>
                <a:gd name="connsiteY4" fmla="*/ 1096300 h 3521874"/>
                <a:gd name="connsiteX5" fmla="*/ 1982005 w 2349495"/>
                <a:gd name="connsiteY5" fmla="*/ 1640112 h 3521874"/>
                <a:gd name="connsiteX6" fmla="*/ 2349468 w 2349495"/>
                <a:gd name="connsiteY6" fmla="*/ 2100010 h 3521874"/>
                <a:gd name="connsiteX7" fmla="*/ 1869551 w 2349495"/>
                <a:gd name="connsiteY7" fmla="*/ 2608041 h 3521874"/>
                <a:gd name="connsiteX8" fmla="*/ 1686813 w 2349495"/>
                <a:gd name="connsiteY8" fmla="*/ 3254228 h 3521874"/>
                <a:gd name="connsiteX9" fmla="*/ 1108782 w 2349495"/>
                <a:gd name="connsiteY9" fmla="*/ 3333313 h 3521874"/>
                <a:gd name="connsiteX10" fmla="*/ 357809 w 2349495"/>
                <a:gd name="connsiteY10" fmla="*/ 3521874 h 3521874"/>
                <a:gd name="connsiteX11" fmla="*/ 0 w 2349495"/>
                <a:gd name="connsiteY11" fmla="*/ 2736682 h 3521874"/>
                <a:gd name="connsiteX12" fmla="*/ 9939 w 2349495"/>
                <a:gd name="connsiteY12" fmla="*/ 540134 h 3521874"/>
                <a:gd name="connsiteX13" fmla="*/ 467139 w 2349495"/>
                <a:gd name="connsiteY13" fmla="*/ 3421 h 3521874"/>
                <a:gd name="connsiteX0" fmla="*/ 467139 w 2349495"/>
                <a:gd name="connsiteY0" fmla="*/ 3421 h 3484067"/>
                <a:gd name="connsiteX1" fmla="*/ 991074 w 2349495"/>
                <a:gd name="connsiteY1" fmla="*/ 364496 h 3484067"/>
                <a:gd name="connsiteX2" fmla="*/ 1597361 w 2349495"/>
                <a:gd name="connsiteY2" fmla="*/ 304435 h 3484067"/>
                <a:gd name="connsiteX3" fmla="*/ 1762919 w 2349495"/>
                <a:gd name="connsiteY3" fmla="*/ 741899 h 3484067"/>
                <a:gd name="connsiteX4" fmla="*/ 2190300 w 2349495"/>
                <a:gd name="connsiteY4" fmla="*/ 1096300 h 3484067"/>
                <a:gd name="connsiteX5" fmla="*/ 1982005 w 2349495"/>
                <a:gd name="connsiteY5" fmla="*/ 1640112 h 3484067"/>
                <a:gd name="connsiteX6" fmla="*/ 2349468 w 2349495"/>
                <a:gd name="connsiteY6" fmla="*/ 2100010 h 3484067"/>
                <a:gd name="connsiteX7" fmla="*/ 1869551 w 2349495"/>
                <a:gd name="connsiteY7" fmla="*/ 2608041 h 3484067"/>
                <a:gd name="connsiteX8" fmla="*/ 1686813 w 2349495"/>
                <a:gd name="connsiteY8" fmla="*/ 3254228 h 3484067"/>
                <a:gd name="connsiteX9" fmla="*/ 1108782 w 2349495"/>
                <a:gd name="connsiteY9" fmla="*/ 3333313 h 3484067"/>
                <a:gd name="connsiteX10" fmla="*/ 364340 w 2349495"/>
                <a:gd name="connsiteY10" fmla="*/ 3469622 h 3484067"/>
                <a:gd name="connsiteX11" fmla="*/ 0 w 2349495"/>
                <a:gd name="connsiteY11" fmla="*/ 2736682 h 3484067"/>
                <a:gd name="connsiteX12" fmla="*/ 9939 w 2349495"/>
                <a:gd name="connsiteY12" fmla="*/ 540134 h 3484067"/>
                <a:gd name="connsiteX13" fmla="*/ 467139 w 2349495"/>
                <a:gd name="connsiteY13" fmla="*/ 3421 h 3484067"/>
                <a:gd name="connsiteX0" fmla="*/ 467139 w 2349495"/>
                <a:gd name="connsiteY0" fmla="*/ 3421 h 3480224"/>
                <a:gd name="connsiteX1" fmla="*/ 991074 w 2349495"/>
                <a:gd name="connsiteY1" fmla="*/ 364496 h 3480224"/>
                <a:gd name="connsiteX2" fmla="*/ 1597361 w 2349495"/>
                <a:gd name="connsiteY2" fmla="*/ 304435 h 3480224"/>
                <a:gd name="connsiteX3" fmla="*/ 1762919 w 2349495"/>
                <a:gd name="connsiteY3" fmla="*/ 741899 h 3480224"/>
                <a:gd name="connsiteX4" fmla="*/ 2190300 w 2349495"/>
                <a:gd name="connsiteY4" fmla="*/ 1096300 h 3480224"/>
                <a:gd name="connsiteX5" fmla="*/ 1982005 w 2349495"/>
                <a:gd name="connsiteY5" fmla="*/ 1640112 h 3480224"/>
                <a:gd name="connsiteX6" fmla="*/ 2349468 w 2349495"/>
                <a:gd name="connsiteY6" fmla="*/ 2100010 h 3480224"/>
                <a:gd name="connsiteX7" fmla="*/ 1869551 w 2349495"/>
                <a:gd name="connsiteY7" fmla="*/ 2608041 h 3480224"/>
                <a:gd name="connsiteX8" fmla="*/ 1686813 w 2349495"/>
                <a:gd name="connsiteY8" fmla="*/ 3254228 h 3480224"/>
                <a:gd name="connsiteX9" fmla="*/ 1108782 w 2349495"/>
                <a:gd name="connsiteY9" fmla="*/ 3333313 h 3480224"/>
                <a:gd name="connsiteX10" fmla="*/ 370871 w 2349495"/>
                <a:gd name="connsiteY10" fmla="*/ 3459825 h 3480224"/>
                <a:gd name="connsiteX11" fmla="*/ 0 w 2349495"/>
                <a:gd name="connsiteY11" fmla="*/ 2736682 h 3480224"/>
                <a:gd name="connsiteX12" fmla="*/ 9939 w 2349495"/>
                <a:gd name="connsiteY12" fmla="*/ 540134 h 3480224"/>
                <a:gd name="connsiteX13" fmla="*/ 467139 w 2349495"/>
                <a:gd name="connsiteY13" fmla="*/ 3421 h 3480224"/>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139 w 2349495"/>
                <a:gd name="connsiteY0" fmla="*/ 3421 h 3552207"/>
                <a:gd name="connsiteX1" fmla="*/ 991074 w 2349495"/>
                <a:gd name="connsiteY1" fmla="*/ 364496 h 3552207"/>
                <a:gd name="connsiteX2" fmla="*/ 1597361 w 2349495"/>
                <a:gd name="connsiteY2" fmla="*/ 304435 h 3552207"/>
                <a:gd name="connsiteX3" fmla="*/ 1762919 w 2349495"/>
                <a:gd name="connsiteY3" fmla="*/ 741899 h 3552207"/>
                <a:gd name="connsiteX4" fmla="*/ 2190300 w 2349495"/>
                <a:gd name="connsiteY4" fmla="*/ 1096300 h 3552207"/>
                <a:gd name="connsiteX5" fmla="*/ 1982005 w 2349495"/>
                <a:gd name="connsiteY5" fmla="*/ 1640112 h 3552207"/>
                <a:gd name="connsiteX6" fmla="*/ 2349468 w 2349495"/>
                <a:gd name="connsiteY6" fmla="*/ 2100010 h 3552207"/>
                <a:gd name="connsiteX7" fmla="*/ 1869551 w 2349495"/>
                <a:gd name="connsiteY7" fmla="*/ 2608041 h 3552207"/>
                <a:gd name="connsiteX8" fmla="*/ 1686813 w 2349495"/>
                <a:gd name="connsiteY8" fmla="*/ 3254228 h 3552207"/>
                <a:gd name="connsiteX9" fmla="*/ 1108782 w 2349495"/>
                <a:gd name="connsiteY9" fmla="*/ 3333313 h 3552207"/>
                <a:gd name="connsiteX10" fmla="*/ 370871 w 2349495"/>
                <a:gd name="connsiteY10" fmla="*/ 3459825 h 3552207"/>
                <a:gd name="connsiteX11" fmla="*/ 0 w 2349495"/>
                <a:gd name="connsiteY11" fmla="*/ 2736682 h 3552207"/>
                <a:gd name="connsiteX12" fmla="*/ 9939 w 2349495"/>
                <a:gd name="connsiteY12" fmla="*/ 540134 h 3552207"/>
                <a:gd name="connsiteX13" fmla="*/ 467139 w 2349495"/>
                <a:gd name="connsiteY13" fmla="*/ 3421 h 3552207"/>
                <a:gd name="connsiteX0" fmla="*/ 467233 w 2349589"/>
                <a:gd name="connsiteY0" fmla="*/ 3421 h 3552207"/>
                <a:gd name="connsiteX1" fmla="*/ 991168 w 2349589"/>
                <a:gd name="connsiteY1" fmla="*/ 364496 h 3552207"/>
                <a:gd name="connsiteX2" fmla="*/ 1597455 w 2349589"/>
                <a:gd name="connsiteY2" fmla="*/ 304435 h 3552207"/>
                <a:gd name="connsiteX3" fmla="*/ 1763013 w 2349589"/>
                <a:gd name="connsiteY3" fmla="*/ 741899 h 3552207"/>
                <a:gd name="connsiteX4" fmla="*/ 2190394 w 2349589"/>
                <a:gd name="connsiteY4" fmla="*/ 1096300 h 3552207"/>
                <a:gd name="connsiteX5" fmla="*/ 1982099 w 2349589"/>
                <a:gd name="connsiteY5" fmla="*/ 1640112 h 3552207"/>
                <a:gd name="connsiteX6" fmla="*/ 2349562 w 2349589"/>
                <a:gd name="connsiteY6" fmla="*/ 2100010 h 3552207"/>
                <a:gd name="connsiteX7" fmla="*/ 1869645 w 2349589"/>
                <a:gd name="connsiteY7" fmla="*/ 2608041 h 3552207"/>
                <a:gd name="connsiteX8" fmla="*/ 1686907 w 2349589"/>
                <a:gd name="connsiteY8" fmla="*/ 3254228 h 3552207"/>
                <a:gd name="connsiteX9" fmla="*/ 1108876 w 2349589"/>
                <a:gd name="connsiteY9" fmla="*/ 3333313 h 3552207"/>
                <a:gd name="connsiteX10" fmla="*/ 370965 w 2349589"/>
                <a:gd name="connsiteY10" fmla="*/ 3459825 h 3552207"/>
                <a:gd name="connsiteX11" fmla="*/ 94 w 2349589"/>
                <a:gd name="connsiteY11" fmla="*/ 2736682 h 3552207"/>
                <a:gd name="connsiteX12" fmla="*/ 10033 w 2349589"/>
                <a:gd name="connsiteY12" fmla="*/ 540134 h 3552207"/>
                <a:gd name="connsiteX13" fmla="*/ 467233 w 2349589"/>
                <a:gd name="connsiteY13" fmla="*/ 3421 h 355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9589" h="3552207">
                  <a:moveTo>
                    <a:pt x="467233" y="3421"/>
                  </a:moveTo>
                  <a:cubicBezTo>
                    <a:pt x="734407" y="-24266"/>
                    <a:pt x="981985" y="117864"/>
                    <a:pt x="991168" y="364496"/>
                  </a:cubicBezTo>
                  <a:cubicBezTo>
                    <a:pt x="1194352" y="121319"/>
                    <a:pt x="1498773" y="227572"/>
                    <a:pt x="1597455" y="304435"/>
                  </a:cubicBezTo>
                  <a:cubicBezTo>
                    <a:pt x="1689652" y="352285"/>
                    <a:pt x="1788382" y="579749"/>
                    <a:pt x="1763013" y="741899"/>
                  </a:cubicBezTo>
                  <a:cubicBezTo>
                    <a:pt x="1943573" y="782744"/>
                    <a:pt x="2133931" y="882371"/>
                    <a:pt x="2190394" y="1096300"/>
                  </a:cubicBezTo>
                  <a:cubicBezTo>
                    <a:pt x="2247236" y="1330910"/>
                    <a:pt x="2127731" y="1529599"/>
                    <a:pt x="1982099" y="1640112"/>
                  </a:cubicBezTo>
                  <a:cubicBezTo>
                    <a:pt x="2152484" y="1693262"/>
                    <a:pt x="2352260" y="1890106"/>
                    <a:pt x="2349562" y="2100010"/>
                  </a:cubicBezTo>
                  <a:cubicBezTo>
                    <a:pt x="2319129" y="2527345"/>
                    <a:pt x="2047035" y="2618311"/>
                    <a:pt x="1869645" y="2608041"/>
                  </a:cubicBezTo>
                  <a:cubicBezTo>
                    <a:pt x="1950246" y="2898548"/>
                    <a:pt x="1812046" y="3097616"/>
                    <a:pt x="1686907" y="3254228"/>
                  </a:cubicBezTo>
                  <a:cubicBezTo>
                    <a:pt x="1508381" y="3391624"/>
                    <a:pt x="1336387" y="3401657"/>
                    <a:pt x="1108876" y="3333313"/>
                  </a:cubicBezTo>
                  <a:cubicBezTo>
                    <a:pt x="969586" y="3611704"/>
                    <a:pt x="680072" y="3589648"/>
                    <a:pt x="370965" y="3459825"/>
                  </a:cubicBezTo>
                  <a:cubicBezTo>
                    <a:pt x="103649" y="3346140"/>
                    <a:pt x="-3644" y="3069170"/>
                    <a:pt x="94" y="2736682"/>
                  </a:cubicBezTo>
                  <a:lnTo>
                    <a:pt x="10033" y="540134"/>
                  </a:lnTo>
                  <a:cubicBezTo>
                    <a:pt x="2413" y="246930"/>
                    <a:pt x="200533" y="45165"/>
                    <a:pt x="467233" y="3421"/>
                  </a:cubicBezTo>
                  <a:close/>
                </a:path>
              </a:pathLst>
            </a:cu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grpSp>
          <p:nvGrpSpPr>
            <p:cNvPr id="19" name="그룹 96">
              <a:extLst>
                <a:ext uri="{FF2B5EF4-FFF2-40B4-BE49-F238E27FC236}">
                  <a16:creationId xmlns:a16="http://schemas.microsoft.com/office/drawing/2014/main" id="{D9AC64E0-5D26-40A9-AE23-16E329BF0CD7}"/>
                </a:ext>
              </a:extLst>
            </p:cNvPr>
            <p:cNvGrpSpPr/>
            <p:nvPr/>
          </p:nvGrpSpPr>
          <p:grpSpPr>
            <a:xfrm flipH="1">
              <a:off x="3326860" y="66818"/>
              <a:ext cx="2194999" cy="3306170"/>
              <a:chOff x="6150565" y="3254095"/>
              <a:chExt cx="979312" cy="1475068"/>
            </a:xfrm>
          </p:grpSpPr>
          <p:sp>
            <p:nvSpPr>
              <p:cNvPr id="20" name="자유형: 도형 97">
                <a:extLst>
                  <a:ext uri="{FF2B5EF4-FFF2-40B4-BE49-F238E27FC236}">
                    <a16:creationId xmlns:a16="http://schemas.microsoft.com/office/drawing/2014/main" id="{653443ED-6DAE-4DF5-B085-750AC19E973B}"/>
                  </a:ext>
                </a:extLst>
              </p:cNvPr>
              <p:cNvSpPr/>
              <p:nvPr/>
            </p:nvSpPr>
            <p:spPr>
              <a:xfrm>
                <a:off x="6154072" y="3254095"/>
                <a:ext cx="734589" cy="517434"/>
              </a:xfrm>
              <a:custGeom>
                <a:avLst/>
                <a:gdLst>
                  <a:gd name="connsiteX0" fmla="*/ 182319 w 931229"/>
                  <a:gd name="connsiteY0" fmla="*/ 476834 h 617079"/>
                  <a:gd name="connsiteX1" fmla="*/ 423541 w 931229"/>
                  <a:gd name="connsiteY1" fmla="*/ 339394 h 617079"/>
                  <a:gd name="connsiteX2" fmla="*/ 516103 w 931229"/>
                  <a:gd name="connsiteY2" fmla="*/ 617079 h 617079"/>
                  <a:gd name="connsiteX3" fmla="*/ 0 w 931229"/>
                  <a:gd name="connsiteY3" fmla="*/ 448785 h 617079"/>
                  <a:gd name="connsiteX4" fmla="*/ 274881 w 931229"/>
                  <a:gd name="connsiteY4" fmla="*/ 0 h 617079"/>
                  <a:gd name="connsiteX5" fmla="*/ 504883 w 931229"/>
                  <a:gd name="connsiteY5" fmla="*/ 235612 h 617079"/>
                  <a:gd name="connsiteX6" fmla="*/ 765740 w 931229"/>
                  <a:gd name="connsiteY6" fmla="*/ 159879 h 617079"/>
                  <a:gd name="connsiteX7" fmla="*/ 931229 w 931229"/>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22"/>
                  <a:gd name="connsiteY0" fmla="*/ 476834 h 617079"/>
                  <a:gd name="connsiteX1" fmla="*/ 423541 w 931922"/>
                  <a:gd name="connsiteY1" fmla="*/ 339394 h 617079"/>
                  <a:gd name="connsiteX2" fmla="*/ 516103 w 931922"/>
                  <a:gd name="connsiteY2" fmla="*/ 617079 h 617079"/>
                  <a:gd name="connsiteX3" fmla="*/ 0 w 931922"/>
                  <a:gd name="connsiteY3" fmla="*/ 448785 h 617079"/>
                  <a:gd name="connsiteX4" fmla="*/ 274881 w 931922"/>
                  <a:gd name="connsiteY4" fmla="*/ 0 h 617079"/>
                  <a:gd name="connsiteX5" fmla="*/ 504883 w 931922"/>
                  <a:gd name="connsiteY5" fmla="*/ 235612 h 617079"/>
                  <a:gd name="connsiteX6" fmla="*/ 765740 w 931922"/>
                  <a:gd name="connsiteY6" fmla="*/ 159879 h 617079"/>
                  <a:gd name="connsiteX7" fmla="*/ 931229 w 931922"/>
                  <a:gd name="connsiteY7" fmla="*/ 403906 h 617079"/>
                  <a:gd name="connsiteX0" fmla="*/ 182319 w 931968"/>
                  <a:gd name="connsiteY0" fmla="*/ 476834 h 617079"/>
                  <a:gd name="connsiteX1" fmla="*/ 423541 w 931968"/>
                  <a:gd name="connsiteY1" fmla="*/ 339394 h 617079"/>
                  <a:gd name="connsiteX2" fmla="*/ 516103 w 931968"/>
                  <a:gd name="connsiteY2" fmla="*/ 617079 h 617079"/>
                  <a:gd name="connsiteX3" fmla="*/ 0 w 931968"/>
                  <a:gd name="connsiteY3" fmla="*/ 448785 h 617079"/>
                  <a:gd name="connsiteX4" fmla="*/ 274881 w 931968"/>
                  <a:gd name="connsiteY4" fmla="*/ 0 h 617079"/>
                  <a:gd name="connsiteX5" fmla="*/ 504883 w 931968"/>
                  <a:gd name="connsiteY5" fmla="*/ 235612 h 617079"/>
                  <a:gd name="connsiteX6" fmla="*/ 765740 w 931968"/>
                  <a:gd name="connsiteY6" fmla="*/ 159879 h 617079"/>
                  <a:gd name="connsiteX7" fmla="*/ 931229 w 93196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504883 w 932698"/>
                  <a:gd name="connsiteY5" fmla="*/ 235612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2698"/>
                  <a:gd name="connsiteY0" fmla="*/ 476834 h 617079"/>
                  <a:gd name="connsiteX1" fmla="*/ 423541 w 932698"/>
                  <a:gd name="connsiteY1" fmla="*/ 339394 h 617079"/>
                  <a:gd name="connsiteX2" fmla="*/ 516103 w 932698"/>
                  <a:gd name="connsiteY2" fmla="*/ 617079 h 617079"/>
                  <a:gd name="connsiteX3" fmla="*/ 0 w 932698"/>
                  <a:gd name="connsiteY3" fmla="*/ 448785 h 617079"/>
                  <a:gd name="connsiteX4" fmla="*/ 274881 w 932698"/>
                  <a:gd name="connsiteY4" fmla="*/ 0 h 617079"/>
                  <a:gd name="connsiteX5" fmla="*/ 477341 w 932698"/>
                  <a:gd name="connsiteY5" fmla="*/ 243874 h 617079"/>
                  <a:gd name="connsiteX6" fmla="*/ 765740 w 932698"/>
                  <a:gd name="connsiteY6" fmla="*/ 159879 h 617079"/>
                  <a:gd name="connsiteX7" fmla="*/ 931229 w 932698"/>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3062"/>
                  <a:gd name="connsiteY0" fmla="*/ 476834 h 617079"/>
                  <a:gd name="connsiteX1" fmla="*/ 423541 w 933062"/>
                  <a:gd name="connsiteY1" fmla="*/ 339394 h 617079"/>
                  <a:gd name="connsiteX2" fmla="*/ 516103 w 933062"/>
                  <a:gd name="connsiteY2" fmla="*/ 617079 h 617079"/>
                  <a:gd name="connsiteX3" fmla="*/ 0 w 933062"/>
                  <a:gd name="connsiteY3" fmla="*/ 448785 h 617079"/>
                  <a:gd name="connsiteX4" fmla="*/ 274881 w 933062"/>
                  <a:gd name="connsiteY4" fmla="*/ 0 h 617079"/>
                  <a:gd name="connsiteX5" fmla="*/ 477341 w 933062"/>
                  <a:gd name="connsiteY5" fmla="*/ 243874 h 617079"/>
                  <a:gd name="connsiteX6" fmla="*/ 765740 w 933062"/>
                  <a:gd name="connsiteY6" fmla="*/ 159879 h 617079"/>
                  <a:gd name="connsiteX7" fmla="*/ 931229 w 933062"/>
                  <a:gd name="connsiteY7" fmla="*/ 403906 h 617079"/>
                  <a:gd name="connsiteX0" fmla="*/ 182319 w 934161"/>
                  <a:gd name="connsiteY0" fmla="*/ 476834 h 617079"/>
                  <a:gd name="connsiteX1" fmla="*/ 423541 w 934161"/>
                  <a:gd name="connsiteY1" fmla="*/ 339394 h 617079"/>
                  <a:gd name="connsiteX2" fmla="*/ 516103 w 934161"/>
                  <a:gd name="connsiteY2" fmla="*/ 617079 h 617079"/>
                  <a:gd name="connsiteX3" fmla="*/ 0 w 934161"/>
                  <a:gd name="connsiteY3" fmla="*/ 448785 h 617079"/>
                  <a:gd name="connsiteX4" fmla="*/ 274881 w 934161"/>
                  <a:gd name="connsiteY4" fmla="*/ 0 h 617079"/>
                  <a:gd name="connsiteX5" fmla="*/ 477341 w 934161"/>
                  <a:gd name="connsiteY5" fmla="*/ 243874 h 617079"/>
                  <a:gd name="connsiteX6" fmla="*/ 787773 w 934161"/>
                  <a:gd name="connsiteY6" fmla="*/ 162633 h 617079"/>
                  <a:gd name="connsiteX7" fmla="*/ 931229 w 934161"/>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3800"/>
                  <a:gd name="connsiteY0" fmla="*/ 476834 h 617079"/>
                  <a:gd name="connsiteX1" fmla="*/ 423541 w 933800"/>
                  <a:gd name="connsiteY1" fmla="*/ 339394 h 617079"/>
                  <a:gd name="connsiteX2" fmla="*/ 516103 w 933800"/>
                  <a:gd name="connsiteY2" fmla="*/ 617079 h 617079"/>
                  <a:gd name="connsiteX3" fmla="*/ 0 w 933800"/>
                  <a:gd name="connsiteY3" fmla="*/ 448785 h 617079"/>
                  <a:gd name="connsiteX4" fmla="*/ 274881 w 933800"/>
                  <a:gd name="connsiteY4" fmla="*/ 0 h 617079"/>
                  <a:gd name="connsiteX5" fmla="*/ 477341 w 933800"/>
                  <a:gd name="connsiteY5" fmla="*/ 243874 h 617079"/>
                  <a:gd name="connsiteX6" fmla="*/ 782265 w 933800"/>
                  <a:gd name="connsiteY6" fmla="*/ 143353 h 617079"/>
                  <a:gd name="connsiteX7" fmla="*/ 931229 w 933800"/>
                  <a:gd name="connsiteY7" fmla="*/ 403906 h 617079"/>
                  <a:gd name="connsiteX0" fmla="*/ 182319 w 935016"/>
                  <a:gd name="connsiteY0" fmla="*/ 476834 h 617079"/>
                  <a:gd name="connsiteX1" fmla="*/ 423541 w 935016"/>
                  <a:gd name="connsiteY1" fmla="*/ 339394 h 617079"/>
                  <a:gd name="connsiteX2" fmla="*/ 516103 w 935016"/>
                  <a:gd name="connsiteY2" fmla="*/ 617079 h 617079"/>
                  <a:gd name="connsiteX3" fmla="*/ 0 w 935016"/>
                  <a:gd name="connsiteY3" fmla="*/ 448785 h 617079"/>
                  <a:gd name="connsiteX4" fmla="*/ 274881 w 935016"/>
                  <a:gd name="connsiteY4" fmla="*/ 0 h 617079"/>
                  <a:gd name="connsiteX5" fmla="*/ 477341 w 935016"/>
                  <a:gd name="connsiteY5" fmla="*/ 243874 h 617079"/>
                  <a:gd name="connsiteX6" fmla="*/ 782265 w 935016"/>
                  <a:gd name="connsiteY6" fmla="*/ 143353 h 617079"/>
                  <a:gd name="connsiteX7" fmla="*/ 931229 w 935016"/>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77341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74881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6834 h 617079"/>
                  <a:gd name="connsiteX1" fmla="*/ 423541 w 932773"/>
                  <a:gd name="connsiteY1" fmla="*/ 339394 h 617079"/>
                  <a:gd name="connsiteX2" fmla="*/ 516103 w 932773"/>
                  <a:gd name="connsiteY2" fmla="*/ 617079 h 617079"/>
                  <a:gd name="connsiteX3" fmla="*/ 0 w 932773"/>
                  <a:gd name="connsiteY3" fmla="*/ 448785 h 617079"/>
                  <a:gd name="connsiteX4" fmla="*/ 239076 w 932773"/>
                  <a:gd name="connsiteY4" fmla="*/ 0 h 617079"/>
                  <a:gd name="connsiteX5" fmla="*/ 491112 w 932773"/>
                  <a:gd name="connsiteY5" fmla="*/ 243874 h 617079"/>
                  <a:gd name="connsiteX6" fmla="*/ 782265 w 932773"/>
                  <a:gd name="connsiteY6" fmla="*/ 143353 h 617079"/>
                  <a:gd name="connsiteX7" fmla="*/ 931229 w 932773"/>
                  <a:gd name="connsiteY7" fmla="*/ 403906 h 617079"/>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82319 w 932773"/>
                  <a:gd name="connsiteY0" fmla="*/ 478537 h 618782"/>
                  <a:gd name="connsiteX1" fmla="*/ 423541 w 932773"/>
                  <a:gd name="connsiteY1" fmla="*/ 341097 h 618782"/>
                  <a:gd name="connsiteX2" fmla="*/ 516103 w 932773"/>
                  <a:gd name="connsiteY2" fmla="*/ 618782 h 618782"/>
                  <a:gd name="connsiteX3" fmla="*/ 0 w 932773"/>
                  <a:gd name="connsiteY3" fmla="*/ 450488 h 618782"/>
                  <a:gd name="connsiteX4" fmla="*/ 239076 w 932773"/>
                  <a:gd name="connsiteY4" fmla="*/ 1703 h 618782"/>
                  <a:gd name="connsiteX5" fmla="*/ 491112 w 932773"/>
                  <a:gd name="connsiteY5" fmla="*/ 245577 h 618782"/>
                  <a:gd name="connsiteX6" fmla="*/ 782265 w 932773"/>
                  <a:gd name="connsiteY6" fmla="*/ 145056 h 618782"/>
                  <a:gd name="connsiteX7" fmla="*/ 931229 w 932773"/>
                  <a:gd name="connsiteY7" fmla="*/ 405609 h 618782"/>
                  <a:gd name="connsiteX0" fmla="*/ 160286 w 910740"/>
                  <a:gd name="connsiteY0" fmla="*/ 478537 h 618782"/>
                  <a:gd name="connsiteX1" fmla="*/ 401508 w 910740"/>
                  <a:gd name="connsiteY1" fmla="*/ 341097 h 618782"/>
                  <a:gd name="connsiteX2" fmla="*/ 494070 w 910740"/>
                  <a:gd name="connsiteY2" fmla="*/ 618782 h 618782"/>
                  <a:gd name="connsiteX3" fmla="*/ 0 w 910740"/>
                  <a:gd name="connsiteY3" fmla="*/ 450488 h 618782"/>
                  <a:gd name="connsiteX4" fmla="*/ 217043 w 910740"/>
                  <a:gd name="connsiteY4" fmla="*/ 1703 h 618782"/>
                  <a:gd name="connsiteX5" fmla="*/ 469079 w 910740"/>
                  <a:gd name="connsiteY5" fmla="*/ 245577 h 618782"/>
                  <a:gd name="connsiteX6" fmla="*/ 760232 w 910740"/>
                  <a:gd name="connsiteY6" fmla="*/ 145056 h 618782"/>
                  <a:gd name="connsiteX7" fmla="*/ 909196 w 910740"/>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18782"/>
                  <a:gd name="connsiteX1" fmla="*/ 446317 w 955549"/>
                  <a:gd name="connsiteY1" fmla="*/ 341097 h 618782"/>
                  <a:gd name="connsiteX2" fmla="*/ 538879 w 955549"/>
                  <a:gd name="connsiteY2" fmla="*/ 618782 h 618782"/>
                  <a:gd name="connsiteX3" fmla="*/ 44809 w 955549"/>
                  <a:gd name="connsiteY3" fmla="*/ 450488 h 618782"/>
                  <a:gd name="connsiteX4" fmla="*/ 261852 w 955549"/>
                  <a:gd name="connsiteY4" fmla="*/ 1703 h 618782"/>
                  <a:gd name="connsiteX5" fmla="*/ 513888 w 955549"/>
                  <a:gd name="connsiteY5" fmla="*/ 245577 h 618782"/>
                  <a:gd name="connsiteX6" fmla="*/ 805041 w 955549"/>
                  <a:gd name="connsiteY6" fmla="*/ 145056 h 618782"/>
                  <a:gd name="connsiteX7" fmla="*/ 954005 w 955549"/>
                  <a:gd name="connsiteY7" fmla="*/ 405609 h 618782"/>
                  <a:gd name="connsiteX0" fmla="*/ 205095 w 955549"/>
                  <a:gd name="connsiteY0" fmla="*/ 478537 h 607765"/>
                  <a:gd name="connsiteX1" fmla="*/ 446317 w 955549"/>
                  <a:gd name="connsiteY1" fmla="*/ 341097 h 607765"/>
                  <a:gd name="connsiteX2" fmla="*/ 527862 w 955549"/>
                  <a:gd name="connsiteY2" fmla="*/ 607765 h 607765"/>
                  <a:gd name="connsiteX3" fmla="*/ 44809 w 955549"/>
                  <a:gd name="connsiteY3" fmla="*/ 450488 h 607765"/>
                  <a:gd name="connsiteX4" fmla="*/ 261852 w 955549"/>
                  <a:gd name="connsiteY4" fmla="*/ 1703 h 607765"/>
                  <a:gd name="connsiteX5" fmla="*/ 513888 w 955549"/>
                  <a:gd name="connsiteY5" fmla="*/ 245577 h 607765"/>
                  <a:gd name="connsiteX6" fmla="*/ 805041 w 955549"/>
                  <a:gd name="connsiteY6" fmla="*/ 145056 h 607765"/>
                  <a:gd name="connsiteX7" fmla="*/ 954005 w 955549"/>
                  <a:gd name="connsiteY7" fmla="*/ 405609 h 60776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46317 w 955549"/>
                  <a:gd name="connsiteY1" fmla="*/ 34109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47853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402249 w 955549"/>
                  <a:gd name="connsiteY1" fmla="*/ 352114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05095 w 955549"/>
                  <a:gd name="connsiteY0" fmla="*/ 511587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4635"/>
                  <a:gd name="connsiteX1" fmla="*/ 396740 w 955549"/>
                  <a:gd name="connsiteY1" fmla="*/ 327327 h 664635"/>
                  <a:gd name="connsiteX2" fmla="*/ 527862 w 955549"/>
                  <a:gd name="connsiteY2" fmla="*/ 607765 h 664635"/>
                  <a:gd name="connsiteX3" fmla="*/ 44809 w 955549"/>
                  <a:gd name="connsiteY3" fmla="*/ 450488 h 664635"/>
                  <a:gd name="connsiteX4" fmla="*/ 261852 w 955549"/>
                  <a:gd name="connsiteY4" fmla="*/ 1703 h 664635"/>
                  <a:gd name="connsiteX5" fmla="*/ 513888 w 955549"/>
                  <a:gd name="connsiteY5" fmla="*/ 245577 h 664635"/>
                  <a:gd name="connsiteX6" fmla="*/ 805041 w 955549"/>
                  <a:gd name="connsiteY6" fmla="*/ 145056 h 664635"/>
                  <a:gd name="connsiteX7" fmla="*/ 954005 w 955549"/>
                  <a:gd name="connsiteY7" fmla="*/ 405609 h 664635"/>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1620 w 955549"/>
                  <a:gd name="connsiteY0" fmla="*/ 500570 h 666793"/>
                  <a:gd name="connsiteX1" fmla="*/ 396740 w 955549"/>
                  <a:gd name="connsiteY1" fmla="*/ 327327 h 666793"/>
                  <a:gd name="connsiteX2" fmla="*/ 478286 w 955549"/>
                  <a:gd name="connsiteY2" fmla="*/ 610520 h 666793"/>
                  <a:gd name="connsiteX3" fmla="*/ 44809 w 955549"/>
                  <a:gd name="connsiteY3" fmla="*/ 450488 h 666793"/>
                  <a:gd name="connsiteX4" fmla="*/ 261852 w 955549"/>
                  <a:gd name="connsiteY4" fmla="*/ 1703 h 666793"/>
                  <a:gd name="connsiteX5" fmla="*/ 513888 w 955549"/>
                  <a:gd name="connsiteY5" fmla="*/ 245577 h 666793"/>
                  <a:gd name="connsiteX6" fmla="*/ 805041 w 955549"/>
                  <a:gd name="connsiteY6" fmla="*/ 145056 h 666793"/>
                  <a:gd name="connsiteX7" fmla="*/ 954005 w 955549"/>
                  <a:gd name="connsiteY7" fmla="*/ 405609 h 666793"/>
                  <a:gd name="connsiteX0" fmla="*/ 228696 w 962625"/>
                  <a:gd name="connsiteY0" fmla="*/ 500570 h 673975"/>
                  <a:gd name="connsiteX1" fmla="*/ 403816 w 962625"/>
                  <a:gd name="connsiteY1" fmla="*/ 327327 h 673975"/>
                  <a:gd name="connsiteX2" fmla="*/ 485362 w 962625"/>
                  <a:gd name="connsiteY2" fmla="*/ 610520 h 673975"/>
                  <a:gd name="connsiteX3" fmla="*/ 43623 w 962625"/>
                  <a:gd name="connsiteY3" fmla="*/ 480784 h 673975"/>
                  <a:gd name="connsiteX4" fmla="*/ 268928 w 962625"/>
                  <a:gd name="connsiteY4" fmla="*/ 1703 h 673975"/>
                  <a:gd name="connsiteX5" fmla="*/ 520964 w 962625"/>
                  <a:gd name="connsiteY5" fmla="*/ 245577 h 673975"/>
                  <a:gd name="connsiteX6" fmla="*/ 812117 w 962625"/>
                  <a:gd name="connsiteY6" fmla="*/ 145056 h 673975"/>
                  <a:gd name="connsiteX7" fmla="*/ 961081 w 962625"/>
                  <a:gd name="connsiteY7" fmla="*/ 405609 h 673975"/>
                  <a:gd name="connsiteX0" fmla="*/ 238218 w 972147"/>
                  <a:gd name="connsiteY0" fmla="*/ 500570 h 681004"/>
                  <a:gd name="connsiteX1" fmla="*/ 413338 w 972147"/>
                  <a:gd name="connsiteY1" fmla="*/ 327327 h 681004"/>
                  <a:gd name="connsiteX2" fmla="*/ 494884 w 972147"/>
                  <a:gd name="connsiteY2" fmla="*/ 610520 h 681004"/>
                  <a:gd name="connsiteX3" fmla="*/ 42128 w 972147"/>
                  <a:gd name="connsiteY3" fmla="*/ 505572 h 681004"/>
                  <a:gd name="connsiteX4" fmla="*/ 278450 w 972147"/>
                  <a:gd name="connsiteY4" fmla="*/ 1703 h 681004"/>
                  <a:gd name="connsiteX5" fmla="*/ 530486 w 972147"/>
                  <a:gd name="connsiteY5" fmla="*/ 245577 h 681004"/>
                  <a:gd name="connsiteX6" fmla="*/ 821639 w 972147"/>
                  <a:gd name="connsiteY6" fmla="*/ 145056 h 681004"/>
                  <a:gd name="connsiteX7" fmla="*/ 970603 w 972147"/>
                  <a:gd name="connsiteY7" fmla="*/ 405609 h 681004"/>
                  <a:gd name="connsiteX0" fmla="*/ 238218 w 972147"/>
                  <a:gd name="connsiteY0" fmla="*/ 500570 h 684851"/>
                  <a:gd name="connsiteX1" fmla="*/ 413338 w 972147"/>
                  <a:gd name="connsiteY1" fmla="*/ 327327 h 684851"/>
                  <a:gd name="connsiteX2" fmla="*/ 483867 w 972147"/>
                  <a:gd name="connsiteY2" fmla="*/ 616028 h 684851"/>
                  <a:gd name="connsiteX3" fmla="*/ 42128 w 972147"/>
                  <a:gd name="connsiteY3" fmla="*/ 505572 h 684851"/>
                  <a:gd name="connsiteX4" fmla="*/ 278450 w 972147"/>
                  <a:gd name="connsiteY4" fmla="*/ 1703 h 684851"/>
                  <a:gd name="connsiteX5" fmla="*/ 530486 w 972147"/>
                  <a:gd name="connsiteY5" fmla="*/ 245577 h 684851"/>
                  <a:gd name="connsiteX6" fmla="*/ 821639 w 972147"/>
                  <a:gd name="connsiteY6" fmla="*/ 145056 h 684851"/>
                  <a:gd name="connsiteX7" fmla="*/ 970603 w 972147"/>
                  <a:gd name="connsiteY7" fmla="*/ 405609 h 684851"/>
                  <a:gd name="connsiteX0" fmla="*/ 238218 w 972147"/>
                  <a:gd name="connsiteY0" fmla="*/ 500570 h 678763"/>
                  <a:gd name="connsiteX1" fmla="*/ 413338 w 972147"/>
                  <a:gd name="connsiteY1" fmla="*/ 327327 h 678763"/>
                  <a:gd name="connsiteX2" fmla="*/ 483867 w 972147"/>
                  <a:gd name="connsiteY2" fmla="*/ 616028 h 678763"/>
                  <a:gd name="connsiteX3" fmla="*/ 42128 w 972147"/>
                  <a:gd name="connsiteY3" fmla="*/ 505572 h 678763"/>
                  <a:gd name="connsiteX4" fmla="*/ 278450 w 972147"/>
                  <a:gd name="connsiteY4" fmla="*/ 1703 h 678763"/>
                  <a:gd name="connsiteX5" fmla="*/ 530486 w 972147"/>
                  <a:gd name="connsiteY5" fmla="*/ 245577 h 678763"/>
                  <a:gd name="connsiteX6" fmla="*/ 821639 w 972147"/>
                  <a:gd name="connsiteY6" fmla="*/ 145056 h 678763"/>
                  <a:gd name="connsiteX7" fmla="*/ 970603 w 972147"/>
                  <a:gd name="connsiteY7" fmla="*/ 405609 h 67876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130 h 679323"/>
                  <a:gd name="connsiteX1" fmla="*/ 413338 w 972147"/>
                  <a:gd name="connsiteY1" fmla="*/ 327887 h 679323"/>
                  <a:gd name="connsiteX2" fmla="*/ 483867 w 972147"/>
                  <a:gd name="connsiteY2" fmla="*/ 616588 h 679323"/>
                  <a:gd name="connsiteX3" fmla="*/ 42128 w 972147"/>
                  <a:gd name="connsiteY3" fmla="*/ 506132 h 679323"/>
                  <a:gd name="connsiteX4" fmla="*/ 278450 w 972147"/>
                  <a:gd name="connsiteY4" fmla="*/ 2263 h 679323"/>
                  <a:gd name="connsiteX5" fmla="*/ 535994 w 972147"/>
                  <a:gd name="connsiteY5" fmla="*/ 210332 h 679323"/>
                  <a:gd name="connsiteX6" fmla="*/ 821639 w 972147"/>
                  <a:gd name="connsiteY6" fmla="*/ 145616 h 679323"/>
                  <a:gd name="connsiteX7" fmla="*/ 970603 w 972147"/>
                  <a:gd name="connsiteY7" fmla="*/ 406169 h 679323"/>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1584 h 679777"/>
                  <a:gd name="connsiteX1" fmla="*/ 413338 w 972147"/>
                  <a:gd name="connsiteY1" fmla="*/ 328341 h 679777"/>
                  <a:gd name="connsiteX2" fmla="*/ 483867 w 972147"/>
                  <a:gd name="connsiteY2" fmla="*/ 617042 h 679777"/>
                  <a:gd name="connsiteX3" fmla="*/ 42128 w 972147"/>
                  <a:gd name="connsiteY3" fmla="*/ 506586 h 679777"/>
                  <a:gd name="connsiteX4" fmla="*/ 278450 w 972147"/>
                  <a:gd name="connsiteY4" fmla="*/ 2717 h 679777"/>
                  <a:gd name="connsiteX5" fmla="*/ 535994 w 972147"/>
                  <a:gd name="connsiteY5" fmla="*/ 210786 h 679777"/>
                  <a:gd name="connsiteX6" fmla="*/ 821639 w 972147"/>
                  <a:gd name="connsiteY6" fmla="*/ 146070 h 679777"/>
                  <a:gd name="connsiteX7" fmla="*/ 970603 w 972147"/>
                  <a:gd name="connsiteY7" fmla="*/ 406623 h 679777"/>
                  <a:gd name="connsiteX0" fmla="*/ 238218 w 972147"/>
                  <a:gd name="connsiteY0" fmla="*/ 502590 h 680783"/>
                  <a:gd name="connsiteX1" fmla="*/ 413338 w 972147"/>
                  <a:gd name="connsiteY1" fmla="*/ 329347 h 680783"/>
                  <a:gd name="connsiteX2" fmla="*/ 483867 w 972147"/>
                  <a:gd name="connsiteY2" fmla="*/ 618048 h 680783"/>
                  <a:gd name="connsiteX3" fmla="*/ 42128 w 972147"/>
                  <a:gd name="connsiteY3" fmla="*/ 507592 h 680783"/>
                  <a:gd name="connsiteX4" fmla="*/ 278450 w 972147"/>
                  <a:gd name="connsiteY4" fmla="*/ 3723 h 680783"/>
                  <a:gd name="connsiteX5" fmla="*/ 535994 w 972147"/>
                  <a:gd name="connsiteY5" fmla="*/ 211792 h 680783"/>
                  <a:gd name="connsiteX6" fmla="*/ 821639 w 972147"/>
                  <a:gd name="connsiteY6" fmla="*/ 147076 h 680783"/>
                  <a:gd name="connsiteX7" fmla="*/ 970603 w 972147"/>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2381"/>
                  <a:gd name="connsiteY0" fmla="*/ 502590 h 680783"/>
                  <a:gd name="connsiteX1" fmla="*/ 413338 w 972381"/>
                  <a:gd name="connsiteY1" fmla="*/ 329347 h 680783"/>
                  <a:gd name="connsiteX2" fmla="*/ 483867 w 972381"/>
                  <a:gd name="connsiteY2" fmla="*/ 618048 h 680783"/>
                  <a:gd name="connsiteX3" fmla="*/ 42128 w 972381"/>
                  <a:gd name="connsiteY3" fmla="*/ 507592 h 680783"/>
                  <a:gd name="connsiteX4" fmla="*/ 278450 w 972381"/>
                  <a:gd name="connsiteY4" fmla="*/ 3723 h 680783"/>
                  <a:gd name="connsiteX5" fmla="*/ 535994 w 972381"/>
                  <a:gd name="connsiteY5" fmla="*/ 211792 h 680783"/>
                  <a:gd name="connsiteX6" fmla="*/ 829902 w 972381"/>
                  <a:gd name="connsiteY6" fmla="*/ 119534 h 680783"/>
                  <a:gd name="connsiteX7" fmla="*/ 970603 w 972381"/>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3905"/>
                  <a:gd name="connsiteY0" fmla="*/ 502590 h 680783"/>
                  <a:gd name="connsiteX1" fmla="*/ 413338 w 973905"/>
                  <a:gd name="connsiteY1" fmla="*/ 329347 h 680783"/>
                  <a:gd name="connsiteX2" fmla="*/ 483867 w 973905"/>
                  <a:gd name="connsiteY2" fmla="*/ 618048 h 680783"/>
                  <a:gd name="connsiteX3" fmla="*/ 42128 w 973905"/>
                  <a:gd name="connsiteY3" fmla="*/ 507592 h 680783"/>
                  <a:gd name="connsiteX4" fmla="*/ 278450 w 973905"/>
                  <a:gd name="connsiteY4" fmla="*/ 3723 h 680783"/>
                  <a:gd name="connsiteX5" fmla="*/ 535994 w 973905"/>
                  <a:gd name="connsiteY5" fmla="*/ 211792 h 680783"/>
                  <a:gd name="connsiteX6" fmla="*/ 857444 w 973905"/>
                  <a:gd name="connsiteY6" fmla="*/ 144322 h 680783"/>
                  <a:gd name="connsiteX7" fmla="*/ 970603 w 973905"/>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028"/>
                  <a:gd name="connsiteY0" fmla="*/ 502590 h 680783"/>
                  <a:gd name="connsiteX1" fmla="*/ 413338 w 975028"/>
                  <a:gd name="connsiteY1" fmla="*/ 329347 h 680783"/>
                  <a:gd name="connsiteX2" fmla="*/ 483867 w 975028"/>
                  <a:gd name="connsiteY2" fmla="*/ 618048 h 680783"/>
                  <a:gd name="connsiteX3" fmla="*/ 42128 w 975028"/>
                  <a:gd name="connsiteY3" fmla="*/ 507592 h 680783"/>
                  <a:gd name="connsiteX4" fmla="*/ 278450 w 975028"/>
                  <a:gd name="connsiteY4" fmla="*/ 3723 h 680783"/>
                  <a:gd name="connsiteX5" fmla="*/ 535994 w 975028"/>
                  <a:gd name="connsiteY5" fmla="*/ 211792 h 680783"/>
                  <a:gd name="connsiteX6" fmla="*/ 857444 w 975028"/>
                  <a:gd name="connsiteY6" fmla="*/ 144322 h 680783"/>
                  <a:gd name="connsiteX7" fmla="*/ 970603 w 975028"/>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5375"/>
                  <a:gd name="connsiteY0" fmla="*/ 502590 h 680783"/>
                  <a:gd name="connsiteX1" fmla="*/ 413338 w 975375"/>
                  <a:gd name="connsiteY1" fmla="*/ 329347 h 680783"/>
                  <a:gd name="connsiteX2" fmla="*/ 483867 w 975375"/>
                  <a:gd name="connsiteY2" fmla="*/ 618048 h 680783"/>
                  <a:gd name="connsiteX3" fmla="*/ 42128 w 975375"/>
                  <a:gd name="connsiteY3" fmla="*/ 507592 h 680783"/>
                  <a:gd name="connsiteX4" fmla="*/ 278450 w 975375"/>
                  <a:gd name="connsiteY4" fmla="*/ 3723 h 680783"/>
                  <a:gd name="connsiteX5" fmla="*/ 535994 w 975375"/>
                  <a:gd name="connsiteY5" fmla="*/ 211792 h 680783"/>
                  <a:gd name="connsiteX6" fmla="*/ 857444 w 975375"/>
                  <a:gd name="connsiteY6" fmla="*/ 144322 h 680783"/>
                  <a:gd name="connsiteX7" fmla="*/ 970603 w 975375"/>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35994 w 973301"/>
                  <a:gd name="connsiteY5" fmla="*/ 211792 h 680783"/>
                  <a:gd name="connsiteX6" fmla="*/ 857444 w 973301"/>
                  <a:gd name="connsiteY6" fmla="*/ 144322 h 680783"/>
                  <a:gd name="connsiteX7" fmla="*/ 970603 w 973301"/>
                  <a:gd name="connsiteY7" fmla="*/ 407629 h 680783"/>
                  <a:gd name="connsiteX0" fmla="*/ 238218 w 973301"/>
                  <a:gd name="connsiteY0" fmla="*/ 502590 h 680783"/>
                  <a:gd name="connsiteX1" fmla="*/ 413338 w 973301"/>
                  <a:gd name="connsiteY1" fmla="*/ 329347 h 680783"/>
                  <a:gd name="connsiteX2" fmla="*/ 483867 w 973301"/>
                  <a:gd name="connsiteY2" fmla="*/ 618048 h 680783"/>
                  <a:gd name="connsiteX3" fmla="*/ 42128 w 973301"/>
                  <a:gd name="connsiteY3" fmla="*/ 507592 h 680783"/>
                  <a:gd name="connsiteX4" fmla="*/ 278450 w 973301"/>
                  <a:gd name="connsiteY4" fmla="*/ 3723 h 680783"/>
                  <a:gd name="connsiteX5" fmla="*/ 558028 w 973301"/>
                  <a:gd name="connsiteY5" fmla="*/ 211792 h 680783"/>
                  <a:gd name="connsiteX6" fmla="*/ 857444 w 973301"/>
                  <a:gd name="connsiteY6" fmla="*/ 144322 h 680783"/>
                  <a:gd name="connsiteX7" fmla="*/ 970603 w 973301"/>
                  <a:gd name="connsiteY7" fmla="*/ 407629 h 680783"/>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3717 h 681910"/>
                  <a:gd name="connsiteX1" fmla="*/ 413338 w 973301"/>
                  <a:gd name="connsiteY1" fmla="*/ 330474 h 681910"/>
                  <a:gd name="connsiteX2" fmla="*/ 483867 w 973301"/>
                  <a:gd name="connsiteY2" fmla="*/ 619175 h 681910"/>
                  <a:gd name="connsiteX3" fmla="*/ 42128 w 973301"/>
                  <a:gd name="connsiteY3" fmla="*/ 508719 h 681910"/>
                  <a:gd name="connsiteX4" fmla="*/ 278450 w 973301"/>
                  <a:gd name="connsiteY4" fmla="*/ 4850 h 681910"/>
                  <a:gd name="connsiteX5" fmla="*/ 558028 w 973301"/>
                  <a:gd name="connsiteY5" fmla="*/ 212919 h 681910"/>
                  <a:gd name="connsiteX6" fmla="*/ 857444 w 973301"/>
                  <a:gd name="connsiteY6" fmla="*/ 145449 h 681910"/>
                  <a:gd name="connsiteX7" fmla="*/ 970603 w 973301"/>
                  <a:gd name="connsiteY7" fmla="*/ 408756 h 681910"/>
                  <a:gd name="connsiteX0" fmla="*/ 238218 w 973301"/>
                  <a:gd name="connsiteY0" fmla="*/ 506290 h 684483"/>
                  <a:gd name="connsiteX1" fmla="*/ 413338 w 973301"/>
                  <a:gd name="connsiteY1" fmla="*/ 333047 h 684483"/>
                  <a:gd name="connsiteX2" fmla="*/ 483867 w 973301"/>
                  <a:gd name="connsiteY2" fmla="*/ 621748 h 684483"/>
                  <a:gd name="connsiteX3" fmla="*/ 42128 w 973301"/>
                  <a:gd name="connsiteY3" fmla="*/ 511292 h 684483"/>
                  <a:gd name="connsiteX4" fmla="*/ 278450 w 973301"/>
                  <a:gd name="connsiteY4" fmla="*/ 7423 h 684483"/>
                  <a:gd name="connsiteX5" fmla="*/ 549765 w 973301"/>
                  <a:gd name="connsiteY5" fmla="*/ 190704 h 684483"/>
                  <a:gd name="connsiteX6" fmla="*/ 857444 w 973301"/>
                  <a:gd name="connsiteY6" fmla="*/ 148022 h 684483"/>
                  <a:gd name="connsiteX7" fmla="*/ 970603 w 973301"/>
                  <a:gd name="connsiteY7" fmla="*/ 411329 h 684483"/>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3104 h 681297"/>
                  <a:gd name="connsiteX1" fmla="*/ 413338 w 973301"/>
                  <a:gd name="connsiteY1" fmla="*/ 329861 h 681297"/>
                  <a:gd name="connsiteX2" fmla="*/ 483867 w 973301"/>
                  <a:gd name="connsiteY2" fmla="*/ 618562 h 681297"/>
                  <a:gd name="connsiteX3" fmla="*/ 42128 w 973301"/>
                  <a:gd name="connsiteY3" fmla="*/ 508106 h 681297"/>
                  <a:gd name="connsiteX4" fmla="*/ 278450 w 973301"/>
                  <a:gd name="connsiteY4" fmla="*/ 4237 h 681297"/>
                  <a:gd name="connsiteX5" fmla="*/ 549765 w 973301"/>
                  <a:gd name="connsiteY5" fmla="*/ 187518 h 681297"/>
                  <a:gd name="connsiteX6" fmla="*/ 857444 w 973301"/>
                  <a:gd name="connsiteY6" fmla="*/ 144836 h 681297"/>
                  <a:gd name="connsiteX7" fmla="*/ 970603 w 973301"/>
                  <a:gd name="connsiteY7" fmla="*/ 408143 h 681297"/>
                  <a:gd name="connsiteX0" fmla="*/ 238218 w 973301"/>
                  <a:gd name="connsiteY0" fmla="*/ 501535 h 679728"/>
                  <a:gd name="connsiteX1" fmla="*/ 413338 w 973301"/>
                  <a:gd name="connsiteY1" fmla="*/ 328292 h 679728"/>
                  <a:gd name="connsiteX2" fmla="*/ 483867 w 973301"/>
                  <a:gd name="connsiteY2" fmla="*/ 616993 h 679728"/>
                  <a:gd name="connsiteX3" fmla="*/ 42128 w 973301"/>
                  <a:gd name="connsiteY3" fmla="*/ 506537 h 679728"/>
                  <a:gd name="connsiteX4" fmla="*/ 278450 w 973301"/>
                  <a:gd name="connsiteY4" fmla="*/ 2668 h 679728"/>
                  <a:gd name="connsiteX5" fmla="*/ 549765 w 973301"/>
                  <a:gd name="connsiteY5" fmla="*/ 185949 h 679728"/>
                  <a:gd name="connsiteX6" fmla="*/ 857444 w 973301"/>
                  <a:gd name="connsiteY6" fmla="*/ 143267 h 679728"/>
                  <a:gd name="connsiteX7" fmla="*/ 970603 w 973301"/>
                  <a:gd name="connsiteY7" fmla="*/ 406574 h 679728"/>
                  <a:gd name="connsiteX0" fmla="*/ 239713 w 974796"/>
                  <a:gd name="connsiteY0" fmla="*/ 509581 h 687774"/>
                  <a:gd name="connsiteX1" fmla="*/ 414833 w 974796"/>
                  <a:gd name="connsiteY1" fmla="*/ 336338 h 687774"/>
                  <a:gd name="connsiteX2" fmla="*/ 485362 w 974796"/>
                  <a:gd name="connsiteY2" fmla="*/ 625039 h 687774"/>
                  <a:gd name="connsiteX3" fmla="*/ 43623 w 974796"/>
                  <a:gd name="connsiteY3" fmla="*/ 514583 h 687774"/>
                  <a:gd name="connsiteX4" fmla="*/ 268928 w 974796"/>
                  <a:gd name="connsiteY4" fmla="*/ 2452 h 687774"/>
                  <a:gd name="connsiteX5" fmla="*/ 551260 w 974796"/>
                  <a:gd name="connsiteY5" fmla="*/ 193995 h 687774"/>
                  <a:gd name="connsiteX6" fmla="*/ 858939 w 974796"/>
                  <a:gd name="connsiteY6" fmla="*/ 151313 h 687774"/>
                  <a:gd name="connsiteX7" fmla="*/ 972098 w 974796"/>
                  <a:gd name="connsiteY7" fmla="*/ 414620 h 687774"/>
                  <a:gd name="connsiteX0" fmla="*/ 239713 w 974796"/>
                  <a:gd name="connsiteY0" fmla="*/ 508440 h 686633"/>
                  <a:gd name="connsiteX1" fmla="*/ 414833 w 974796"/>
                  <a:gd name="connsiteY1" fmla="*/ 335197 h 686633"/>
                  <a:gd name="connsiteX2" fmla="*/ 485362 w 974796"/>
                  <a:gd name="connsiteY2" fmla="*/ 623898 h 686633"/>
                  <a:gd name="connsiteX3" fmla="*/ 43623 w 974796"/>
                  <a:gd name="connsiteY3" fmla="*/ 513442 h 686633"/>
                  <a:gd name="connsiteX4" fmla="*/ 268928 w 974796"/>
                  <a:gd name="connsiteY4" fmla="*/ 1311 h 686633"/>
                  <a:gd name="connsiteX5" fmla="*/ 551260 w 974796"/>
                  <a:gd name="connsiteY5" fmla="*/ 192854 h 686633"/>
                  <a:gd name="connsiteX6" fmla="*/ 858939 w 974796"/>
                  <a:gd name="connsiteY6" fmla="*/ 150172 h 686633"/>
                  <a:gd name="connsiteX7" fmla="*/ 972098 w 974796"/>
                  <a:gd name="connsiteY7" fmla="*/ 413479 h 68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796" h="686633">
                    <a:moveTo>
                      <a:pt x="239713" y="508440"/>
                    </a:moveTo>
                    <a:cubicBezTo>
                      <a:pt x="220051" y="400199"/>
                      <a:pt x="313311" y="308483"/>
                      <a:pt x="414833" y="335197"/>
                    </a:cubicBezTo>
                    <a:cubicBezTo>
                      <a:pt x="568709" y="355231"/>
                      <a:pt x="571103" y="526747"/>
                      <a:pt x="485362" y="623898"/>
                    </a:cubicBezTo>
                    <a:cubicBezTo>
                      <a:pt x="359231" y="741315"/>
                      <a:pt x="103653" y="687971"/>
                      <a:pt x="43623" y="513442"/>
                    </a:cubicBezTo>
                    <a:cubicBezTo>
                      <a:pt x="-86006" y="165544"/>
                      <a:pt x="98347" y="15949"/>
                      <a:pt x="268928" y="1311"/>
                    </a:cubicBezTo>
                    <a:cubicBezTo>
                      <a:pt x="423631" y="-11041"/>
                      <a:pt x="534267" y="64743"/>
                      <a:pt x="551260" y="192854"/>
                    </a:cubicBezTo>
                    <a:cubicBezTo>
                      <a:pt x="632704" y="84983"/>
                      <a:pt x="783005" y="98296"/>
                      <a:pt x="858939" y="150172"/>
                    </a:cubicBezTo>
                    <a:cubicBezTo>
                      <a:pt x="963678" y="201219"/>
                      <a:pt x="983037" y="310103"/>
                      <a:pt x="972098" y="413479"/>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1" name="자유형: 도형 98">
                <a:extLst>
                  <a:ext uri="{FF2B5EF4-FFF2-40B4-BE49-F238E27FC236}">
                    <a16:creationId xmlns:a16="http://schemas.microsoft.com/office/drawing/2014/main" id="{9448D5E1-67C0-460A-861D-FA922CF9D72A}"/>
                  </a:ext>
                </a:extLst>
              </p:cNvPr>
              <p:cNvSpPr/>
              <p:nvPr/>
            </p:nvSpPr>
            <p:spPr>
              <a:xfrm>
                <a:off x="6646452" y="3560646"/>
                <a:ext cx="483425" cy="785841"/>
              </a:xfrm>
              <a:custGeom>
                <a:avLst/>
                <a:gdLst>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4"/>
                  <a:gd name="connsiteY0" fmla="*/ 277685 h 1051840"/>
                  <a:gd name="connsiteX1" fmla="*/ 330979 w 647934"/>
                  <a:gd name="connsiteY1" fmla="*/ 0 h 1051840"/>
                  <a:gd name="connsiteX2" fmla="*/ 560982 w 647934"/>
                  <a:gd name="connsiteY2" fmla="*/ 171099 h 1051840"/>
                  <a:gd name="connsiteX3" fmla="*/ 468420 w 647934"/>
                  <a:gd name="connsiteY3" fmla="*/ 493663 h 1051840"/>
                  <a:gd name="connsiteX4" fmla="*/ 647934 w 647934"/>
                  <a:gd name="connsiteY4" fmla="*/ 793789 h 1051840"/>
                  <a:gd name="connsiteX5" fmla="*/ 468420 w 647934"/>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51840"/>
                  <a:gd name="connsiteX1" fmla="*/ 330979 w 647937"/>
                  <a:gd name="connsiteY1" fmla="*/ 0 h 1051840"/>
                  <a:gd name="connsiteX2" fmla="*/ 560982 w 647937"/>
                  <a:gd name="connsiteY2" fmla="*/ 171099 h 1051840"/>
                  <a:gd name="connsiteX3" fmla="*/ 468420 w 647937"/>
                  <a:gd name="connsiteY3" fmla="*/ 493663 h 1051840"/>
                  <a:gd name="connsiteX4" fmla="*/ 647934 w 647937"/>
                  <a:gd name="connsiteY4" fmla="*/ 793789 h 1051840"/>
                  <a:gd name="connsiteX5" fmla="*/ 468420 w 647937"/>
                  <a:gd name="connsiteY5" fmla="*/ 1051840 h 1051840"/>
                  <a:gd name="connsiteX0" fmla="*/ 0 w 647937"/>
                  <a:gd name="connsiteY0" fmla="*/ 277685 h 1035314"/>
                  <a:gd name="connsiteX1" fmla="*/ 330979 w 647937"/>
                  <a:gd name="connsiteY1" fmla="*/ 0 h 1035314"/>
                  <a:gd name="connsiteX2" fmla="*/ 560982 w 647937"/>
                  <a:gd name="connsiteY2" fmla="*/ 171099 h 1035314"/>
                  <a:gd name="connsiteX3" fmla="*/ 468420 w 647937"/>
                  <a:gd name="connsiteY3" fmla="*/ 493663 h 1035314"/>
                  <a:gd name="connsiteX4" fmla="*/ 647934 w 647937"/>
                  <a:gd name="connsiteY4" fmla="*/ 793789 h 1035314"/>
                  <a:gd name="connsiteX5" fmla="*/ 465665 w 647937"/>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428"/>
                  <a:gd name="connsiteY0" fmla="*/ 277685 h 1035314"/>
                  <a:gd name="connsiteX1" fmla="*/ 330979 w 642428"/>
                  <a:gd name="connsiteY1" fmla="*/ 0 h 1035314"/>
                  <a:gd name="connsiteX2" fmla="*/ 560982 w 642428"/>
                  <a:gd name="connsiteY2" fmla="*/ 171099 h 1035314"/>
                  <a:gd name="connsiteX3" fmla="*/ 468420 w 642428"/>
                  <a:gd name="connsiteY3" fmla="*/ 493663 h 1035314"/>
                  <a:gd name="connsiteX4" fmla="*/ 642425 w 642428"/>
                  <a:gd name="connsiteY4" fmla="*/ 769001 h 1035314"/>
                  <a:gd name="connsiteX5" fmla="*/ 465665 w 642428"/>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501"/>
                  <a:gd name="connsiteY0" fmla="*/ 277685 h 1035314"/>
                  <a:gd name="connsiteX1" fmla="*/ 330979 w 642501"/>
                  <a:gd name="connsiteY1" fmla="*/ 0 h 1035314"/>
                  <a:gd name="connsiteX2" fmla="*/ 560982 w 642501"/>
                  <a:gd name="connsiteY2" fmla="*/ 171099 h 1035314"/>
                  <a:gd name="connsiteX3" fmla="*/ 468420 w 642501"/>
                  <a:gd name="connsiteY3" fmla="*/ 493663 h 1035314"/>
                  <a:gd name="connsiteX4" fmla="*/ 642425 w 642501"/>
                  <a:gd name="connsiteY4" fmla="*/ 769001 h 1035314"/>
                  <a:gd name="connsiteX5" fmla="*/ 465665 w 642501"/>
                  <a:gd name="connsiteY5" fmla="*/ 1035314 h 1035314"/>
                  <a:gd name="connsiteX0" fmla="*/ 0 w 642489"/>
                  <a:gd name="connsiteY0" fmla="*/ 277685 h 1035314"/>
                  <a:gd name="connsiteX1" fmla="*/ 330979 w 642489"/>
                  <a:gd name="connsiteY1" fmla="*/ 0 h 1035314"/>
                  <a:gd name="connsiteX2" fmla="*/ 560982 w 642489"/>
                  <a:gd name="connsiteY2" fmla="*/ 171099 h 1035314"/>
                  <a:gd name="connsiteX3" fmla="*/ 446386 w 642489"/>
                  <a:gd name="connsiteY3" fmla="*/ 490909 h 1035314"/>
                  <a:gd name="connsiteX4" fmla="*/ 642425 w 642489"/>
                  <a:gd name="connsiteY4" fmla="*/ 769001 h 1035314"/>
                  <a:gd name="connsiteX5" fmla="*/ 465665 w 642489"/>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733"/>
                  <a:gd name="connsiteY0" fmla="*/ 277685 h 1035314"/>
                  <a:gd name="connsiteX1" fmla="*/ 330979 w 642733"/>
                  <a:gd name="connsiteY1" fmla="*/ 0 h 1035314"/>
                  <a:gd name="connsiteX2" fmla="*/ 560982 w 642733"/>
                  <a:gd name="connsiteY2" fmla="*/ 171099 h 1035314"/>
                  <a:gd name="connsiteX3" fmla="*/ 446386 w 642733"/>
                  <a:gd name="connsiteY3" fmla="*/ 490909 h 1035314"/>
                  <a:gd name="connsiteX4" fmla="*/ 642425 w 642733"/>
                  <a:gd name="connsiteY4" fmla="*/ 769001 h 1035314"/>
                  <a:gd name="connsiteX5" fmla="*/ 465665 w 642733"/>
                  <a:gd name="connsiteY5" fmla="*/ 1035314 h 1035314"/>
                  <a:gd name="connsiteX0" fmla="*/ 0 w 642564"/>
                  <a:gd name="connsiteY0" fmla="*/ 277685 h 1035314"/>
                  <a:gd name="connsiteX1" fmla="*/ 330979 w 642564"/>
                  <a:gd name="connsiteY1" fmla="*/ 0 h 1035314"/>
                  <a:gd name="connsiteX2" fmla="*/ 560982 w 642564"/>
                  <a:gd name="connsiteY2" fmla="*/ 171099 h 1035314"/>
                  <a:gd name="connsiteX3" fmla="*/ 446386 w 642564"/>
                  <a:gd name="connsiteY3" fmla="*/ 490909 h 1035314"/>
                  <a:gd name="connsiteX4" fmla="*/ 642425 w 642564"/>
                  <a:gd name="connsiteY4" fmla="*/ 769001 h 1035314"/>
                  <a:gd name="connsiteX5" fmla="*/ 465665 w 642564"/>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77685 h 1035314"/>
                  <a:gd name="connsiteX1" fmla="*/ 330979 w 639815"/>
                  <a:gd name="connsiteY1" fmla="*/ 0 h 1035314"/>
                  <a:gd name="connsiteX2" fmla="*/ 560982 w 639815"/>
                  <a:gd name="connsiteY2" fmla="*/ 171099 h 1035314"/>
                  <a:gd name="connsiteX3" fmla="*/ 446386 w 639815"/>
                  <a:gd name="connsiteY3" fmla="*/ 490909 h 1035314"/>
                  <a:gd name="connsiteX4" fmla="*/ 639670 w 639815"/>
                  <a:gd name="connsiteY4" fmla="*/ 760738 h 1035314"/>
                  <a:gd name="connsiteX5" fmla="*/ 465665 w 639815"/>
                  <a:gd name="connsiteY5" fmla="*/ 1035314 h 1035314"/>
                  <a:gd name="connsiteX0" fmla="*/ 0 w 639815"/>
                  <a:gd name="connsiteY0" fmla="*/ 280359 h 1037988"/>
                  <a:gd name="connsiteX1" fmla="*/ 330979 w 639815"/>
                  <a:gd name="connsiteY1" fmla="*/ 2674 h 1037988"/>
                  <a:gd name="connsiteX2" fmla="*/ 560982 w 639815"/>
                  <a:gd name="connsiteY2" fmla="*/ 173773 h 1037988"/>
                  <a:gd name="connsiteX3" fmla="*/ 446386 w 639815"/>
                  <a:gd name="connsiteY3" fmla="*/ 493583 h 1037988"/>
                  <a:gd name="connsiteX4" fmla="*/ 639670 w 639815"/>
                  <a:gd name="connsiteY4" fmla="*/ 763412 h 1037988"/>
                  <a:gd name="connsiteX5" fmla="*/ 465665 w 639815"/>
                  <a:gd name="connsiteY5" fmla="*/ 1037988 h 1037988"/>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84735 h 1042364"/>
                  <a:gd name="connsiteX1" fmla="*/ 330979 w 639815"/>
                  <a:gd name="connsiteY1" fmla="*/ 7050 h 1042364"/>
                  <a:gd name="connsiteX2" fmla="*/ 560982 w 639815"/>
                  <a:gd name="connsiteY2" fmla="*/ 178149 h 1042364"/>
                  <a:gd name="connsiteX3" fmla="*/ 446386 w 639815"/>
                  <a:gd name="connsiteY3" fmla="*/ 497959 h 1042364"/>
                  <a:gd name="connsiteX4" fmla="*/ 639670 w 639815"/>
                  <a:gd name="connsiteY4" fmla="*/ 767788 h 1042364"/>
                  <a:gd name="connsiteX5" fmla="*/ 465665 w 639815"/>
                  <a:gd name="connsiteY5" fmla="*/ 1042364 h 1042364"/>
                  <a:gd name="connsiteX0" fmla="*/ 0 w 639815"/>
                  <a:gd name="connsiteY0" fmla="*/ 278763 h 1036392"/>
                  <a:gd name="connsiteX1" fmla="*/ 330979 w 639815"/>
                  <a:gd name="connsiteY1" fmla="*/ 1078 h 1036392"/>
                  <a:gd name="connsiteX2" fmla="*/ 560982 w 639815"/>
                  <a:gd name="connsiteY2" fmla="*/ 172177 h 1036392"/>
                  <a:gd name="connsiteX3" fmla="*/ 446386 w 639815"/>
                  <a:gd name="connsiteY3" fmla="*/ 491987 h 1036392"/>
                  <a:gd name="connsiteX4" fmla="*/ 639670 w 639815"/>
                  <a:gd name="connsiteY4" fmla="*/ 761816 h 1036392"/>
                  <a:gd name="connsiteX5" fmla="*/ 465665 w 639815"/>
                  <a:gd name="connsiteY5" fmla="*/ 1036392 h 1036392"/>
                  <a:gd name="connsiteX0" fmla="*/ 0 w 639815"/>
                  <a:gd name="connsiteY0" fmla="*/ 280192 h 1037821"/>
                  <a:gd name="connsiteX1" fmla="*/ 330979 w 639815"/>
                  <a:gd name="connsiteY1" fmla="*/ 2507 h 1037821"/>
                  <a:gd name="connsiteX2" fmla="*/ 560982 w 639815"/>
                  <a:gd name="connsiteY2" fmla="*/ 173606 h 1037821"/>
                  <a:gd name="connsiteX3" fmla="*/ 446386 w 639815"/>
                  <a:gd name="connsiteY3" fmla="*/ 493416 h 1037821"/>
                  <a:gd name="connsiteX4" fmla="*/ 639670 w 639815"/>
                  <a:gd name="connsiteY4" fmla="*/ 763245 h 1037821"/>
                  <a:gd name="connsiteX5" fmla="*/ 465665 w 639815"/>
                  <a:gd name="connsiteY5" fmla="*/ 1037821 h 1037821"/>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32 w 639847"/>
                  <a:gd name="connsiteY0" fmla="*/ 279537 h 1037166"/>
                  <a:gd name="connsiteX1" fmla="*/ 331011 w 639847"/>
                  <a:gd name="connsiteY1" fmla="*/ 1852 h 1037166"/>
                  <a:gd name="connsiteX2" fmla="*/ 561014 w 639847"/>
                  <a:gd name="connsiteY2" fmla="*/ 172951 h 1037166"/>
                  <a:gd name="connsiteX3" fmla="*/ 446418 w 639847"/>
                  <a:gd name="connsiteY3" fmla="*/ 492761 h 1037166"/>
                  <a:gd name="connsiteX4" fmla="*/ 639702 w 639847"/>
                  <a:gd name="connsiteY4" fmla="*/ 762590 h 1037166"/>
                  <a:gd name="connsiteX5" fmla="*/ 465697 w 639847"/>
                  <a:gd name="connsiteY5" fmla="*/ 1037166 h 1037166"/>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26 w 639841"/>
                  <a:gd name="connsiteY0" fmla="*/ 279103 h 1036732"/>
                  <a:gd name="connsiteX1" fmla="*/ 331005 w 639841"/>
                  <a:gd name="connsiteY1" fmla="*/ 1418 h 1036732"/>
                  <a:gd name="connsiteX2" fmla="*/ 561008 w 639841"/>
                  <a:gd name="connsiteY2" fmla="*/ 172517 h 1036732"/>
                  <a:gd name="connsiteX3" fmla="*/ 446412 w 639841"/>
                  <a:gd name="connsiteY3" fmla="*/ 492327 h 1036732"/>
                  <a:gd name="connsiteX4" fmla="*/ 639696 w 639841"/>
                  <a:gd name="connsiteY4" fmla="*/ 762156 h 1036732"/>
                  <a:gd name="connsiteX5" fmla="*/ 465691 w 639841"/>
                  <a:gd name="connsiteY5" fmla="*/ 1036732 h 1036732"/>
                  <a:gd name="connsiteX0" fmla="*/ 26 w 639841"/>
                  <a:gd name="connsiteY0" fmla="*/ 279060 h 1036689"/>
                  <a:gd name="connsiteX1" fmla="*/ 331005 w 639841"/>
                  <a:gd name="connsiteY1" fmla="*/ 1375 h 1036689"/>
                  <a:gd name="connsiteX2" fmla="*/ 561008 w 639841"/>
                  <a:gd name="connsiteY2" fmla="*/ 172474 h 1036689"/>
                  <a:gd name="connsiteX3" fmla="*/ 446412 w 639841"/>
                  <a:gd name="connsiteY3" fmla="*/ 492284 h 1036689"/>
                  <a:gd name="connsiteX4" fmla="*/ 639696 w 639841"/>
                  <a:gd name="connsiteY4" fmla="*/ 762113 h 1036689"/>
                  <a:gd name="connsiteX5" fmla="*/ 465691 w 639841"/>
                  <a:gd name="connsiteY5" fmla="*/ 1036689 h 1036689"/>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34 w 639849"/>
                  <a:gd name="connsiteY0" fmla="*/ 280063 h 1037692"/>
                  <a:gd name="connsiteX1" fmla="*/ 331013 w 639849"/>
                  <a:gd name="connsiteY1" fmla="*/ 2378 h 1037692"/>
                  <a:gd name="connsiteX2" fmla="*/ 561016 w 639849"/>
                  <a:gd name="connsiteY2" fmla="*/ 173477 h 1037692"/>
                  <a:gd name="connsiteX3" fmla="*/ 446420 w 639849"/>
                  <a:gd name="connsiteY3" fmla="*/ 493287 h 1037692"/>
                  <a:gd name="connsiteX4" fmla="*/ 639704 w 639849"/>
                  <a:gd name="connsiteY4" fmla="*/ 763116 h 1037692"/>
                  <a:gd name="connsiteX5" fmla="*/ 465699 w 639849"/>
                  <a:gd name="connsiteY5" fmla="*/ 1037692 h 1037692"/>
                  <a:gd name="connsiteX0" fmla="*/ 40 w 620576"/>
                  <a:gd name="connsiteY0" fmla="*/ 296331 h 1037435"/>
                  <a:gd name="connsiteX1" fmla="*/ 311740 w 620576"/>
                  <a:gd name="connsiteY1" fmla="*/ 2121 h 1037435"/>
                  <a:gd name="connsiteX2" fmla="*/ 541743 w 620576"/>
                  <a:gd name="connsiteY2" fmla="*/ 173220 h 1037435"/>
                  <a:gd name="connsiteX3" fmla="*/ 427147 w 620576"/>
                  <a:gd name="connsiteY3" fmla="*/ 493030 h 1037435"/>
                  <a:gd name="connsiteX4" fmla="*/ 620431 w 620576"/>
                  <a:gd name="connsiteY4" fmla="*/ 762859 h 1037435"/>
                  <a:gd name="connsiteX5" fmla="*/ 446426 w 620576"/>
                  <a:gd name="connsiteY5" fmla="*/ 1037435 h 1037435"/>
                  <a:gd name="connsiteX0" fmla="*/ 5008 w 625544"/>
                  <a:gd name="connsiteY0" fmla="*/ 297012 h 1038116"/>
                  <a:gd name="connsiteX1" fmla="*/ 316708 w 625544"/>
                  <a:gd name="connsiteY1" fmla="*/ 2802 h 1038116"/>
                  <a:gd name="connsiteX2" fmla="*/ 546711 w 625544"/>
                  <a:gd name="connsiteY2" fmla="*/ 173901 h 1038116"/>
                  <a:gd name="connsiteX3" fmla="*/ 432115 w 625544"/>
                  <a:gd name="connsiteY3" fmla="*/ 493711 h 1038116"/>
                  <a:gd name="connsiteX4" fmla="*/ 625399 w 625544"/>
                  <a:gd name="connsiteY4" fmla="*/ 763540 h 1038116"/>
                  <a:gd name="connsiteX5" fmla="*/ 451394 w 625544"/>
                  <a:gd name="connsiteY5" fmla="*/ 1038116 h 1038116"/>
                  <a:gd name="connsiteX0" fmla="*/ 5008 w 625544"/>
                  <a:gd name="connsiteY0" fmla="*/ 299704 h 1040808"/>
                  <a:gd name="connsiteX1" fmla="*/ 316708 w 625544"/>
                  <a:gd name="connsiteY1" fmla="*/ 2739 h 1040808"/>
                  <a:gd name="connsiteX2" fmla="*/ 546711 w 625544"/>
                  <a:gd name="connsiteY2" fmla="*/ 176593 h 1040808"/>
                  <a:gd name="connsiteX3" fmla="*/ 432115 w 625544"/>
                  <a:gd name="connsiteY3" fmla="*/ 496403 h 1040808"/>
                  <a:gd name="connsiteX4" fmla="*/ 625399 w 625544"/>
                  <a:gd name="connsiteY4" fmla="*/ 766232 h 1040808"/>
                  <a:gd name="connsiteX5" fmla="*/ 451394 w 625544"/>
                  <a:gd name="connsiteY5" fmla="*/ 1040808 h 1040808"/>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4742"/>
                  <a:gd name="connsiteY0" fmla="*/ 298093 h 1039197"/>
                  <a:gd name="connsiteX1" fmla="*/ 315906 w 624742"/>
                  <a:gd name="connsiteY1" fmla="*/ 1128 h 1039197"/>
                  <a:gd name="connsiteX2" fmla="*/ 545909 w 624742"/>
                  <a:gd name="connsiteY2" fmla="*/ 174982 h 1039197"/>
                  <a:gd name="connsiteX3" fmla="*/ 431313 w 624742"/>
                  <a:gd name="connsiteY3" fmla="*/ 494792 h 1039197"/>
                  <a:gd name="connsiteX4" fmla="*/ 624597 w 624742"/>
                  <a:gd name="connsiteY4" fmla="*/ 764621 h 1039197"/>
                  <a:gd name="connsiteX5" fmla="*/ 450592 w 624742"/>
                  <a:gd name="connsiteY5" fmla="*/ 1039197 h 1039197"/>
                  <a:gd name="connsiteX0" fmla="*/ 4206 w 625023"/>
                  <a:gd name="connsiteY0" fmla="*/ 298093 h 1039197"/>
                  <a:gd name="connsiteX1" fmla="*/ 315906 w 625023"/>
                  <a:gd name="connsiteY1" fmla="*/ 1128 h 1039197"/>
                  <a:gd name="connsiteX2" fmla="*/ 545909 w 625023"/>
                  <a:gd name="connsiteY2" fmla="*/ 174982 h 1039197"/>
                  <a:gd name="connsiteX3" fmla="*/ 431313 w 625023"/>
                  <a:gd name="connsiteY3" fmla="*/ 494792 h 1039197"/>
                  <a:gd name="connsiteX4" fmla="*/ 624597 w 625023"/>
                  <a:gd name="connsiteY4" fmla="*/ 764621 h 1039197"/>
                  <a:gd name="connsiteX5" fmla="*/ 450592 w 625023"/>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5059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25804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467"/>
                  <a:gd name="connsiteY0" fmla="*/ 298093 h 1039197"/>
                  <a:gd name="connsiteX1" fmla="*/ 315906 w 641467"/>
                  <a:gd name="connsiteY1" fmla="*/ 1128 h 1039197"/>
                  <a:gd name="connsiteX2" fmla="*/ 545909 w 641467"/>
                  <a:gd name="connsiteY2" fmla="*/ 174982 h 1039197"/>
                  <a:gd name="connsiteX3" fmla="*/ 431313 w 641467"/>
                  <a:gd name="connsiteY3" fmla="*/ 494792 h 1039197"/>
                  <a:gd name="connsiteX4" fmla="*/ 641122 w 641467"/>
                  <a:gd name="connsiteY4" fmla="*/ 764621 h 1039197"/>
                  <a:gd name="connsiteX5" fmla="*/ 417542 w 641467"/>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417542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39197"/>
                  <a:gd name="connsiteX1" fmla="*/ 315906 w 641503"/>
                  <a:gd name="connsiteY1" fmla="*/ 1128 h 1039197"/>
                  <a:gd name="connsiteX2" fmla="*/ 545909 w 641503"/>
                  <a:gd name="connsiteY2" fmla="*/ 174982 h 1039197"/>
                  <a:gd name="connsiteX3" fmla="*/ 431313 w 641503"/>
                  <a:gd name="connsiteY3" fmla="*/ 494792 h 1039197"/>
                  <a:gd name="connsiteX4" fmla="*/ 641122 w 641503"/>
                  <a:gd name="connsiteY4" fmla="*/ 764621 h 1039197"/>
                  <a:gd name="connsiteX5" fmla="*/ 399268 w 641503"/>
                  <a:gd name="connsiteY5" fmla="*/ 1039197 h 1039197"/>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 name="connsiteX0" fmla="*/ 4206 w 641503"/>
                  <a:gd name="connsiteY0" fmla="*/ 298093 h 1042808"/>
                  <a:gd name="connsiteX1" fmla="*/ 315906 w 641503"/>
                  <a:gd name="connsiteY1" fmla="*/ 1128 h 1042808"/>
                  <a:gd name="connsiteX2" fmla="*/ 545909 w 641503"/>
                  <a:gd name="connsiteY2" fmla="*/ 174982 h 1042808"/>
                  <a:gd name="connsiteX3" fmla="*/ 431313 w 641503"/>
                  <a:gd name="connsiteY3" fmla="*/ 494792 h 1042808"/>
                  <a:gd name="connsiteX4" fmla="*/ 641122 w 641503"/>
                  <a:gd name="connsiteY4" fmla="*/ 764621 h 1042808"/>
                  <a:gd name="connsiteX5" fmla="*/ 384825 w 641503"/>
                  <a:gd name="connsiteY5" fmla="*/ 1042808 h 104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1503" h="1042808">
                    <a:moveTo>
                      <a:pt x="4206" y="298093"/>
                    </a:moveTo>
                    <a:cubicBezTo>
                      <a:pt x="-31441" y="73328"/>
                      <a:pt x="167021" y="-10969"/>
                      <a:pt x="315906" y="1128"/>
                    </a:cubicBezTo>
                    <a:cubicBezTo>
                      <a:pt x="428380" y="8585"/>
                      <a:pt x="527080" y="95916"/>
                      <a:pt x="545909" y="174982"/>
                    </a:cubicBezTo>
                    <a:cubicBezTo>
                      <a:pt x="579319" y="262305"/>
                      <a:pt x="557648" y="418486"/>
                      <a:pt x="431313" y="494792"/>
                    </a:cubicBezTo>
                    <a:cubicBezTo>
                      <a:pt x="576532" y="548013"/>
                      <a:pt x="647384" y="650808"/>
                      <a:pt x="641122" y="764621"/>
                    </a:cubicBezTo>
                    <a:cubicBezTo>
                      <a:pt x="633615" y="919493"/>
                      <a:pt x="535403" y="1017236"/>
                      <a:pt x="384825" y="1042808"/>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2" name="자유형: 도형 99">
                <a:extLst>
                  <a:ext uri="{FF2B5EF4-FFF2-40B4-BE49-F238E27FC236}">
                    <a16:creationId xmlns:a16="http://schemas.microsoft.com/office/drawing/2014/main" id="{4332457D-CE17-47E8-B579-99F972BC1CF0}"/>
                  </a:ext>
                </a:extLst>
              </p:cNvPr>
              <p:cNvSpPr/>
              <p:nvPr/>
            </p:nvSpPr>
            <p:spPr>
              <a:xfrm>
                <a:off x="6153240" y="3948272"/>
                <a:ext cx="785355" cy="780891"/>
              </a:xfrm>
              <a:custGeom>
                <a:avLst/>
                <a:gdLst>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25244 w 970498"/>
                  <a:gd name="connsiteY6" fmla="*/ 384272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415126 w 970498"/>
                  <a:gd name="connsiteY7" fmla="*/ 56659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283295 w 970498"/>
                  <a:gd name="connsiteY0" fmla="*/ 213173 h 925619"/>
                  <a:gd name="connsiteX1" fmla="*/ 471224 w 970498"/>
                  <a:gd name="connsiteY1" fmla="*/ 0 h 925619"/>
                  <a:gd name="connsiteX2" fmla="*/ 611469 w 970498"/>
                  <a:gd name="connsiteY2" fmla="*/ 311345 h 925619"/>
                  <a:gd name="connsiteX3" fmla="*/ 970498 w 970498"/>
                  <a:gd name="connsiteY3" fmla="*/ 535737 h 925619"/>
                  <a:gd name="connsiteX4" fmla="*/ 538542 w 970498"/>
                  <a:gd name="connsiteY4" fmla="*/ 925619 h 925619"/>
                  <a:gd name="connsiteX5" fmla="*/ 0 w 970498"/>
                  <a:gd name="connsiteY5" fmla="*/ 852692 h 925619"/>
                  <a:gd name="connsiteX6" fmla="*/ 41769 w 970498"/>
                  <a:gd name="connsiteY6" fmla="*/ 395289 h 925619"/>
                  <a:gd name="connsiteX7" fmla="*/ 379321 w 97049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4345 w 1031548"/>
                  <a:gd name="connsiteY0" fmla="*/ 213173 h 925619"/>
                  <a:gd name="connsiteX1" fmla="*/ 532274 w 1031548"/>
                  <a:gd name="connsiteY1" fmla="*/ 0 h 925619"/>
                  <a:gd name="connsiteX2" fmla="*/ 672519 w 1031548"/>
                  <a:gd name="connsiteY2" fmla="*/ 311345 h 925619"/>
                  <a:gd name="connsiteX3" fmla="*/ 1031548 w 1031548"/>
                  <a:gd name="connsiteY3" fmla="*/ 535737 h 925619"/>
                  <a:gd name="connsiteX4" fmla="*/ 599592 w 1031548"/>
                  <a:gd name="connsiteY4" fmla="*/ 925619 h 925619"/>
                  <a:gd name="connsiteX5" fmla="*/ 61050 w 1031548"/>
                  <a:gd name="connsiteY5" fmla="*/ 852692 h 925619"/>
                  <a:gd name="connsiteX6" fmla="*/ 102819 w 1031548"/>
                  <a:gd name="connsiteY6" fmla="*/ 395289 h 925619"/>
                  <a:gd name="connsiteX7" fmla="*/ 440371 w 1031548"/>
                  <a:gd name="connsiteY7" fmla="*/ 599641 h 925619"/>
                  <a:gd name="connsiteX0" fmla="*/ 347877 w 1035080"/>
                  <a:gd name="connsiteY0" fmla="*/ 213173 h 925619"/>
                  <a:gd name="connsiteX1" fmla="*/ 535806 w 1035080"/>
                  <a:gd name="connsiteY1" fmla="*/ 0 h 925619"/>
                  <a:gd name="connsiteX2" fmla="*/ 676051 w 1035080"/>
                  <a:gd name="connsiteY2" fmla="*/ 311345 h 925619"/>
                  <a:gd name="connsiteX3" fmla="*/ 1035080 w 1035080"/>
                  <a:gd name="connsiteY3" fmla="*/ 535737 h 925619"/>
                  <a:gd name="connsiteX4" fmla="*/ 603124 w 1035080"/>
                  <a:gd name="connsiteY4" fmla="*/ 925619 h 925619"/>
                  <a:gd name="connsiteX5" fmla="*/ 53565 w 1035080"/>
                  <a:gd name="connsiteY5" fmla="*/ 871971 h 925619"/>
                  <a:gd name="connsiteX6" fmla="*/ 106351 w 1035080"/>
                  <a:gd name="connsiteY6" fmla="*/ 395289 h 925619"/>
                  <a:gd name="connsiteX7" fmla="*/ 443903 w 1035080"/>
                  <a:gd name="connsiteY7" fmla="*/ 599641 h 925619"/>
                  <a:gd name="connsiteX0" fmla="*/ 375671 w 1062874"/>
                  <a:gd name="connsiteY0" fmla="*/ 213173 h 925619"/>
                  <a:gd name="connsiteX1" fmla="*/ 563600 w 1062874"/>
                  <a:gd name="connsiteY1" fmla="*/ 0 h 925619"/>
                  <a:gd name="connsiteX2" fmla="*/ 703845 w 1062874"/>
                  <a:gd name="connsiteY2" fmla="*/ 311345 h 925619"/>
                  <a:gd name="connsiteX3" fmla="*/ 1062874 w 1062874"/>
                  <a:gd name="connsiteY3" fmla="*/ 535737 h 925619"/>
                  <a:gd name="connsiteX4" fmla="*/ 630918 w 1062874"/>
                  <a:gd name="connsiteY4" fmla="*/ 925619 h 925619"/>
                  <a:gd name="connsiteX5" fmla="*/ 81359 w 1062874"/>
                  <a:gd name="connsiteY5" fmla="*/ 871971 h 925619"/>
                  <a:gd name="connsiteX6" fmla="*/ 134145 w 1062874"/>
                  <a:gd name="connsiteY6" fmla="*/ 395289 h 925619"/>
                  <a:gd name="connsiteX7" fmla="*/ 471697 w 1062874"/>
                  <a:gd name="connsiteY7" fmla="*/ 599641 h 92561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30918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3239"/>
                  <a:gd name="connsiteX1" fmla="*/ 563600 w 1062874"/>
                  <a:gd name="connsiteY1" fmla="*/ 0 h 973239"/>
                  <a:gd name="connsiteX2" fmla="*/ 703845 w 1062874"/>
                  <a:gd name="connsiteY2" fmla="*/ 311345 h 973239"/>
                  <a:gd name="connsiteX3" fmla="*/ 1062874 w 1062874"/>
                  <a:gd name="connsiteY3" fmla="*/ 535737 h 973239"/>
                  <a:gd name="connsiteX4" fmla="*/ 606130 w 1062874"/>
                  <a:gd name="connsiteY4" fmla="*/ 925619 h 973239"/>
                  <a:gd name="connsiteX5" fmla="*/ 81359 w 1062874"/>
                  <a:gd name="connsiteY5" fmla="*/ 871971 h 973239"/>
                  <a:gd name="connsiteX6" fmla="*/ 134145 w 1062874"/>
                  <a:gd name="connsiteY6" fmla="*/ 395289 h 973239"/>
                  <a:gd name="connsiteX7" fmla="*/ 471697 w 1062874"/>
                  <a:gd name="connsiteY7" fmla="*/ 599641 h 973239"/>
                  <a:gd name="connsiteX0" fmla="*/ 375671 w 1062874"/>
                  <a:gd name="connsiteY0" fmla="*/ 213173 h 979036"/>
                  <a:gd name="connsiteX1" fmla="*/ 563600 w 1062874"/>
                  <a:gd name="connsiteY1" fmla="*/ 0 h 979036"/>
                  <a:gd name="connsiteX2" fmla="*/ 703845 w 1062874"/>
                  <a:gd name="connsiteY2" fmla="*/ 311345 h 979036"/>
                  <a:gd name="connsiteX3" fmla="*/ 1062874 w 1062874"/>
                  <a:gd name="connsiteY3" fmla="*/ 535737 h 979036"/>
                  <a:gd name="connsiteX4" fmla="*/ 597867 w 1062874"/>
                  <a:gd name="connsiteY4" fmla="*/ 942144 h 979036"/>
                  <a:gd name="connsiteX5" fmla="*/ 81359 w 1062874"/>
                  <a:gd name="connsiteY5" fmla="*/ 871971 h 979036"/>
                  <a:gd name="connsiteX6" fmla="*/ 134145 w 1062874"/>
                  <a:gd name="connsiteY6" fmla="*/ 395289 h 979036"/>
                  <a:gd name="connsiteX7" fmla="*/ 471697 w 1062874"/>
                  <a:gd name="connsiteY7" fmla="*/ 599641 h 979036"/>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49379"/>
                  <a:gd name="connsiteX1" fmla="*/ 563600 w 1062874"/>
                  <a:gd name="connsiteY1" fmla="*/ 0 h 1049379"/>
                  <a:gd name="connsiteX2" fmla="*/ 703845 w 1062874"/>
                  <a:gd name="connsiteY2" fmla="*/ 311345 h 1049379"/>
                  <a:gd name="connsiteX3" fmla="*/ 1062874 w 1062874"/>
                  <a:gd name="connsiteY3" fmla="*/ 535737 h 1049379"/>
                  <a:gd name="connsiteX4" fmla="*/ 597867 w 1062874"/>
                  <a:gd name="connsiteY4" fmla="*/ 942144 h 1049379"/>
                  <a:gd name="connsiteX5" fmla="*/ 81359 w 1062874"/>
                  <a:gd name="connsiteY5" fmla="*/ 871971 h 1049379"/>
                  <a:gd name="connsiteX6" fmla="*/ 134145 w 1062874"/>
                  <a:gd name="connsiteY6" fmla="*/ 395289 h 1049379"/>
                  <a:gd name="connsiteX7" fmla="*/ 471697 w 1062874"/>
                  <a:gd name="connsiteY7" fmla="*/ 599641 h 1049379"/>
                  <a:gd name="connsiteX0" fmla="*/ 375671 w 1062874"/>
                  <a:gd name="connsiteY0" fmla="*/ 213173 h 1033999"/>
                  <a:gd name="connsiteX1" fmla="*/ 563600 w 1062874"/>
                  <a:gd name="connsiteY1" fmla="*/ 0 h 1033999"/>
                  <a:gd name="connsiteX2" fmla="*/ 703845 w 1062874"/>
                  <a:gd name="connsiteY2" fmla="*/ 311345 h 1033999"/>
                  <a:gd name="connsiteX3" fmla="*/ 1062874 w 1062874"/>
                  <a:gd name="connsiteY3" fmla="*/ 535737 h 1033999"/>
                  <a:gd name="connsiteX4" fmla="*/ 597867 w 1062874"/>
                  <a:gd name="connsiteY4" fmla="*/ 942144 h 1033999"/>
                  <a:gd name="connsiteX5" fmla="*/ 81359 w 1062874"/>
                  <a:gd name="connsiteY5" fmla="*/ 871971 h 1033999"/>
                  <a:gd name="connsiteX6" fmla="*/ 134145 w 1062874"/>
                  <a:gd name="connsiteY6" fmla="*/ 395289 h 1033999"/>
                  <a:gd name="connsiteX7" fmla="*/ 471697 w 1062874"/>
                  <a:gd name="connsiteY7" fmla="*/ 599641 h 1033999"/>
                  <a:gd name="connsiteX0" fmla="*/ 363975 w 1051178"/>
                  <a:gd name="connsiteY0" fmla="*/ 213173 h 1033999"/>
                  <a:gd name="connsiteX1" fmla="*/ 551904 w 1051178"/>
                  <a:gd name="connsiteY1" fmla="*/ 0 h 1033999"/>
                  <a:gd name="connsiteX2" fmla="*/ 692149 w 1051178"/>
                  <a:gd name="connsiteY2" fmla="*/ 311345 h 1033999"/>
                  <a:gd name="connsiteX3" fmla="*/ 1051178 w 1051178"/>
                  <a:gd name="connsiteY3" fmla="*/ 535737 h 1033999"/>
                  <a:gd name="connsiteX4" fmla="*/ 586171 w 1051178"/>
                  <a:gd name="connsiteY4" fmla="*/ 942144 h 1033999"/>
                  <a:gd name="connsiteX5" fmla="*/ 69663 w 1051178"/>
                  <a:gd name="connsiteY5" fmla="*/ 871971 h 1033999"/>
                  <a:gd name="connsiteX6" fmla="*/ 122449 w 1051178"/>
                  <a:gd name="connsiteY6" fmla="*/ 395289 h 1033999"/>
                  <a:gd name="connsiteX7" fmla="*/ 460001 w 1051178"/>
                  <a:gd name="connsiteY7" fmla="*/ 599641 h 1033999"/>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51178"/>
                  <a:gd name="connsiteY0" fmla="*/ 213173 h 1030327"/>
                  <a:gd name="connsiteX1" fmla="*/ 551904 w 1051178"/>
                  <a:gd name="connsiteY1" fmla="*/ 0 h 1030327"/>
                  <a:gd name="connsiteX2" fmla="*/ 692149 w 1051178"/>
                  <a:gd name="connsiteY2" fmla="*/ 311345 h 1030327"/>
                  <a:gd name="connsiteX3" fmla="*/ 1051178 w 1051178"/>
                  <a:gd name="connsiteY3" fmla="*/ 535737 h 1030327"/>
                  <a:gd name="connsiteX4" fmla="*/ 613713 w 1051178"/>
                  <a:gd name="connsiteY4" fmla="*/ 936636 h 1030327"/>
                  <a:gd name="connsiteX5" fmla="*/ 69663 w 1051178"/>
                  <a:gd name="connsiteY5" fmla="*/ 871971 h 1030327"/>
                  <a:gd name="connsiteX6" fmla="*/ 122449 w 1051178"/>
                  <a:gd name="connsiteY6" fmla="*/ 395289 h 1030327"/>
                  <a:gd name="connsiteX7" fmla="*/ 460001 w 1051178"/>
                  <a:gd name="connsiteY7" fmla="*/ 599641 h 1030327"/>
                  <a:gd name="connsiteX0" fmla="*/ 363975 w 1034653"/>
                  <a:gd name="connsiteY0" fmla="*/ 213173 h 1030327"/>
                  <a:gd name="connsiteX1" fmla="*/ 551904 w 1034653"/>
                  <a:gd name="connsiteY1" fmla="*/ 0 h 1030327"/>
                  <a:gd name="connsiteX2" fmla="*/ 692149 w 1034653"/>
                  <a:gd name="connsiteY2" fmla="*/ 311345 h 1030327"/>
                  <a:gd name="connsiteX3" fmla="*/ 1034653 w 1034653"/>
                  <a:gd name="connsiteY3" fmla="*/ 538491 h 1030327"/>
                  <a:gd name="connsiteX4" fmla="*/ 613713 w 1034653"/>
                  <a:gd name="connsiteY4" fmla="*/ 936636 h 1030327"/>
                  <a:gd name="connsiteX5" fmla="*/ 69663 w 1034653"/>
                  <a:gd name="connsiteY5" fmla="*/ 871971 h 1030327"/>
                  <a:gd name="connsiteX6" fmla="*/ 122449 w 1034653"/>
                  <a:gd name="connsiteY6" fmla="*/ 395289 h 1030327"/>
                  <a:gd name="connsiteX7" fmla="*/ 460001 w 1034653"/>
                  <a:gd name="connsiteY7" fmla="*/ 599641 h 1030327"/>
                  <a:gd name="connsiteX0" fmla="*/ 363975 w 1037690"/>
                  <a:gd name="connsiteY0" fmla="*/ 213173 h 1030327"/>
                  <a:gd name="connsiteX1" fmla="*/ 551904 w 1037690"/>
                  <a:gd name="connsiteY1" fmla="*/ 0 h 1030327"/>
                  <a:gd name="connsiteX2" fmla="*/ 692149 w 1037690"/>
                  <a:gd name="connsiteY2" fmla="*/ 311345 h 1030327"/>
                  <a:gd name="connsiteX3" fmla="*/ 1034653 w 1037690"/>
                  <a:gd name="connsiteY3" fmla="*/ 538491 h 1030327"/>
                  <a:gd name="connsiteX4" fmla="*/ 613713 w 1037690"/>
                  <a:gd name="connsiteY4" fmla="*/ 936636 h 1030327"/>
                  <a:gd name="connsiteX5" fmla="*/ 69663 w 1037690"/>
                  <a:gd name="connsiteY5" fmla="*/ 871971 h 1030327"/>
                  <a:gd name="connsiteX6" fmla="*/ 122449 w 1037690"/>
                  <a:gd name="connsiteY6" fmla="*/ 395289 h 1030327"/>
                  <a:gd name="connsiteX7" fmla="*/ 460001 w 1037690"/>
                  <a:gd name="connsiteY7" fmla="*/ 599641 h 1030327"/>
                  <a:gd name="connsiteX0" fmla="*/ 363975 w 1037917"/>
                  <a:gd name="connsiteY0" fmla="*/ 213173 h 1030327"/>
                  <a:gd name="connsiteX1" fmla="*/ 551904 w 1037917"/>
                  <a:gd name="connsiteY1" fmla="*/ 0 h 1030327"/>
                  <a:gd name="connsiteX2" fmla="*/ 692149 w 1037917"/>
                  <a:gd name="connsiteY2" fmla="*/ 311345 h 1030327"/>
                  <a:gd name="connsiteX3" fmla="*/ 1034653 w 1037917"/>
                  <a:gd name="connsiteY3" fmla="*/ 538491 h 1030327"/>
                  <a:gd name="connsiteX4" fmla="*/ 613713 w 1037917"/>
                  <a:gd name="connsiteY4" fmla="*/ 936636 h 1030327"/>
                  <a:gd name="connsiteX5" fmla="*/ 69663 w 1037917"/>
                  <a:gd name="connsiteY5" fmla="*/ 871971 h 1030327"/>
                  <a:gd name="connsiteX6" fmla="*/ 122449 w 1037917"/>
                  <a:gd name="connsiteY6" fmla="*/ 395289 h 1030327"/>
                  <a:gd name="connsiteX7" fmla="*/ 460001 w 103791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6257"/>
                  <a:gd name="connsiteY0" fmla="*/ 213173 h 1030327"/>
                  <a:gd name="connsiteX1" fmla="*/ 551904 w 1046257"/>
                  <a:gd name="connsiteY1" fmla="*/ 0 h 1030327"/>
                  <a:gd name="connsiteX2" fmla="*/ 692149 w 1046257"/>
                  <a:gd name="connsiteY2" fmla="*/ 311345 h 1030327"/>
                  <a:gd name="connsiteX3" fmla="*/ 1034653 w 1046257"/>
                  <a:gd name="connsiteY3" fmla="*/ 538491 h 1030327"/>
                  <a:gd name="connsiteX4" fmla="*/ 613713 w 1046257"/>
                  <a:gd name="connsiteY4" fmla="*/ 936636 h 1030327"/>
                  <a:gd name="connsiteX5" fmla="*/ 69663 w 1046257"/>
                  <a:gd name="connsiteY5" fmla="*/ 871971 h 1030327"/>
                  <a:gd name="connsiteX6" fmla="*/ 122449 w 1046257"/>
                  <a:gd name="connsiteY6" fmla="*/ 395289 h 1030327"/>
                  <a:gd name="connsiteX7" fmla="*/ 460001 w 1046257"/>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92149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2870 w 1041370"/>
                  <a:gd name="connsiteY2" fmla="*/ 311345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830 h 1030984"/>
                  <a:gd name="connsiteX1" fmla="*/ 551904 w 1041370"/>
                  <a:gd name="connsiteY1" fmla="*/ 657 h 1030984"/>
                  <a:gd name="connsiteX2" fmla="*/ 675624 w 1041370"/>
                  <a:gd name="connsiteY2" fmla="*/ 300985 h 1030984"/>
                  <a:gd name="connsiteX3" fmla="*/ 1034653 w 1041370"/>
                  <a:gd name="connsiteY3" fmla="*/ 539148 h 1030984"/>
                  <a:gd name="connsiteX4" fmla="*/ 613713 w 1041370"/>
                  <a:gd name="connsiteY4" fmla="*/ 937293 h 1030984"/>
                  <a:gd name="connsiteX5" fmla="*/ 69663 w 1041370"/>
                  <a:gd name="connsiteY5" fmla="*/ 872628 h 1030984"/>
                  <a:gd name="connsiteX6" fmla="*/ 122449 w 1041370"/>
                  <a:gd name="connsiteY6" fmla="*/ 395946 h 1030984"/>
                  <a:gd name="connsiteX7" fmla="*/ 460001 w 1041370"/>
                  <a:gd name="connsiteY7" fmla="*/ 600298 h 1030984"/>
                  <a:gd name="connsiteX0" fmla="*/ 363975 w 1041370"/>
                  <a:gd name="connsiteY0" fmla="*/ 213270 h 1030424"/>
                  <a:gd name="connsiteX1" fmla="*/ 551904 w 1041370"/>
                  <a:gd name="connsiteY1" fmla="*/ 97 h 1030424"/>
                  <a:gd name="connsiteX2" fmla="*/ 675624 w 1041370"/>
                  <a:gd name="connsiteY2" fmla="*/ 300425 h 1030424"/>
                  <a:gd name="connsiteX3" fmla="*/ 1034653 w 1041370"/>
                  <a:gd name="connsiteY3" fmla="*/ 538588 h 1030424"/>
                  <a:gd name="connsiteX4" fmla="*/ 613713 w 1041370"/>
                  <a:gd name="connsiteY4" fmla="*/ 936733 h 1030424"/>
                  <a:gd name="connsiteX5" fmla="*/ 69663 w 1041370"/>
                  <a:gd name="connsiteY5" fmla="*/ 872068 h 1030424"/>
                  <a:gd name="connsiteX6" fmla="*/ 122449 w 1041370"/>
                  <a:gd name="connsiteY6" fmla="*/ 395386 h 1030424"/>
                  <a:gd name="connsiteX7" fmla="*/ 460001 w 1041370"/>
                  <a:gd name="connsiteY7" fmla="*/ 599738 h 1030424"/>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363975 w 1041370"/>
                  <a:gd name="connsiteY0" fmla="*/ 213173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60001 w 1041370"/>
                  <a:gd name="connsiteY7" fmla="*/ 599641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15934 w 1041370"/>
                  <a:gd name="connsiteY7" fmla="*/ 693285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370"/>
                  <a:gd name="connsiteY0" fmla="*/ 237961 h 1030327"/>
                  <a:gd name="connsiteX1" fmla="*/ 551904 w 1041370"/>
                  <a:gd name="connsiteY1" fmla="*/ 0 h 1030327"/>
                  <a:gd name="connsiteX2" fmla="*/ 675624 w 1041370"/>
                  <a:gd name="connsiteY2" fmla="*/ 300328 h 1030327"/>
                  <a:gd name="connsiteX3" fmla="*/ 1034653 w 1041370"/>
                  <a:gd name="connsiteY3" fmla="*/ 538491 h 1030327"/>
                  <a:gd name="connsiteX4" fmla="*/ 613713 w 1041370"/>
                  <a:gd name="connsiteY4" fmla="*/ 936636 h 1030327"/>
                  <a:gd name="connsiteX5" fmla="*/ 69663 w 1041370"/>
                  <a:gd name="connsiteY5" fmla="*/ 871971 h 1030327"/>
                  <a:gd name="connsiteX6" fmla="*/ 122449 w 1041370"/>
                  <a:gd name="connsiteY6" fmla="*/ 395289 h 1030327"/>
                  <a:gd name="connsiteX7" fmla="*/ 407671 w 1041370"/>
                  <a:gd name="connsiteY7" fmla="*/ 709810 h 1030327"/>
                  <a:gd name="connsiteX0" fmla="*/ 408043 w 1041266"/>
                  <a:gd name="connsiteY0" fmla="*/ 237961 h 1016230"/>
                  <a:gd name="connsiteX1" fmla="*/ 551904 w 1041266"/>
                  <a:gd name="connsiteY1" fmla="*/ 0 h 1016230"/>
                  <a:gd name="connsiteX2" fmla="*/ 675624 w 1041266"/>
                  <a:gd name="connsiteY2" fmla="*/ 300328 h 1016230"/>
                  <a:gd name="connsiteX3" fmla="*/ 1034653 w 1041266"/>
                  <a:gd name="connsiteY3" fmla="*/ 538491 h 1016230"/>
                  <a:gd name="connsiteX4" fmla="*/ 610959 w 1041266"/>
                  <a:gd name="connsiteY4" fmla="*/ 914602 h 1016230"/>
                  <a:gd name="connsiteX5" fmla="*/ 69663 w 1041266"/>
                  <a:gd name="connsiteY5" fmla="*/ 871971 h 1016230"/>
                  <a:gd name="connsiteX6" fmla="*/ 122449 w 1041266"/>
                  <a:gd name="connsiteY6" fmla="*/ 395289 h 1016230"/>
                  <a:gd name="connsiteX7" fmla="*/ 407671 w 1041266"/>
                  <a:gd name="connsiteY7" fmla="*/ 709810 h 1016230"/>
                  <a:gd name="connsiteX0" fmla="*/ 408043 w 1042386"/>
                  <a:gd name="connsiteY0" fmla="*/ 237961 h 1016230"/>
                  <a:gd name="connsiteX1" fmla="*/ 551904 w 1042386"/>
                  <a:gd name="connsiteY1" fmla="*/ 0 h 1016230"/>
                  <a:gd name="connsiteX2" fmla="*/ 675624 w 1042386"/>
                  <a:gd name="connsiteY2" fmla="*/ 300328 h 1016230"/>
                  <a:gd name="connsiteX3" fmla="*/ 1034653 w 1042386"/>
                  <a:gd name="connsiteY3" fmla="*/ 538491 h 1016230"/>
                  <a:gd name="connsiteX4" fmla="*/ 610959 w 1042386"/>
                  <a:gd name="connsiteY4" fmla="*/ 914602 h 1016230"/>
                  <a:gd name="connsiteX5" fmla="*/ 69663 w 1042386"/>
                  <a:gd name="connsiteY5" fmla="*/ 871971 h 1016230"/>
                  <a:gd name="connsiteX6" fmla="*/ 122449 w 1042386"/>
                  <a:gd name="connsiteY6" fmla="*/ 395289 h 1016230"/>
                  <a:gd name="connsiteX7" fmla="*/ 407671 w 1042386"/>
                  <a:gd name="connsiteY7" fmla="*/ 709810 h 1016230"/>
                  <a:gd name="connsiteX0" fmla="*/ 408043 w 1042386"/>
                  <a:gd name="connsiteY0" fmla="*/ 237961 h 1031503"/>
                  <a:gd name="connsiteX1" fmla="*/ 551904 w 1042386"/>
                  <a:gd name="connsiteY1" fmla="*/ 0 h 1031503"/>
                  <a:gd name="connsiteX2" fmla="*/ 675624 w 1042386"/>
                  <a:gd name="connsiteY2" fmla="*/ 300328 h 1031503"/>
                  <a:gd name="connsiteX3" fmla="*/ 1034653 w 1042386"/>
                  <a:gd name="connsiteY3" fmla="*/ 538491 h 1031503"/>
                  <a:gd name="connsiteX4" fmla="*/ 610959 w 1042386"/>
                  <a:gd name="connsiteY4" fmla="*/ 914602 h 1031503"/>
                  <a:gd name="connsiteX5" fmla="*/ 69663 w 1042386"/>
                  <a:gd name="connsiteY5" fmla="*/ 871971 h 1031503"/>
                  <a:gd name="connsiteX6" fmla="*/ 122449 w 1042386"/>
                  <a:gd name="connsiteY6" fmla="*/ 395289 h 1031503"/>
                  <a:gd name="connsiteX7" fmla="*/ 407671 w 1042386"/>
                  <a:gd name="connsiteY7" fmla="*/ 709810 h 1031503"/>
                  <a:gd name="connsiteX0" fmla="*/ 408043 w 1040983"/>
                  <a:gd name="connsiteY0" fmla="*/ 237961 h 1031503"/>
                  <a:gd name="connsiteX1" fmla="*/ 551904 w 1040983"/>
                  <a:gd name="connsiteY1" fmla="*/ 0 h 1031503"/>
                  <a:gd name="connsiteX2" fmla="*/ 675624 w 1040983"/>
                  <a:gd name="connsiteY2" fmla="*/ 300328 h 1031503"/>
                  <a:gd name="connsiteX3" fmla="*/ 1034653 w 1040983"/>
                  <a:gd name="connsiteY3" fmla="*/ 538491 h 1031503"/>
                  <a:gd name="connsiteX4" fmla="*/ 610959 w 1040983"/>
                  <a:gd name="connsiteY4" fmla="*/ 914602 h 1031503"/>
                  <a:gd name="connsiteX5" fmla="*/ 69663 w 1040983"/>
                  <a:gd name="connsiteY5" fmla="*/ 871971 h 1031503"/>
                  <a:gd name="connsiteX6" fmla="*/ 122449 w 1040983"/>
                  <a:gd name="connsiteY6" fmla="*/ 395289 h 1031503"/>
                  <a:gd name="connsiteX7" fmla="*/ 407671 w 1040983"/>
                  <a:gd name="connsiteY7" fmla="*/ 709810 h 1031503"/>
                  <a:gd name="connsiteX0" fmla="*/ 408043 w 1040983"/>
                  <a:gd name="connsiteY0" fmla="*/ 237961 h 1036239"/>
                  <a:gd name="connsiteX1" fmla="*/ 551904 w 1040983"/>
                  <a:gd name="connsiteY1" fmla="*/ 0 h 1036239"/>
                  <a:gd name="connsiteX2" fmla="*/ 675624 w 1040983"/>
                  <a:gd name="connsiteY2" fmla="*/ 300328 h 1036239"/>
                  <a:gd name="connsiteX3" fmla="*/ 1034653 w 1040983"/>
                  <a:gd name="connsiteY3" fmla="*/ 538491 h 1036239"/>
                  <a:gd name="connsiteX4" fmla="*/ 610959 w 1040983"/>
                  <a:gd name="connsiteY4" fmla="*/ 914602 h 1036239"/>
                  <a:gd name="connsiteX5" fmla="*/ 69663 w 1040983"/>
                  <a:gd name="connsiteY5" fmla="*/ 871971 h 1036239"/>
                  <a:gd name="connsiteX6" fmla="*/ 122449 w 1040983"/>
                  <a:gd name="connsiteY6" fmla="*/ 395289 h 1036239"/>
                  <a:gd name="connsiteX7" fmla="*/ 407671 w 1040983"/>
                  <a:gd name="connsiteY7" fmla="*/ 709810 h 1036239"/>
                  <a:gd name="connsiteX0" fmla="*/ 408043 w 1040106"/>
                  <a:gd name="connsiteY0" fmla="*/ 237961 h 1036239"/>
                  <a:gd name="connsiteX1" fmla="*/ 551904 w 1040106"/>
                  <a:gd name="connsiteY1" fmla="*/ 0 h 1036239"/>
                  <a:gd name="connsiteX2" fmla="*/ 675624 w 1040106"/>
                  <a:gd name="connsiteY2" fmla="*/ 300328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0106"/>
                  <a:gd name="connsiteY0" fmla="*/ 237961 h 1036239"/>
                  <a:gd name="connsiteX1" fmla="*/ 551904 w 1040106"/>
                  <a:gd name="connsiteY1" fmla="*/ 0 h 1036239"/>
                  <a:gd name="connsiteX2" fmla="*/ 694904 w 1040106"/>
                  <a:gd name="connsiteY2" fmla="*/ 308591 h 1036239"/>
                  <a:gd name="connsiteX3" fmla="*/ 1034653 w 1040106"/>
                  <a:gd name="connsiteY3" fmla="*/ 538491 h 1036239"/>
                  <a:gd name="connsiteX4" fmla="*/ 610959 w 1040106"/>
                  <a:gd name="connsiteY4" fmla="*/ 914602 h 1036239"/>
                  <a:gd name="connsiteX5" fmla="*/ 69663 w 1040106"/>
                  <a:gd name="connsiteY5" fmla="*/ 871971 h 1036239"/>
                  <a:gd name="connsiteX6" fmla="*/ 122449 w 1040106"/>
                  <a:gd name="connsiteY6" fmla="*/ 395289 h 1036239"/>
                  <a:gd name="connsiteX7" fmla="*/ 407671 w 1040106"/>
                  <a:gd name="connsiteY7" fmla="*/ 709810 h 1036239"/>
                  <a:gd name="connsiteX0" fmla="*/ 408043 w 1042163"/>
                  <a:gd name="connsiteY0" fmla="*/ 237961 h 1036239"/>
                  <a:gd name="connsiteX1" fmla="*/ 551904 w 1042163"/>
                  <a:gd name="connsiteY1" fmla="*/ 0 h 1036239"/>
                  <a:gd name="connsiteX2" fmla="*/ 694904 w 1042163"/>
                  <a:gd name="connsiteY2" fmla="*/ 308591 h 1036239"/>
                  <a:gd name="connsiteX3" fmla="*/ 1034653 w 1042163"/>
                  <a:gd name="connsiteY3" fmla="*/ 538491 h 1036239"/>
                  <a:gd name="connsiteX4" fmla="*/ 610959 w 1042163"/>
                  <a:gd name="connsiteY4" fmla="*/ 914602 h 1036239"/>
                  <a:gd name="connsiteX5" fmla="*/ 69663 w 1042163"/>
                  <a:gd name="connsiteY5" fmla="*/ 871971 h 1036239"/>
                  <a:gd name="connsiteX6" fmla="*/ 122449 w 1042163"/>
                  <a:gd name="connsiteY6" fmla="*/ 395289 h 1036239"/>
                  <a:gd name="connsiteX7" fmla="*/ 407671 w 1042163"/>
                  <a:gd name="connsiteY7" fmla="*/ 709810 h 103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63" h="1036239">
                    <a:moveTo>
                      <a:pt x="408043" y="237961"/>
                    </a:moveTo>
                    <a:cubicBezTo>
                      <a:pt x="343992" y="128344"/>
                      <a:pt x="425913" y="2202"/>
                      <a:pt x="551904" y="0"/>
                    </a:cubicBezTo>
                    <a:cubicBezTo>
                      <a:pt x="692297" y="9220"/>
                      <a:pt x="799637" y="145134"/>
                      <a:pt x="694904" y="308591"/>
                    </a:cubicBezTo>
                    <a:cubicBezTo>
                      <a:pt x="913733" y="254856"/>
                      <a:pt x="1005866" y="388412"/>
                      <a:pt x="1034653" y="538491"/>
                    </a:cubicBezTo>
                    <a:cubicBezTo>
                      <a:pt x="1080710" y="748323"/>
                      <a:pt x="911934" y="1029765"/>
                      <a:pt x="610959" y="914602"/>
                    </a:cubicBezTo>
                    <a:cubicBezTo>
                      <a:pt x="529678" y="1130828"/>
                      <a:pt x="156451" y="1022057"/>
                      <a:pt x="69663" y="871971"/>
                    </a:cubicBezTo>
                    <a:cubicBezTo>
                      <a:pt x="-4549" y="766325"/>
                      <a:pt x="-59482" y="489919"/>
                      <a:pt x="122449" y="395289"/>
                    </a:cubicBezTo>
                    <a:cubicBezTo>
                      <a:pt x="315758" y="274283"/>
                      <a:pt x="605462" y="514080"/>
                      <a:pt x="407671" y="70981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3" name="자유형: 도형 100">
                <a:extLst>
                  <a:ext uri="{FF2B5EF4-FFF2-40B4-BE49-F238E27FC236}">
                    <a16:creationId xmlns:a16="http://schemas.microsoft.com/office/drawing/2014/main" id="{880FBA18-EF7C-460D-B7DD-650588B00E88}"/>
                  </a:ext>
                </a:extLst>
              </p:cNvPr>
              <p:cNvSpPr/>
              <p:nvPr/>
            </p:nvSpPr>
            <p:spPr>
              <a:xfrm>
                <a:off x="6150565" y="3902140"/>
                <a:ext cx="223711" cy="335071"/>
              </a:xfrm>
              <a:custGeom>
                <a:avLst/>
                <a:gdLst>
                  <a:gd name="connsiteX0" fmla="*/ 0 w 210368"/>
                  <a:gd name="connsiteY0" fmla="*/ 692812 h 692812"/>
                  <a:gd name="connsiteX1" fmla="*/ 145855 w 210368"/>
                  <a:gd name="connsiteY1" fmla="*/ 0 h 692812"/>
                  <a:gd name="connsiteX2" fmla="*/ 210368 w 210368"/>
                  <a:gd name="connsiteY2" fmla="*/ 350614 h 692812"/>
                  <a:gd name="connsiteX0" fmla="*/ 0 w 204758"/>
                  <a:gd name="connsiteY0" fmla="*/ 692812 h 692812"/>
                  <a:gd name="connsiteX1" fmla="*/ 145855 w 204758"/>
                  <a:gd name="connsiteY1" fmla="*/ 0 h 692812"/>
                  <a:gd name="connsiteX2" fmla="*/ 204758 w 204758"/>
                  <a:gd name="connsiteY2" fmla="*/ 350614 h 692812"/>
                  <a:gd name="connsiteX0" fmla="*/ 0 w 259110"/>
                  <a:gd name="connsiteY0" fmla="*/ 692812 h 692812"/>
                  <a:gd name="connsiteX1" fmla="*/ 145855 w 259110"/>
                  <a:gd name="connsiteY1" fmla="*/ 0 h 692812"/>
                  <a:gd name="connsiteX2" fmla="*/ 204758 w 259110"/>
                  <a:gd name="connsiteY2" fmla="*/ 350614 h 692812"/>
                  <a:gd name="connsiteX0" fmla="*/ 0 w 259110"/>
                  <a:gd name="connsiteY0" fmla="*/ 670372 h 670372"/>
                  <a:gd name="connsiteX1" fmla="*/ 145855 w 259110"/>
                  <a:gd name="connsiteY1" fmla="*/ 0 h 670372"/>
                  <a:gd name="connsiteX2" fmla="*/ 204758 w 259110"/>
                  <a:gd name="connsiteY2" fmla="*/ 328174 h 670372"/>
                  <a:gd name="connsiteX0" fmla="*/ 0 w 276458"/>
                  <a:gd name="connsiteY0" fmla="*/ 670372 h 670372"/>
                  <a:gd name="connsiteX1" fmla="*/ 145855 w 276458"/>
                  <a:gd name="connsiteY1" fmla="*/ 0 h 670372"/>
                  <a:gd name="connsiteX2" fmla="*/ 204758 w 276458"/>
                  <a:gd name="connsiteY2" fmla="*/ 328174 h 670372"/>
                  <a:gd name="connsiteX0" fmla="*/ 0 w 276458"/>
                  <a:gd name="connsiteY0" fmla="*/ 670381 h 670381"/>
                  <a:gd name="connsiteX1" fmla="*/ 145855 w 276458"/>
                  <a:gd name="connsiteY1" fmla="*/ 9 h 670381"/>
                  <a:gd name="connsiteX2" fmla="*/ 204758 w 276458"/>
                  <a:gd name="connsiteY2" fmla="*/ 328183 h 670381"/>
                  <a:gd name="connsiteX0" fmla="*/ 17567 w 294025"/>
                  <a:gd name="connsiteY0" fmla="*/ 670381 h 670381"/>
                  <a:gd name="connsiteX1" fmla="*/ 163422 w 294025"/>
                  <a:gd name="connsiteY1" fmla="*/ 9 h 670381"/>
                  <a:gd name="connsiteX2" fmla="*/ 222325 w 294025"/>
                  <a:gd name="connsiteY2" fmla="*/ 328183 h 670381"/>
                  <a:gd name="connsiteX0" fmla="*/ 17567 w 327330"/>
                  <a:gd name="connsiteY0" fmla="*/ 671068 h 671068"/>
                  <a:gd name="connsiteX1" fmla="*/ 163422 w 327330"/>
                  <a:gd name="connsiteY1" fmla="*/ 696 h 671068"/>
                  <a:gd name="connsiteX2" fmla="*/ 222325 w 327330"/>
                  <a:gd name="connsiteY2" fmla="*/ 328870 h 671068"/>
                  <a:gd name="connsiteX0" fmla="*/ 17567 w 321664"/>
                  <a:gd name="connsiteY0" fmla="*/ 671068 h 671068"/>
                  <a:gd name="connsiteX1" fmla="*/ 163422 w 321664"/>
                  <a:gd name="connsiteY1" fmla="*/ 696 h 671068"/>
                  <a:gd name="connsiteX2" fmla="*/ 222325 w 321664"/>
                  <a:gd name="connsiteY2" fmla="*/ 328870 h 671068"/>
                  <a:gd name="connsiteX0" fmla="*/ 18431 w 322528"/>
                  <a:gd name="connsiteY0" fmla="*/ 671068 h 671068"/>
                  <a:gd name="connsiteX1" fmla="*/ 164286 w 322528"/>
                  <a:gd name="connsiteY1" fmla="*/ 696 h 671068"/>
                  <a:gd name="connsiteX2" fmla="*/ 223189 w 322528"/>
                  <a:gd name="connsiteY2" fmla="*/ 328870 h 671068"/>
                  <a:gd name="connsiteX0" fmla="*/ 18431 w 311947"/>
                  <a:gd name="connsiteY0" fmla="*/ 671151 h 671151"/>
                  <a:gd name="connsiteX1" fmla="*/ 164286 w 311947"/>
                  <a:gd name="connsiteY1" fmla="*/ 779 h 671151"/>
                  <a:gd name="connsiteX2" fmla="*/ 203910 w 311947"/>
                  <a:gd name="connsiteY2" fmla="*/ 312427 h 671151"/>
                  <a:gd name="connsiteX0" fmla="*/ 18431 w 319515"/>
                  <a:gd name="connsiteY0" fmla="*/ 670768 h 670768"/>
                  <a:gd name="connsiteX1" fmla="*/ 164286 w 319515"/>
                  <a:gd name="connsiteY1" fmla="*/ 396 h 670768"/>
                  <a:gd name="connsiteX2" fmla="*/ 203910 w 319515"/>
                  <a:gd name="connsiteY2" fmla="*/ 312044 h 670768"/>
                  <a:gd name="connsiteX0" fmla="*/ 16717 w 317801"/>
                  <a:gd name="connsiteY0" fmla="*/ 670768 h 670768"/>
                  <a:gd name="connsiteX1" fmla="*/ 162572 w 317801"/>
                  <a:gd name="connsiteY1" fmla="*/ 396 h 670768"/>
                  <a:gd name="connsiteX2" fmla="*/ 202196 w 317801"/>
                  <a:gd name="connsiteY2" fmla="*/ 312044 h 670768"/>
                  <a:gd name="connsiteX0" fmla="*/ 16717 w 320719"/>
                  <a:gd name="connsiteY0" fmla="*/ 670412 h 670412"/>
                  <a:gd name="connsiteX1" fmla="*/ 162572 w 320719"/>
                  <a:gd name="connsiteY1" fmla="*/ 40 h 670412"/>
                  <a:gd name="connsiteX2" fmla="*/ 202196 w 320719"/>
                  <a:gd name="connsiteY2" fmla="*/ 311688 h 670412"/>
                  <a:gd name="connsiteX0" fmla="*/ 16717 w 314294"/>
                  <a:gd name="connsiteY0" fmla="*/ 670412 h 670412"/>
                  <a:gd name="connsiteX1" fmla="*/ 162572 w 314294"/>
                  <a:gd name="connsiteY1" fmla="*/ 40 h 670412"/>
                  <a:gd name="connsiteX2" fmla="*/ 202196 w 314294"/>
                  <a:gd name="connsiteY2" fmla="*/ 311688 h 670412"/>
                  <a:gd name="connsiteX0" fmla="*/ 20002 w 313692"/>
                  <a:gd name="connsiteY0" fmla="*/ 684181 h 684181"/>
                  <a:gd name="connsiteX1" fmla="*/ 157594 w 313692"/>
                  <a:gd name="connsiteY1" fmla="*/ 38 h 684181"/>
                  <a:gd name="connsiteX2" fmla="*/ 205481 w 313692"/>
                  <a:gd name="connsiteY2" fmla="*/ 325457 h 684181"/>
                  <a:gd name="connsiteX0" fmla="*/ 20002 w 335146"/>
                  <a:gd name="connsiteY0" fmla="*/ 684143 h 684143"/>
                  <a:gd name="connsiteX1" fmla="*/ 157594 w 335146"/>
                  <a:gd name="connsiteY1" fmla="*/ 0 h 684143"/>
                  <a:gd name="connsiteX2" fmla="*/ 205481 w 335146"/>
                  <a:gd name="connsiteY2" fmla="*/ 325419 h 684143"/>
                  <a:gd name="connsiteX0" fmla="*/ 20002 w 322593"/>
                  <a:gd name="connsiteY0" fmla="*/ 684143 h 684143"/>
                  <a:gd name="connsiteX1" fmla="*/ 157594 w 322593"/>
                  <a:gd name="connsiteY1" fmla="*/ 0 h 684143"/>
                  <a:gd name="connsiteX2" fmla="*/ 177939 w 322593"/>
                  <a:gd name="connsiteY2" fmla="*/ 275843 h 684143"/>
                  <a:gd name="connsiteX0" fmla="*/ 20002 w 322593"/>
                  <a:gd name="connsiteY0" fmla="*/ 684143 h 684143"/>
                  <a:gd name="connsiteX1" fmla="*/ 157594 w 322593"/>
                  <a:gd name="connsiteY1" fmla="*/ 0 h 684143"/>
                  <a:gd name="connsiteX2" fmla="*/ 177939 w 322593"/>
                  <a:gd name="connsiteY2" fmla="*/ 275843 h 684143"/>
                  <a:gd name="connsiteX0" fmla="*/ 20002 w 305016"/>
                  <a:gd name="connsiteY0" fmla="*/ 684145 h 684145"/>
                  <a:gd name="connsiteX1" fmla="*/ 157594 w 305016"/>
                  <a:gd name="connsiteY1" fmla="*/ 2 h 684145"/>
                  <a:gd name="connsiteX2" fmla="*/ 177939 w 305016"/>
                  <a:gd name="connsiteY2" fmla="*/ 275845 h 684145"/>
                  <a:gd name="connsiteX0" fmla="*/ 20002 w 305016"/>
                  <a:gd name="connsiteY0" fmla="*/ 684145 h 684145"/>
                  <a:gd name="connsiteX1" fmla="*/ 157594 w 305016"/>
                  <a:gd name="connsiteY1" fmla="*/ 2 h 684145"/>
                  <a:gd name="connsiteX2" fmla="*/ 177939 w 305016"/>
                  <a:gd name="connsiteY2" fmla="*/ 275845 h 684145"/>
                  <a:gd name="connsiteX0" fmla="*/ 11876 w 318923"/>
                  <a:gd name="connsiteY0" fmla="*/ 463808 h 463808"/>
                  <a:gd name="connsiteX1" fmla="*/ 171501 w 318923"/>
                  <a:gd name="connsiteY1" fmla="*/ 2 h 463808"/>
                  <a:gd name="connsiteX2" fmla="*/ 191846 w 318923"/>
                  <a:gd name="connsiteY2" fmla="*/ 275845 h 463808"/>
                  <a:gd name="connsiteX0" fmla="*/ 11876 w 318923"/>
                  <a:gd name="connsiteY0" fmla="*/ 444528 h 444528"/>
                  <a:gd name="connsiteX1" fmla="*/ 171501 w 318923"/>
                  <a:gd name="connsiteY1" fmla="*/ 2 h 444528"/>
                  <a:gd name="connsiteX2" fmla="*/ 191846 w 318923"/>
                  <a:gd name="connsiteY2" fmla="*/ 275845 h 444528"/>
                  <a:gd name="connsiteX0" fmla="*/ 1452 w 308499"/>
                  <a:gd name="connsiteY0" fmla="*/ 444528 h 444528"/>
                  <a:gd name="connsiteX1" fmla="*/ 161077 w 308499"/>
                  <a:gd name="connsiteY1" fmla="*/ 2 h 444528"/>
                  <a:gd name="connsiteX2" fmla="*/ 181422 w 308499"/>
                  <a:gd name="connsiteY2" fmla="*/ 275845 h 444528"/>
                  <a:gd name="connsiteX0" fmla="*/ 1452 w 296864"/>
                  <a:gd name="connsiteY0" fmla="*/ 444638 h 444638"/>
                  <a:gd name="connsiteX1" fmla="*/ 161077 w 296864"/>
                  <a:gd name="connsiteY1" fmla="*/ 112 h 444638"/>
                  <a:gd name="connsiteX2" fmla="*/ 181422 w 296864"/>
                  <a:gd name="connsiteY2" fmla="*/ 275955 h 444638"/>
                </a:gdLst>
                <a:ahLst/>
                <a:cxnLst>
                  <a:cxn ang="0">
                    <a:pos x="connsiteX0" y="connsiteY0"/>
                  </a:cxn>
                  <a:cxn ang="0">
                    <a:pos x="connsiteX1" y="connsiteY1"/>
                  </a:cxn>
                  <a:cxn ang="0">
                    <a:pos x="connsiteX2" y="connsiteY2"/>
                  </a:cxn>
                </a:cxnLst>
                <a:rect l="l" t="t" r="r" b="b"/>
                <a:pathLst>
                  <a:path w="296864" h="444638">
                    <a:moveTo>
                      <a:pt x="1452" y="444638"/>
                    </a:moveTo>
                    <a:cubicBezTo>
                      <a:pt x="-2260" y="204656"/>
                      <a:pt x="-11482" y="8739"/>
                      <a:pt x="161077" y="112"/>
                    </a:cubicBezTo>
                    <a:cubicBezTo>
                      <a:pt x="350238" y="-6281"/>
                      <a:pt x="327228" y="262274"/>
                      <a:pt x="181422" y="275955"/>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cxnSp>
            <p:nvCxnSpPr>
              <p:cNvPr id="24" name="직선 연결선 101">
                <a:extLst>
                  <a:ext uri="{FF2B5EF4-FFF2-40B4-BE49-F238E27FC236}">
                    <a16:creationId xmlns:a16="http://schemas.microsoft.com/office/drawing/2014/main" id="{E88C3D0B-3B6D-44ED-BED9-9893196CBC90}"/>
                  </a:ext>
                </a:extLst>
              </p:cNvPr>
              <p:cNvCxnSpPr>
                <a:cxnSpLocks/>
              </p:cNvCxnSpPr>
              <p:nvPr/>
            </p:nvCxnSpPr>
            <p:spPr>
              <a:xfrm flipH="1">
                <a:off x="6152008" y="3476077"/>
                <a:ext cx="1188" cy="97473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0" name="Flowchart: Connector 59">
            <a:extLst>
              <a:ext uri="{FF2B5EF4-FFF2-40B4-BE49-F238E27FC236}">
                <a16:creationId xmlns:a16="http://schemas.microsoft.com/office/drawing/2014/main" id="{721408F4-1917-5076-60B5-EE758E09B44B}"/>
              </a:ext>
            </a:extLst>
          </p:cNvPr>
          <p:cNvSpPr/>
          <p:nvPr/>
        </p:nvSpPr>
        <p:spPr>
          <a:xfrm>
            <a:off x="3406164" y="4937198"/>
            <a:ext cx="45719" cy="45719"/>
          </a:xfrm>
          <a:prstGeom prst="flowChartConnector">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269;p39">
            <a:extLst>
              <a:ext uri="{FF2B5EF4-FFF2-40B4-BE49-F238E27FC236}">
                <a16:creationId xmlns:a16="http://schemas.microsoft.com/office/drawing/2014/main" id="{E153A0F9-1F52-8EC6-E17E-7C1565D0B354}"/>
              </a:ext>
            </a:extLst>
          </p:cNvPr>
          <p:cNvSpPr txBox="1">
            <a:spLocks/>
          </p:cNvSpPr>
          <p:nvPr/>
        </p:nvSpPr>
        <p:spPr>
          <a:xfrm>
            <a:off x="8219871"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solidFill>
                  <a:schemeClr val="bg1"/>
                </a:solidFill>
                <a:latin typeface="Archivo Medium"/>
                <a:cs typeface="Archivo Medium"/>
              </a:rPr>
              <a:t>04</a:t>
            </a:r>
            <a:endParaRPr lang="en">
              <a:solidFill>
                <a:schemeClr val="bg1"/>
              </a:solidFill>
              <a:latin typeface="Archivo Medium" panose="020B0604020202020204" charset="0"/>
              <a:cs typeface="Archivo Medium" panose="020B0604020202020204" charset="0"/>
            </a:endParaRPr>
          </a:p>
        </p:txBody>
      </p:sp>
      <p:pic>
        <p:nvPicPr>
          <p:cNvPr id="58" name="Picture 37" descr="Une image contenant texte, cadre&#10;&#10;Description générée automatiquement">
            <a:extLst>
              <a:ext uri="{FF2B5EF4-FFF2-40B4-BE49-F238E27FC236}">
                <a16:creationId xmlns:a16="http://schemas.microsoft.com/office/drawing/2014/main" id="{A2A1A6C9-987B-E868-43DA-601029F177C4}"/>
              </a:ext>
            </a:extLst>
          </p:cNvPr>
          <p:cNvPicPr>
            <a:picLocks noChangeAspect="1"/>
          </p:cNvPicPr>
          <p:nvPr/>
        </p:nvPicPr>
        <p:blipFill>
          <a:blip r:embed="rId3"/>
          <a:stretch>
            <a:fillRect/>
          </a:stretch>
        </p:blipFill>
        <p:spPr>
          <a:xfrm>
            <a:off x="4017877" y="5952638"/>
            <a:ext cx="1100275" cy="9199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67" name="Groupe 66">
            <a:extLst>
              <a:ext uri="{FF2B5EF4-FFF2-40B4-BE49-F238E27FC236}">
                <a16:creationId xmlns:a16="http://schemas.microsoft.com/office/drawing/2014/main" id="{31F32999-23D9-4C34-810B-078FA711F8EB}"/>
              </a:ext>
            </a:extLst>
          </p:cNvPr>
          <p:cNvGrpSpPr/>
          <p:nvPr/>
        </p:nvGrpSpPr>
        <p:grpSpPr>
          <a:xfrm>
            <a:off x="-9812927" y="2848580"/>
            <a:ext cx="9426497" cy="1631216"/>
            <a:chOff x="118233" y="1985938"/>
            <a:chExt cx="9426497" cy="1631216"/>
          </a:xfrm>
        </p:grpSpPr>
        <p:sp>
          <p:nvSpPr>
            <p:cNvPr id="65" name="Text Box 4">
              <a:extLst>
                <a:ext uri="{FF2B5EF4-FFF2-40B4-BE49-F238E27FC236}">
                  <a16:creationId xmlns:a16="http://schemas.microsoft.com/office/drawing/2014/main" id="{FB751D81-E167-D1BA-DE6E-9D56B4FFC776}"/>
                </a:ext>
              </a:extLst>
            </p:cNvPr>
            <p:cNvSpPr txBox="1">
              <a:spLocks noChangeArrowheads="1"/>
            </p:cNvSpPr>
            <p:nvPr/>
          </p:nvSpPr>
          <p:spPr bwMode="auto">
            <a:xfrm>
              <a:off x="118233" y="1985938"/>
              <a:ext cx="9426497" cy="1631216"/>
            </a:xfrm>
            <a:prstGeom prst="rect">
              <a:avLst/>
            </a:prstGeom>
            <a:noFill/>
            <a:ln w="9525">
              <a:noFill/>
              <a:miter lim="800000"/>
              <a:headEnd/>
              <a:tailEnd/>
            </a:ln>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a:solidFill>
                    <a:schemeClr val="bg1"/>
                  </a:solidFill>
                </a:rPr>
                <a:t>Domaine d’activité </a:t>
              </a:r>
              <a:endParaRPr lang="fr-FR" sz="4000"/>
            </a:p>
            <a:p>
              <a:pPr algn="ctr">
                <a:spcBef>
                  <a:spcPct val="50000"/>
                </a:spcBef>
              </a:pPr>
              <a:endParaRPr lang="fr-FR" sz="4000">
                <a:solidFill>
                  <a:schemeClr val="bg1"/>
                </a:solidFill>
                <a:latin typeface="Archivo Medium" panose="020B0604020202020204" charset="0"/>
                <a:cs typeface="Archivo Medium" panose="020B0604020202020204" charset="0"/>
              </a:endParaRPr>
            </a:p>
          </p:txBody>
        </p:sp>
        <p:cxnSp>
          <p:nvCxnSpPr>
            <p:cNvPr id="66" name="Google Shape;239;p36">
              <a:extLst>
                <a:ext uri="{FF2B5EF4-FFF2-40B4-BE49-F238E27FC236}">
                  <a16:creationId xmlns:a16="http://schemas.microsoft.com/office/drawing/2014/main" id="{D1AA3343-A1D2-544B-EA5E-14A7881F5B10}"/>
                </a:ext>
              </a:extLst>
            </p:cNvPr>
            <p:cNvCxnSpPr>
              <a:cxnSpLocks/>
            </p:cNvCxnSpPr>
            <p:nvPr/>
          </p:nvCxnSpPr>
          <p:spPr>
            <a:xfrm>
              <a:off x="2554287" y="2764016"/>
              <a:ext cx="4448252" cy="0"/>
            </a:xfrm>
            <a:prstGeom prst="straightConnector1">
              <a:avLst/>
            </a:prstGeom>
            <a:noFill/>
            <a:ln w="9525" cap="flat" cmpd="sng">
              <a:solidFill>
                <a:schemeClr val="lt1"/>
              </a:solidFill>
              <a:prstDash val="solid"/>
              <a:round/>
              <a:headEnd type="none" w="med" len="med"/>
              <a:tailEnd type="stealth" w="med" len="med"/>
            </a:ln>
          </p:spPr>
        </p:cxnSp>
      </p:grpSp>
      <p:grpSp>
        <p:nvGrpSpPr>
          <p:cNvPr id="71" name="Groupe 70">
            <a:extLst>
              <a:ext uri="{FF2B5EF4-FFF2-40B4-BE49-F238E27FC236}">
                <a16:creationId xmlns:a16="http://schemas.microsoft.com/office/drawing/2014/main" id="{E77E662D-2BF0-B599-88E6-127508C947EE}"/>
              </a:ext>
            </a:extLst>
          </p:cNvPr>
          <p:cNvGrpSpPr/>
          <p:nvPr/>
        </p:nvGrpSpPr>
        <p:grpSpPr>
          <a:xfrm>
            <a:off x="9434761" y="2856601"/>
            <a:ext cx="9426497" cy="859721"/>
            <a:chOff x="118233" y="1985938"/>
            <a:chExt cx="9426497" cy="859721"/>
          </a:xfrm>
        </p:grpSpPr>
        <p:sp>
          <p:nvSpPr>
            <p:cNvPr id="69" name="Text Box 4">
              <a:extLst>
                <a:ext uri="{FF2B5EF4-FFF2-40B4-BE49-F238E27FC236}">
                  <a16:creationId xmlns:a16="http://schemas.microsoft.com/office/drawing/2014/main" id="{7DA71A00-6185-83B9-D326-4102E0833CA9}"/>
                </a:ext>
              </a:extLst>
            </p:cNvPr>
            <p:cNvSpPr txBox="1">
              <a:spLocks noChangeArrowheads="1"/>
            </p:cNvSpPr>
            <p:nvPr/>
          </p:nvSpPr>
          <p:spPr bwMode="auto">
            <a:xfrm>
              <a:off x="118233" y="1985938"/>
              <a:ext cx="9426497" cy="707886"/>
            </a:xfrm>
            <a:prstGeom prst="rect">
              <a:avLst/>
            </a:prstGeom>
            <a:noFill/>
            <a:ln w="9525">
              <a:noFill/>
              <a:miter lim="800000"/>
              <a:headEnd/>
              <a:tailEnd/>
            </a:ln>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ct val="50000"/>
                </a:spcBef>
              </a:pPr>
              <a:r>
                <a:rPr lang="fr-FR" sz="4000" dirty="0">
                  <a:solidFill>
                    <a:schemeClr val="bg1"/>
                  </a:solidFill>
                  <a:latin typeface="Archivo Medium" panose="020B0604020202020204" charset="0"/>
                  <a:cs typeface="Archivo Medium" panose="020B0604020202020204" charset="0"/>
                </a:rPr>
                <a:t>Présentation de la société</a:t>
              </a:r>
            </a:p>
          </p:txBody>
        </p:sp>
        <p:cxnSp>
          <p:nvCxnSpPr>
            <p:cNvPr id="70" name="Google Shape;239;p36">
              <a:extLst>
                <a:ext uri="{FF2B5EF4-FFF2-40B4-BE49-F238E27FC236}">
                  <a16:creationId xmlns:a16="http://schemas.microsoft.com/office/drawing/2014/main" id="{E2B91156-8AA0-1CFC-1FAA-8EE5CE6C717A}"/>
                </a:ext>
              </a:extLst>
            </p:cNvPr>
            <p:cNvCxnSpPr>
              <a:cxnSpLocks/>
            </p:cNvCxnSpPr>
            <p:nvPr/>
          </p:nvCxnSpPr>
          <p:spPr>
            <a:xfrm>
              <a:off x="1789813" y="2845659"/>
              <a:ext cx="6066264" cy="0"/>
            </a:xfrm>
            <a:prstGeom prst="straightConnector1">
              <a:avLst/>
            </a:prstGeom>
            <a:noFill/>
            <a:ln w="9525" cap="flat" cmpd="sng">
              <a:solidFill>
                <a:schemeClr val="lt1"/>
              </a:solidFill>
              <a:prstDash val="solid"/>
              <a:round/>
              <a:headEnd type="none" w="med" len="med"/>
              <a:tailEnd type="stealth" w="med" len="med"/>
            </a:ln>
          </p:spPr>
        </p:cxnSp>
      </p:grpSp>
      <p:sp>
        <p:nvSpPr>
          <p:cNvPr id="49" name="Google Shape;11438;p90">
            <a:extLst>
              <a:ext uri="{FF2B5EF4-FFF2-40B4-BE49-F238E27FC236}">
                <a16:creationId xmlns:a16="http://schemas.microsoft.com/office/drawing/2014/main" id="{0F555986-DE12-781A-C6DA-741E7738E29D}"/>
              </a:ext>
            </a:extLst>
          </p:cNvPr>
          <p:cNvSpPr/>
          <p:nvPr/>
        </p:nvSpPr>
        <p:spPr>
          <a:xfrm flipH="1">
            <a:off x="8456454" y="270338"/>
            <a:ext cx="409531" cy="410617"/>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ZoneTexte 13">
            <a:extLst>
              <a:ext uri="{FF2B5EF4-FFF2-40B4-BE49-F238E27FC236}">
                <a16:creationId xmlns:a16="http://schemas.microsoft.com/office/drawing/2014/main" id="{3FDBF968-B8CE-44B9-75D8-533F28E377D4}"/>
              </a:ext>
            </a:extLst>
          </p:cNvPr>
          <p:cNvSpPr txBox="1"/>
          <p:nvPr/>
        </p:nvSpPr>
        <p:spPr>
          <a:xfrm>
            <a:off x="2292508" y="445840"/>
            <a:ext cx="4302861" cy="461665"/>
          </a:xfrm>
          <a:prstGeom prst="rect">
            <a:avLst/>
          </a:prstGeom>
          <a:noFill/>
        </p:spPr>
        <p:txBody>
          <a:bodyPr wrap="square" rtlCol="0">
            <a:spAutoFit/>
          </a:bodyPr>
          <a:lstStyle/>
          <a:p>
            <a:r>
              <a:rPr lang="fr-FR" sz="2400" b="1" dirty="0">
                <a:solidFill>
                  <a:schemeClr val="bg1"/>
                </a:solidFill>
                <a:latin typeface="Archivo Medium" panose="020B0604020202020204" charset="0"/>
                <a:cs typeface="Archivo Medium" panose="020B0604020202020204" charset="0"/>
              </a:rPr>
              <a:t>IDWEY</a:t>
            </a:r>
          </a:p>
        </p:txBody>
      </p:sp>
      <p:sp>
        <p:nvSpPr>
          <p:cNvPr id="59" name="Title 1">
            <a:extLst>
              <a:ext uri="{FF2B5EF4-FFF2-40B4-BE49-F238E27FC236}">
                <a16:creationId xmlns:a16="http://schemas.microsoft.com/office/drawing/2014/main" id="{739B4346-488F-9AB7-E3EA-1FB48C5B12A8}"/>
              </a:ext>
            </a:extLst>
          </p:cNvPr>
          <p:cNvSpPr txBox="1">
            <a:spLocks/>
          </p:cNvSpPr>
          <p:nvPr/>
        </p:nvSpPr>
        <p:spPr>
          <a:xfrm>
            <a:off x="2314715" y="1125502"/>
            <a:ext cx="5136751" cy="2754176"/>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a:spcAft>
                <a:spcPts val="600"/>
              </a:spcAft>
            </a:pPr>
            <a:r>
              <a:rPr lang="en-US" sz="2000" dirty="0">
                <a:solidFill>
                  <a:schemeClr val="bg1"/>
                </a:solidFill>
                <a:latin typeface="+mn-lt"/>
                <a:ea typeface="+mn-ea"/>
                <a:cs typeface="+mn-cs"/>
              </a:rPr>
              <a:t>Nom de </a:t>
            </a:r>
            <a:r>
              <a:rPr lang="en-US" sz="2000" dirty="0" err="1">
                <a:solidFill>
                  <a:schemeClr val="bg1"/>
                </a:solidFill>
                <a:latin typeface="+mn-lt"/>
                <a:ea typeface="+mn-ea"/>
                <a:cs typeface="+mn-cs"/>
              </a:rPr>
              <a:t>StartUp</a:t>
            </a:r>
            <a:r>
              <a:rPr lang="en-US" sz="2000" dirty="0">
                <a:solidFill>
                  <a:schemeClr val="bg1"/>
                </a:solidFill>
                <a:latin typeface="+mn-lt"/>
                <a:ea typeface="+mn-ea"/>
                <a:cs typeface="+mn-cs"/>
              </a:rPr>
              <a:t> IDWEY </a:t>
            </a:r>
          </a:p>
          <a:p>
            <a:pPr marL="342900">
              <a:spcAft>
                <a:spcPts val="600"/>
              </a:spcAft>
            </a:pPr>
            <a:endParaRPr lang="en-US" sz="2000" dirty="0">
              <a:solidFill>
                <a:schemeClr val="bg1"/>
              </a:solidFill>
              <a:latin typeface="+mn-lt"/>
              <a:ea typeface="+mn-ea"/>
              <a:cs typeface="+mn-cs"/>
            </a:endParaRPr>
          </a:p>
          <a:p>
            <a:pPr marL="342900">
              <a:spcAft>
                <a:spcPts val="600"/>
              </a:spcAft>
            </a:pPr>
            <a:r>
              <a:rPr lang="en-US" sz="2000" dirty="0">
                <a:solidFill>
                  <a:schemeClr val="bg1"/>
                </a:solidFill>
                <a:latin typeface="+mn-lt"/>
                <a:ea typeface="+mn-ea"/>
                <a:cs typeface="+mn-cs"/>
              </a:rPr>
              <a:t>Mission de IDWEY</a:t>
            </a:r>
          </a:p>
          <a:p>
            <a:pPr marL="342900">
              <a:spcAft>
                <a:spcPts val="600"/>
              </a:spcAft>
            </a:pPr>
            <a:endParaRPr lang="en-US" sz="2000" dirty="0">
              <a:solidFill>
                <a:schemeClr val="bg1"/>
              </a:solidFill>
              <a:latin typeface="+mn-lt"/>
              <a:ea typeface="+mn-ea"/>
              <a:cs typeface="+mn-cs"/>
            </a:endParaRPr>
          </a:p>
          <a:p>
            <a:pPr marL="342900">
              <a:spcAft>
                <a:spcPts val="600"/>
              </a:spcAft>
            </a:pPr>
            <a:r>
              <a:rPr lang="en-US" sz="2000" dirty="0">
                <a:solidFill>
                  <a:schemeClr val="bg1"/>
                </a:solidFill>
                <a:latin typeface="+mn-lt"/>
                <a:ea typeface="+mn-ea"/>
                <a:cs typeface="+mn-cs"/>
              </a:rPr>
              <a:t>Les services </a:t>
            </a:r>
            <a:endParaRPr lang="en-US" sz="2400" dirty="0">
              <a:solidFill>
                <a:schemeClr val="bg1"/>
              </a:solidFill>
              <a:latin typeface="+mn-lt"/>
              <a:ea typeface="+mn-ea"/>
              <a:cs typeface="+mn-cs"/>
            </a:endParaRPr>
          </a:p>
          <a:p>
            <a:pPr indent="-228600">
              <a:spcAft>
                <a:spcPts val="600"/>
              </a:spcAft>
              <a:buFont typeface="Arial" panose="020B0604020202020204" pitchFamily="34" charset="0"/>
              <a:buChar char="•"/>
            </a:pPr>
            <a:endParaRPr lang="en-US" sz="2400" dirty="0">
              <a:solidFill>
                <a:schemeClr val="bg1"/>
              </a:solidFill>
              <a:latin typeface="+mn-lt"/>
              <a:ea typeface="+mn-ea"/>
              <a:cs typeface="+mn-cs"/>
            </a:endParaRPr>
          </a:p>
        </p:txBody>
      </p:sp>
      <p:pic>
        <p:nvPicPr>
          <p:cNvPr id="63" name="Picture 62">
            <a:extLst>
              <a:ext uri="{FF2B5EF4-FFF2-40B4-BE49-F238E27FC236}">
                <a16:creationId xmlns:a16="http://schemas.microsoft.com/office/drawing/2014/main" id="{BF47E7A1-9919-1115-B8D1-06F4C8F804CD}"/>
              </a:ext>
            </a:extLst>
          </p:cNvPr>
          <p:cNvPicPr>
            <a:picLocks noChangeAspect="1"/>
          </p:cNvPicPr>
          <p:nvPr/>
        </p:nvPicPr>
        <p:blipFill rotWithShape="1">
          <a:blip r:embed="rId4"/>
          <a:srcRect t="-860" r="-13074" b="26425"/>
          <a:stretch/>
        </p:blipFill>
        <p:spPr>
          <a:xfrm>
            <a:off x="6595368" y="907506"/>
            <a:ext cx="1211015" cy="1681974"/>
          </a:xfrm>
          <a:prstGeom prst="rect">
            <a:avLst/>
          </a:prstGeom>
        </p:spPr>
      </p:pic>
      <p:pic>
        <p:nvPicPr>
          <p:cNvPr id="64" name="Picture 63">
            <a:extLst>
              <a:ext uri="{FF2B5EF4-FFF2-40B4-BE49-F238E27FC236}">
                <a16:creationId xmlns:a16="http://schemas.microsoft.com/office/drawing/2014/main" id="{E5F5E1DA-5454-F86F-437B-6A76A9FD0AE0}"/>
              </a:ext>
            </a:extLst>
          </p:cNvPr>
          <p:cNvPicPr>
            <a:picLocks noChangeAspect="1"/>
          </p:cNvPicPr>
          <p:nvPr/>
        </p:nvPicPr>
        <p:blipFill rotWithShape="1">
          <a:blip r:embed="rId4">
            <a:duotone>
              <a:schemeClr val="accent6">
                <a:shade val="45000"/>
                <a:satMod val="135000"/>
              </a:schemeClr>
              <a:prstClr val="white"/>
            </a:duotone>
          </a:blip>
          <a:srcRect l="-1" t="71016" r="-3384" b="-875"/>
          <a:stretch/>
        </p:blipFill>
        <p:spPr>
          <a:xfrm>
            <a:off x="6591592" y="2487220"/>
            <a:ext cx="1107243" cy="674734"/>
          </a:xfrm>
          <a:prstGeom prst="rect">
            <a:avLst/>
          </a:prstGeom>
        </p:spPr>
      </p:pic>
    </p:spTree>
    <p:extLst>
      <p:ext uri="{BB962C8B-B14F-4D97-AF65-F5344CB8AC3E}">
        <p14:creationId xmlns:p14="http://schemas.microsoft.com/office/powerpoint/2010/main" val="628267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992B5829-356D-0E11-FDD8-BE79B08666D1}"/>
              </a:ext>
            </a:extLst>
          </p:cNvPr>
          <p:cNvGrpSpPr/>
          <p:nvPr/>
        </p:nvGrpSpPr>
        <p:grpSpPr>
          <a:xfrm>
            <a:off x="33812" y="2114784"/>
            <a:ext cx="9426497" cy="1515251"/>
            <a:chOff x="33812" y="2226854"/>
            <a:chExt cx="9426497" cy="1631216"/>
          </a:xfrm>
        </p:grpSpPr>
        <p:sp>
          <p:nvSpPr>
            <p:cNvPr id="2" name="Text Box 4">
              <a:extLst>
                <a:ext uri="{FF2B5EF4-FFF2-40B4-BE49-F238E27FC236}">
                  <a16:creationId xmlns:a16="http://schemas.microsoft.com/office/drawing/2014/main" id="{387BCBB6-9BDC-9CAA-114E-C276D774028D}"/>
                </a:ext>
              </a:extLst>
            </p:cNvPr>
            <p:cNvSpPr txBox="1">
              <a:spLocks noChangeArrowheads="1"/>
            </p:cNvSpPr>
            <p:nvPr/>
          </p:nvSpPr>
          <p:spPr bwMode="auto">
            <a:xfrm>
              <a:off x="33812" y="2226854"/>
              <a:ext cx="9426497" cy="1631216"/>
            </a:xfrm>
            <a:prstGeom prst="rect">
              <a:avLst/>
            </a:prstGeom>
            <a:noFill/>
            <a:ln w="9525">
              <a:noFill/>
              <a:miter lim="800000"/>
              <a:headEnd/>
              <a:tailEnd/>
            </a:ln>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dirty="0">
                  <a:solidFill>
                    <a:schemeClr val="bg1"/>
                  </a:solidFill>
                  <a:latin typeface="Archivo Medium" panose="020B0604020202020204" charset="0"/>
                  <a:cs typeface="Archivo Medium" panose="020B0604020202020204" charset="0"/>
                </a:rPr>
                <a:t>Etude de l’existant</a:t>
              </a:r>
              <a:endParaRPr lang="fr-FR" sz="4000" dirty="0">
                <a:latin typeface="Archivo Medium" panose="020B0604020202020204" charset="0"/>
                <a:cs typeface="Archivo Medium" panose="020B0604020202020204" charset="0"/>
              </a:endParaRPr>
            </a:p>
            <a:p>
              <a:pPr algn="ctr">
                <a:spcBef>
                  <a:spcPct val="50000"/>
                </a:spcBef>
              </a:pPr>
              <a:endParaRPr lang="fr-FR" sz="4000" dirty="0">
                <a:solidFill>
                  <a:schemeClr val="bg1"/>
                </a:solidFill>
                <a:latin typeface="Archivo Medium" panose="020B0604020202020204" charset="0"/>
                <a:cs typeface="Archivo Medium" panose="020B0604020202020204" charset="0"/>
              </a:endParaRPr>
            </a:p>
          </p:txBody>
        </p:sp>
        <p:cxnSp>
          <p:nvCxnSpPr>
            <p:cNvPr id="3" name="Google Shape;239;p36">
              <a:extLst>
                <a:ext uri="{FF2B5EF4-FFF2-40B4-BE49-F238E27FC236}">
                  <a16:creationId xmlns:a16="http://schemas.microsoft.com/office/drawing/2014/main" id="{109E36AD-EF59-B29C-DD0E-4D4DB58B2DA5}"/>
                </a:ext>
              </a:extLst>
            </p:cNvPr>
            <p:cNvCxnSpPr>
              <a:cxnSpLocks/>
            </p:cNvCxnSpPr>
            <p:nvPr/>
          </p:nvCxnSpPr>
          <p:spPr>
            <a:xfrm>
              <a:off x="2469866" y="3004932"/>
              <a:ext cx="4448252" cy="0"/>
            </a:xfrm>
            <a:prstGeom prst="straightConnector1">
              <a:avLst/>
            </a:prstGeom>
            <a:noFill/>
            <a:ln w="9525" cap="flat" cmpd="sng">
              <a:solidFill>
                <a:schemeClr val="lt1"/>
              </a:solidFill>
              <a:prstDash val="solid"/>
              <a:round/>
              <a:headEnd type="none" w="med" len="med"/>
              <a:tailEnd type="stealth" w="med" len="med"/>
            </a:ln>
          </p:spPr>
        </p:cxnSp>
      </p:grpSp>
      <p:pic>
        <p:nvPicPr>
          <p:cNvPr id="6" name="Picture 37" descr="Une image contenant texte, cadre&#10;&#10;Description générée automatiquement">
            <a:extLst>
              <a:ext uri="{FF2B5EF4-FFF2-40B4-BE49-F238E27FC236}">
                <a16:creationId xmlns:a16="http://schemas.microsoft.com/office/drawing/2014/main" id="{2B25CF14-BC37-E6FA-D90A-189092709AB8}"/>
              </a:ext>
            </a:extLst>
          </p:cNvPr>
          <p:cNvPicPr>
            <a:picLocks noChangeAspect="1"/>
          </p:cNvPicPr>
          <p:nvPr/>
        </p:nvPicPr>
        <p:blipFill>
          <a:blip r:embed="rId3"/>
          <a:stretch>
            <a:fillRect/>
          </a:stretch>
        </p:blipFill>
        <p:spPr>
          <a:xfrm>
            <a:off x="4351812" y="3630035"/>
            <a:ext cx="722870" cy="6072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Google Shape;269;p39">
            <a:extLst>
              <a:ext uri="{FF2B5EF4-FFF2-40B4-BE49-F238E27FC236}">
                <a16:creationId xmlns:a16="http://schemas.microsoft.com/office/drawing/2014/main" id="{B6A077DF-6B44-BF91-A0A3-A373B713EB55}"/>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a:solidFill>
                  <a:schemeClr val="bg1"/>
                </a:solidFill>
                <a:latin typeface="Archivo Medium"/>
                <a:cs typeface="Archivo Medium"/>
              </a:rPr>
              <a:t>05</a:t>
            </a:r>
            <a:endParaRPr lang="en">
              <a:solidFill>
                <a:schemeClr val="bg1"/>
              </a:solidFill>
              <a:latin typeface="Archivo Medium" panose="020B0604020202020204" charset="0"/>
              <a:cs typeface="Archivo Medium" panose="020B0604020202020204" charset="0"/>
            </a:endParaRPr>
          </a:p>
        </p:txBody>
      </p:sp>
    </p:spTree>
    <p:extLst>
      <p:ext uri="{BB962C8B-B14F-4D97-AF65-F5344CB8AC3E}">
        <p14:creationId xmlns:p14="http://schemas.microsoft.com/office/powerpoint/2010/main" val="3314864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1">
            <a:extLst>
              <a:ext uri="{FF2B5EF4-FFF2-40B4-BE49-F238E27FC236}">
                <a16:creationId xmlns:a16="http://schemas.microsoft.com/office/drawing/2014/main" id="{40DB45E6-3BD9-8174-A4DD-A054BC72E385}"/>
              </a:ext>
            </a:extLst>
          </p:cNvPr>
          <p:cNvSpPr txBox="1"/>
          <p:nvPr/>
        </p:nvSpPr>
        <p:spPr>
          <a:xfrm>
            <a:off x="4801870" y="3377629"/>
            <a:ext cx="3497733" cy="1146468"/>
          </a:xfrm>
          <a:prstGeom prst="rect">
            <a:avLst/>
          </a:prstGeom>
          <a:noFill/>
        </p:spPr>
        <p:txBody>
          <a:bodyPr wrap="square" rtlCol="0">
            <a:spAutoFit/>
          </a:bodyPr>
          <a:lstStyle/>
          <a:p>
            <a:pPr algn="ctr" defTabSz="685800">
              <a:buClrTx/>
              <a:defRPr/>
            </a:pPr>
            <a:r>
              <a:rPr lang="en-US" sz="4050" b="1" dirty="0">
                <a:solidFill>
                  <a:schemeClr val="accent1">
                    <a:lumMod val="50000"/>
                  </a:schemeClr>
                </a:solidFill>
                <a:latin typeface="Noto Sans Disp ExtBd" panose="020B0902040504020204" pitchFamily="34"/>
                <a:ea typeface="Noto Sans Disp ExtBd" panose="020B0902040504020204" pitchFamily="34"/>
                <a:cs typeface="Noto Sans Disp ExtBd" panose="020B0902040504020204" pitchFamily="34"/>
              </a:rPr>
              <a:t>Etude de</a:t>
            </a:r>
          </a:p>
          <a:p>
            <a:pPr algn="ctr" defTabSz="685800">
              <a:buClrTx/>
              <a:defRPr/>
            </a:pPr>
            <a:r>
              <a:rPr lang="fr-FR" sz="2800" dirty="0">
                <a:solidFill>
                  <a:schemeClr val="bg1"/>
                </a:solidFill>
                <a:latin typeface="Archivo Medium" panose="020B0604020202020204" charset="0"/>
                <a:cs typeface="Archivo Medium" panose="020B0604020202020204" charset="0"/>
              </a:rPr>
              <a:t>l’existant</a:t>
            </a:r>
            <a:endParaRPr lang="ru-RU" sz="2700" b="1" kern="1200" dirty="0">
              <a:solidFill>
                <a:srgbClr val="FFFFFF"/>
              </a:solidFill>
              <a:latin typeface="Noto Sans Disp ExtBd" panose="020B0902040504020204" pitchFamily="34"/>
              <a:ea typeface="Noto Sans Disp ExtBd" panose="020B0902040504020204" pitchFamily="34"/>
              <a:cs typeface="Noto Sans Disp ExtBd" panose="020B0902040504020204" pitchFamily="34"/>
            </a:endParaRPr>
          </a:p>
        </p:txBody>
      </p:sp>
      <p:cxnSp>
        <p:nvCxnSpPr>
          <p:cNvPr id="3" name="Straight Connector 4">
            <a:extLst>
              <a:ext uri="{FF2B5EF4-FFF2-40B4-BE49-F238E27FC236}">
                <a16:creationId xmlns:a16="http://schemas.microsoft.com/office/drawing/2014/main" id="{7FE58F64-37AF-92E6-0ED1-F12CFB3A1575}"/>
              </a:ext>
            </a:extLst>
          </p:cNvPr>
          <p:cNvCxnSpPr>
            <a:cxnSpLocks/>
          </p:cNvCxnSpPr>
          <p:nvPr/>
        </p:nvCxnSpPr>
        <p:spPr>
          <a:xfrm>
            <a:off x="3368562" y="1"/>
            <a:ext cx="0" cy="170579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3">
            <a:extLst>
              <a:ext uri="{FF2B5EF4-FFF2-40B4-BE49-F238E27FC236}">
                <a16:creationId xmlns:a16="http://schemas.microsoft.com/office/drawing/2014/main" id="{14EC7B29-B6E7-44EC-FD2F-63DD1AC232E3}"/>
              </a:ext>
            </a:extLst>
          </p:cNvPr>
          <p:cNvGrpSpPr/>
          <p:nvPr/>
        </p:nvGrpSpPr>
        <p:grpSpPr>
          <a:xfrm>
            <a:off x="1112532" y="1"/>
            <a:ext cx="808019" cy="2238158"/>
            <a:chOff x="984760" y="274320"/>
            <a:chExt cx="1077358" cy="2984211"/>
          </a:xfrm>
        </p:grpSpPr>
        <p:grpSp>
          <p:nvGrpSpPr>
            <p:cNvPr id="5" name="Group 112">
              <a:extLst>
                <a:ext uri="{FF2B5EF4-FFF2-40B4-BE49-F238E27FC236}">
                  <a16:creationId xmlns:a16="http://schemas.microsoft.com/office/drawing/2014/main" id="{91A888D5-24D9-28DD-418C-480F74C7139B}"/>
                </a:ext>
              </a:extLst>
            </p:cNvPr>
            <p:cNvGrpSpPr/>
            <p:nvPr/>
          </p:nvGrpSpPr>
          <p:grpSpPr>
            <a:xfrm>
              <a:off x="984760" y="1467868"/>
              <a:ext cx="1077358" cy="1790663"/>
              <a:chOff x="10268256" y="991107"/>
              <a:chExt cx="1077358" cy="1790663"/>
            </a:xfrm>
          </p:grpSpPr>
          <p:sp>
            <p:nvSpPr>
              <p:cNvPr id="7" name="Freeform 5">
                <a:extLst>
                  <a:ext uri="{FF2B5EF4-FFF2-40B4-BE49-F238E27FC236}">
                    <a16:creationId xmlns:a16="http://schemas.microsoft.com/office/drawing/2014/main" id="{67B7E8AA-F686-7B70-6ABF-2746E544A600}"/>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007A7D">
                      <a:lumMod val="60000"/>
                      <a:lumOff val="40000"/>
                    </a:srgbClr>
                  </a:solidFill>
                  <a:latin typeface="Calibri" panose="020F0502020204030204"/>
                  <a:ea typeface="+mn-ea"/>
                  <a:cs typeface="+mn-cs"/>
                </a:endParaRPr>
              </a:p>
            </p:txBody>
          </p:sp>
          <p:sp>
            <p:nvSpPr>
              <p:cNvPr id="8" name="Freeform 6">
                <a:extLst>
                  <a:ext uri="{FF2B5EF4-FFF2-40B4-BE49-F238E27FC236}">
                    <a16:creationId xmlns:a16="http://schemas.microsoft.com/office/drawing/2014/main" id="{988F43D8-0950-9447-6A80-198FC8E1880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9" name="Freeform 7">
                <a:extLst>
                  <a:ext uri="{FF2B5EF4-FFF2-40B4-BE49-F238E27FC236}">
                    <a16:creationId xmlns:a16="http://schemas.microsoft.com/office/drawing/2014/main" id="{41AC2AD2-2A22-6C8A-09E4-DC2CC4A6F7FE}"/>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10" name="Freeform 8">
                <a:extLst>
                  <a:ext uri="{FF2B5EF4-FFF2-40B4-BE49-F238E27FC236}">
                    <a16:creationId xmlns:a16="http://schemas.microsoft.com/office/drawing/2014/main" id="{A4B28554-E9FC-7DEA-076F-4847DF20F3F8}"/>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11" name="Freeform 9">
                <a:extLst>
                  <a:ext uri="{FF2B5EF4-FFF2-40B4-BE49-F238E27FC236}">
                    <a16:creationId xmlns:a16="http://schemas.microsoft.com/office/drawing/2014/main" id="{52E59571-A7E6-BFC6-8CED-640AAD989ADE}"/>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grpSp>
        <p:cxnSp>
          <p:nvCxnSpPr>
            <p:cNvPr id="6" name="Straight Connector 131">
              <a:extLst>
                <a:ext uri="{FF2B5EF4-FFF2-40B4-BE49-F238E27FC236}">
                  <a16:creationId xmlns:a16="http://schemas.microsoft.com/office/drawing/2014/main" id="{1456AF40-350E-1F1F-4273-DBB8C3522371}"/>
                </a:ext>
              </a:extLst>
            </p:cNvPr>
            <p:cNvCxnSpPr>
              <a:cxnSpLocks/>
            </p:cNvCxnSpPr>
            <p:nvPr/>
          </p:nvCxnSpPr>
          <p:spPr>
            <a:xfrm>
              <a:off x="1515412" y="274320"/>
              <a:ext cx="0" cy="119354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Group 30">
            <a:extLst>
              <a:ext uri="{FF2B5EF4-FFF2-40B4-BE49-F238E27FC236}">
                <a16:creationId xmlns:a16="http://schemas.microsoft.com/office/drawing/2014/main" id="{5949BDDF-5750-F524-8B28-6B64A8535838}"/>
              </a:ext>
            </a:extLst>
          </p:cNvPr>
          <p:cNvGrpSpPr/>
          <p:nvPr/>
        </p:nvGrpSpPr>
        <p:grpSpPr>
          <a:xfrm>
            <a:off x="6137587" y="-30849"/>
            <a:ext cx="808019" cy="2496641"/>
            <a:chOff x="7571708" y="-41132"/>
            <a:chExt cx="1077358" cy="3328855"/>
          </a:xfrm>
        </p:grpSpPr>
        <p:grpSp>
          <p:nvGrpSpPr>
            <p:cNvPr id="13" name="Group 13">
              <a:extLst>
                <a:ext uri="{FF2B5EF4-FFF2-40B4-BE49-F238E27FC236}">
                  <a16:creationId xmlns:a16="http://schemas.microsoft.com/office/drawing/2014/main" id="{329BCEEF-BD5A-AA0C-1160-EFF18DEB0C23}"/>
                </a:ext>
              </a:extLst>
            </p:cNvPr>
            <p:cNvGrpSpPr/>
            <p:nvPr/>
          </p:nvGrpSpPr>
          <p:grpSpPr>
            <a:xfrm>
              <a:off x="7571708" y="1497060"/>
              <a:ext cx="1077358" cy="1790663"/>
              <a:chOff x="10268256" y="991107"/>
              <a:chExt cx="1077358" cy="1790663"/>
            </a:xfrm>
          </p:grpSpPr>
          <p:sp>
            <p:nvSpPr>
              <p:cNvPr id="15" name="Freeform 5">
                <a:extLst>
                  <a:ext uri="{FF2B5EF4-FFF2-40B4-BE49-F238E27FC236}">
                    <a16:creationId xmlns:a16="http://schemas.microsoft.com/office/drawing/2014/main" id="{45CAFE12-8251-D14F-8B88-21AB157AEEEF}"/>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007A7D">
                      <a:lumMod val="60000"/>
                      <a:lumOff val="40000"/>
                    </a:srgbClr>
                  </a:solidFill>
                  <a:latin typeface="Calibri" panose="020F0502020204030204"/>
                  <a:ea typeface="+mn-ea"/>
                  <a:cs typeface="+mn-cs"/>
                </a:endParaRPr>
              </a:p>
            </p:txBody>
          </p:sp>
          <p:sp>
            <p:nvSpPr>
              <p:cNvPr id="16" name="Freeform 6">
                <a:extLst>
                  <a:ext uri="{FF2B5EF4-FFF2-40B4-BE49-F238E27FC236}">
                    <a16:creationId xmlns:a16="http://schemas.microsoft.com/office/drawing/2014/main" id="{E1ABAF32-6622-6AAE-1915-91002D5FB4E5}"/>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17" name="Freeform 7">
                <a:extLst>
                  <a:ext uri="{FF2B5EF4-FFF2-40B4-BE49-F238E27FC236}">
                    <a16:creationId xmlns:a16="http://schemas.microsoft.com/office/drawing/2014/main" id="{A9814D32-725F-2694-65DB-4734F8DE5C53}"/>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18" name="Freeform 8">
                <a:extLst>
                  <a:ext uri="{FF2B5EF4-FFF2-40B4-BE49-F238E27FC236}">
                    <a16:creationId xmlns:a16="http://schemas.microsoft.com/office/drawing/2014/main" id="{C0B3E0EB-FE4C-BF87-4842-66D8DEB46D02}"/>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19" name="Freeform 9">
                <a:extLst>
                  <a:ext uri="{FF2B5EF4-FFF2-40B4-BE49-F238E27FC236}">
                    <a16:creationId xmlns:a16="http://schemas.microsoft.com/office/drawing/2014/main" id="{6FC08538-597D-5142-60D4-3D474D92A65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grpSp>
        <p:cxnSp>
          <p:nvCxnSpPr>
            <p:cNvPr id="14" name="Straight Connector 134">
              <a:extLst>
                <a:ext uri="{FF2B5EF4-FFF2-40B4-BE49-F238E27FC236}">
                  <a16:creationId xmlns:a16="http://schemas.microsoft.com/office/drawing/2014/main" id="{8850551E-0FD4-6894-2501-C6667CED5A90}"/>
                </a:ext>
              </a:extLst>
            </p:cNvPr>
            <p:cNvCxnSpPr>
              <a:cxnSpLocks/>
            </p:cNvCxnSpPr>
            <p:nvPr/>
          </p:nvCxnSpPr>
          <p:spPr>
            <a:xfrm>
              <a:off x="8106712" y="-41132"/>
              <a:ext cx="0" cy="158957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31">
            <a:extLst>
              <a:ext uri="{FF2B5EF4-FFF2-40B4-BE49-F238E27FC236}">
                <a16:creationId xmlns:a16="http://schemas.microsoft.com/office/drawing/2014/main" id="{B35B268A-9A48-264D-D042-291DB67728A9}"/>
              </a:ext>
            </a:extLst>
          </p:cNvPr>
          <p:cNvGrpSpPr/>
          <p:nvPr/>
        </p:nvGrpSpPr>
        <p:grpSpPr>
          <a:xfrm>
            <a:off x="4438066" y="-30849"/>
            <a:ext cx="676669" cy="2018981"/>
            <a:chOff x="5844264" y="-41132"/>
            <a:chExt cx="902225" cy="2691974"/>
          </a:xfrm>
        </p:grpSpPr>
        <p:grpSp>
          <p:nvGrpSpPr>
            <p:cNvPr id="21" name="Group 118">
              <a:extLst>
                <a:ext uri="{FF2B5EF4-FFF2-40B4-BE49-F238E27FC236}">
                  <a16:creationId xmlns:a16="http://schemas.microsoft.com/office/drawing/2014/main" id="{4D2EF042-449B-741F-415F-ACDC46EB1ED9}"/>
                </a:ext>
              </a:extLst>
            </p:cNvPr>
            <p:cNvGrpSpPr/>
            <p:nvPr/>
          </p:nvGrpSpPr>
          <p:grpSpPr>
            <a:xfrm>
              <a:off x="5844264" y="1151265"/>
              <a:ext cx="902225" cy="1499577"/>
              <a:chOff x="10268256" y="991107"/>
              <a:chExt cx="1077358" cy="1790663"/>
            </a:xfrm>
          </p:grpSpPr>
          <p:sp>
            <p:nvSpPr>
              <p:cNvPr id="23" name="Freeform 5">
                <a:extLst>
                  <a:ext uri="{FF2B5EF4-FFF2-40B4-BE49-F238E27FC236}">
                    <a16:creationId xmlns:a16="http://schemas.microsoft.com/office/drawing/2014/main" id="{65462C78-4535-41DC-7211-C01D36DC3EB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007A7D">
                      <a:lumMod val="60000"/>
                      <a:lumOff val="40000"/>
                    </a:srgbClr>
                  </a:solidFill>
                  <a:latin typeface="Calibri" panose="020F0502020204030204"/>
                  <a:ea typeface="+mn-ea"/>
                  <a:cs typeface="+mn-cs"/>
                </a:endParaRPr>
              </a:p>
            </p:txBody>
          </p:sp>
          <p:sp>
            <p:nvSpPr>
              <p:cNvPr id="24" name="Freeform 6">
                <a:extLst>
                  <a:ext uri="{FF2B5EF4-FFF2-40B4-BE49-F238E27FC236}">
                    <a16:creationId xmlns:a16="http://schemas.microsoft.com/office/drawing/2014/main" id="{1CEEE0F8-5ED8-BA45-A414-98DF5C0FCE66}"/>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25" name="Freeform 7">
                <a:extLst>
                  <a:ext uri="{FF2B5EF4-FFF2-40B4-BE49-F238E27FC236}">
                    <a16:creationId xmlns:a16="http://schemas.microsoft.com/office/drawing/2014/main" id="{E2BFF13E-0427-E7BE-25BA-FECA17BD7F4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26" name="Freeform 8">
                <a:extLst>
                  <a:ext uri="{FF2B5EF4-FFF2-40B4-BE49-F238E27FC236}">
                    <a16:creationId xmlns:a16="http://schemas.microsoft.com/office/drawing/2014/main" id="{FE39E0AF-AC0C-A7DC-E165-07D4FF75D9FA}"/>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27" name="Freeform 9">
                <a:extLst>
                  <a:ext uri="{FF2B5EF4-FFF2-40B4-BE49-F238E27FC236}">
                    <a16:creationId xmlns:a16="http://schemas.microsoft.com/office/drawing/2014/main" id="{0CEAC5AB-AFAA-5195-952B-37D8BDF515A7}"/>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grpSp>
        <p:cxnSp>
          <p:nvCxnSpPr>
            <p:cNvPr id="22" name="Straight Connector 135">
              <a:extLst>
                <a:ext uri="{FF2B5EF4-FFF2-40B4-BE49-F238E27FC236}">
                  <a16:creationId xmlns:a16="http://schemas.microsoft.com/office/drawing/2014/main" id="{055F01AE-8D97-7D64-E6CE-DB4E5DCC1788}"/>
                </a:ext>
              </a:extLst>
            </p:cNvPr>
            <p:cNvCxnSpPr>
              <a:cxnSpLocks/>
            </p:cNvCxnSpPr>
            <p:nvPr/>
          </p:nvCxnSpPr>
          <p:spPr>
            <a:xfrm>
              <a:off x="6290612" y="-41132"/>
              <a:ext cx="0" cy="1214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 name="Group 29">
            <a:extLst>
              <a:ext uri="{FF2B5EF4-FFF2-40B4-BE49-F238E27FC236}">
                <a16:creationId xmlns:a16="http://schemas.microsoft.com/office/drawing/2014/main" id="{7581D5FB-5B98-14CF-D04F-C491355CE578}"/>
              </a:ext>
            </a:extLst>
          </p:cNvPr>
          <p:cNvGrpSpPr/>
          <p:nvPr/>
        </p:nvGrpSpPr>
        <p:grpSpPr>
          <a:xfrm>
            <a:off x="7538585" y="-30849"/>
            <a:ext cx="638505" cy="1824785"/>
            <a:chOff x="9427175" y="-41132"/>
            <a:chExt cx="851340" cy="2433046"/>
          </a:xfrm>
        </p:grpSpPr>
        <p:grpSp>
          <p:nvGrpSpPr>
            <p:cNvPr id="29" name="Group 124">
              <a:extLst>
                <a:ext uri="{FF2B5EF4-FFF2-40B4-BE49-F238E27FC236}">
                  <a16:creationId xmlns:a16="http://schemas.microsoft.com/office/drawing/2014/main" id="{43CD2D4C-15CA-0203-2C7A-7E99E9D6EFA7}"/>
                </a:ext>
              </a:extLst>
            </p:cNvPr>
            <p:cNvGrpSpPr/>
            <p:nvPr/>
          </p:nvGrpSpPr>
          <p:grpSpPr>
            <a:xfrm>
              <a:off x="9427175" y="976913"/>
              <a:ext cx="851340" cy="1415001"/>
              <a:chOff x="10268256" y="991107"/>
              <a:chExt cx="1077358" cy="1790663"/>
            </a:xfrm>
          </p:grpSpPr>
          <p:sp>
            <p:nvSpPr>
              <p:cNvPr id="31" name="Freeform 5">
                <a:extLst>
                  <a:ext uri="{FF2B5EF4-FFF2-40B4-BE49-F238E27FC236}">
                    <a16:creationId xmlns:a16="http://schemas.microsoft.com/office/drawing/2014/main" id="{A55A4F25-D55F-EFB9-4DE0-210EAE4BE5D3}"/>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007A7D">
                      <a:lumMod val="60000"/>
                      <a:lumOff val="40000"/>
                    </a:srgbClr>
                  </a:solidFill>
                  <a:latin typeface="Calibri" panose="020F0502020204030204"/>
                  <a:ea typeface="+mn-ea"/>
                  <a:cs typeface="+mn-cs"/>
                </a:endParaRPr>
              </a:p>
            </p:txBody>
          </p:sp>
          <p:sp>
            <p:nvSpPr>
              <p:cNvPr id="32" name="Freeform 6">
                <a:extLst>
                  <a:ext uri="{FF2B5EF4-FFF2-40B4-BE49-F238E27FC236}">
                    <a16:creationId xmlns:a16="http://schemas.microsoft.com/office/drawing/2014/main" id="{323CEF9C-4DDB-DB1D-1D4B-E15E16EC2047}"/>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33" name="Freeform 7">
                <a:extLst>
                  <a:ext uri="{FF2B5EF4-FFF2-40B4-BE49-F238E27FC236}">
                    <a16:creationId xmlns:a16="http://schemas.microsoft.com/office/drawing/2014/main" id="{F88ED9C3-1ECD-F174-3E6C-C9FFEE619B1F}"/>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34" name="Freeform 8">
                <a:extLst>
                  <a:ext uri="{FF2B5EF4-FFF2-40B4-BE49-F238E27FC236}">
                    <a16:creationId xmlns:a16="http://schemas.microsoft.com/office/drawing/2014/main" id="{DC143579-CE5D-3922-A17A-FA3F1C5D638A}"/>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35" name="Freeform 9">
                <a:extLst>
                  <a:ext uri="{FF2B5EF4-FFF2-40B4-BE49-F238E27FC236}">
                    <a16:creationId xmlns:a16="http://schemas.microsoft.com/office/drawing/2014/main" id="{0ABE1D0A-86E6-7863-FA76-120E72062F0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grpSp>
        <p:cxnSp>
          <p:nvCxnSpPr>
            <p:cNvPr id="30" name="Straight Connector 136">
              <a:extLst>
                <a:ext uri="{FF2B5EF4-FFF2-40B4-BE49-F238E27FC236}">
                  <a16:creationId xmlns:a16="http://schemas.microsoft.com/office/drawing/2014/main" id="{DAEC899F-1E05-A8B1-69AE-86488E47872B}"/>
                </a:ext>
              </a:extLst>
            </p:cNvPr>
            <p:cNvCxnSpPr>
              <a:cxnSpLocks/>
            </p:cNvCxnSpPr>
            <p:nvPr/>
          </p:nvCxnSpPr>
          <p:spPr>
            <a:xfrm>
              <a:off x="9865662" y="-41132"/>
              <a:ext cx="0" cy="105898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Group 34">
            <a:extLst>
              <a:ext uri="{FF2B5EF4-FFF2-40B4-BE49-F238E27FC236}">
                <a16:creationId xmlns:a16="http://schemas.microsoft.com/office/drawing/2014/main" id="{F7CEDF3E-C516-DCE2-BD09-25734F542434}"/>
              </a:ext>
            </a:extLst>
          </p:cNvPr>
          <p:cNvGrpSpPr/>
          <p:nvPr/>
        </p:nvGrpSpPr>
        <p:grpSpPr>
          <a:xfrm>
            <a:off x="2541865" y="1668545"/>
            <a:ext cx="1652612" cy="2015763"/>
            <a:chOff x="3389152" y="2224726"/>
            <a:chExt cx="2203483" cy="2687684"/>
          </a:xfrm>
        </p:grpSpPr>
        <p:sp>
          <p:nvSpPr>
            <p:cNvPr id="37" name="Freeform 5">
              <a:extLst>
                <a:ext uri="{FF2B5EF4-FFF2-40B4-BE49-F238E27FC236}">
                  <a16:creationId xmlns:a16="http://schemas.microsoft.com/office/drawing/2014/main" id="{03B38F2A-EEB1-5CDC-D799-864F384D003A}"/>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dirty="0">
                <a:solidFill>
                  <a:srgbClr val="007A7D">
                    <a:lumMod val="60000"/>
                    <a:lumOff val="40000"/>
                  </a:srgbClr>
                </a:solidFill>
                <a:latin typeface="Calibri" panose="020F0502020204030204"/>
                <a:ea typeface="+mn-ea"/>
                <a:cs typeface="+mn-cs"/>
              </a:endParaRPr>
            </a:p>
          </p:txBody>
        </p:sp>
        <p:sp>
          <p:nvSpPr>
            <p:cNvPr id="38" name="Freeform 6">
              <a:extLst>
                <a:ext uri="{FF2B5EF4-FFF2-40B4-BE49-F238E27FC236}">
                  <a16:creationId xmlns:a16="http://schemas.microsoft.com/office/drawing/2014/main" id="{8E03AEF2-00E1-A9A2-7F8A-2D81679D2712}"/>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39" name="Freeform 7">
              <a:extLst>
                <a:ext uri="{FF2B5EF4-FFF2-40B4-BE49-F238E27FC236}">
                  <a16:creationId xmlns:a16="http://schemas.microsoft.com/office/drawing/2014/main" id="{2A0A663F-BF69-6603-08AC-E118C443C306}"/>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dirty="0">
                <a:solidFill>
                  <a:srgbClr val="282F39"/>
                </a:solidFill>
                <a:latin typeface="Calibri" panose="020F0502020204030204"/>
                <a:ea typeface="+mn-ea"/>
                <a:cs typeface="+mn-cs"/>
              </a:endParaRPr>
            </a:p>
          </p:txBody>
        </p:sp>
        <p:sp>
          <p:nvSpPr>
            <p:cNvPr id="40" name="Freeform 8">
              <a:extLst>
                <a:ext uri="{FF2B5EF4-FFF2-40B4-BE49-F238E27FC236}">
                  <a16:creationId xmlns:a16="http://schemas.microsoft.com/office/drawing/2014/main" id="{9749A224-90EB-7E4D-67B0-B9D27A7B9086}"/>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41" name="Freeform 9">
              <a:extLst>
                <a:ext uri="{FF2B5EF4-FFF2-40B4-BE49-F238E27FC236}">
                  <a16:creationId xmlns:a16="http://schemas.microsoft.com/office/drawing/2014/main" id="{2ECD4241-5733-4352-478C-B63706EFAEBC}"/>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42" name="Freeform 10">
              <a:extLst>
                <a:ext uri="{FF2B5EF4-FFF2-40B4-BE49-F238E27FC236}">
                  <a16:creationId xmlns:a16="http://schemas.microsoft.com/office/drawing/2014/main" id="{2D2CBC3C-01DF-2C76-3271-6CB602ACD4C8}"/>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46" name="Freeform 11">
              <a:extLst>
                <a:ext uri="{FF2B5EF4-FFF2-40B4-BE49-F238E27FC236}">
                  <a16:creationId xmlns:a16="http://schemas.microsoft.com/office/drawing/2014/main" id="{E2C4C9C3-2E99-257E-835A-090F7F265407}"/>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50" name="Freeform 12">
              <a:extLst>
                <a:ext uri="{FF2B5EF4-FFF2-40B4-BE49-F238E27FC236}">
                  <a16:creationId xmlns:a16="http://schemas.microsoft.com/office/drawing/2014/main" id="{CBED4907-A88A-819D-F32C-7F8A7AFF000C}"/>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51" name="Freeform 13">
              <a:extLst>
                <a:ext uri="{FF2B5EF4-FFF2-40B4-BE49-F238E27FC236}">
                  <a16:creationId xmlns:a16="http://schemas.microsoft.com/office/drawing/2014/main" id="{A370E001-89EC-6EF3-17AD-CAA30D75FA68}"/>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52" name="Freeform 14">
              <a:extLst>
                <a:ext uri="{FF2B5EF4-FFF2-40B4-BE49-F238E27FC236}">
                  <a16:creationId xmlns:a16="http://schemas.microsoft.com/office/drawing/2014/main" id="{3B084426-11DE-4542-7BFC-BBB4D6096944}"/>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53" name="Freeform 15">
              <a:extLst>
                <a:ext uri="{FF2B5EF4-FFF2-40B4-BE49-F238E27FC236}">
                  <a16:creationId xmlns:a16="http://schemas.microsoft.com/office/drawing/2014/main" id="{09A1967C-3C49-5CF4-828D-4654AF245C78}"/>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54" name="Freeform 16">
              <a:extLst>
                <a:ext uri="{FF2B5EF4-FFF2-40B4-BE49-F238E27FC236}">
                  <a16:creationId xmlns:a16="http://schemas.microsoft.com/office/drawing/2014/main" id="{33E02407-B481-A45A-E1A0-0DEA61010028}"/>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55" name="Freeform 17">
              <a:extLst>
                <a:ext uri="{FF2B5EF4-FFF2-40B4-BE49-F238E27FC236}">
                  <a16:creationId xmlns:a16="http://schemas.microsoft.com/office/drawing/2014/main" id="{476CE035-23EB-94A3-1A50-9C82F0E25437}"/>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sp>
          <p:nvSpPr>
            <p:cNvPr id="56" name="Freeform 18">
              <a:extLst>
                <a:ext uri="{FF2B5EF4-FFF2-40B4-BE49-F238E27FC236}">
                  <a16:creationId xmlns:a16="http://schemas.microsoft.com/office/drawing/2014/main" id="{1C4AF037-C672-094D-F453-E590D65E44B3}"/>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5"/>
            </a:solidFill>
            <a:ln>
              <a:noFill/>
            </a:ln>
          </p:spPr>
          <p:txBody>
            <a:bodyPr vert="horz" wrap="square" lIns="68580" tIns="34290" rIns="68580" bIns="34290" numCol="1" anchor="t" anchorCtr="0" compatLnSpc="1">
              <a:prstTxWarp prst="textNoShape">
                <a:avLst/>
              </a:prstTxWarp>
            </a:bodyPr>
            <a:lstStyle/>
            <a:p>
              <a:pPr defTabSz="685800">
                <a:buClrTx/>
                <a:defRPr/>
              </a:pPr>
              <a:endParaRPr lang="en-GB" sz="1350" kern="1200">
                <a:solidFill>
                  <a:srgbClr val="282F39"/>
                </a:solidFill>
                <a:latin typeface="Calibri" panose="020F0502020204030204"/>
                <a:ea typeface="+mn-ea"/>
                <a:cs typeface="+mn-cs"/>
              </a:endParaRPr>
            </a:p>
          </p:txBody>
        </p:sp>
      </p:grpSp>
      <p:sp>
        <p:nvSpPr>
          <p:cNvPr id="59" name="ZoneTexte 58">
            <a:extLst>
              <a:ext uri="{FF2B5EF4-FFF2-40B4-BE49-F238E27FC236}">
                <a16:creationId xmlns:a16="http://schemas.microsoft.com/office/drawing/2014/main" id="{879998C8-4F59-4BB0-7D17-D824071E325D}"/>
              </a:ext>
            </a:extLst>
          </p:cNvPr>
          <p:cNvSpPr txBox="1"/>
          <p:nvPr/>
        </p:nvSpPr>
        <p:spPr>
          <a:xfrm>
            <a:off x="732400" y="2322809"/>
            <a:ext cx="1697471" cy="553998"/>
          </a:xfrm>
          <a:prstGeom prst="rect">
            <a:avLst/>
          </a:prstGeom>
          <a:noFill/>
        </p:spPr>
        <p:txBody>
          <a:bodyPr wrap="square" rtlCol="0">
            <a:spAutoFit/>
          </a:bodyPr>
          <a:lstStyle/>
          <a:p>
            <a:pPr algn="ctr"/>
            <a:r>
              <a:rPr lang="fr-FR" sz="1500" b="1" dirty="0">
                <a:solidFill>
                  <a:schemeClr val="accent6">
                    <a:lumMod val="60000"/>
                    <a:lumOff val="40000"/>
                  </a:schemeClr>
                </a:solidFill>
                <a:latin typeface="Noto Sans Disp ExtBd" panose="020B0902040504020204"/>
                <a:ea typeface="Times New Roman" panose="02020603050405020304" pitchFamily="18" charset="0"/>
              </a:rPr>
              <a:t>Description de l’existant </a:t>
            </a:r>
            <a:endParaRPr lang="fr-TN" sz="1500" b="1" dirty="0">
              <a:solidFill>
                <a:schemeClr val="accent6">
                  <a:lumMod val="60000"/>
                  <a:lumOff val="40000"/>
                </a:schemeClr>
              </a:solidFill>
              <a:latin typeface="Noto Sans Disp ExtBd" panose="020B0902040504020204"/>
            </a:endParaRPr>
          </a:p>
        </p:txBody>
      </p:sp>
      <p:sp>
        <p:nvSpPr>
          <p:cNvPr id="61" name="ZoneTexte 60">
            <a:extLst>
              <a:ext uri="{FF2B5EF4-FFF2-40B4-BE49-F238E27FC236}">
                <a16:creationId xmlns:a16="http://schemas.microsoft.com/office/drawing/2014/main" id="{778C2A1C-AA76-BCDB-6CE8-CC3CB669D32F}"/>
              </a:ext>
            </a:extLst>
          </p:cNvPr>
          <p:cNvSpPr txBox="1"/>
          <p:nvPr/>
        </p:nvSpPr>
        <p:spPr>
          <a:xfrm>
            <a:off x="4098474" y="2107305"/>
            <a:ext cx="1398694" cy="553998"/>
          </a:xfrm>
          <a:prstGeom prst="rect">
            <a:avLst/>
          </a:prstGeom>
          <a:noFill/>
        </p:spPr>
        <p:txBody>
          <a:bodyPr wrap="square" rtlCol="0">
            <a:spAutoFit/>
          </a:bodyPr>
          <a:lstStyle/>
          <a:p>
            <a:pPr algn="ctr"/>
            <a:r>
              <a:rPr lang="fr-FR" sz="1500" b="1" dirty="0">
                <a:solidFill>
                  <a:schemeClr val="accent6">
                    <a:lumMod val="60000"/>
                    <a:lumOff val="40000"/>
                  </a:schemeClr>
                </a:solidFill>
                <a:latin typeface="Noto Sans Disp ExtBd" panose="020B0902040504020204"/>
                <a:ea typeface="Times New Roman" panose="02020603050405020304" pitchFamily="18" charset="0"/>
              </a:rPr>
              <a:t>Critique de l’existant</a:t>
            </a:r>
            <a:endParaRPr lang="fr-TN" sz="1500" b="1" dirty="0">
              <a:solidFill>
                <a:schemeClr val="accent6">
                  <a:lumMod val="60000"/>
                  <a:lumOff val="40000"/>
                </a:schemeClr>
              </a:solidFill>
              <a:latin typeface="Noto Sans Disp ExtBd" panose="020B0902040504020204"/>
            </a:endParaRPr>
          </a:p>
        </p:txBody>
      </p:sp>
      <p:sp>
        <p:nvSpPr>
          <p:cNvPr id="67" name="ZoneTexte 66">
            <a:extLst>
              <a:ext uri="{FF2B5EF4-FFF2-40B4-BE49-F238E27FC236}">
                <a16:creationId xmlns:a16="http://schemas.microsoft.com/office/drawing/2014/main" id="{B5E348F3-9D88-DEA2-E10E-908DA99B5756}"/>
              </a:ext>
            </a:extLst>
          </p:cNvPr>
          <p:cNvSpPr txBox="1"/>
          <p:nvPr/>
        </p:nvSpPr>
        <p:spPr>
          <a:xfrm>
            <a:off x="7301849" y="1921751"/>
            <a:ext cx="1103916" cy="553998"/>
          </a:xfrm>
          <a:prstGeom prst="rect">
            <a:avLst/>
          </a:prstGeom>
          <a:noFill/>
        </p:spPr>
        <p:txBody>
          <a:bodyPr wrap="square" rtlCol="0">
            <a:spAutoFit/>
          </a:bodyPr>
          <a:lstStyle/>
          <a:p>
            <a:pPr algn="ctr"/>
            <a:r>
              <a:rPr lang="fr-FR" sz="1500" b="1" dirty="0">
                <a:solidFill>
                  <a:schemeClr val="accent6">
                    <a:lumMod val="60000"/>
                    <a:lumOff val="40000"/>
                  </a:schemeClr>
                </a:solidFill>
                <a:latin typeface="Noto Sans Disp ExtBd" panose="020B0902040504020204"/>
                <a:ea typeface="Times New Roman" panose="02020603050405020304" pitchFamily="18" charset="0"/>
              </a:rPr>
              <a:t>Solution proposée</a:t>
            </a:r>
            <a:endParaRPr lang="fr-TN" sz="1500" b="1" dirty="0">
              <a:solidFill>
                <a:schemeClr val="accent6">
                  <a:lumMod val="60000"/>
                  <a:lumOff val="40000"/>
                </a:schemeClr>
              </a:solidFill>
              <a:latin typeface="Noto Sans Disp ExtBd" panose="020B0902040504020204"/>
            </a:endParaRPr>
          </a:p>
        </p:txBody>
      </p:sp>
      <p:sp>
        <p:nvSpPr>
          <p:cNvPr id="43" name="Google Shape;269;p39">
            <a:extLst>
              <a:ext uri="{FF2B5EF4-FFF2-40B4-BE49-F238E27FC236}">
                <a16:creationId xmlns:a16="http://schemas.microsoft.com/office/drawing/2014/main" id="{A0366DFD-7784-63AA-EE8C-78E00DD9897B}"/>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06</a:t>
            </a:r>
          </a:p>
        </p:txBody>
      </p:sp>
    </p:spTree>
    <p:extLst>
      <p:ext uri="{BB962C8B-B14F-4D97-AF65-F5344CB8AC3E}">
        <p14:creationId xmlns:p14="http://schemas.microsoft.com/office/powerpoint/2010/main" val="288640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F853FA-813E-41E3-BA40-139A74AF46DD}"/>
              </a:ext>
            </a:extLst>
          </p:cNvPr>
          <p:cNvSpPr/>
          <p:nvPr/>
        </p:nvSpPr>
        <p:spPr>
          <a:xfrm rot="21290692">
            <a:off x="2049853" y="1314923"/>
            <a:ext cx="1675094" cy="150175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a:solidFill>
                <a:srgbClr val="FFFFFF"/>
              </a:solidFill>
              <a:latin typeface="Calibri" panose="020F050202020403020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902062" y="176361"/>
            <a:ext cx="7255277" cy="669414"/>
          </a:xfrm>
          <a:prstGeom prst="rect">
            <a:avLst/>
          </a:prstGeom>
          <a:noFill/>
        </p:spPr>
        <p:txBody>
          <a:bodyPr wrap="square" rtlCol="0">
            <a:spAutoFit/>
          </a:bodyPr>
          <a:lstStyle/>
          <a:p>
            <a:pPr algn="ctr" defTabSz="685800">
              <a:buClrTx/>
              <a:defRPr/>
            </a:pPr>
            <a:r>
              <a:rPr lang="fr-FR" sz="3750" kern="1200" dirty="0">
                <a:solidFill>
                  <a:srgbClr val="FFFFFF"/>
                </a:solidFill>
                <a:latin typeface="Noto Sans" panose="020B0502040504020204" pitchFamily="34"/>
                <a:ea typeface="Noto Sans" panose="020B0502040504020204" pitchFamily="34"/>
                <a:cs typeface="Noto Sans" panose="020B0502040504020204" pitchFamily="34"/>
              </a:rPr>
              <a:t>Description de l’existant</a:t>
            </a:r>
            <a:endParaRPr lang="en-US" sz="3750" kern="12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9" name="Group 8">
            <a:extLst>
              <a:ext uri="{FF2B5EF4-FFF2-40B4-BE49-F238E27FC236}">
                <a16:creationId xmlns:a16="http://schemas.microsoft.com/office/drawing/2014/main" id="{3C2AB310-8C81-4F60-A821-C245EC82E413}"/>
              </a:ext>
            </a:extLst>
          </p:cNvPr>
          <p:cNvGrpSpPr/>
          <p:nvPr/>
        </p:nvGrpSpPr>
        <p:grpSpPr>
          <a:xfrm>
            <a:off x="1298727" y="1530893"/>
            <a:ext cx="1415266" cy="2987973"/>
            <a:chOff x="5092700" y="1917700"/>
            <a:chExt cx="1327150" cy="2801938"/>
          </a:xfrm>
        </p:grpSpPr>
        <p:sp>
          <p:nvSpPr>
            <p:cNvPr id="7" name="Freeform 6">
              <a:extLst>
                <a:ext uri="{FF2B5EF4-FFF2-40B4-BE49-F238E27FC236}">
                  <a16:creationId xmlns:a16="http://schemas.microsoft.com/office/drawing/2014/main" id="{969B937B-49CE-4B17-98E4-40A8E665D975}"/>
                </a:ext>
              </a:extLst>
            </p:cNvPr>
            <p:cNvSpPr>
              <a:spLocks/>
            </p:cNvSpPr>
            <p:nvPr/>
          </p:nvSpPr>
          <p:spPr bwMode="auto">
            <a:xfrm>
              <a:off x="5299075" y="2436813"/>
              <a:ext cx="1120775" cy="2282825"/>
            </a:xfrm>
            <a:custGeom>
              <a:avLst/>
              <a:gdLst>
                <a:gd name="T0" fmla="*/ 331 w 363"/>
                <a:gd name="T1" fmla="*/ 199 h 734"/>
                <a:gd name="T2" fmla="*/ 250 w 363"/>
                <a:gd name="T3" fmla="*/ 192 h 734"/>
                <a:gd name="T4" fmla="*/ 190 w 363"/>
                <a:gd name="T5" fmla="*/ 185 h 734"/>
                <a:gd name="T6" fmla="*/ 184 w 363"/>
                <a:gd name="T7" fmla="*/ 184 h 734"/>
                <a:gd name="T8" fmla="*/ 182 w 363"/>
                <a:gd name="T9" fmla="*/ 176 h 734"/>
                <a:gd name="T10" fmla="*/ 163 w 363"/>
                <a:gd name="T11" fmla="*/ 123 h 734"/>
                <a:gd name="T12" fmla="*/ 143 w 363"/>
                <a:gd name="T13" fmla="*/ 75 h 734"/>
                <a:gd name="T14" fmla="*/ 82 w 363"/>
                <a:gd name="T15" fmla="*/ 16 h 734"/>
                <a:gd name="T16" fmla="*/ 3 w 363"/>
                <a:gd name="T17" fmla="*/ 68 h 734"/>
                <a:gd name="T18" fmla="*/ 20 w 363"/>
                <a:gd name="T19" fmla="*/ 137 h 734"/>
                <a:gd name="T20" fmla="*/ 62 w 363"/>
                <a:gd name="T21" fmla="*/ 298 h 734"/>
                <a:gd name="T22" fmla="*/ 64 w 363"/>
                <a:gd name="T23" fmla="*/ 319 h 734"/>
                <a:gd name="T24" fmla="*/ 64 w 363"/>
                <a:gd name="T25" fmla="*/ 319 h 734"/>
                <a:gd name="T26" fmla="*/ 112 w 363"/>
                <a:gd name="T27" fmla="*/ 370 h 734"/>
                <a:gd name="T28" fmla="*/ 114 w 363"/>
                <a:gd name="T29" fmla="*/ 385 h 734"/>
                <a:gd name="T30" fmla="*/ 120 w 363"/>
                <a:gd name="T31" fmla="*/ 496 h 734"/>
                <a:gd name="T32" fmla="*/ 78 w 363"/>
                <a:gd name="T33" fmla="*/ 667 h 734"/>
                <a:gd name="T34" fmla="*/ 112 w 363"/>
                <a:gd name="T35" fmla="*/ 729 h 734"/>
                <a:gd name="T36" fmla="*/ 170 w 363"/>
                <a:gd name="T37" fmla="*/ 688 h 734"/>
                <a:gd name="T38" fmla="*/ 198 w 363"/>
                <a:gd name="T39" fmla="*/ 574 h 734"/>
                <a:gd name="T40" fmla="*/ 212 w 363"/>
                <a:gd name="T41" fmla="*/ 402 h 734"/>
                <a:gd name="T42" fmla="*/ 194 w 363"/>
                <a:gd name="T43" fmla="*/ 267 h 734"/>
                <a:gd name="T44" fmla="*/ 194 w 363"/>
                <a:gd name="T45" fmla="*/ 264 h 734"/>
                <a:gd name="T46" fmla="*/ 193 w 363"/>
                <a:gd name="T47" fmla="*/ 245 h 734"/>
                <a:gd name="T48" fmla="*/ 326 w 363"/>
                <a:gd name="T49" fmla="*/ 259 h 734"/>
                <a:gd name="T50" fmla="*/ 362 w 363"/>
                <a:gd name="T51" fmla="*/ 232 h 734"/>
                <a:gd name="T52" fmla="*/ 331 w 363"/>
                <a:gd name="T53" fmla="*/ 19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34">
                  <a:moveTo>
                    <a:pt x="331" y="199"/>
                  </a:moveTo>
                  <a:cubicBezTo>
                    <a:pt x="304" y="197"/>
                    <a:pt x="277" y="194"/>
                    <a:pt x="250" y="192"/>
                  </a:cubicBezTo>
                  <a:cubicBezTo>
                    <a:pt x="230" y="190"/>
                    <a:pt x="210" y="188"/>
                    <a:pt x="190" y="185"/>
                  </a:cubicBezTo>
                  <a:cubicBezTo>
                    <a:pt x="188" y="185"/>
                    <a:pt x="186" y="185"/>
                    <a:pt x="184" y="184"/>
                  </a:cubicBezTo>
                  <a:cubicBezTo>
                    <a:pt x="183" y="182"/>
                    <a:pt x="183" y="179"/>
                    <a:pt x="182" y="176"/>
                  </a:cubicBezTo>
                  <a:cubicBezTo>
                    <a:pt x="177" y="157"/>
                    <a:pt x="170" y="139"/>
                    <a:pt x="163" y="123"/>
                  </a:cubicBezTo>
                  <a:cubicBezTo>
                    <a:pt x="157" y="107"/>
                    <a:pt x="150" y="91"/>
                    <a:pt x="143" y="75"/>
                  </a:cubicBezTo>
                  <a:cubicBezTo>
                    <a:pt x="130" y="49"/>
                    <a:pt x="111" y="27"/>
                    <a:pt x="82" y="16"/>
                  </a:cubicBezTo>
                  <a:cubicBezTo>
                    <a:pt x="41" y="0"/>
                    <a:pt x="0" y="24"/>
                    <a:pt x="3" y="68"/>
                  </a:cubicBezTo>
                  <a:cubicBezTo>
                    <a:pt x="4" y="91"/>
                    <a:pt x="12" y="114"/>
                    <a:pt x="20" y="137"/>
                  </a:cubicBezTo>
                  <a:cubicBezTo>
                    <a:pt x="38" y="189"/>
                    <a:pt x="59" y="241"/>
                    <a:pt x="62" y="298"/>
                  </a:cubicBezTo>
                  <a:cubicBezTo>
                    <a:pt x="62" y="306"/>
                    <a:pt x="63" y="313"/>
                    <a:pt x="64" y="319"/>
                  </a:cubicBezTo>
                  <a:cubicBezTo>
                    <a:pt x="64" y="319"/>
                    <a:pt x="64" y="319"/>
                    <a:pt x="64" y="319"/>
                  </a:cubicBezTo>
                  <a:cubicBezTo>
                    <a:pt x="64" y="345"/>
                    <a:pt x="85" y="367"/>
                    <a:pt x="112" y="370"/>
                  </a:cubicBezTo>
                  <a:cubicBezTo>
                    <a:pt x="113" y="375"/>
                    <a:pt x="113" y="380"/>
                    <a:pt x="114" y="385"/>
                  </a:cubicBezTo>
                  <a:cubicBezTo>
                    <a:pt x="116" y="422"/>
                    <a:pt x="125" y="460"/>
                    <a:pt x="120" y="496"/>
                  </a:cubicBezTo>
                  <a:cubicBezTo>
                    <a:pt x="111" y="554"/>
                    <a:pt x="92" y="610"/>
                    <a:pt x="78" y="667"/>
                  </a:cubicBezTo>
                  <a:cubicBezTo>
                    <a:pt x="70" y="696"/>
                    <a:pt x="85" y="723"/>
                    <a:pt x="112" y="729"/>
                  </a:cubicBezTo>
                  <a:cubicBezTo>
                    <a:pt x="139" y="734"/>
                    <a:pt x="164" y="717"/>
                    <a:pt x="170" y="688"/>
                  </a:cubicBezTo>
                  <a:cubicBezTo>
                    <a:pt x="178" y="650"/>
                    <a:pt x="187" y="612"/>
                    <a:pt x="198" y="574"/>
                  </a:cubicBezTo>
                  <a:cubicBezTo>
                    <a:pt x="214" y="517"/>
                    <a:pt x="224" y="461"/>
                    <a:pt x="212" y="402"/>
                  </a:cubicBezTo>
                  <a:cubicBezTo>
                    <a:pt x="202" y="358"/>
                    <a:pt x="199" y="312"/>
                    <a:pt x="194" y="267"/>
                  </a:cubicBezTo>
                  <a:cubicBezTo>
                    <a:pt x="194" y="266"/>
                    <a:pt x="194" y="265"/>
                    <a:pt x="194" y="264"/>
                  </a:cubicBezTo>
                  <a:cubicBezTo>
                    <a:pt x="194" y="258"/>
                    <a:pt x="194" y="251"/>
                    <a:pt x="193" y="245"/>
                  </a:cubicBezTo>
                  <a:cubicBezTo>
                    <a:pt x="238" y="250"/>
                    <a:pt x="282" y="255"/>
                    <a:pt x="326" y="259"/>
                  </a:cubicBezTo>
                  <a:cubicBezTo>
                    <a:pt x="345" y="261"/>
                    <a:pt x="360" y="248"/>
                    <a:pt x="362" y="232"/>
                  </a:cubicBezTo>
                  <a:cubicBezTo>
                    <a:pt x="363" y="215"/>
                    <a:pt x="350" y="201"/>
                    <a:pt x="331" y="19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8" name="Oval 7">
              <a:extLst>
                <a:ext uri="{FF2B5EF4-FFF2-40B4-BE49-F238E27FC236}">
                  <a16:creationId xmlns:a16="http://schemas.microsoft.com/office/drawing/2014/main" id="{55A95CD8-B614-490B-B46B-6EEDA4D3F2A5}"/>
                </a:ext>
              </a:extLst>
            </p:cNvPr>
            <p:cNvSpPr>
              <a:spLocks noChangeArrowheads="1"/>
            </p:cNvSpPr>
            <p:nvPr/>
          </p:nvSpPr>
          <p:spPr bwMode="auto">
            <a:xfrm>
              <a:off x="5092700" y="1917700"/>
              <a:ext cx="519113" cy="525463"/>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sp>
        <p:nvSpPr>
          <p:cNvPr id="14" name="TextBox 13">
            <a:extLst>
              <a:ext uri="{FF2B5EF4-FFF2-40B4-BE49-F238E27FC236}">
                <a16:creationId xmlns:a16="http://schemas.microsoft.com/office/drawing/2014/main" id="{B8D5621C-BBD2-4E64-8C22-EBD498866CCC}"/>
              </a:ext>
            </a:extLst>
          </p:cNvPr>
          <p:cNvSpPr txBox="1"/>
          <p:nvPr/>
        </p:nvSpPr>
        <p:spPr>
          <a:xfrm>
            <a:off x="4014387" y="1327785"/>
            <a:ext cx="1202563" cy="842538"/>
          </a:xfrm>
          <a:prstGeom prst="rect">
            <a:avLst/>
          </a:prstGeom>
          <a:noFill/>
        </p:spPr>
        <p:txBody>
          <a:bodyPr wrap="square" rtlCol="0">
            <a:spAutoFit/>
          </a:bodyPr>
          <a:lstStyle/>
          <a:p>
            <a:pPr algn="ctr" defTabSz="685800">
              <a:buClrTx/>
              <a:defRPr/>
            </a:pPr>
            <a:r>
              <a:rPr lang="ru-RU" sz="4875" b="1" kern="1200" dirty="0">
                <a:solidFill>
                  <a:srgbClr val="FCB414"/>
                </a:solidFill>
                <a:latin typeface="Open Sans" panose="020B0606030504020204" pitchFamily="34" charset="0"/>
                <a:ea typeface="+mn-ea"/>
                <a:cs typeface="+mn-cs"/>
              </a:rPr>
              <a:t>01</a:t>
            </a:r>
            <a:endParaRPr lang="en-GB" sz="4875" b="1" kern="1200" dirty="0">
              <a:solidFill>
                <a:srgbClr val="FCB414"/>
              </a:solidFill>
              <a:latin typeface="Noto Sans" panose="020B0502040504020204" pitchFamily="34"/>
              <a:ea typeface="Noto Sans" panose="020B0502040504020204" pitchFamily="34"/>
              <a:cs typeface="Noto Sans" panose="020B0502040504020204" pitchFamily="34"/>
            </a:endParaRPr>
          </a:p>
        </p:txBody>
      </p:sp>
      <p:sp>
        <p:nvSpPr>
          <p:cNvPr id="15" name="TextBox 14">
            <a:extLst>
              <a:ext uri="{FF2B5EF4-FFF2-40B4-BE49-F238E27FC236}">
                <a16:creationId xmlns:a16="http://schemas.microsoft.com/office/drawing/2014/main" id="{B5512404-6C1A-4EEC-B3CB-F2A8A7BD9E39}"/>
              </a:ext>
            </a:extLst>
          </p:cNvPr>
          <p:cNvSpPr txBox="1"/>
          <p:nvPr/>
        </p:nvSpPr>
        <p:spPr>
          <a:xfrm>
            <a:off x="4056106" y="2206289"/>
            <a:ext cx="1031787" cy="842538"/>
          </a:xfrm>
          <a:prstGeom prst="rect">
            <a:avLst/>
          </a:prstGeom>
          <a:noFill/>
        </p:spPr>
        <p:txBody>
          <a:bodyPr wrap="square" rtlCol="0">
            <a:spAutoFit/>
          </a:bodyPr>
          <a:lstStyle/>
          <a:p>
            <a:pPr algn="ctr" defTabSz="685800">
              <a:buClrTx/>
              <a:defRPr/>
            </a:pPr>
            <a:r>
              <a:rPr lang="ru-RU" sz="4875" b="1" kern="1200" dirty="0">
                <a:solidFill>
                  <a:srgbClr val="CB1B4A"/>
                </a:solidFill>
                <a:latin typeface="Open Sans" panose="020B0606030504020204" pitchFamily="34" charset="0"/>
                <a:ea typeface="+mn-ea"/>
                <a:cs typeface="+mn-cs"/>
              </a:rPr>
              <a:t>0</a:t>
            </a:r>
            <a:r>
              <a:rPr lang="en-US" sz="4875" b="1" kern="1200" dirty="0">
                <a:solidFill>
                  <a:srgbClr val="CB1B4A"/>
                </a:solidFill>
                <a:latin typeface="Open Sans" panose="020B0606030504020204" pitchFamily="34" charset="0"/>
                <a:ea typeface="+mn-ea"/>
                <a:cs typeface="+mn-cs"/>
              </a:rPr>
              <a:t>2</a:t>
            </a:r>
            <a:endParaRPr lang="en-GB" sz="4875" b="1" kern="1200"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16" name="TextBox 15">
            <a:extLst>
              <a:ext uri="{FF2B5EF4-FFF2-40B4-BE49-F238E27FC236}">
                <a16:creationId xmlns:a16="http://schemas.microsoft.com/office/drawing/2014/main" id="{432AFB13-67DB-4B1C-A79A-F8E3EE504994}"/>
              </a:ext>
            </a:extLst>
          </p:cNvPr>
          <p:cNvSpPr txBox="1"/>
          <p:nvPr/>
        </p:nvSpPr>
        <p:spPr>
          <a:xfrm>
            <a:off x="5150029" y="1135392"/>
            <a:ext cx="3655998" cy="1015663"/>
          </a:xfrm>
          <a:prstGeom prst="rect">
            <a:avLst/>
          </a:prstGeom>
          <a:noFill/>
        </p:spPr>
        <p:txBody>
          <a:bodyPr wrap="square" rtlCol="0">
            <a:spAutoFit/>
          </a:bodyPr>
          <a:lstStyle/>
          <a:p>
            <a:pPr lvl="0">
              <a:defRPr/>
            </a:pPr>
            <a:br>
              <a:rPr lang="fr-FR" sz="1200" dirty="0"/>
            </a:br>
            <a:r>
              <a:rPr lang="fr-FR" sz="1200" b="0" i="0" dirty="0">
                <a:solidFill>
                  <a:srgbClr val="ECECEC"/>
                </a:solidFill>
                <a:effectLst/>
                <a:highlight>
                  <a:srgbClr val="212121"/>
                </a:highlight>
                <a:latin typeface="+mn-lt"/>
              </a:rPr>
              <a:t>IDWEY offre une plateforme complète dédiée au </a:t>
            </a:r>
            <a:r>
              <a:rPr lang="fr-FR" sz="1200" b="0" i="0" dirty="0">
                <a:solidFill>
                  <a:schemeClr val="accent3">
                    <a:lumMod val="60000"/>
                    <a:lumOff val="40000"/>
                  </a:schemeClr>
                </a:solidFill>
                <a:effectLst/>
                <a:highlight>
                  <a:srgbClr val="212121"/>
                </a:highlight>
                <a:latin typeface="+mn-lt"/>
              </a:rPr>
              <a:t>tourisme durable</a:t>
            </a:r>
            <a:r>
              <a:rPr lang="fr-FR" sz="1200" b="0" i="0" dirty="0">
                <a:solidFill>
                  <a:srgbClr val="ECECEC"/>
                </a:solidFill>
                <a:effectLst/>
                <a:highlight>
                  <a:srgbClr val="212121"/>
                </a:highlight>
                <a:latin typeface="+mn-lt"/>
              </a:rPr>
              <a:t>, permettant aux utilisateurs de rechercher, explorer, réserver et payer des expériences en plein air</a:t>
            </a:r>
            <a:endParaRPr lang="en-GB" sz="1125" kern="1200" dirty="0">
              <a:solidFill>
                <a:schemeClr val="accent6">
                  <a:lumMod val="60000"/>
                  <a:lumOff val="40000"/>
                </a:schemeClr>
              </a:solidFill>
              <a:latin typeface="+mn-lt"/>
              <a:ea typeface="Noto Sans" panose="020B0502040504020204" pitchFamily="34"/>
              <a:cs typeface="Noto Sans" panose="020B0502040504020204" pitchFamily="34"/>
            </a:endParaRPr>
          </a:p>
        </p:txBody>
      </p:sp>
      <p:sp>
        <p:nvSpPr>
          <p:cNvPr id="17" name="TextBox 16">
            <a:extLst>
              <a:ext uri="{FF2B5EF4-FFF2-40B4-BE49-F238E27FC236}">
                <a16:creationId xmlns:a16="http://schemas.microsoft.com/office/drawing/2014/main" id="{98B4454A-B44C-4EAB-98E3-EBDD39A746DC}"/>
              </a:ext>
            </a:extLst>
          </p:cNvPr>
          <p:cNvSpPr txBox="1"/>
          <p:nvPr/>
        </p:nvSpPr>
        <p:spPr>
          <a:xfrm>
            <a:off x="5131141" y="2435517"/>
            <a:ext cx="3576940" cy="276999"/>
          </a:xfrm>
          <a:prstGeom prst="rect">
            <a:avLst/>
          </a:prstGeom>
          <a:noFill/>
        </p:spPr>
        <p:txBody>
          <a:bodyPr wrap="square" rtlCol="0">
            <a:spAutoFit/>
          </a:bodyPr>
          <a:lstStyle/>
          <a:p>
            <a:pPr lvl="0">
              <a:defRPr/>
            </a:pPr>
            <a:r>
              <a:rPr lang="fr-FR" sz="1050" b="1" dirty="0">
                <a:solidFill>
                  <a:schemeClr val="bg1"/>
                </a:solidFill>
                <a:latin typeface="+mj-lt"/>
              </a:rPr>
              <a:t>Offre </a:t>
            </a:r>
            <a:r>
              <a:rPr lang="fr-FR" sz="1200" b="1" dirty="0">
                <a:solidFill>
                  <a:srgbClr val="ECECEC"/>
                </a:solidFill>
                <a:highlight>
                  <a:srgbClr val="212121"/>
                </a:highlight>
                <a:latin typeface="+mj-lt"/>
              </a:rPr>
              <a:t>d</a:t>
            </a:r>
            <a:r>
              <a:rPr lang="fr-FR" sz="1200" b="1" i="0" dirty="0">
                <a:solidFill>
                  <a:srgbClr val="ECECEC"/>
                </a:solidFill>
                <a:effectLst/>
                <a:highlight>
                  <a:srgbClr val="212121"/>
                </a:highlight>
                <a:latin typeface="+mj-lt"/>
              </a:rPr>
              <a:t>es services:</a:t>
            </a:r>
            <a:endParaRPr lang="en-GB" sz="1125" b="1" kern="1200" dirty="0">
              <a:solidFill>
                <a:schemeClr val="accent6">
                  <a:lumMod val="60000"/>
                  <a:lumOff val="40000"/>
                </a:schemeClr>
              </a:solidFill>
              <a:latin typeface="+mj-lt"/>
              <a:ea typeface="Noto Sans" panose="020B0502040504020204" pitchFamily="34"/>
              <a:cs typeface="Noto Sans" panose="020B0502040504020204" pitchFamily="34"/>
            </a:endParaRPr>
          </a:p>
        </p:txBody>
      </p:sp>
      <p:sp>
        <p:nvSpPr>
          <p:cNvPr id="2" name="Ellipse 1"/>
          <p:cNvSpPr/>
          <p:nvPr/>
        </p:nvSpPr>
        <p:spPr>
          <a:xfrm>
            <a:off x="5209545" y="3010973"/>
            <a:ext cx="76976" cy="75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20" name="Ellipse 19"/>
          <p:cNvSpPr/>
          <p:nvPr/>
        </p:nvSpPr>
        <p:spPr>
          <a:xfrm>
            <a:off x="5209545" y="3395232"/>
            <a:ext cx="76976" cy="75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22" name="Ellipse 21"/>
          <p:cNvSpPr/>
          <p:nvPr/>
        </p:nvSpPr>
        <p:spPr>
          <a:xfrm>
            <a:off x="5209545" y="3829497"/>
            <a:ext cx="76976" cy="75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23" name="Ellipse 22"/>
          <p:cNvSpPr/>
          <p:nvPr/>
        </p:nvSpPr>
        <p:spPr>
          <a:xfrm>
            <a:off x="5209544" y="4371426"/>
            <a:ext cx="76976" cy="757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3" name="Rectangle 2"/>
          <p:cNvSpPr/>
          <p:nvPr/>
        </p:nvSpPr>
        <p:spPr>
          <a:xfrm>
            <a:off x="5335893" y="2902264"/>
            <a:ext cx="2441694" cy="307777"/>
          </a:xfrm>
          <a:prstGeom prst="rect">
            <a:avLst/>
          </a:prstGeom>
        </p:spPr>
        <p:txBody>
          <a:bodyPr wrap="none">
            <a:spAutoFit/>
          </a:bodyPr>
          <a:lstStyle/>
          <a:p>
            <a:r>
              <a:rPr lang="fr-FR" b="1" i="0" dirty="0">
                <a:solidFill>
                  <a:srgbClr val="ECECEC"/>
                </a:solidFill>
                <a:effectLst/>
                <a:highlight>
                  <a:srgbClr val="212121"/>
                </a:highlight>
                <a:latin typeface="+mn-lt"/>
              </a:rPr>
              <a:t>la recherche de logements</a:t>
            </a:r>
            <a:endParaRPr lang="fr-FR" dirty="0">
              <a:solidFill>
                <a:schemeClr val="bg1"/>
              </a:solidFill>
              <a:latin typeface="+mn-lt"/>
            </a:endParaRPr>
          </a:p>
        </p:txBody>
      </p:sp>
      <p:sp>
        <p:nvSpPr>
          <p:cNvPr id="4" name="Rectangle 3"/>
          <p:cNvSpPr/>
          <p:nvPr/>
        </p:nvSpPr>
        <p:spPr>
          <a:xfrm>
            <a:off x="5335893" y="3301258"/>
            <a:ext cx="3789820" cy="307777"/>
          </a:xfrm>
          <a:prstGeom prst="rect">
            <a:avLst/>
          </a:prstGeom>
        </p:spPr>
        <p:txBody>
          <a:bodyPr wrap="none">
            <a:spAutoFit/>
          </a:bodyPr>
          <a:lstStyle/>
          <a:p>
            <a:r>
              <a:rPr lang="fr-FR" b="1" i="0" dirty="0">
                <a:solidFill>
                  <a:srgbClr val="ECECEC"/>
                </a:solidFill>
                <a:effectLst/>
                <a:highlight>
                  <a:srgbClr val="212121"/>
                </a:highlight>
                <a:latin typeface="+mj-lt"/>
              </a:rPr>
              <a:t>la consultation des événements régionaux</a:t>
            </a:r>
            <a:endParaRPr lang="fr-FR" dirty="0">
              <a:solidFill>
                <a:schemeClr val="accent6">
                  <a:lumMod val="60000"/>
                  <a:lumOff val="40000"/>
                </a:schemeClr>
              </a:solidFill>
              <a:latin typeface="+mj-lt"/>
            </a:endParaRPr>
          </a:p>
        </p:txBody>
      </p:sp>
      <p:sp>
        <p:nvSpPr>
          <p:cNvPr id="6" name="Rectangle 5"/>
          <p:cNvSpPr/>
          <p:nvPr/>
        </p:nvSpPr>
        <p:spPr>
          <a:xfrm>
            <a:off x="5359416" y="3743030"/>
            <a:ext cx="3953917" cy="307777"/>
          </a:xfrm>
          <a:prstGeom prst="rect">
            <a:avLst/>
          </a:prstGeom>
        </p:spPr>
        <p:txBody>
          <a:bodyPr wrap="square">
            <a:spAutoFit/>
          </a:bodyPr>
          <a:lstStyle/>
          <a:p>
            <a:r>
              <a:rPr lang="fr-FR" b="1" i="0" dirty="0">
                <a:solidFill>
                  <a:srgbClr val="ECECEC"/>
                </a:solidFill>
                <a:effectLst/>
                <a:highlight>
                  <a:srgbClr val="212121"/>
                </a:highlight>
                <a:latin typeface="+mn-lt"/>
              </a:rPr>
              <a:t>la réservation de circuits et d'expériences</a:t>
            </a:r>
            <a:endParaRPr lang="fr-FR" dirty="0">
              <a:solidFill>
                <a:schemeClr val="accent6">
                  <a:lumMod val="60000"/>
                  <a:lumOff val="40000"/>
                </a:schemeClr>
              </a:solidFill>
              <a:latin typeface="+mn-lt"/>
            </a:endParaRPr>
          </a:p>
        </p:txBody>
      </p:sp>
      <p:sp>
        <p:nvSpPr>
          <p:cNvPr id="11" name="Rectangle 10"/>
          <p:cNvSpPr/>
          <p:nvPr/>
        </p:nvSpPr>
        <p:spPr>
          <a:xfrm>
            <a:off x="5359415" y="4288944"/>
            <a:ext cx="3691451" cy="307777"/>
          </a:xfrm>
          <a:prstGeom prst="rect">
            <a:avLst/>
          </a:prstGeom>
        </p:spPr>
        <p:txBody>
          <a:bodyPr wrap="square">
            <a:spAutoFit/>
          </a:bodyPr>
          <a:lstStyle/>
          <a:p>
            <a:r>
              <a:rPr lang="fr-FR" b="1" i="0" dirty="0">
                <a:solidFill>
                  <a:srgbClr val="ECECEC"/>
                </a:solidFill>
                <a:effectLst/>
                <a:highlight>
                  <a:srgbClr val="212121"/>
                </a:highlight>
                <a:latin typeface="+mn-lt"/>
              </a:rPr>
              <a:t>la participation à des ateliers et activités</a:t>
            </a:r>
            <a:endParaRPr lang="fr-FR" dirty="0">
              <a:solidFill>
                <a:schemeClr val="bg1"/>
              </a:solidFill>
              <a:latin typeface="+mn-lt"/>
            </a:endParaRPr>
          </a:p>
        </p:txBody>
      </p:sp>
      <p:sp>
        <p:nvSpPr>
          <p:cNvPr id="19" name="Google Shape;269;p39">
            <a:extLst>
              <a:ext uri="{FF2B5EF4-FFF2-40B4-BE49-F238E27FC236}">
                <a16:creationId xmlns:a16="http://schemas.microsoft.com/office/drawing/2014/main" id="{BDF246A8-D3DF-DE81-3B84-AD6615C54617}"/>
              </a:ext>
            </a:extLst>
          </p:cNvPr>
          <p:cNvSpPr txBox="1">
            <a:spLocks/>
          </p:cNvSpPr>
          <p:nvPr/>
        </p:nvSpPr>
        <p:spPr>
          <a:xfrm>
            <a:off x="8098356" y="4371426"/>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07</a:t>
            </a:r>
          </a:p>
        </p:txBody>
      </p:sp>
    </p:spTree>
    <p:extLst>
      <p:ext uri="{BB962C8B-B14F-4D97-AF65-F5344CB8AC3E}">
        <p14:creationId xmlns:p14="http://schemas.microsoft.com/office/powerpoint/2010/main" val="385858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902062" y="176361"/>
            <a:ext cx="7255277" cy="669414"/>
          </a:xfrm>
          <a:prstGeom prst="rect">
            <a:avLst/>
          </a:prstGeom>
          <a:noFill/>
        </p:spPr>
        <p:txBody>
          <a:bodyPr wrap="square" rtlCol="0">
            <a:spAutoFit/>
          </a:bodyPr>
          <a:lstStyle/>
          <a:p>
            <a:pPr algn="ctr" defTabSz="685800">
              <a:buClrTx/>
              <a:defRPr/>
            </a:pPr>
            <a:r>
              <a:rPr lang="en-US" sz="3750" kern="1200" dirty="0">
                <a:solidFill>
                  <a:srgbClr val="FFFFFF"/>
                </a:solidFill>
                <a:latin typeface="Noto Sans" panose="020B0502040504020204" pitchFamily="34"/>
                <a:ea typeface="Noto Sans" panose="020B0502040504020204" pitchFamily="34"/>
                <a:cs typeface="Noto Sans" panose="020B0502040504020204" pitchFamily="34"/>
              </a:rPr>
              <a:t>Critique de </a:t>
            </a:r>
            <a:r>
              <a:rPr lang="en-US" sz="3750" kern="1200" dirty="0" err="1">
                <a:solidFill>
                  <a:srgbClr val="FFFFFF"/>
                </a:solidFill>
                <a:latin typeface="Noto Sans" panose="020B0502040504020204" pitchFamily="34"/>
                <a:ea typeface="Noto Sans" panose="020B0502040504020204" pitchFamily="34"/>
                <a:cs typeface="Noto Sans" panose="020B0502040504020204" pitchFamily="34"/>
              </a:rPr>
              <a:t>l’existant</a:t>
            </a:r>
            <a:endParaRPr lang="en-US" sz="3750" kern="12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15" name="Group 14">
            <a:extLst>
              <a:ext uri="{FF2B5EF4-FFF2-40B4-BE49-F238E27FC236}">
                <a16:creationId xmlns:a16="http://schemas.microsoft.com/office/drawing/2014/main" id="{5FCAF6E1-E3B4-44C2-9267-CBDA53131232}"/>
              </a:ext>
            </a:extLst>
          </p:cNvPr>
          <p:cNvGrpSpPr/>
          <p:nvPr/>
        </p:nvGrpSpPr>
        <p:grpSpPr>
          <a:xfrm rot="3697113">
            <a:off x="3902320" y="-621515"/>
            <a:ext cx="1254759" cy="6925156"/>
            <a:chOff x="2043326" y="-2554029"/>
            <a:chExt cx="1673012" cy="9233541"/>
          </a:xfrm>
          <a:solidFill>
            <a:schemeClr val="accent1"/>
          </a:solidFill>
        </p:grpSpPr>
        <p:grpSp>
          <p:nvGrpSpPr>
            <p:cNvPr id="14" name="Group 13">
              <a:extLst>
                <a:ext uri="{FF2B5EF4-FFF2-40B4-BE49-F238E27FC236}">
                  <a16:creationId xmlns:a16="http://schemas.microsoft.com/office/drawing/2014/main" id="{2862EA3D-AFAF-4F0F-BDB6-0F51374B87E1}"/>
                </a:ext>
              </a:extLst>
            </p:cNvPr>
            <p:cNvGrpSpPr/>
            <p:nvPr/>
          </p:nvGrpSpPr>
          <p:grpSpPr>
            <a:xfrm rot="21344680">
              <a:off x="2043326" y="4847797"/>
              <a:ext cx="703343" cy="1831715"/>
              <a:chOff x="2043326" y="4456372"/>
              <a:chExt cx="703343" cy="1831715"/>
            </a:xfrm>
            <a:grpFill/>
          </p:grpSpPr>
          <p:sp>
            <p:nvSpPr>
              <p:cNvPr id="8" name="Freeform 5">
                <a:extLst>
                  <a:ext uri="{FF2B5EF4-FFF2-40B4-BE49-F238E27FC236}">
                    <a16:creationId xmlns:a16="http://schemas.microsoft.com/office/drawing/2014/main" id="{090A66EE-5B82-40BF-A881-7952F259E70A}"/>
                  </a:ext>
                </a:extLst>
              </p:cNvPr>
              <p:cNvSpPr>
                <a:spLocks/>
              </p:cNvSpPr>
              <p:nvPr/>
            </p:nvSpPr>
            <p:spPr bwMode="auto">
              <a:xfrm>
                <a:off x="2043326" y="4456372"/>
                <a:ext cx="703343" cy="1161411"/>
              </a:xfrm>
              <a:custGeom>
                <a:avLst/>
                <a:gdLst>
                  <a:gd name="T0" fmla="*/ 4 w 1176"/>
                  <a:gd name="T1" fmla="*/ 1085 h 1953"/>
                  <a:gd name="T2" fmla="*/ 55 w 1176"/>
                  <a:gd name="T3" fmla="*/ 707 h 1953"/>
                  <a:gd name="T4" fmla="*/ 196 w 1176"/>
                  <a:gd name="T5" fmla="*/ 349 h 1953"/>
                  <a:gd name="T6" fmla="*/ 434 w 1176"/>
                  <a:gd name="T7" fmla="*/ 79 h 1953"/>
                  <a:gd name="T8" fmla="*/ 713 w 1176"/>
                  <a:gd name="T9" fmla="*/ 23 h 1953"/>
                  <a:gd name="T10" fmla="*/ 888 w 1176"/>
                  <a:gd name="T11" fmla="*/ 136 h 1953"/>
                  <a:gd name="T12" fmla="*/ 1070 w 1176"/>
                  <a:gd name="T13" fmla="*/ 467 h 1953"/>
                  <a:gd name="T14" fmla="*/ 1172 w 1176"/>
                  <a:gd name="T15" fmla="*/ 994 h 1953"/>
                  <a:gd name="T16" fmla="*/ 1132 w 1176"/>
                  <a:gd name="T17" fmla="*/ 1287 h 1953"/>
                  <a:gd name="T18" fmla="*/ 1025 w 1176"/>
                  <a:gd name="T19" fmla="*/ 1580 h 1953"/>
                  <a:gd name="T20" fmla="*/ 967 w 1176"/>
                  <a:gd name="T21" fmla="*/ 1842 h 1953"/>
                  <a:gd name="T22" fmla="*/ 944 w 1176"/>
                  <a:gd name="T23" fmla="*/ 1864 h 1953"/>
                  <a:gd name="T24" fmla="*/ 700 w 1176"/>
                  <a:gd name="T25" fmla="*/ 1893 h 1953"/>
                  <a:gd name="T26" fmla="*/ 282 w 1176"/>
                  <a:gd name="T27" fmla="*/ 1947 h 1953"/>
                  <a:gd name="T28" fmla="*/ 216 w 1176"/>
                  <a:gd name="T29" fmla="*/ 1907 h 1953"/>
                  <a:gd name="T30" fmla="*/ 119 w 1176"/>
                  <a:gd name="T31" fmla="*/ 1666 h 1953"/>
                  <a:gd name="T32" fmla="*/ 4 w 1176"/>
                  <a:gd name="T33" fmla="*/ 1085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6" h="1953">
                    <a:moveTo>
                      <a:pt x="4" y="1085"/>
                    </a:moveTo>
                    <a:cubicBezTo>
                      <a:pt x="3" y="957"/>
                      <a:pt x="24" y="832"/>
                      <a:pt x="55" y="707"/>
                    </a:cubicBezTo>
                    <a:cubicBezTo>
                      <a:pt x="85" y="581"/>
                      <a:pt x="132" y="462"/>
                      <a:pt x="196" y="349"/>
                    </a:cubicBezTo>
                    <a:cubicBezTo>
                      <a:pt x="256" y="244"/>
                      <a:pt x="331" y="149"/>
                      <a:pt x="434" y="79"/>
                    </a:cubicBezTo>
                    <a:cubicBezTo>
                      <a:pt x="518" y="21"/>
                      <a:pt x="613" y="0"/>
                      <a:pt x="713" y="23"/>
                    </a:cubicBezTo>
                    <a:cubicBezTo>
                      <a:pt x="782" y="39"/>
                      <a:pt x="840" y="82"/>
                      <a:pt x="888" y="136"/>
                    </a:cubicBezTo>
                    <a:cubicBezTo>
                      <a:pt x="975" y="232"/>
                      <a:pt x="1029" y="347"/>
                      <a:pt x="1070" y="467"/>
                    </a:cubicBezTo>
                    <a:cubicBezTo>
                      <a:pt x="1129" y="637"/>
                      <a:pt x="1166" y="813"/>
                      <a:pt x="1172" y="994"/>
                    </a:cubicBezTo>
                    <a:cubicBezTo>
                      <a:pt x="1176" y="1094"/>
                      <a:pt x="1165" y="1192"/>
                      <a:pt x="1132" y="1287"/>
                    </a:cubicBezTo>
                    <a:cubicBezTo>
                      <a:pt x="1098" y="1385"/>
                      <a:pt x="1059" y="1482"/>
                      <a:pt x="1025" y="1580"/>
                    </a:cubicBezTo>
                    <a:cubicBezTo>
                      <a:pt x="996" y="1665"/>
                      <a:pt x="964" y="1750"/>
                      <a:pt x="967" y="1842"/>
                    </a:cubicBezTo>
                    <a:cubicBezTo>
                      <a:pt x="968" y="1859"/>
                      <a:pt x="959" y="1863"/>
                      <a:pt x="944" y="1864"/>
                    </a:cubicBezTo>
                    <a:cubicBezTo>
                      <a:pt x="862" y="1873"/>
                      <a:pt x="781" y="1883"/>
                      <a:pt x="700" y="1893"/>
                    </a:cubicBezTo>
                    <a:cubicBezTo>
                      <a:pt x="560" y="1911"/>
                      <a:pt x="421" y="1929"/>
                      <a:pt x="282" y="1947"/>
                    </a:cubicBezTo>
                    <a:cubicBezTo>
                      <a:pt x="235" y="1953"/>
                      <a:pt x="235" y="1953"/>
                      <a:pt x="216" y="1907"/>
                    </a:cubicBezTo>
                    <a:cubicBezTo>
                      <a:pt x="183" y="1827"/>
                      <a:pt x="145" y="1748"/>
                      <a:pt x="119" y="1666"/>
                    </a:cubicBezTo>
                    <a:cubicBezTo>
                      <a:pt x="57" y="1477"/>
                      <a:pt x="0" y="1287"/>
                      <a:pt x="4" y="10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9" name="Freeform 6">
                <a:extLst>
                  <a:ext uri="{FF2B5EF4-FFF2-40B4-BE49-F238E27FC236}">
                    <a16:creationId xmlns:a16="http://schemas.microsoft.com/office/drawing/2014/main" id="{3DE0955C-A932-450A-A96F-557FEBD53F4C}"/>
                  </a:ext>
                </a:extLst>
              </p:cNvPr>
              <p:cNvSpPr>
                <a:spLocks/>
              </p:cNvSpPr>
              <p:nvPr/>
            </p:nvSpPr>
            <p:spPr bwMode="auto">
              <a:xfrm>
                <a:off x="2222210" y="5700645"/>
                <a:ext cx="491933" cy="587442"/>
              </a:xfrm>
              <a:custGeom>
                <a:avLst/>
                <a:gdLst>
                  <a:gd name="T0" fmla="*/ 821 w 821"/>
                  <a:gd name="T1" fmla="*/ 562 h 987"/>
                  <a:gd name="T2" fmla="*/ 773 w 821"/>
                  <a:gd name="T3" fmla="*/ 795 h 987"/>
                  <a:gd name="T4" fmla="*/ 658 w 821"/>
                  <a:gd name="T5" fmla="*/ 915 h 987"/>
                  <a:gd name="T6" fmla="*/ 334 w 821"/>
                  <a:gd name="T7" fmla="*/ 964 h 987"/>
                  <a:gd name="T8" fmla="*/ 186 w 821"/>
                  <a:gd name="T9" fmla="*/ 879 h 987"/>
                  <a:gd name="T10" fmla="*/ 50 w 821"/>
                  <a:gd name="T11" fmla="*/ 574 h 987"/>
                  <a:gd name="T12" fmla="*/ 2 w 821"/>
                  <a:gd name="T13" fmla="*/ 138 h 987"/>
                  <a:gd name="T14" fmla="*/ 26 w 821"/>
                  <a:gd name="T15" fmla="*/ 102 h 987"/>
                  <a:gd name="T16" fmla="*/ 163 w 821"/>
                  <a:gd name="T17" fmla="*/ 81 h 987"/>
                  <a:gd name="T18" fmla="*/ 400 w 821"/>
                  <a:gd name="T19" fmla="*/ 43 h 987"/>
                  <a:gd name="T20" fmla="*/ 485 w 821"/>
                  <a:gd name="T21" fmla="*/ 33 h 987"/>
                  <a:gd name="T22" fmla="*/ 678 w 821"/>
                  <a:gd name="T23" fmla="*/ 3 h 987"/>
                  <a:gd name="T24" fmla="*/ 713 w 821"/>
                  <a:gd name="T25" fmla="*/ 25 h 987"/>
                  <a:gd name="T26" fmla="*/ 776 w 821"/>
                  <a:gd name="T27" fmla="*/ 264 h 987"/>
                  <a:gd name="T28" fmla="*/ 819 w 821"/>
                  <a:gd name="T29" fmla="*/ 515 h 987"/>
                  <a:gd name="T30" fmla="*/ 821 w 821"/>
                  <a:gd name="T31" fmla="*/ 562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1" h="987">
                    <a:moveTo>
                      <a:pt x="821" y="562"/>
                    </a:moveTo>
                    <a:cubicBezTo>
                      <a:pt x="820" y="647"/>
                      <a:pt x="810" y="724"/>
                      <a:pt x="773" y="795"/>
                    </a:cubicBezTo>
                    <a:cubicBezTo>
                      <a:pt x="746" y="845"/>
                      <a:pt x="708" y="887"/>
                      <a:pt x="658" y="915"/>
                    </a:cubicBezTo>
                    <a:cubicBezTo>
                      <a:pt x="556" y="970"/>
                      <a:pt x="448" y="987"/>
                      <a:pt x="334" y="964"/>
                    </a:cubicBezTo>
                    <a:cubicBezTo>
                      <a:pt x="276" y="952"/>
                      <a:pt x="226" y="923"/>
                      <a:pt x="186" y="879"/>
                    </a:cubicBezTo>
                    <a:cubicBezTo>
                      <a:pt x="106" y="793"/>
                      <a:pt x="74" y="686"/>
                      <a:pt x="50" y="574"/>
                    </a:cubicBezTo>
                    <a:cubicBezTo>
                      <a:pt x="19" y="430"/>
                      <a:pt x="19" y="283"/>
                      <a:pt x="2" y="138"/>
                    </a:cubicBezTo>
                    <a:cubicBezTo>
                      <a:pt x="0" y="117"/>
                      <a:pt x="5" y="105"/>
                      <a:pt x="26" y="102"/>
                    </a:cubicBezTo>
                    <a:cubicBezTo>
                      <a:pt x="72" y="95"/>
                      <a:pt x="118" y="89"/>
                      <a:pt x="163" y="81"/>
                    </a:cubicBezTo>
                    <a:cubicBezTo>
                      <a:pt x="242" y="69"/>
                      <a:pt x="321" y="56"/>
                      <a:pt x="400" y="43"/>
                    </a:cubicBezTo>
                    <a:cubicBezTo>
                      <a:pt x="428" y="39"/>
                      <a:pt x="457" y="37"/>
                      <a:pt x="485" y="33"/>
                    </a:cubicBezTo>
                    <a:cubicBezTo>
                      <a:pt x="550" y="23"/>
                      <a:pt x="614" y="13"/>
                      <a:pt x="678" y="3"/>
                    </a:cubicBezTo>
                    <a:cubicBezTo>
                      <a:pt x="697" y="0"/>
                      <a:pt x="708" y="5"/>
                      <a:pt x="713" y="25"/>
                    </a:cubicBezTo>
                    <a:cubicBezTo>
                      <a:pt x="734" y="105"/>
                      <a:pt x="758" y="184"/>
                      <a:pt x="776" y="264"/>
                    </a:cubicBezTo>
                    <a:cubicBezTo>
                      <a:pt x="794" y="347"/>
                      <a:pt x="805" y="431"/>
                      <a:pt x="819" y="515"/>
                    </a:cubicBezTo>
                    <a:cubicBezTo>
                      <a:pt x="821" y="532"/>
                      <a:pt x="821" y="550"/>
                      <a:pt x="821"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13" name="Group 12">
              <a:extLst>
                <a:ext uri="{FF2B5EF4-FFF2-40B4-BE49-F238E27FC236}">
                  <a16:creationId xmlns:a16="http://schemas.microsoft.com/office/drawing/2014/main" id="{86DD11CB-3877-4963-89A5-E0FDC67AA467}"/>
                </a:ext>
              </a:extLst>
            </p:cNvPr>
            <p:cNvGrpSpPr/>
            <p:nvPr/>
          </p:nvGrpSpPr>
          <p:grpSpPr>
            <a:xfrm rot="219926">
              <a:off x="3012995" y="3461538"/>
              <a:ext cx="703343" cy="1831715"/>
              <a:chOff x="3097662" y="4456372"/>
              <a:chExt cx="703343" cy="1831715"/>
            </a:xfrm>
            <a:grpFill/>
          </p:grpSpPr>
          <p:sp>
            <p:nvSpPr>
              <p:cNvPr id="10" name="Freeform 7">
                <a:extLst>
                  <a:ext uri="{FF2B5EF4-FFF2-40B4-BE49-F238E27FC236}">
                    <a16:creationId xmlns:a16="http://schemas.microsoft.com/office/drawing/2014/main" id="{8E43655A-4BD6-4111-9E28-07ACF023DD14}"/>
                  </a:ext>
                </a:extLst>
              </p:cNvPr>
              <p:cNvSpPr>
                <a:spLocks/>
              </p:cNvSpPr>
              <p:nvPr/>
            </p:nvSpPr>
            <p:spPr bwMode="auto">
              <a:xfrm>
                <a:off x="3097662" y="4456372"/>
                <a:ext cx="703343" cy="1161411"/>
              </a:xfrm>
              <a:custGeom>
                <a:avLst/>
                <a:gdLst>
                  <a:gd name="T0" fmla="*/ 1172 w 1176"/>
                  <a:gd name="T1" fmla="*/ 1085 h 1953"/>
                  <a:gd name="T2" fmla="*/ 1122 w 1176"/>
                  <a:gd name="T3" fmla="*/ 707 h 1953"/>
                  <a:gd name="T4" fmla="*/ 980 w 1176"/>
                  <a:gd name="T5" fmla="*/ 349 h 1953"/>
                  <a:gd name="T6" fmla="*/ 743 w 1176"/>
                  <a:gd name="T7" fmla="*/ 79 h 1953"/>
                  <a:gd name="T8" fmla="*/ 464 w 1176"/>
                  <a:gd name="T9" fmla="*/ 23 h 1953"/>
                  <a:gd name="T10" fmla="*/ 288 w 1176"/>
                  <a:gd name="T11" fmla="*/ 136 h 1953"/>
                  <a:gd name="T12" fmla="*/ 106 w 1176"/>
                  <a:gd name="T13" fmla="*/ 467 h 1953"/>
                  <a:gd name="T14" fmla="*/ 4 w 1176"/>
                  <a:gd name="T15" fmla="*/ 994 h 1953"/>
                  <a:gd name="T16" fmla="*/ 44 w 1176"/>
                  <a:gd name="T17" fmla="*/ 1287 h 1953"/>
                  <a:gd name="T18" fmla="*/ 151 w 1176"/>
                  <a:gd name="T19" fmla="*/ 1580 h 1953"/>
                  <a:gd name="T20" fmla="*/ 209 w 1176"/>
                  <a:gd name="T21" fmla="*/ 1842 h 1953"/>
                  <a:gd name="T22" fmla="*/ 232 w 1176"/>
                  <a:gd name="T23" fmla="*/ 1864 h 1953"/>
                  <a:gd name="T24" fmla="*/ 477 w 1176"/>
                  <a:gd name="T25" fmla="*/ 1893 h 1953"/>
                  <a:gd name="T26" fmla="*/ 894 w 1176"/>
                  <a:gd name="T27" fmla="*/ 1947 h 1953"/>
                  <a:gd name="T28" fmla="*/ 961 w 1176"/>
                  <a:gd name="T29" fmla="*/ 1907 h 1953"/>
                  <a:gd name="T30" fmla="*/ 1058 w 1176"/>
                  <a:gd name="T31" fmla="*/ 1666 h 1953"/>
                  <a:gd name="T32" fmla="*/ 1172 w 1176"/>
                  <a:gd name="T33" fmla="*/ 1085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6" h="1953">
                    <a:moveTo>
                      <a:pt x="1172" y="1085"/>
                    </a:moveTo>
                    <a:cubicBezTo>
                      <a:pt x="1173" y="957"/>
                      <a:pt x="1152" y="832"/>
                      <a:pt x="1122" y="707"/>
                    </a:cubicBezTo>
                    <a:cubicBezTo>
                      <a:pt x="1091" y="581"/>
                      <a:pt x="1044" y="462"/>
                      <a:pt x="980" y="349"/>
                    </a:cubicBezTo>
                    <a:cubicBezTo>
                      <a:pt x="920" y="244"/>
                      <a:pt x="845" y="149"/>
                      <a:pt x="743" y="79"/>
                    </a:cubicBezTo>
                    <a:cubicBezTo>
                      <a:pt x="658" y="21"/>
                      <a:pt x="563" y="0"/>
                      <a:pt x="464" y="23"/>
                    </a:cubicBezTo>
                    <a:cubicBezTo>
                      <a:pt x="394" y="39"/>
                      <a:pt x="337" y="82"/>
                      <a:pt x="288" y="136"/>
                    </a:cubicBezTo>
                    <a:cubicBezTo>
                      <a:pt x="201" y="232"/>
                      <a:pt x="147" y="347"/>
                      <a:pt x="106" y="467"/>
                    </a:cubicBezTo>
                    <a:cubicBezTo>
                      <a:pt x="47" y="637"/>
                      <a:pt x="11" y="813"/>
                      <a:pt x="4" y="994"/>
                    </a:cubicBezTo>
                    <a:cubicBezTo>
                      <a:pt x="0" y="1094"/>
                      <a:pt x="11" y="1192"/>
                      <a:pt x="44" y="1287"/>
                    </a:cubicBezTo>
                    <a:cubicBezTo>
                      <a:pt x="78" y="1385"/>
                      <a:pt x="117" y="1482"/>
                      <a:pt x="151" y="1580"/>
                    </a:cubicBezTo>
                    <a:cubicBezTo>
                      <a:pt x="181" y="1665"/>
                      <a:pt x="213" y="1750"/>
                      <a:pt x="209" y="1842"/>
                    </a:cubicBezTo>
                    <a:cubicBezTo>
                      <a:pt x="209" y="1859"/>
                      <a:pt x="217" y="1863"/>
                      <a:pt x="232" y="1864"/>
                    </a:cubicBezTo>
                    <a:cubicBezTo>
                      <a:pt x="314" y="1873"/>
                      <a:pt x="395" y="1883"/>
                      <a:pt x="477" y="1893"/>
                    </a:cubicBezTo>
                    <a:cubicBezTo>
                      <a:pt x="616" y="1911"/>
                      <a:pt x="755" y="1929"/>
                      <a:pt x="894" y="1947"/>
                    </a:cubicBezTo>
                    <a:cubicBezTo>
                      <a:pt x="942" y="1953"/>
                      <a:pt x="942" y="1953"/>
                      <a:pt x="961" y="1907"/>
                    </a:cubicBezTo>
                    <a:cubicBezTo>
                      <a:pt x="993" y="1827"/>
                      <a:pt x="1031" y="1748"/>
                      <a:pt x="1058" y="1666"/>
                    </a:cubicBezTo>
                    <a:cubicBezTo>
                      <a:pt x="1119" y="1477"/>
                      <a:pt x="1176" y="1287"/>
                      <a:pt x="1172" y="10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1" name="Freeform 8">
                <a:extLst>
                  <a:ext uri="{FF2B5EF4-FFF2-40B4-BE49-F238E27FC236}">
                    <a16:creationId xmlns:a16="http://schemas.microsoft.com/office/drawing/2014/main" id="{FFCC3426-F544-4B14-8166-5232D25E4203}"/>
                  </a:ext>
                </a:extLst>
              </p:cNvPr>
              <p:cNvSpPr>
                <a:spLocks/>
              </p:cNvSpPr>
              <p:nvPr/>
            </p:nvSpPr>
            <p:spPr bwMode="auto">
              <a:xfrm>
                <a:off x="3130187" y="5700645"/>
                <a:ext cx="491933" cy="587442"/>
              </a:xfrm>
              <a:custGeom>
                <a:avLst/>
                <a:gdLst>
                  <a:gd name="T0" fmla="*/ 0 w 821"/>
                  <a:gd name="T1" fmla="*/ 562 h 987"/>
                  <a:gd name="T2" fmla="*/ 49 w 821"/>
                  <a:gd name="T3" fmla="*/ 795 h 987"/>
                  <a:gd name="T4" fmla="*/ 164 w 821"/>
                  <a:gd name="T5" fmla="*/ 915 h 987"/>
                  <a:gd name="T6" fmla="*/ 487 w 821"/>
                  <a:gd name="T7" fmla="*/ 964 h 987"/>
                  <a:gd name="T8" fmla="*/ 635 w 821"/>
                  <a:gd name="T9" fmla="*/ 879 h 987"/>
                  <a:gd name="T10" fmla="*/ 771 w 821"/>
                  <a:gd name="T11" fmla="*/ 574 h 987"/>
                  <a:gd name="T12" fmla="*/ 819 w 821"/>
                  <a:gd name="T13" fmla="*/ 138 h 987"/>
                  <a:gd name="T14" fmla="*/ 795 w 821"/>
                  <a:gd name="T15" fmla="*/ 102 h 987"/>
                  <a:gd name="T16" fmla="*/ 658 w 821"/>
                  <a:gd name="T17" fmla="*/ 81 h 987"/>
                  <a:gd name="T18" fmla="*/ 421 w 821"/>
                  <a:gd name="T19" fmla="*/ 43 h 987"/>
                  <a:gd name="T20" fmla="*/ 336 w 821"/>
                  <a:gd name="T21" fmla="*/ 33 h 987"/>
                  <a:gd name="T22" fmla="*/ 143 w 821"/>
                  <a:gd name="T23" fmla="*/ 3 h 987"/>
                  <a:gd name="T24" fmla="*/ 108 w 821"/>
                  <a:gd name="T25" fmla="*/ 25 h 987"/>
                  <a:gd name="T26" fmla="*/ 45 w 821"/>
                  <a:gd name="T27" fmla="*/ 264 h 987"/>
                  <a:gd name="T28" fmla="*/ 3 w 821"/>
                  <a:gd name="T29" fmla="*/ 515 h 987"/>
                  <a:gd name="T30" fmla="*/ 0 w 821"/>
                  <a:gd name="T31" fmla="*/ 562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1" h="987">
                    <a:moveTo>
                      <a:pt x="0" y="562"/>
                    </a:moveTo>
                    <a:cubicBezTo>
                      <a:pt x="2" y="647"/>
                      <a:pt x="11" y="724"/>
                      <a:pt x="49" y="795"/>
                    </a:cubicBezTo>
                    <a:cubicBezTo>
                      <a:pt x="75" y="845"/>
                      <a:pt x="113" y="887"/>
                      <a:pt x="164" y="915"/>
                    </a:cubicBezTo>
                    <a:cubicBezTo>
                      <a:pt x="265" y="970"/>
                      <a:pt x="374" y="987"/>
                      <a:pt x="487" y="964"/>
                    </a:cubicBezTo>
                    <a:cubicBezTo>
                      <a:pt x="545" y="952"/>
                      <a:pt x="595" y="923"/>
                      <a:pt x="635" y="879"/>
                    </a:cubicBezTo>
                    <a:cubicBezTo>
                      <a:pt x="715" y="793"/>
                      <a:pt x="747" y="686"/>
                      <a:pt x="771" y="574"/>
                    </a:cubicBezTo>
                    <a:cubicBezTo>
                      <a:pt x="802" y="430"/>
                      <a:pt x="802" y="283"/>
                      <a:pt x="819" y="138"/>
                    </a:cubicBezTo>
                    <a:cubicBezTo>
                      <a:pt x="821" y="117"/>
                      <a:pt x="816" y="105"/>
                      <a:pt x="795" y="102"/>
                    </a:cubicBezTo>
                    <a:cubicBezTo>
                      <a:pt x="750" y="95"/>
                      <a:pt x="704" y="89"/>
                      <a:pt x="658" y="81"/>
                    </a:cubicBezTo>
                    <a:cubicBezTo>
                      <a:pt x="579" y="69"/>
                      <a:pt x="500" y="56"/>
                      <a:pt x="421" y="43"/>
                    </a:cubicBezTo>
                    <a:cubicBezTo>
                      <a:pt x="393" y="39"/>
                      <a:pt x="364" y="37"/>
                      <a:pt x="336" y="33"/>
                    </a:cubicBezTo>
                    <a:cubicBezTo>
                      <a:pt x="272" y="23"/>
                      <a:pt x="207" y="13"/>
                      <a:pt x="143" y="3"/>
                    </a:cubicBezTo>
                    <a:cubicBezTo>
                      <a:pt x="124" y="0"/>
                      <a:pt x="113" y="5"/>
                      <a:pt x="108" y="25"/>
                    </a:cubicBezTo>
                    <a:cubicBezTo>
                      <a:pt x="88" y="105"/>
                      <a:pt x="63" y="184"/>
                      <a:pt x="45" y="264"/>
                    </a:cubicBezTo>
                    <a:cubicBezTo>
                      <a:pt x="28" y="347"/>
                      <a:pt x="16" y="431"/>
                      <a:pt x="3" y="515"/>
                    </a:cubicBezTo>
                    <a:cubicBezTo>
                      <a:pt x="0" y="532"/>
                      <a:pt x="0" y="550"/>
                      <a:pt x="0"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17" name="Group 16">
              <a:extLst>
                <a:ext uri="{FF2B5EF4-FFF2-40B4-BE49-F238E27FC236}">
                  <a16:creationId xmlns:a16="http://schemas.microsoft.com/office/drawing/2014/main" id="{F7F2EB9A-0C43-475F-A47A-6F2C46F03C57}"/>
                </a:ext>
              </a:extLst>
            </p:cNvPr>
            <p:cNvGrpSpPr/>
            <p:nvPr/>
          </p:nvGrpSpPr>
          <p:grpSpPr>
            <a:xfrm rot="21344680">
              <a:off x="2043326" y="1899439"/>
              <a:ext cx="703343" cy="1831715"/>
              <a:chOff x="2043326" y="4456372"/>
              <a:chExt cx="703343" cy="1831715"/>
            </a:xfrm>
            <a:grpFill/>
          </p:grpSpPr>
          <p:sp>
            <p:nvSpPr>
              <p:cNvPr id="18" name="Freeform 5">
                <a:extLst>
                  <a:ext uri="{FF2B5EF4-FFF2-40B4-BE49-F238E27FC236}">
                    <a16:creationId xmlns:a16="http://schemas.microsoft.com/office/drawing/2014/main" id="{5088D7B1-955C-4C38-9ECF-8865295A3AEB}"/>
                  </a:ext>
                </a:extLst>
              </p:cNvPr>
              <p:cNvSpPr>
                <a:spLocks/>
              </p:cNvSpPr>
              <p:nvPr/>
            </p:nvSpPr>
            <p:spPr bwMode="auto">
              <a:xfrm>
                <a:off x="2043326" y="4456372"/>
                <a:ext cx="703343" cy="1161411"/>
              </a:xfrm>
              <a:custGeom>
                <a:avLst/>
                <a:gdLst>
                  <a:gd name="T0" fmla="*/ 4 w 1176"/>
                  <a:gd name="T1" fmla="*/ 1085 h 1953"/>
                  <a:gd name="T2" fmla="*/ 55 w 1176"/>
                  <a:gd name="T3" fmla="*/ 707 h 1953"/>
                  <a:gd name="T4" fmla="*/ 196 w 1176"/>
                  <a:gd name="T5" fmla="*/ 349 h 1953"/>
                  <a:gd name="T6" fmla="*/ 434 w 1176"/>
                  <a:gd name="T7" fmla="*/ 79 h 1953"/>
                  <a:gd name="T8" fmla="*/ 713 w 1176"/>
                  <a:gd name="T9" fmla="*/ 23 h 1953"/>
                  <a:gd name="T10" fmla="*/ 888 w 1176"/>
                  <a:gd name="T11" fmla="*/ 136 h 1953"/>
                  <a:gd name="T12" fmla="*/ 1070 w 1176"/>
                  <a:gd name="T13" fmla="*/ 467 h 1953"/>
                  <a:gd name="T14" fmla="*/ 1172 w 1176"/>
                  <a:gd name="T15" fmla="*/ 994 h 1953"/>
                  <a:gd name="T16" fmla="*/ 1132 w 1176"/>
                  <a:gd name="T17" fmla="*/ 1287 h 1953"/>
                  <a:gd name="T18" fmla="*/ 1025 w 1176"/>
                  <a:gd name="T19" fmla="*/ 1580 h 1953"/>
                  <a:gd name="T20" fmla="*/ 967 w 1176"/>
                  <a:gd name="T21" fmla="*/ 1842 h 1953"/>
                  <a:gd name="T22" fmla="*/ 944 w 1176"/>
                  <a:gd name="T23" fmla="*/ 1864 h 1953"/>
                  <a:gd name="T24" fmla="*/ 700 w 1176"/>
                  <a:gd name="T25" fmla="*/ 1893 h 1953"/>
                  <a:gd name="T26" fmla="*/ 282 w 1176"/>
                  <a:gd name="T27" fmla="*/ 1947 h 1953"/>
                  <a:gd name="T28" fmla="*/ 216 w 1176"/>
                  <a:gd name="T29" fmla="*/ 1907 h 1953"/>
                  <a:gd name="T30" fmla="*/ 119 w 1176"/>
                  <a:gd name="T31" fmla="*/ 1666 h 1953"/>
                  <a:gd name="T32" fmla="*/ 4 w 1176"/>
                  <a:gd name="T33" fmla="*/ 1085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6" h="1953">
                    <a:moveTo>
                      <a:pt x="4" y="1085"/>
                    </a:moveTo>
                    <a:cubicBezTo>
                      <a:pt x="3" y="957"/>
                      <a:pt x="24" y="832"/>
                      <a:pt x="55" y="707"/>
                    </a:cubicBezTo>
                    <a:cubicBezTo>
                      <a:pt x="85" y="581"/>
                      <a:pt x="132" y="462"/>
                      <a:pt x="196" y="349"/>
                    </a:cubicBezTo>
                    <a:cubicBezTo>
                      <a:pt x="256" y="244"/>
                      <a:pt x="331" y="149"/>
                      <a:pt x="434" y="79"/>
                    </a:cubicBezTo>
                    <a:cubicBezTo>
                      <a:pt x="518" y="21"/>
                      <a:pt x="613" y="0"/>
                      <a:pt x="713" y="23"/>
                    </a:cubicBezTo>
                    <a:cubicBezTo>
                      <a:pt x="782" y="39"/>
                      <a:pt x="840" y="82"/>
                      <a:pt x="888" y="136"/>
                    </a:cubicBezTo>
                    <a:cubicBezTo>
                      <a:pt x="975" y="232"/>
                      <a:pt x="1029" y="347"/>
                      <a:pt x="1070" y="467"/>
                    </a:cubicBezTo>
                    <a:cubicBezTo>
                      <a:pt x="1129" y="637"/>
                      <a:pt x="1166" y="813"/>
                      <a:pt x="1172" y="994"/>
                    </a:cubicBezTo>
                    <a:cubicBezTo>
                      <a:pt x="1176" y="1094"/>
                      <a:pt x="1165" y="1192"/>
                      <a:pt x="1132" y="1287"/>
                    </a:cubicBezTo>
                    <a:cubicBezTo>
                      <a:pt x="1098" y="1385"/>
                      <a:pt x="1059" y="1482"/>
                      <a:pt x="1025" y="1580"/>
                    </a:cubicBezTo>
                    <a:cubicBezTo>
                      <a:pt x="996" y="1665"/>
                      <a:pt x="964" y="1750"/>
                      <a:pt x="967" y="1842"/>
                    </a:cubicBezTo>
                    <a:cubicBezTo>
                      <a:pt x="968" y="1859"/>
                      <a:pt x="959" y="1863"/>
                      <a:pt x="944" y="1864"/>
                    </a:cubicBezTo>
                    <a:cubicBezTo>
                      <a:pt x="862" y="1873"/>
                      <a:pt x="781" y="1883"/>
                      <a:pt x="700" y="1893"/>
                    </a:cubicBezTo>
                    <a:cubicBezTo>
                      <a:pt x="560" y="1911"/>
                      <a:pt x="421" y="1929"/>
                      <a:pt x="282" y="1947"/>
                    </a:cubicBezTo>
                    <a:cubicBezTo>
                      <a:pt x="235" y="1953"/>
                      <a:pt x="235" y="1953"/>
                      <a:pt x="216" y="1907"/>
                    </a:cubicBezTo>
                    <a:cubicBezTo>
                      <a:pt x="183" y="1827"/>
                      <a:pt x="145" y="1748"/>
                      <a:pt x="119" y="1666"/>
                    </a:cubicBezTo>
                    <a:cubicBezTo>
                      <a:pt x="57" y="1477"/>
                      <a:pt x="0" y="1287"/>
                      <a:pt x="4" y="10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19" name="Freeform 6">
                <a:extLst>
                  <a:ext uri="{FF2B5EF4-FFF2-40B4-BE49-F238E27FC236}">
                    <a16:creationId xmlns:a16="http://schemas.microsoft.com/office/drawing/2014/main" id="{01E9CED9-886A-4C31-84C5-16D40806BF9E}"/>
                  </a:ext>
                </a:extLst>
              </p:cNvPr>
              <p:cNvSpPr>
                <a:spLocks/>
              </p:cNvSpPr>
              <p:nvPr/>
            </p:nvSpPr>
            <p:spPr bwMode="auto">
              <a:xfrm>
                <a:off x="2222210" y="5700645"/>
                <a:ext cx="491933" cy="587442"/>
              </a:xfrm>
              <a:custGeom>
                <a:avLst/>
                <a:gdLst>
                  <a:gd name="T0" fmla="*/ 821 w 821"/>
                  <a:gd name="T1" fmla="*/ 562 h 987"/>
                  <a:gd name="T2" fmla="*/ 773 w 821"/>
                  <a:gd name="T3" fmla="*/ 795 h 987"/>
                  <a:gd name="T4" fmla="*/ 658 w 821"/>
                  <a:gd name="T5" fmla="*/ 915 h 987"/>
                  <a:gd name="T6" fmla="*/ 334 w 821"/>
                  <a:gd name="T7" fmla="*/ 964 h 987"/>
                  <a:gd name="T8" fmla="*/ 186 w 821"/>
                  <a:gd name="T9" fmla="*/ 879 h 987"/>
                  <a:gd name="T10" fmla="*/ 50 w 821"/>
                  <a:gd name="T11" fmla="*/ 574 h 987"/>
                  <a:gd name="T12" fmla="*/ 2 w 821"/>
                  <a:gd name="T13" fmla="*/ 138 h 987"/>
                  <a:gd name="T14" fmla="*/ 26 w 821"/>
                  <a:gd name="T15" fmla="*/ 102 h 987"/>
                  <a:gd name="T16" fmla="*/ 163 w 821"/>
                  <a:gd name="T17" fmla="*/ 81 h 987"/>
                  <a:gd name="T18" fmla="*/ 400 w 821"/>
                  <a:gd name="T19" fmla="*/ 43 h 987"/>
                  <a:gd name="T20" fmla="*/ 485 w 821"/>
                  <a:gd name="T21" fmla="*/ 33 h 987"/>
                  <a:gd name="T22" fmla="*/ 678 w 821"/>
                  <a:gd name="T23" fmla="*/ 3 h 987"/>
                  <a:gd name="T24" fmla="*/ 713 w 821"/>
                  <a:gd name="T25" fmla="*/ 25 h 987"/>
                  <a:gd name="T26" fmla="*/ 776 w 821"/>
                  <a:gd name="T27" fmla="*/ 264 h 987"/>
                  <a:gd name="T28" fmla="*/ 819 w 821"/>
                  <a:gd name="T29" fmla="*/ 515 h 987"/>
                  <a:gd name="T30" fmla="*/ 821 w 821"/>
                  <a:gd name="T31" fmla="*/ 562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1" h="987">
                    <a:moveTo>
                      <a:pt x="821" y="562"/>
                    </a:moveTo>
                    <a:cubicBezTo>
                      <a:pt x="820" y="647"/>
                      <a:pt x="810" y="724"/>
                      <a:pt x="773" y="795"/>
                    </a:cubicBezTo>
                    <a:cubicBezTo>
                      <a:pt x="746" y="845"/>
                      <a:pt x="708" y="887"/>
                      <a:pt x="658" y="915"/>
                    </a:cubicBezTo>
                    <a:cubicBezTo>
                      <a:pt x="556" y="970"/>
                      <a:pt x="448" y="987"/>
                      <a:pt x="334" y="964"/>
                    </a:cubicBezTo>
                    <a:cubicBezTo>
                      <a:pt x="276" y="952"/>
                      <a:pt x="226" y="923"/>
                      <a:pt x="186" y="879"/>
                    </a:cubicBezTo>
                    <a:cubicBezTo>
                      <a:pt x="106" y="793"/>
                      <a:pt x="74" y="686"/>
                      <a:pt x="50" y="574"/>
                    </a:cubicBezTo>
                    <a:cubicBezTo>
                      <a:pt x="19" y="430"/>
                      <a:pt x="19" y="283"/>
                      <a:pt x="2" y="138"/>
                    </a:cubicBezTo>
                    <a:cubicBezTo>
                      <a:pt x="0" y="117"/>
                      <a:pt x="5" y="105"/>
                      <a:pt x="26" y="102"/>
                    </a:cubicBezTo>
                    <a:cubicBezTo>
                      <a:pt x="72" y="95"/>
                      <a:pt x="118" y="89"/>
                      <a:pt x="163" y="81"/>
                    </a:cubicBezTo>
                    <a:cubicBezTo>
                      <a:pt x="242" y="69"/>
                      <a:pt x="321" y="56"/>
                      <a:pt x="400" y="43"/>
                    </a:cubicBezTo>
                    <a:cubicBezTo>
                      <a:pt x="428" y="39"/>
                      <a:pt x="457" y="37"/>
                      <a:pt x="485" y="33"/>
                    </a:cubicBezTo>
                    <a:cubicBezTo>
                      <a:pt x="550" y="23"/>
                      <a:pt x="614" y="13"/>
                      <a:pt x="678" y="3"/>
                    </a:cubicBezTo>
                    <a:cubicBezTo>
                      <a:pt x="697" y="0"/>
                      <a:pt x="708" y="5"/>
                      <a:pt x="713" y="25"/>
                    </a:cubicBezTo>
                    <a:cubicBezTo>
                      <a:pt x="734" y="105"/>
                      <a:pt x="758" y="184"/>
                      <a:pt x="776" y="264"/>
                    </a:cubicBezTo>
                    <a:cubicBezTo>
                      <a:pt x="794" y="347"/>
                      <a:pt x="805" y="431"/>
                      <a:pt x="819" y="515"/>
                    </a:cubicBezTo>
                    <a:cubicBezTo>
                      <a:pt x="821" y="532"/>
                      <a:pt x="821" y="550"/>
                      <a:pt x="821"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20" name="Group 19">
              <a:extLst>
                <a:ext uri="{FF2B5EF4-FFF2-40B4-BE49-F238E27FC236}">
                  <a16:creationId xmlns:a16="http://schemas.microsoft.com/office/drawing/2014/main" id="{9A4A522B-134B-455F-84E0-003CC0036349}"/>
                </a:ext>
              </a:extLst>
            </p:cNvPr>
            <p:cNvGrpSpPr/>
            <p:nvPr/>
          </p:nvGrpSpPr>
          <p:grpSpPr>
            <a:xfrm rot="219926">
              <a:off x="3012995" y="498205"/>
              <a:ext cx="703343" cy="1831715"/>
              <a:chOff x="3097662" y="4456372"/>
              <a:chExt cx="703343" cy="1831715"/>
            </a:xfrm>
            <a:grpFill/>
          </p:grpSpPr>
          <p:sp>
            <p:nvSpPr>
              <p:cNvPr id="21" name="Freeform 7">
                <a:extLst>
                  <a:ext uri="{FF2B5EF4-FFF2-40B4-BE49-F238E27FC236}">
                    <a16:creationId xmlns:a16="http://schemas.microsoft.com/office/drawing/2014/main" id="{06DA823C-FD72-4FC3-A339-5FCC8EFDE805}"/>
                  </a:ext>
                </a:extLst>
              </p:cNvPr>
              <p:cNvSpPr>
                <a:spLocks/>
              </p:cNvSpPr>
              <p:nvPr/>
            </p:nvSpPr>
            <p:spPr bwMode="auto">
              <a:xfrm>
                <a:off x="3097662" y="4456372"/>
                <a:ext cx="703343" cy="1161411"/>
              </a:xfrm>
              <a:custGeom>
                <a:avLst/>
                <a:gdLst>
                  <a:gd name="T0" fmla="*/ 1172 w 1176"/>
                  <a:gd name="T1" fmla="*/ 1085 h 1953"/>
                  <a:gd name="T2" fmla="*/ 1122 w 1176"/>
                  <a:gd name="T3" fmla="*/ 707 h 1953"/>
                  <a:gd name="T4" fmla="*/ 980 w 1176"/>
                  <a:gd name="T5" fmla="*/ 349 h 1953"/>
                  <a:gd name="T6" fmla="*/ 743 w 1176"/>
                  <a:gd name="T7" fmla="*/ 79 h 1953"/>
                  <a:gd name="T8" fmla="*/ 464 w 1176"/>
                  <a:gd name="T9" fmla="*/ 23 h 1953"/>
                  <a:gd name="T10" fmla="*/ 288 w 1176"/>
                  <a:gd name="T11" fmla="*/ 136 h 1953"/>
                  <a:gd name="T12" fmla="*/ 106 w 1176"/>
                  <a:gd name="T13" fmla="*/ 467 h 1953"/>
                  <a:gd name="T14" fmla="*/ 4 w 1176"/>
                  <a:gd name="T15" fmla="*/ 994 h 1953"/>
                  <a:gd name="T16" fmla="*/ 44 w 1176"/>
                  <a:gd name="T17" fmla="*/ 1287 h 1953"/>
                  <a:gd name="T18" fmla="*/ 151 w 1176"/>
                  <a:gd name="T19" fmla="*/ 1580 h 1953"/>
                  <a:gd name="T20" fmla="*/ 209 w 1176"/>
                  <a:gd name="T21" fmla="*/ 1842 h 1953"/>
                  <a:gd name="T22" fmla="*/ 232 w 1176"/>
                  <a:gd name="T23" fmla="*/ 1864 h 1953"/>
                  <a:gd name="T24" fmla="*/ 477 w 1176"/>
                  <a:gd name="T25" fmla="*/ 1893 h 1953"/>
                  <a:gd name="T26" fmla="*/ 894 w 1176"/>
                  <a:gd name="T27" fmla="*/ 1947 h 1953"/>
                  <a:gd name="T28" fmla="*/ 961 w 1176"/>
                  <a:gd name="T29" fmla="*/ 1907 h 1953"/>
                  <a:gd name="T30" fmla="*/ 1058 w 1176"/>
                  <a:gd name="T31" fmla="*/ 1666 h 1953"/>
                  <a:gd name="T32" fmla="*/ 1172 w 1176"/>
                  <a:gd name="T33" fmla="*/ 1085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6" h="1953">
                    <a:moveTo>
                      <a:pt x="1172" y="1085"/>
                    </a:moveTo>
                    <a:cubicBezTo>
                      <a:pt x="1173" y="957"/>
                      <a:pt x="1152" y="832"/>
                      <a:pt x="1122" y="707"/>
                    </a:cubicBezTo>
                    <a:cubicBezTo>
                      <a:pt x="1091" y="581"/>
                      <a:pt x="1044" y="462"/>
                      <a:pt x="980" y="349"/>
                    </a:cubicBezTo>
                    <a:cubicBezTo>
                      <a:pt x="920" y="244"/>
                      <a:pt x="845" y="149"/>
                      <a:pt x="743" y="79"/>
                    </a:cubicBezTo>
                    <a:cubicBezTo>
                      <a:pt x="658" y="21"/>
                      <a:pt x="563" y="0"/>
                      <a:pt x="464" y="23"/>
                    </a:cubicBezTo>
                    <a:cubicBezTo>
                      <a:pt x="394" y="39"/>
                      <a:pt x="337" y="82"/>
                      <a:pt x="288" y="136"/>
                    </a:cubicBezTo>
                    <a:cubicBezTo>
                      <a:pt x="201" y="232"/>
                      <a:pt x="147" y="347"/>
                      <a:pt x="106" y="467"/>
                    </a:cubicBezTo>
                    <a:cubicBezTo>
                      <a:pt x="47" y="637"/>
                      <a:pt x="11" y="813"/>
                      <a:pt x="4" y="994"/>
                    </a:cubicBezTo>
                    <a:cubicBezTo>
                      <a:pt x="0" y="1094"/>
                      <a:pt x="11" y="1192"/>
                      <a:pt x="44" y="1287"/>
                    </a:cubicBezTo>
                    <a:cubicBezTo>
                      <a:pt x="78" y="1385"/>
                      <a:pt x="117" y="1482"/>
                      <a:pt x="151" y="1580"/>
                    </a:cubicBezTo>
                    <a:cubicBezTo>
                      <a:pt x="181" y="1665"/>
                      <a:pt x="213" y="1750"/>
                      <a:pt x="209" y="1842"/>
                    </a:cubicBezTo>
                    <a:cubicBezTo>
                      <a:pt x="209" y="1859"/>
                      <a:pt x="217" y="1863"/>
                      <a:pt x="232" y="1864"/>
                    </a:cubicBezTo>
                    <a:cubicBezTo>
                      <a:pt x="314" y="1873"/>
                      <a:pt x="395" y="1883"/>
                      <a:pt x="477" y="1893"/>
                    </a:cubicBezTo>
                    <a:cubicBezTo>
                      <a:pt x="616" y="1911"/>
                      <a:pt x="755" y="1929"/>
                      <a:pt x="894" y="1947"/>
                    </a:cubicBezTo>
                    <a:cubicBezTo>
                      <a:pt x="942" y="1953"/>
                      <a:pt x="942" y="1953"/>
                      <a:pt x="961" y="1907"/>
                    </a:cubicBezTo>
                    <a:cubicBezTo>
                      <a:pt x="993" y="1827"/>
                      <a:pt x="1031" y="1748"/>
                      <a:pt x="1058" y="1666"/>
                    </a:cubicBezTo>
                    <a:cubicBezTo>
                      <a:pt x="1119" y="1477"/>
                      <a:pt x="1176" y="1287"/>
                      <a:pt x="1172" y="10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2" name="Freeform 8">
                <a:extLst>
                  <a:ext uri="{FF2B5EF4-FFF2-40B4-BE49-F238E27FC236}">
                    <a16:creationId xmlns:a16="http://schemas.microsoft.com/office/drawing/2014/main" id="{00346DD7-2E1C-47ED-826B-87A433917CF9}"/>
                  </a:ext>
                </a:extLst>
              </p:cNvPr>
              <p:cNvSpPr>
                <a:spLocks/>
              </p:cNvSpPr>
              <p:nvPr/>
            </p:nvSpPr>
            <p:spPr bwMode="auto">
              <a:xfrm>
                <a:off x="3130187" y="5700645"/>
                <a:ext cx="491933" cy="587442"/>
              </a:xfrm>
              <a:custGeom>
                <a:avLst/>
                <a:gdLst>
                  <a:gd name="T0" fmla="*/ 0 w 821"/>
                  <a:gd name="T1" fmla="*/ 562 h 987"/>
                  <a:gd name="T2" fmla="*/ 49 w 821"/>
                  <a:gd name="T3" fmla="*/ 795 h 987"/>
                  <a:gd name="T4" fmla="*/ 164 w 821"/>
                  <a:gd name="T5" fmla="*/ 915 h 987"/>
                  <a:gd name="T6" fmla="*/ 487 w 821"/>
                  <a:gd name="T7" fmla="*/ 964 h 987"/>
                  <a:gd name="T8" fmla="*/ 635 w 821"/>
                  <a:gd name="T9" fmla="*/ 879 h 987"/>
                  <a:gd name="T10" fmla="*/ 771 w 821"/>
                  <a:gd name="T11" fmla="*/ 574 h 987"/>
                  <a:gd name="T12" fmla="*/ 819 w 821"/>
                  <a:gd name="T13" fmla="*/ 138 h 987"/>
                  <a:gd name="T14" fmla="*/ 795 w 821"/>
                  <a:gd name="T15" fmla="*/ 102 h 987"/>
                  <a:gd name="T16" fmla="*/ 658 w 821"/>
                  <a:gd name="T17" fmla="*/ 81 h 987"/>
                  <a:gd name="T18" fmla="*/ 421 w 821"/>
                  <a:gd name="T19" fmla="*/ 43 h 987"/>
                  <a:gd name="T20" fmla="*/ 336 w 821"/>
                  <a:gd name="T21" fmla="*/ 33 h 987"/>
                  <a:gd name="T22" fmla="*/ 143 w 821"/>
                  <a:gd name="T23" fmla="*/ 3 h 987"/>
                  <a:gd name="T24" fmla="*/ 108 w 821"/>
                  <a:gd name="T25" fmla="*/ 25 h 987"/>
                  <a:gd name="T26" fmla="*/ 45 w 821"/>
                  <a:gd name="T27" fmla="*/ 264 h 987"/>
                  <a:gd name="T28" fmla="*/ 3 w 821"/>
                  <a:gd name="T29" fmla="*/ 515 h 987"/>
                  <a:gd name="T30" fmla="*/ 0 w 821"/>
                  <a:gd name="T31" fmla="*/ 562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1" h="987">
                    <a:moveTo>
                      <a:pt x="0" y="562"/>
                    </a:moveTo>
                    <a:cubicBezTo>
                      <a:pt x="2" y="647"/>
                      <a:pt x="11" y="724"/>
                      <a:pt x="49" y="795"/>
                    </a:cubicBezTo>
                    <a:cubicBezTo>
                      <a:pt x="75" y="845"/>
                      <a:pt x="113" y="887"/>
                      <a:pt x="164" y="915"/>
                    </a:cubicBezTo>
                    <a:cubicBezTo>
                      <a:pt x="265" y="970"/>
                      <a:pt x="374" y="987"/>
                      <a:pt x="487" y="964"/>
                    </a:cubicBezTo>
                    <a:cubicBezTo>
                      <a:pt x="545" y="952"/>
                      <a:pt x="595" y="923"/>
                      <a:pt x="635" y="879"/>
                    </a:cubicBezTo>
                    <a:cubicBezTo>
                      <a:pt x="715" y="793"/>
                      <a:pt x="747" y="686"/>
                      <a:pt x="771" y="574"/>
                    </a:cubicBezTo>
                    <a:cubicBezTo>
                      <a:pt x="802" y="430"/>
                      <a:pt x="802" y="283"/>
                      <a:pt x="819" y="138"/>
                    </a:cubicBezTo>
                    <a:cubicBezTo>
                      <a:pt x="821" y="117"/>
                      <a:pt x="816" y="105"/>
                      <a:pt x="795" y="102"/>
                    </a:cubicBezTo>
                    <a:cubicBezTo>
                      <a:pt x="750" y="95"/>
                      <a:pt x="704" y="89"/>
                      <a:pt x="658" y="81"/>
                    </a:cubicBezTo>
                    <a:cubicBezTo>
                      <a:pt x="579" y="69"/>
                      <a:pt x="500" y="56"/>
                      <a:pt x="421" y="43"/>
                    </a:cubicBezTo>
                    <a:cubicBezTo>
                      <a:pt x="393" y="39"/>
                      <a:pt x="364" y="37"/>
                      <a:pt x="336" y="33"/>
                    </a:cubicBezTo>
                    <a:cubicBezTo>
                      <a:pt x="272" y="23"/>
                      <a:pt x="207" y="13"/>
                      <a:pt x="143" y="3"/>
                    </a:cubicBezTo>
                    <a:cubicBezTo>
                      <a:pt x="124" y="0"/>
                      <a:pt x="113" y="5"/>
                      <a:pt x="108" y="25"/>
                    </a:cubicBezTo>
                    <a:cubicBezTo>
                      <a:pt x="88" y="105"/>
                      <a:pt x="63" y="184"/>
                      <a:pt x="45" y="264"/>
                    </a:cubicBezTo>
                    <a:cubicBezTo>
                      <a:pt x="28" y="347"/>
                      <a:pt x="16" y="431"/>
                      <a:pt x="3" y="515"/>
                    </a:cubicBezTo>
                    <a:cubicBezTo>
                      <a:pt x="0" y="532"/>
                      <a:pt x="0" y="550"/>
                      <a:pt x="0"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376D1922-63F1-4651-90AD-8D83DEFC66AE}"/>
                </a:ext>
              </a:extLst>
            </p:cNvPr>
            <p:cNvGrpSpPr/>
            <p:nvPr/>
          </p:nvGrpSpPr>
          <p:grpSpPr>
            <a:xfrm rot="21344680">
              <a:off x="2043326" y="-1087338"/>
              <a:ext cx="703343" cy="1831715"/>
              <a:chOff x="2043326" y="4456372"/>
              <a:chExt cx="703343" cy="1831715"/>
            </a:xfrm>
            <a:grpFill/>
          </p:grpSpPr>
          <p:sp>
            <p:nvSpPr>
              <p:cNvPr id="24" name="Freeform 5">
                <a:extLst>
                  <a:ext uri="{FF2B5EF4-FFF2-40B4-BE49-F238E27FC236}">
                    <a16:creationId xmlns:a16="http://schemas.microsoft.com/office/drawing/2014/main" id="{33DA7191-722D-41D1-A7D2-09A9C299FA87}"/>
                  </a:ext>
                </a:extLst>
              </p:cNvPr>
              <p:cNvSpPr>
                <a:spLocks/>
              </p:cNvSpPr>
              <p:nvPr/>
            </p:nvSpPr>
            <p:spPr bwMode="auto">
              <a:xfrm>
                <a:off x="2043326" y="4456372"/>
                <a:ext cx="703343" cy="1161411"/>
              </a:xfrm>
              <a:custGeom>
                <a:avLst/>
                <a:gdLst>
                  <a:gd name="T0" fmla="*/ 4 w 1176"/>
                  <a:gd name="T1" fmla="*/ 1085 h 1953"/>
                  <a:gd name="T2" fmla="*/ 55 w 1176"/>
                  <a:gd name="T3" fmla="*/ 707 h 1953"/>
                  <a:gd name="T4" fmla="*/ 196 w 1176"/>
                  <a:gd name="T5" fmla="*/ 349 h 1953"/>
                  <a:gd name="T6" fmla="*/ 434 w 1176"/>
                  <a:gd name="T7" fmla="*/ 79 h 1953"/>
                  <a:gd name="T8" fmla="*/ 713 w 1176"/>
                  <a:gd name="T9" fmla="*/ 23 h 1953"/>
                  <a:gd name="T10" fmla="*/ 888 w 1176"/>
                  <a:gd name="T11" fmla="*/ 136 h 1953"/>
                  <a:gd name="T12" fmla="*/ 1070 w 1176"/>
                  <a:gd name="T13" fmla="*/ 467 h 1953"/>
                  <a:gd name="T14" fmla="*/ 1172 w 1176"/>
                  <a:gd name="T15" fmla="*/ 994 h 1953"/>
                  <a:gd name="T16" fmla="*/ 1132 w 1176"/>
                  <a:gd name="T17" fmla="*/ 1287 h 1953"/>
                  <a:gd name="T18" fmla="*/ 1025 w 1176"/>
                  <a:gd name="T19" fmla="*/ 1580 h 1953"/>
                  <a:gd name="T20" fmla="*/ 967 w 1176"/>
                  <a:gd name="T21" fmla="*/ 1842 h 1953"/>
                  <a:gd name="T22" fmla="*/ 944 w 1176"/>
                  <a:gd name="T23" fmla="*/ 1864 h 1953"/>
                  <a:gd name="T24" fmla="*/ 700 w 1176"/>
                  <a:gd name="T25" fmla="*/ 1893 h 1953"/>
                  <a:gd name="T26" fmla="*/ 282 w 1176"/>
                  <a:gd name="T27" fmla="*/ 1947 h 1953"/>
                  <a:gd name="T28" fmla="*/ 216 w 1176"/>
                  <a:gd name="T29" fmla="*/ 1907 h 1953"/>
                  <a:gd name="T30" fmla="*/ 119 w 1176"/>
                  <a:gd name="T31" fmla="*/ 1666 h 1953"/>
                  <a:gd name="T32" fmla="*/ 4 w 1176"/>
                  <a:gd name="T33" fmla="*/ 1085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6" h="1953">
                    <a:moveTo>
                      <a:pt x="4" y="1085"/>
                    </a:moveTo>
                    <a:cubicBezTo>
                      <a:pt x="3" y="957"/>
                      <a:pt x="24" y="832"/>
                      <a:pt x="55" y="707"/>
                    </a:cubicBezTo>
                    <a:cubicBezTo>
                      <a:pt x="85" y="581"/>
                      <a:pt x="132" y="462"/>
                      <a:pt x="196" y="349"/>
                    </a:cubicBezTo>
                    <a:cubicBezTo>
                      <a:pt x="256" y="244"/>
                      <a:pt x="331" y="149"/>
                      <a:pt x="434" y="79"/>
                    </a:cubicBezTo>
                    <a:cubicBezTo>
                      <a:pt x="518" y="21"/>
                      <a:pt x="613" y="0"/>
                      <a:pt x="713" y="23"/>
                    </a:cubicBezTo>
                    <a:cubicBezTo>
                      <a:pt x="782" y="39"/>
                      <a:pt x="840" y="82"/>
                      <a:pt x="888" y="136"/>
                    </a:cubicBezTo>
                    <a:cubicBezTo>
                      <a:pt x="975" y="232"/>
                      <a:pt x="1029" y="347"/>
                      <a:pt x="1070" y="467"/>
                    </a:cubicBezTo>
                    <a:cubicBezTo>
                      <a:pt x="1129" y="637"/>
                      <a:pt x="1166" y="813"/>
                      <a:pt x="1172" y="994"/>
                    </a:cubicBezTo>
                    <a:cubicBezTo>
                      <a:pt x="1176" y="1094"/>
                      <a:pt x="1165" y="1192"/>
                      <a:pt x="1132" y="1287"/>
                    </a:cubicBezTo>
                    <a:cubicBezTo>
                      <a:pt x="1098" y="1385"/>
                      <a:pt x="1059" y="1482"/>
                      <a:pt x="1025" y="1580"/>
                    </a:cubicBezTo>
                    <a:cubicBezTo>
                      <a:pt x="996" y="1665"/>
                      <a:pt x="964" y="1750"/>
                      <a:pt x="967" y="1842"/>
                    </a:cubicBezTo>
                    <a:cubicBezTo>
                      <a:pt x="968" y="1859"/>
                      <a:pt x="959" y="1863"/>
                      <a:pt x="944" y="1864"/>
                    </a:cubicBezTo>
                    <a:cubicBezTo>
                      <a:pt x="862" y="1873"/>
                      <a:pt x="781" y="1883"/>
                      <a:pt x="700" y="1893"/>
                    </a:cubicBezTo>
                    <a:cubicBezTo>
                      <a:pt x="560" y="1911"/>
                      <a:pt x="421" y="1929"/>
                      <a:pt x="282" y="1947"/>
                    </a:cubicBezTo>
                    <a:cubicBezTo>
                      <a:pt x="235" y="1953"/>
                      <a:pt x="235" y="1953"/>
                      <a:pt x="216" y="1907"/>
                    </a:cubicBezTo>
                    <a:cubicBezTo>
                      <a:pt x="183" y="1827"/>
                      <a:pt x="145" y="1748"/>
                      <a:pt x="119" y="1666"/>
                    </a:cubicBezTo>
                    <a:cubicBezTo>
                      <a:pt x="57" y="1477"/>
                      <a:pt x="0" y="1287"/>
                      <a:pt x="4" y="10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5" name="Freeform 6">
                <a:extLst>
                  <a:ext uri="{FF2B5EF4-FFF2-40B4-BE49-F238E27FC236}">
                    <a16:creationId xmlns:a16="http://schemas.microsoft.com/office/drawing/2014/main" id="{29017B88-1266-480C-ADC6-E072937F12FA}"/>
                  </a:ext>
                </a:extLst>
              </p:cNvPr>
              <p:cNvSpPr>
                <a:spLocks/>
              </p:cNvSpPr>
              <p:nvPr/>
            </p:nvSpPr>
            <p:spPr bwMode="auto">
              <a:xfrm>
                <a:off x="2222210" y="5700645"/>
                <a:ext cx="491933" cy="587442"/>
              </a:xfrm>
              <a:custGeom>
                <a:avLst/>
                <a:gdLst>
                  <a:gd name="T0" fmla="*/ 821 w 821"/>
                  <a:gd name="T1" fmla="*/ 562 h 987"/>
                  <a:gd name="T2" fmla="*/ 773 w 821"/>
                  <a:gd name="T3" fmla="*/ 795 h 987"/>
                  <a:gd name="T4" fmla="*/ 658 w 821"/>
                  <a:gd name="T5" fmla="*/ 915 h 987"/>
                  <a:gd name="T6" fmla="*/ 334 w 821"/>
                  <a:gd name="T7" fmla="*/ 964 h 987"/>
                  <a:gd name="T8" fmla="*/ 186 w 821"/>
                  <a:gd name="T9" fmla="*/ 879 h 987"/>
                  <a:gd name="T10" fmla="*/ 50 w 821"/>
                  <a:gd name="T11" fmla="*/ 574 h 987"/>
                  <a:gd name="T12" fmla="*/ 2 w 821"/>
                  <a:gd name="T13" fmla="*/ 138 h 987"/>
                  <a:gd name="T14" fmla="*/ 26 w 821"/>
                  <a:gd name="T15" fmla="*/ 102 h 987"/>
                  <a:gd name="T16" fmla="*/ 163 w 821"/>
                  <a:gd name="T17" fmla="*/ 81 h 987"/>
                  <a:gd name="T18" fmla="*/ 400 w 821"/>
                  <a:gd name="T19" fmla="*/ 43 h 987"/>
                  <a:gd name="T20" fmla="*/ 485 w 821"/>
                  <a:gd name="T21" fmla="*/ 33 h 987"/>
                  <a:gd name="T22" fmla="*/ 678 w 821"/>
                  <a:gd name="T23" fmla="*/ 3 h 987"/>
                  <a:gd name="T24" fmla="*/ 713 w 821"/>
                  <a:gd name="T25" fmla="*/ 25 h 987"/>
                  <a:gd name="T26" fmla="*/ 776 w 821"/>
                  <a:gd name="T27" fmla="*/ 264 h 987"/>
                  <a:gd name="T28" fmla="*/ 819 w 821"/>
                  <a:gd name="T29" fmla="*/ 515 h 987"/>
                  <a:gd name="T30" fmla="*/ 821 w 821"/>
                  <a:gd name="T31" fmla="*/ 562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1" h="987">
                    <a:moveTo>
                      <a:pt x="821" y="562"/>
                    </a:moveTo>
                    <a:cubicBezTo>
                      <a:pt x="820" y="647"/>
                      <a:pt x="810" y="724"/>
                      <a:pt x="773" y="795"/>
                    </a:cubicBezTo>
                    <a:cubicBezTo>
                      <a:pt x="746" y="845"/>
                      <a:pt x="708" y="887"/>
                      <a:pt x="658" y="915"/>
                    </a:cubicBezTo>
                    <a:cubicBezTo>
                      <a:pt x="556" y="970"/>
                      <a:pt x="448" y="987"/>
                      <a:pt x="334" y="964"/>
                    </a:cubicBezTo>
                    <a:cubicBezTo>
                      <a:pt x="276" y="952"/>
                      <a:pt x="226" y="923"/>
                      <a:pt x="186" y="879"/>
                    </a:cubicBezTo>
                    <a:cubicBezTo>
                      <a:pt x="106" y="793"/>
                      <a:pt x="74" y="686"/>
                      <a:pt x="50" y="574"/>
                    </a:cubicBezTo>
                    <a:cubicBezTo>
                      <a:pt x="19" y="430"/>
                      <a:pt x="19" y="283"/>
                      <a:pt x="2" y="138"/>
                    </a:cubicBezTo>
                    <a:cubicBezTo>
                      <a:pt x="0" y="117"/>
                      <a:pt x="5" y="105"/>
                      <a:pt x="26" y="102"/>
                    </a:cubicBezTo>
                    <a:cubicBezTo>
                      <a:pt x="72" y="95"/>
                      <a:pt x="118" y="89"/>
                      <a:pt x="163" y="81"/>
                    </a:cubicBezTo>
                    <a:cubicBezTo>
                      <a:pt x="242" y="69"/>
                      <a:pt x="321" y="56"/>
                      <a:pt x="400" y="43"/>
                    </a:cubicBezTo>
                    <a:cubicBezTo>
                      <a:pt x="428" y="39"/>
                      <a:pt x="457" y="37"/>
                      <a:pt x="485" y="33"/>
                    </a:cubicBezTo>
                    <a:cubicBezTo>
                      <a:pt x="550" y="23"/>
                      <a:pt x="614" y="13"/>
                      <a:pt x="678" y="3"/>
                    </a:cubicBezTo>
                    <a:cubicBezTo>
                      <a:pt x="697" y="0"/>
                      <a:pt x="708" y="5"/>
                      <a:pt x="713" y="25"/>
                    </a:cubicBezTo>
                    <a:cubicBezTo>
                      <a:pt x="734" y="105"/>
                      <a:pt x="758" y="184"/>
                      <a:pt x="776" y="264"/>
                    </a:cubicBezTo>
                    <a:cubicBezTo>
                      <a:pt x="794" y="347"/>
                      <a:pt x="805" y="431"/>
                      <a:pt x="819" y="515"/>
                    </a:cubicBezTo>
                    <a:cubicBezTo>
                      <a:pt x="821" y="532"/>
                      <a:pt x="821" y="550"/>
                      <a:pt x="821"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nvGrpSpPr>
            <p:cNvPr id="26" name="Group 25">
              <a:extLst>
                <a:ext uri="{FF2B5EF4-FFF2-40B4-BE49-F238E27FC236}">
                  <a16:creationId xmlns:a16="http://schemas.microsoft.com/office/drawing/2014/main" id="{46F80CBC-1CEC-4C3E-8143-72D22E7D0011}"/>
                </a:ext>
              </a:extLst>
            </p:cNvPr>
            <p:cNvGrpSpPr/>
            <p:nvPr/>
          </p:nvGrpSpPr>
          <p:grpSpPr>
            <a:xfrm rot="219926">
              <a:off x="3012995" y="-2554029"/>
              <a:ext cx="703343" cy="1831715"/>
              <a:chOff x="3097662" y="4456372"/>
              <a:chExt cx="703343" cy="1831715"/>
            </a:xfrm>
            <a:grpFill/>
          </p:grpSpPr>
          <p:sp>
            <p:nvSpPr>
              <p:cNvPr id="27" name="Freeform 7">
                <a:extLst>
                  <a:ext uri="{FF2B5EF4-FFF2-40B4-BE49-F238E27FC236}">
                    <a16:creationId xmlns:a16="http://schemas.microsoft.com/office/drawing/2014/main" id="{BA468E78-5383-4170-AA29-8281EC31A278}"/>
                  </a:ext>
                </a:extLst>
              </p:cNvPr>
              <p:cNvSpPr>
                <a:spLocks/>
              </p:cNvSpPr>
              <p:nvPr/>
            </p:nvSpPr>
            <p:spPr bwMode="auto">
              <a:xfrm>
                <a:off x="3097662" y="4456372"/>
                <a:ext cx="703343" cy="1161411"/>
              </a:xfrm>
              <a:custGeom>
                <a:avLst/>
                <a:gdLst>
                  <a:gd name="T0" fmla="*/ 1172 w 1176"/>
                  <a:gd name="T1" fmla="*/ 1085 h 1953"/>
                  <a:gd name="T2" fmla="*/ 1122 w 1176"/>
                  <a:gd name="T3" fmla="*/ 707 h 1953"/>
                  <a:gd name="T4" fmla="*/ 980 w 1176"/>
                  <a:gd name="T5" fmla="*/ 349 h 1953"/>
                  <a:gd name="T6" fmla="*/ 743 w 1176"/>
                  <a:gd name="T7" fmla="*/ 79 h 1953"/>
                  <a:gd name="T8" fmla="*/ 464 w 1176"/>
                  <a:gd name="T9" fmla="*/ 23 h 1953"/>
                  <a:gd name="T10" fmla="*/ 288 w 1176"/>
                  <a:gd name="T11" fmla="*/ 136 h 1953"/>
                  <a:gd name="T12" fmla="*/ 106 w 1176"/>
                  <a:gd name="T13" fmla="*/ 467 h 1953"/>
                  <a:gd name="T14" fmla="*/ 4 w 1176"/>
                  <a:gd name="T15" fmla="*/ 994 h 1953"/>
                  <a:gd name="T16" fmla="*/ 44 w 1176"/>
                  <a:gd name="T17" fmla="*/ 1287 h 1953"/>
                  <a:gd name="T18" fmla="*/ 151 w 1176"/>
                  <a:gd name="T19" fmla="*/ 1580 h 1953"/>
                  <a:gd name="T20" fmla="*/ 209 w 1176"/>
                  <a:gd name="T21" fmla="*/ 1842 h 1953"/>
                  <a:gd name="T22" fmla="*/ 232 w 1176"/>
                  <a:gd name="T23" fmla="*/ 1864 h 1953"/>
                  <a:gd name="T24" fmla="*/ 477 w 1176"/>
                  <a:gd name="T25" fmla="*/ 1893 h 1953"/>
                  <a:gd name="T26" fmla="*/ 894 w 1176"/>
                  <a:gd name="T27" fmla="*/ 1947 h 1953"/>
                  <a:gd name="T28" fmla="*/ 961 w 1176"/>
                  <a:gd name="T29" fmla="*/ 1907 h 1953"/>
                  <a:gd name="T30" fmla="*/ 1058 w 1176"/>
                  <a:gd name="T31" fmla="*/ 1666 h 1953"/>
                  <a:gd name="T32" fmla="*/ 1172 w 1176"/>
                  <a:gd name="T33" fmla="*/ 1085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6" h="1953">
                    <a:moveTo>
                      <a:pt x="1172" y="1085"/>
                    </a:moveTo>
                    <a:cubicBezTo>
                      <a:pt x="1173" y="957"/>
                      <a:pt x="1152" y="832"/>
                      <a:pt x="1122" y="707"/>
                    </a:cubicBezTo>
                    <a:cubicBezTo>
                      <a:pt x="1091" y="581"/>
                      <a:pt x="1044" y="462"/>
                      <a:pt x="980" y="349"/>
                    </a:cubicBezTo>
                    <a:cubicBezTo>
                      <a:pt x="920" y="244"/>
                      <a:pt x="845" y="149"/>
                      <a:pt x="743" y="79"/>
                    </a:cubicBezTo>
                    <a:cubicBezTo>
                      <a:pt x="658" y="21"/>
                      <a:pt x="563" y="0"/>
                      <a:pt x="464" y="23"/>
                    </a:cubicBezTo>
                    <a:cubicBezTo>
                      <a:pt x="394" y="39"/>
                      <a:pt x="337" y="82"/>
                      <a:pt x="288" y="136"/>
                    </a:cubicBezTo>
                    <a:cubicBezTo>
                      <a:pt x="201" y="232"/>
                      <a:pt x="147" y="347"/>
                      <a:pt x="106" y="467"/>
                    </a:cubicBezTo>
                    <a:cubicBezTo>
                      <a:pt x="47" y="637"/>
                      <a:pt x="11" y="813"/>
                      <a:pt x="4" y="994"/>
                    </a:cubicBezTo>
                    <a:cubicBezTo>
                      <a:pt x="0" y="1094"/>
                      <a:pt x="11" y="1192"/>
                      <a:pt x="44" y="1287"/>
                    </a:cubicBezTo>
                    <a:cubicBezTo>
                      <a:pt x="78" y="1385"/>
                      <a:pt x="117" y="1482"/>
                      <a:pt x="151" y="1580"/>
                    </a:cubicBezTo>
                    <a:cubicBezTo>
                      <a:pt x="181" y="1665"/>
                      <a:pt x="213" y="1750"/>
                      <a:pt x="209" y="1842"/>
                    </a:cubicBezTo>
                    <a:cubicBezTo>
                      <a:pt x="209" y="1859"/>
                      <a:pt x="217" y="1863"/>
                      <a:pt x="232" y="1864"/>
                    </a:cubicBezTo>
                    <a:cubicBezTo>
                      <a:pt x="314" y="1873"/>
                      <a:pt x="395" y="1883"/>
                      <a:pt x="477" y="1893"/>
                    </a:cubicBezTo>
                    <a:cubicBezTo>
                      <a:pt x="616" y="1911"/>
                      <a:pt x="755" y="1929"/>
                      <a:pt x="894" y="1947"/>
                    </a:cubicBezTo>
                    <a:cubicBezTo>
                      <a:pt x="942" y="1953"/>
                      <a:pt x="942" y="1953"/>
                      <a:pt x="961" y="1907"/>
                    </a:cubicBezTo>
                    <a:cubicBezTo>
                      <a:pt x="993" y="1827"/>
                      <a:pt x="1031" y="1748"/>
                      <a:pt x="1058" y="1666"/>
                    </a:cubicBezTo>
                    <a:cubicBezTo>
                      <a:pt x="1119" y="1477"/>
                      <a:pt x="1176" y="1287"/>
                      <a:pt x="1172" y="10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sp>
            <p:nvSpPr>
              <p:cNvPr id="28" name="Freeform 8">
                <a:extLst>
                  <a:ext uri="{FF2B5EF4-FFF2-40B4-BE49-F238E27FC236}">
                    <a16:creationId xmlns:a16="http://schemas.microsoft.com/office/drawing/2014/main" id="{9F49F067-030D-47D8-8B78-5C5E459280CF}"/>
                  </a:ext>
                </a:extLst>
              </p:cNvPr>
              <p:cNvSpPr>
                <a:spLocks/>
              </p:cNvSpPr>
              <p:nvPr/>
            </p:nvSpPr>
            <p:spPr bwMode="auto">
              <a:xfrm>
                <a:off x="3130187" y="5700645"/>
                <a:ext cx="491933" cy="587442"/>
              </a:xfrm>
              <a:custGeom>
                <a:avLst/>
                <a:gdLst>
                  <a:gd name="T0" fmla="*/ 0 w 821"/>
                  <a:gd name="T1" fmla="*/ 562 h 987"/>
                  <a:gd name="T2" fmla="*/ 49 w 821"/>
                  <a:gd name="T3" fmla="*/ 795 h 987"/>
                  <a:gd name="T4" fmla="*/ 164 w 821"/>
                  <a:gd name="T5" fmla="*/ 915 h 987"/>
                  <a:gd name="T6" fmla="*/ 487 w 821"/>
                  <a:gd name="T7" fmla="*/ 964 h 987"/>
                  <a:gd name="T8" fmla="*/ 635 w 821"/>
                  <a:gd name="T9" fmla="*/ 879 h 987"/>
                  <a:gd name="T10" fmla="*/ 771 w 821"/>
                  <a:gd name="T11" fmla="*/ 574 h 987"/>
                  <a:gd name="T12" fmla="*/ 819 w 821"/>
                  <a:gd name="T13" fmla="*/ 138 h 987"/>
                  <a:gd name="T14" fmla="*/ 795 w 821"/>
                  <a:gd name="T15" fmla="*/ 102 h 987"/>
                  <a:gd name="T16" fmla="*/ 658 w 821"/>
                  <a:gd name="T17" fmla="*/ 81 h 987"/>
                  <a:gd name="T18" fmla="*/ 421 w 821"/>
                  <a:gd name="T19" fmla="*/ 43 h 987"/>
                  <a:gd name="T20" fmla="*/ 336 w 821"/>
                  <a:gd name="T21" fmla="*/ 33 h 987"/>
                  <a:gd name="T22" fmla="*/ 143 w 821"/>
                  <a:gd name="T23" fmla="*/ 3 h 987"/>
                  <a:gd name="T24" fmla="*/ 108 w 821"/>
                  <a:gd name="T25" fmla="*/ 25 h 987"/>
                  <a:gd name="T26" fmla="*/ 45 w 821"/>
                  <a:gd name="T27" fmla="*/ 264 h 987"/>
                  <a:gd name="T28" fmla="*/ 3 w 821"/>
                  <a:gd name="T29" fmla="*/ 515 h 987"/>
                  <a:gd name="T30" fmla="*/ 0 w 821"/>
                  <a:gd name="T31" fmla="*/ 562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1" h="987">
                    <a:moveTo>
                      <a:pt x="0" y="562"/>
                    </a:moveTo>
                    <a:cubicBezTo>
                      <a:pt x="2" y="647"/>
                      <a:pt x="11" y="724"/>
                      <a:pt x="49" y="795"/>
                    </a:cubicBezTo>
                    <a:cubicBezTo>
                      <a:pt x="75" y="845"/>
                      <a:pt x="113" y="887"/>
                      <a:pt x="164" y="915"/>
                    </a:cubicBezTo>
                    <a:cubicBezTo>
                      <a:pt x="265" y="970"/>
                      <a:pt x="374" y="987"/>
                      <a:pt x="487" y="964"/>
                    </a:cubicBezTo>
                    <a:cubicBezTo>
                      <a:pt x="545" y="952"/>
                      <a:pt x="595" y="923"/>
                      <a:pt x="635" y="879"/>
                    </a:cubicBezTo>
                    <a:cubicBezTo>
                      <a:pt x="715" y="793"/>
                      <a:pt x="747" y="686"/>
                      <a:pt x="771" y="574"/>
                    </a:cubicBezTo>
                    <a:cubicBezTo>
                      <a:pt x="802" y="430"/>
                      <a:pt x="802" y="283"/>
                      <a:pt x="819" y="138"/>
                    </a:cubicBezTo>
                    <a:cubicBezTo>
                      <a:pt x="821" y="117"/>
                      <a:pt x="816" y="105"/>
                      <a:pt x="795" y="102"/>
                    </a:cubicBezTo>
                    <a:cubicBezTo>
                      <a:pt x="750" y="95"/>
                      <a:pt x="704" y="89"/>
                      <a:pt x="658" y="81"/>
                    </a:cubicBezTo>
                    <a:cubicBezTo>
                      <a:pt x="579" y="69"/>
                      <a:pt x="500" y="56"/>
                      <a:pt x="421" y="43"/>
                    </a:cubicBezTo>
                    <a:cubicBezTo>
                      <a:pt x="393" y="39"/>
                      <a:pt x="364" y="37"/>
                      <a:pt x="336" y="33"/>
                    </a:cubicBezTo>
                    <a:cubicBezTo>
                      <a:pt x="272" y="23"/>
                      <a:pt x="207" y="13"/>
                      <a:pt x="143" y="3"/>
                    </a:cubicBezTo>
                    <a:cubicBezTo>
                      <a:pt x="124" y="0"/>
                      <a:pt x="113" y="5"/>
                      <a:pt x="108" y="25"/>
                    </a:cubicBezTo>
                    <a:cubicBezTo>
                      <a:pt x="88" y="105"/>
                      <a:pt x="63" y="184"/>
                      <a:pt x="45" y="264"/>
                    </a:cubicBezTo>
                    <a:cubicBezTo>
                      <a:pt x="28" y="347"/>
                      <a:pt x="16" y="431"/>
                      <a:pt x="3" y="515"/>
                    </a:cubicBezTo>
                    <a:cubicBezTo>
                      <a:pt x="0" y="532"/>
                      <a:pt x="0" y="550"/>
                      <a:pt x="0" y="5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grpSp>
      <p:sp>
        <p:nvSpPr>
          <p:cNvPr id="38" name="TextBox 37">
            <a:extLst>
              <a:ext uri="{FF2B5EF4-FFF2-40B4-BE49-F238E27FC236}">
                <a16:creationId xmlns:a16="http://schemas.microsoft.com/office/drawing/2014/main" id="{EC8A6F83-39F9-49AA-81CC-E21AB13913CF}"/>
              </a:ext>
            </a:extLst>
          </p:cNvPr>
          <p:cNvSpPr txBox="1"/>
          <p:nvPr/>
        </p:nvSpPr>
        <p:spPr>
          <a:xfrm>
            <a:off x="1070686" y="1152915"/>
            <a:ext cx="2838780" cy="1200329"/>
          </a:xfrm>
          <a:prstGeom prst="rect">
            <a:avLst/>
          </a:prstGeom>
          <a:noFill/>
        </p:spPr>
        <p:txBody>
          <a:bodyPr wrap="square" rtlCol="0">
            <a:spAutoFit/>
          </a:bodyPr>
          <a:lstStyle/>
          <a:p>
            <a:pPr lvl="0">
              <a:defRPr/>
            </a:pPr>
            <a:r>
              <a:rPr lang="fr-FR" sz="1200" dirty="0">
                <a:solidFill>
                  <a:schemeClr val="bg1"/>
                </a:solidFill>
              </a:rPr>
              <a:t>L'expérience utilisateur actuelle d'IDWEY.tn est limitée car les utilisateurs ont du mal à savoir exactement combien cela coûte lorsqu'ils choisissent plusieurs services à la fois.</a:t>
            </a:r>
            <a:endParaRPr lang="en-GB" sz="1200" kern="1200" dirty="0">
              <a:solidFill>
                <a:schemeClr val="bg1"/>
              </a:solidFill>
              <a:latin typeface="Noto Sans" panose="020B0502040504020204" pitchFamily="34"/>
              <a:ea typeface="Noto Sans" panose="020B0502040504020204" pitchFamily="34"/>
              <a:cs typeface="Noto Sans" panose="020B0502040504020204" pitchFamily="34"/>
            </a:endParaRPr>
          </a:p>
        </p:txBody>
      </p:sp>
      <p:sp>
        <p:nvSpPr>
          <p:cNvPr id="41" name="TextBox 40">
            <a:extLst>
              <a:ext uri="{FF2B5EF4-FFF2-40B4-BE49-F238E27FC236}">
                <a16:creationId xmlns:a16="http://schemas.microsoft.com/office/drawing/2014/main" id="{9378427E-334A-46D5-89B9-38ADD6093FC8}"/>
              </a:ext>
            </a:extLst>
          </p:cNvPr>
          <p:cNvSpPr txBox="1"/>
          <p:nvPr/>
        </p:nvSpPr>
        <p:spPr>
          <a:xfrm>
            <a:off x="166874" y="1012930"/>
            <a:ext cx="1051962" cy="842538"/>
          </a:xfrm>
          <a:prstGeom prst="rect">
            <a:avLst/>
          </a:prstGeom>
          <a:noFill/>
        </p:spPr>
        <p:txBody>
          <a:bodyPr wrap="square" rtlCol="0">
            <a:spAutoFit/>
          </a:bodyPr>
          <a:lstStyle/>
          <a:p>
            <a:pPr algn="ctr" defTabSz="685800">
              <a:buClrTx/>
              <a:defRPr/>
            </a:pPr>
            <a:r>
              <a:rPr lang="en-US" sz="4875" b="1" kern="1200" dirty="0">
                <a:solidFill>
                  <a:srgbClr val="C2C923"/>
                </a:solidFill>
                <a:latin typeface="Open Sans" panose="020B0606030504020204" pitchFamily="34" charset="0"/>
                <a:ea typeface="+mn-ea"/>
                <a:cs typeface="+mn-cs"/>
              </a:rPr>
              <a:t>01</a:t>
            </a:r>
            <a:endParaRPr lang="en-GB" sz="4875" b="1" kern="1200" dirty="0">
              <a:solidFill>
                <a:srgbClr val="C2C923"/>
              </a:solidFill>
              <a:latin typeface="Noto Sans" panose="020B0502040504020204" pitchFamily="34"/>
              <a:ea typeface="Noto Sans" panose="020B0502040504020204" pitchFamily="34"/>
              <a:cs typeface="Noto Sans" panose="020B0502040504020204" pitchFamily="34"/>
            </a:endParaRPr>
          </a:p>
        </p:txBody>
      </p:sp>
      <p:grpSp>
        <p:nvGrpSpPr>
          <p:cNvPr id="29" name="Group 28">
            <a:extLst>
              <a:ext uri="{FF2B5EF4-FFF2-40B4-BE49-F238E27FC236}">
                <a16:creationId xmlns:a16="http://schemas.microsoft.com/office/drawing/2014/main" id="{C9B190EA-235E-41A0-B500-B9011EB1E09D}"/>
              </a:ext>
            </a:extLst>
          </p:cNvPr>
          <p:cNvGrpSpPr/>
          <p:nvPr/>
        </p:nvGrpSpPr>
        <p:grpSpPr>
          <a:xfrm>
            <a:off x="3526118" y="1774375"/>
            <a:ext cx="2949961" cy="2962873"/>
            <a:chOff x="1060021" y="1473417"/>
            <a:chExt cx="4479725" cy="4499333"/>
          </a:xfrm>
        </p:grpSpPr>
        <p:sp>
          <p:nvSpPr>
            <p:cNvPr id="30" name="Freeform 5">
              <a:extLst>
                <a:ext uri="{FF2B5EF4-FFF2-40B4-BE49-F238E27FC236}">
                  <a16:creationId xmlns:a16="http://schemas.microsoft.com/office/drawing/2014/main" id="{421A2879-B89D-4BF6-BE97-A72206EE2AE6}"/>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282F39"/>
                </a:solidFill>
                <a:latin typeface="Calibri" panose="020F0502020204030204"/>
                <a:ea typeface="+mn-ea"/>
                <a:cs typeface="+mn-cs"/>
              </a:endParaRPr>
            </a:p>
          </p:txBody>
        </p:sp>
        <p:sp>
          <p:nvSpPr>
            <p:cNvPr id="31" name="Freeform 6">
              <a:extLst>
                <a:ext uri="{FF2B5EF4-FFF2-40B4-BE49-F238E27FC236}">
                  <a16:creationId xmlns:a16="http://schemas.microsoft.com/office/drawing/2014/main" id="{97C78D2E-3169-404B-AF68-4AFEB87529CA}"/>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282F39"/>
                </a:solidFill>
                <a:latin typeface="Calibri" panose="020F0502020204030204"/>
                <a:ea typeface="+mn-ea"/>
                <a:cs typeface="+mn-cs"/>
              </a:endParaRPr>
            </a:p>
          </p:txBody>
        </p:sp>
      </p:grpSp>
      <p:sp>
        <p:nvSpPr>
          <p:cNvPr id="2" name="Rectangle 1"/>
          <p:cNvSpPr/>
          <p:nvPr/>
        </p:nvSpPr>
        <p:spPr>
          <a:xfrm>
            <a:off x="6058807" y="2841582"/>
            <a:ext cx="2938555" cy="830997"/>
          </a:xfrm>
          <a:prstGeom prst="rect">
            <a:avLst/>
          </a:prstGeom>
        </p:spPr>
        <p:txBody>
          <a:bodyPr wrap="square">
            <a:spAutoFit/>
          </a:bodyPr>
          <a:lstStyle/>
          <a:p>
            <a:r>
              <a:rPr lang="fr-FR" sz="1200" dirty="0">
                <a:solidFill>
                  <a:schemeClr val="bg1"/>
                </a:solidFill>
              </a:rPr>
              <a:t>Actuellement, les utilisateurs peuvent être incertains car la plateforme ne fournit pas un aperçu détaillé du coût total pour les différents services choisis.</a:t>
            </a:r>
            <a:endParaRPr lang="fr-FR" sz="1050" dirty="0">
              <a:solidFill>
                <a:schemeClr val="bg1"/>
              </a:solidFill>
            </a:endParaRPr>
          </a:p>
        </p:txBody>
      </p:sp>
      <p:sp>
        <p:nvSpPr>
          <p:cNvPr id="3" name="Google Shape;269;p39">
            <a:extLst>
              <a:ext uri="{FF2B5EF4-FFF2-40B4-BE49-F238E27FC236}">
                <a16:creationId xmlns:a16="http://schemas.microsoft.com/office/drawing/2014/main" id="{B80DCD61-27A8-6BDD-F4DE-304603C50C06}"/>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08</a:t>
            </a:r>
          </a:p>
        </p:txBody>
      </p:sp>
    </p:spTree>
    <p:extLst>
      <p:ext uri="{BB962C8B-B14F-4D97-AF65-F5344CB8AC3E}">
        <p14:creationId xmlns:p14="http://schemas.microsoft.com/office/powerpoint/2010/main" val="197369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0342DD88-44DB-5F0D-9C1D-5D03D0F2ED31}"/>
              </a:ext>
            </a:extLst>
          </p:cNvPr>
          <p:cNvGrpSpPr/>
          <p:nvPr/>
        </p:nvGrpSpPr>
        <p:grpSpPr>
          <a:xfrm>
            <a:off x="118233" y="1985938"/>
            <a:ext cx="9426497" cy="1631216"/>
            <a:chOff x="118233" y="1985938"/>
            <a:chExt cx="9426497" cy="1631216"/>
          </a:xfrm>
        </p:grpSpPr>
        <p:sp>
          <p:nvSpPr>
            <p:cNvPr id="2" name="Text Box 4">
              <a:extLst>
                <a:ext uri="{FF2B5EF4-FFF2-40B4-BE49-F238E27FC236}">
                  <a16:creationId xmlns:a16="http://schemas.microsoft.com/office/drawing/2014/main" id="{387BCBB6-9BDC-9CAA-114E-C276D774028D}"/>
                </a:ext>
              </a:extLst>
            </p:cNvPr>
            <p:cNvSpPr txBox="1">
              <a:spLocks noChangeArrowheads="1"/>
            </p:cNvSpPr>
            <p:nvPr/>
          </p:nvSpPr>
          <p:spPr bwMode="auto">
            <a:xfrm>
              <a:off x="118233" y="1985938"/>
              <a:ext cx="9426497" cy="1631216"/>
            </a:xfrm>
            <a:prstGeom prst="rect">
              <a:avLst/>
            </a:prstGeom>
            <a:noFill/>
            <a:ln w="9525">
              <a:noFill/>
              <a:miter lim="800000"/>
              <a:headEnd/>
              <a:tailEnd/>
            </a:ln>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dirty="0">
                  <a:solidFill>
                    <a:schemeClr val="bg1"/>
                  </a:solidFill>
                  <a:latin typeface="Archivo Medium" panose="020B0604020202020204" charset="0"/>
                  <a:cs typeface="Archivo Medium" panose="020B0604020202020204" charset="0"/>
                </a:rPr>
                <a:t>Solution</a:t>
              </a:r>
            </a:p>
            <a:p>
              <a:pPr algn="ctr">
                <a:spcBef>
                  <a:spcPct val="50000"/>
                </a:spcBef>
              </a:pPr>
              <a:endParaRPr lang="fr-FR" sz="4000" dirty="0">
                <a:solidFill>
                  <a:schemeClr val="bg1"/>
                </a:solidFill>
                <a:latin typeface="Archivo Medium" panose="020B0604020202020204" charset="0"/>
                <a:cs typeface="Archivo Medium" panose="020B0604020202020204" charset="0"/>
              </a:endParaRPr>
            </a:p>
          </p:txBody>
        </p:sp>
        <p:cxnSp>
          <p:nvCxnSpPr>
            <p:cNvPr id="3" name="Google Shape;239;p36">
              <a:extLst>
                <a:ext uri="{FF2B5EF4-FFF2-40B4-BE49-F238E27FC236}">
                  <a16:creationId xmlns:a16="http://schemas.microsoft.com/office/drawing/2014/main" id="{109E36AD-EF59-B29C-DD0E-4D4DB58B2DA5}"/>
                </a:ext>
              </a:extLst>
            </p:cNvPr>
            <p:cNvCxnSpPr>
              <a:cxnSpLocks/>
            </p:cNvCxnSpPr>
            <p:nvPr/>
          </p:nvCxnSpPr>
          <p:spPr>
            <a:xfrm>
              <a:off x="2621085" y="2756594"/>
              <a:ext cx="4425986" cy="7422"/>
            </a:xfrm>
            <a:prstGeom prst="straightConnector1">
              <a:avLst/>
            </a:prstGeom>
            <a:noFill/>
            <a:ln w="9525" cap="flat" cmpd="sng">
              <a:solidFill>
                <a:schemeClr val="lt1"/>
              </a:solidFill>
              <a:prstDash val="solid"/>
              <a:round/>
              <a:headEnd type="none" w="med" len="med"/>
              <a:tailEnd type="stealth" w="med" len="med"/>
            </a:ln>
          </p:spPr>
        </p:cxnSp>
      </p:grpSp>
      <p:grpSp>
        <p:nvGrpSpPr>
          <p:cNvPr id="13" name="Groupe 12">
            <a:extLst>
              <a:ext uri="{FF2B5EF4-FFF2-40B4-BE49-F238E27FC236}">
                <a16:creationId xmlns:a16="http://schemas.microsoft.com/office/drawing/2014/main" id="{C87330AA-DEE1-43AD-B83D-11B11B6757DB}"/>
              </a:ext>
            </a:extLst>
          </p:cNvPr>
          <p:cNvGrpSpPr/>
          <p:nvPr/>
        </p:nvGrpSpPr>
        <p:grpSpPr>
          <a:xfrm>
            <a:off x="3576578" y="-1984281"/>
            <a:ext cx="1724628" cy="1856959"/>
            <a:chOff x="2445920" y="936200"/>
            <a:chExt cx="2753108" cy="3244378"/>
          </a:xfrm>
        </p:grpSpPr>
        <p:sp>
          <p:nvSpPr>
            <p:cNvPr id="14" name="Round Same Side Corner Rectangle 22">
              <a:extLst>
                <a:ext uri="{FF2B5EF4-FFF2-40B4-BE49-F238E27FC236}">
                  <a16:creationId xmlns:a16="http://schemas.microsoft.com/office/drawing/2014/main" id="{0187F47B-57EA-4523-9049-939A40FC2082}"/>
                </a:ext>
              </a:extLst>
            </p:cNvPr>
            <p:cNvSpPr/>
            <p:nvPr/>
          </p:nvSpPr>
          <p:spPr>
            <a:xfrm>
              <a:off x="2445920" y="936200"/>
              <a:ext cx="2753108" cy="483989"/>
            </a:xfrm>
            <a:prstGeom prst="round2SameRect">
              <a:avLst/>
            </a:prstGeom>
            <a:solidFill>
              <a:schemeClr val="accent1"/>
            </a:solidFill>
            <a:ln w="63500">
              <a:solidFill>
                <a:schemeClr val="accent1"/>
              </a:solidFill>
            </a:ln>
          </p:spPr>
          <p:txBody>
            <a:bodyPr wrap="square" rtlCol="0">
              <a:spAutoFit/>
            </a:bodyPr>
            <a:lstStyle/>
            <a:p>
              <a:pPr algn="ctr"/>
              <a:r>
                <a:rPr lang="fr-FR" altLang="ko-KR" sz="2400" b="1" dirty="0">
                  <a:solidFill>
                    <a:schemeClr val="bg1"/>
                  </a:solidFill>
                  <a:latin typeface="Times New Roman" panose="02020603050405020304" pitchFamily="18" charset="0"/>
                  <a:cs typeface="Times New Roman" panose="02020603050405020304" pitchFamily="18" charset="0"/>
                </a:rPr>
                <a:t>Objectifs</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83AEF3D-C857-4C83-81AD-C9B6473EEF08}"/>
                </a:ext>
              </a:extLst>
            </p:cNvPr>
            <p:cNvSpPr/>
            <p:nvPr/>
          </p:nvSpPr>
          <p:spPr>
            <a:xfrm>
              <a:off x="2445920" y="1507699"/>
              <a:ext cx="2753108" cy="2672879"/>
            </a:xfrm>
            <a:prstGeom prst="rect">
              <a:avLst/>
            </a:prstGeom>
            <a:solidFill>
              <a:schemeClr val="tx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latin typeface="Times New Roman" panose="02020603050405020304" pitchFamily="18" charset="0"/>
                <a:cs typeface="Times New Roman" panose="02020603050405020304" pitchFamily="18" charset="0"/>
              </a:endParaRPr>
            </a:p>
          </p:txBody>
        </p:sp>
        <p:pic>
          <p:nvPicPr>
            <p:cNvPr id="16" name="Picture 7">
              <a:extLst>
                <a:ext uri="{FF2B5EF4-FFF2-40B4-BE49-F238E27FC236}">
                  <a16:creationId xmlns:a16="http://schemas.microsoft.com/office/drawing/2014/main" id="{A23B0C74-29F1-49A5-B5FE-49712EE89EA2}"/>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39073" y="1685578"/>
              <a:ext cx="2267542" cy="2305707"/>
            </a:xfrm>
            <a:prstGeom prst="rect">
              <a:avLst/>
            </a:prstGeom>
            <a:effectLst/>
          </p:spPr>
        </p:pic>
      </p:grpSp>
      <p:sp>
        <p:nvSpPr>
          <p:cNvPr id="4" name="Google Shape;269;p39">
            <a:extLst>
              <a:ext uri="{FF2B5EF4-FFF2-40B4-BE49-F238E27FC236}">
                <a16:creationId xmlns:a16="http://schemas.microsoft.com/office/drawing/2014/main" id="{960310D2-18CF-0003-D1B4-D0C4CB295420}"/>
              </a:ext>
            </a:extLst>
          </p:cNvPr>
          <p:cNvSpPr txBox="1">
            <a:spLocks/>
          </p:cNvSpPr>
          <p:nvPr/>
        </p:nvSpPr>
        <p:spPr>
          <a:xfrm>
            <a:off x="8036560" y="4291724"/>
            <a:ext cx="985140" cy="77811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latin typeface="Archivo Medium" panose="020B0604020202020204" charset="0"/>
                <a:cs typeface="Archivo Medium" panose="020B0604020202020204" charset="0"/>
              </a:rPr>
              <a:t>09</a:t>
            </a:r>
          </a:p>
        </p:txBody>
      </p:sp>
    </p:spTree>
    <p:extLst>
      <p:ext uri="{BB962C8B-B14F-4D97-AF65-F5344CB8AC3E}">
        <p14:creationId xmlns:p14="http://schemas.microsoft.com/office/powerpoint/2010/main" val="236832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NT Disorders by Slidesgo">
  <a:themeElements>
    <a:clrScheme name="Simple Light">
      <a:dk1>
        <a:srgbClr val="191919"/>
      </a:dk1>
      <a:lt1>
        <a:srgbClr val="FFFFFF"/>
      </a:lt1>
      <a:dk2>
        <a:srgbClr val="5DF1FF"/>
      </a:dk2>
      <a:lt2>
        <a:srgbClr val="718CFF"/>
      </a:lt2>
      <a:accent1>
        <a:srgbClr val="D8B3FF"/>
      </a:accent1>
      <a:accent2>
        <a:srgbClr val="5F5FF6"/>
      </a:accent2>
      <a:accent3>
        <a:srgbClr val="F780FF"/>
      </a:accent3>
      <a:accent4>
        <a:srgbClr val="A4A9FF"/>
      </a:accent4>
      <a:accent5>
        <a:srgbClr val="764FF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Amin Final</Template>
  <TotalTime>13183</TotalTime>
  <Words>1510</Words>
  <Application>Microsoft Office PowerPoint</Application>
  <PresentationFormat>On-screen Show (16:9)</PresentationFormat>
  <Paragraphs>155</Paragraphs>
  <Slides>28</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Archivo Medium</vt:lpstr>
      <vt:lpstr>Arial Rounded MT Bold</vt:lpstr>
      <vt:lpstr>Arial</vt:lpstr>
      <vt:lpstr>Calibri</vt:lpstr>
      <vt:lpstr>Söhne</vt:lpstr>
      <vt:lpstr>Noto Sans</vt:lpstr>
      <vt:lpstr>Open Sans</vt:lpstr>
      <vt:lpstr>Times New Roman</vt:lpstr>
      <vt:lpstr>Noto Sans Disp ExtBd</vt:lpstr>
      <vt:lpstr>Arial Black</vt:lpstr>
      <vt:lpstr>Fira Sans</vt:lpstr>
      <vt:lpstr>ENT Disorders by Slidesgo</vt:lpstr>
      <vt:lpstr>stage de perfectionnement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 perfectionnement</dc:title>
  <dc:creator>Med jb</dc:creator>
  <cp:lastModifiedBy>Med jb</cp:lastModifiedBy>
  <cp:revision>5</cp:revision>
  <dcterms:created xsi:type="dcterms:W3CDTF">2024-03-05T06:58:20Z</dcterms:created>
  <dcterms:modified xsi:type="dcterms:W3CDTF">2024-03-14T10:41:52Z</dcterms:modified>
</cp:coreProperties>
</file>