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327" r:id="rId6"/>
    <p:sldId id="281" r:id="rId7"/>
    <p:sldId id="298" r:id="rId8"/>
    <p:sldId id="271" r:id="rId9"/>
    <p:sldId id="300" r:id="rId10"/>
    <p:sldId id="262" r:id="rId11"/>
    <p:sldId id="328" r:id="rId12"/>
    <p:sldId id="264" r:id="rId13"/>
    <p:sldId id="329" r:id="rId14"/>
    <p:sldId id="273" r:id="rId15"/>
    <p:sldId id="265" r:id="rId16"/>
    <p:sldId id="303" r:id="rId17"/>
  </p:sldIdLst>
  <p:sldSz cx="9144000" cy="5143500" type="screen16x9"/>
  <p:notesSz cx="6858000" cy="9144000"/>
  <p:embeddedFontLst>
    <p:embeddedFont>
      <p:font typeface="Assistant" pitchFamily="2" charset="-79"/>
      <p:regular r:id="rId19"/>
      <p:bold r:id="rId20"/>
    </p:embeddedFont>
    <p:embeddedFont>
      <p:font typeface="Gudea" panose="020B0604020202020204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62E13-A8D5-4DB0-949F-B46DDF96D284}">
  <a:tblStyle styleId="{D7862E13-A8D5-4DB0-949F-B46DDF96D2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64934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3932c381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3932c381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d0d3b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d0d3b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970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30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013acee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013acee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db0f9523dd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db0f9523dd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80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db0f9523dd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db0f9523dd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04983" y="31155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939667" y="-25515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96325" y="1370926"/>
            <a:ext cx="69513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25775" y="3409253"/>
            <a:ext cx="4892400" cy="46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1333" y="33144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91617" flipH="1">
            <a:off x="-537369" y="-1084697"/>
            <a:ext cx="3689821" cy="2403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956250" y="1468382"/>
            <a:ext cx="3218400" cy="10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1"/>
          </p:nvPr>
        </p:nvSpPr>
        <p:spPr>
          <a:xfrm>
            <a:off x="956250" y="2810020"/>
            <a:ext cx="3218400" cy="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619803" flipH="1">
            <a:off x="2627776" y="-2544189"/>
            <a:ext cx="8328326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00024" y="2800336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77943" flipH="1">
            <a:off x="-584890" y="-1104344"/>
            <a:ext cx="3689827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233330" flipH="1">
            <a:off x="6135587" y="3760304"/>
            <a:ext cx="3689827" cy="240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322628">
            <a:off x="5830786" y="-1154595"/>
            <a:ext cx="3689827" cy="240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 flipH="1">
            <a:off x="-1714323" y="3018197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15817" y="33060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2514483" y="-25896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" flipH="1">
            <a:off x="6372738" y="-1176822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5" flipH="1">
            <a:off x="-950887" y="395375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81183" y="340131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882517" y="-268488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007450" y="1126583"/>
            <a:ext cx="51291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2007450" y="2715850"/>
            <a:ext cx="51291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151234" flipH="1">
            <a:off x="3047882" y="2886962"/>
            <a:ext cx="8328326" cy="439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672818" flipH="1">
            <a:off x="-2130166" y="-2411440"/>
            <a:ext cx="8328329" cy="439997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531200" y="1313780"/>
            <a:ext cx="6081600" cy="24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5">
            <a:off x="5979663" y="3974153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">
            <a:off x="-906237" y="-1082797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/>
          </p:nvPr>
        </p:nvSpPr>
        <p:spPr>
          <a:xfrm>
            <a:off x="1106675" y="1408375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4724400" y="1408375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106663" y="2094775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4724388" y="2094775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5"/>
          </p:nvPr>
        </p:nvSpPr>
        <p:spPr>
          <a:xfrm>
            <a:off x="1106675" y="3039813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4724400" y="3039813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106688" y="372621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4724392" y="372621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580800" y="1408363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3580800" y="304220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185575" y="1408363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185575" y="304220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">
            <a:off x="-950887" y="-1176822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5">
            <a:off x="6372738" y="395375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5" flipH="1">
            <a:off x="-824537" y="3877553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87517" flipH="1">
            <a:off x="6296534" y="-960496"/>
            <a:ext cx="3689828" cy="240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6019500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2"/>
          </p:nvPr>
        </p:nvSpPr>
        <p:spPr>
          <a:xfrm>
            <a:off x="3369747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1"/>
          </p:nvPr>
        </p:nvSpPr>
        <p:spPr>
          <a:xfrm>
            <a:off x="720001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3"/>
          </p:nvPr>
        </p:nvSpPr>
        <p:spPr>
          <a:xfrm>
            <a:off x="3369741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4"/>
          </p:nvPr>
        </p:nvSpPr>
        <p:spPr>
          <a:xfrm>
            <a:off x="720000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5"/>
          </p:nvPr>
        </p:nvSpPr>
        <p:spPr>
          <a:xfrm>
            <a:off x="6019500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3" r:id="rId8"/>
    <p:sldLayoutId id="2147483670" r:id="rId9"/>
    <p:sldLayoutId id="2147483676" r:id="rId10"/>
    <p:sldLayoutId id="2147483678" r:id="rId11"/>
    <p:sldLayoutId id="2147483679" r:id="rId12"/>
    <p:sldLayoutId id="2147483680" r:id="rId1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1096325" y="1370926"/>
            <a:ext cx="6951300" cy="1874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Présentation du stage de perfectionnement</a:t>
            </a:r>
            <a:endParaRPr sz="4700"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2125775" y="3409253"/>
            <a:ext cx="4892400" cy="460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Elaboré par Cyrine Zahar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Encadré par Said Sriti</a:t>
            </a:r>
            <a:endParaRPr dirty="0"/>
          </a:p>
        </p:txBody>
      </p:sp>
      <p:cxnSp>
        <p:nvCxnSpPr>
          <p:cNvPr id="271" name="Google Shape;271;p38"/>
          <p:cNvCxnSpPr/>
          <p:nvPr/>
        </p:nvCxnSpPr>
        <p:spPr>
          <a:xfrm>
            <a:off x="3464200" y="3245332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5" name="Google Shape;448;p40">
            <a:extLst>
              <a:ext uri="{FF2B5EF4-FFF2-40B4-BE49-F238E27FC236}">
                <a16:creationId xmlns:a16="http://schemas.microsoft.com/office/drawing/2014/main" id="{1F18F817-8ED1-4F0D-A167-56B890745F7E}"/>
              </a:ext>
            </a:extLst>
          </p:cNvPr>
          <p:cNvSpPr/>
          <p:nvPr/>
        </p:nvSpPr>
        <p:spPr>
          <a:xfrm flipH="1">
            <a:off x="7018175" y="2409903"/>
            <a:ext cx="1342368" cy="122945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8;p40">
            <a:extLst>
              <a:ext uri="{FF2B5EF4-FFF2-40B4-BE49-F238E27FC236}">
                <a16:creationId xmlns:a16="http://schemas.microsoft.com/office/drawing/2014/main" id="{A3E1AFD4-4292-4425-A0DC-5D0F1E1A92E2}"/>
              </a:ext>
            </a:extLst>
          </p:cNvPr>
          <p:cNvSpPr/>
          <p:nvPr/>
        </p:nvSpPr>
        <p:spPr>
          <a:xfrm flipH="1">
            <a:off x="5968754" y="3139678"/>
            <a:ext cx="1342368" cy="122945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4B83A9D-016E-4512-B27F-0F9D91CBD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77" y="2416478"/>
            <a:ext cx="1153163" cy="133792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1E72BB-F055-4B66-8BB8-DC83A86C0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997" y="3503235"/>
            <a:ext cx="1055651" cy="6000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0" cy="5727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Diagramme de cas d’utilisation</a:t>
            </a:r>
            <a:endParaRPr dirty="0"/>
          </a:p>
        </p:txBody>
      </p:sp>
      <p:pic>
        <p:nvPicPr>
          <p:cNvPr id="14" name="image3.png">
            <a:extLst>
              <a:ext uri="{FF2B5EF4-FFF2-40B4-BE49-F238E27FC236}">
                <a16:creationId xmlns:a16="http://schemas.microsoft.com/office/drawing/2014/main" id="{92351D76-26FB-452D-8B67-D221B220FE13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3271" y="1056986"/>
            <a:ext cx="5217455" cy="31109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oogle Shape;8202;p97">
            <a:extLst>
              <a:ext uri="{FF2B5EF4-FFF2-40B4-BE49-F238E27FC236}">
                <a16:creationId xmlns:a16="http://schemas.microsoft.com/office/drawing/2014/main" id="{A8BBB07C-5EEF-4F9A-9DFC-1CB391494F35}"/>
              </a:ext>
            </a:extLst>
          </p:cNvPr>
          <p:cNvGrpSpPr/>
          <p:nvPr/>
        </p:nvGrpSpPr>
        <p:grpSpPr>
          <a:xfrm>
            <a:off x="1691998" y="4295290"/>
            <a:ext cx="5760000" cy="319910"/>
            <a:chOff x="803163" y="1111966"/>
            <a:chExt cx="2447800" cy="20343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6" name="Google Shape;8203;p97">
              <a:extLst>
                <a:ext uri="{FF2B5EF4-FFF2-40B4-BE49-F238E27FC236}">
                  <a16:creationId xmlns:a16="http://schemas.microsoft.com/office/drawing/2014/main" id="{9210B9F7-CD7D-4D87-B78A-11F273370EEF}"/>
                </a:ext>
              </a:extLst>
            </p:cNvPr>
            <p:cNvGrpSpPr/>
            <p:nvPr/>
          </p:nvGrpSpPr>
          <p:grpSpPr>
            <a:xfrm>
              <a:off x="1958180" y="1111966"/>
              <a:ext cx="588019" cy="121396"/>
              <a:chOff x="4808316" y="2800065"/>
              <a:chExt cx="1999386" cy="412910"/>
            </a:xfrm>
          </p:grpSpPr>
          <p:sp>
            <p:nvSpPr>
              <p:cNvPr id="34" name="Google Shape;8204;p97">
                <a:extLst>
                  <a:ext uri="{FF2B5EF4-FFF2-40B4-BE49-F238E27FC236}">
                    <a16:creationId xmlns:a16="http://schemas.microsoft.com/office/drawing/2014/main" id="{BAB36823-88E0-480A-A232-7F05D7912CF8}"/>
                  </a:ext>
                </a:extLst>
              </p:cNvPr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grpSp>
            <p:nvGrpSpPr>
              <p:cNvPr id="35" name="Google Shape;8205;p97">
                <a:extLst>
                  <a:ext uri="{FF2B5EF4-FFF2-40B4-BE49-F238E27FC236}">
                    <a16:creationId xmlns:a16="http://schemas.microsoft.com/office/drawing/2014/main" id="{403BBBB1-7E2F-418A-8761-E9828491A01D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36" name="Google Shape;8206;p97">
                  <a:extLst>
                    <a:ext uri="{FF2B5EF4-FFF2-40B4-BE49-F238E27FC236}">
                      <a16:creationId xmlns:a16="http://schemas.microsoft.com/office/drawing/2014/main" id="{6D314AB4-92B5-4D59-A132-9A027BC62C2B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7" name="Google Shape;8207;p97">
                  <a:extLst>
                    <a:ext uri="{FF2B5EF4-FFF2-40B4-BE49-F238E27FC236}">
                      <a16:creationId xmlns:a16="http://schemas.microsoft.com/office/drawing/2014/main" id="{3AC103CF-2D39-4556-98E1-C8670208D936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</p:grpSp>
        </p:grpSp>
        <p:cxnSp>
          <p:nvCxnSpPr>
            <p:cNvPr id="17" name="Google Shape;8208;p97">
              <a:extLst>
                <a:ext uri="{FF2B5EF4-FFF2-40B4-BE49-F238E27FC236}">
                  <a16:creationId xmlns:a16="http://schemas.microsoft.com/office/drawing/2014/main" id="{98EA1936-2AA6-4F7D-A81D-2FE84E9E6417}"/>
                </a:ext>
              </a:extLst>
            </p:cNvPr>
            <p:cNvCxnSpPr/>
            <p:nvPr/>
          </p:nvCxnSpPr>
          <p:spPr>
            <a:xfrm>
              <a:off x="3237251" y="1127387"/>
              <a:ext cx="0" cy="1056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" name="Google Shape;8209;p97">
              <a:extLst>
                <a:ext uri="{FF2B5EF4-FFF2-40B4-BE49-F238E27FC236}">
                  <a16:creationId xmlns:a16="http://schemas.microsoft.com/office/drawing/2014/main" id="{9BBF3EAD-A135-4509-9D96-4FAFF9FBCF2D}"/>
                </a:ext>
              </a:extLst>
            </p:cNvPr>
            <p:cNvSpPr/>
            <p:nvPr/>
          </p:nvSpPr>
          <p:spPr>
            <a:xfrm>
              <a:off x="3223663" y="1111974"/>
              <a:ext cx="27300" cy="27300"/>
            </a:xfrm>
            <a:prstGeom prst="ellipse">
              <a:avLst/>
            </a:prstGeom>
            <a:solidFill>
              <a:srgbClr val="667E9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19" name="Google Shape;8210;p97">
              <a:extLst>
                <a:ext uri="{FF2B5EF4-FFF2-40B4-BE49-F238E27FC236}">
                  <a16:creationId xmlns:a16="http://schemas.microsoft.com/office/drawing/2014/main" id="{1089919C-AFC4-42EB-B5E3-EFF301265BCE}"/>
                </a:ext>
              </a:extLst>
            </p:cNvPr>
            <p:cNvGrpSpPr/>
            <p:nvPr/>
          </p:nvGrpSpPr>
          <p:grpSpPr>
            <a:xfrm>
              <a:off x="803163" y="1111974"/>
              <a:ext cx="591158" cy="121545"/>
              <a:chOff x="803163" y="1111974"/>
              <a:chExt cx="591158" cy="121545"/>
            </a:xfrm>
          </p:grpSpPr>
          <p:grpSp>
            <p:nvGrpSpPr>
              <p:cNvPr id="30" name="Google Shape;8211;p97">
                <a:extLst>
                  <a:ext uri="{FF2B5EF4-FFF2-40B4-BE49-F238E27FC236}">
                    <a16:creationId xmlns:a16="http://schemas.microsoft.com/office/drawing/2014/main" id="{C50DC07E-EBB1-4A25-9409-660E43E6AB99}"/>
                  </a:ext>
                </a:extLst>
              </p:cNvPr>
              <p:cNvGrpSpPr/>
              <p:nvPr/>
            </p:nvGrpSpPr>
            <p:grpSpPr>
              <a:xfrm>
                <a:off x="803163" y="1111974"/>
                <a:ext cx="27175" cy="121077"/>
                <a:chOff x="845575" y="2563700"/>
                <a:chExt cx="92400" cy="411825"/>
              </a:xfrm>
            </p:grpSpPr>
            <p:cxnSp>
              <p:nvCxnSpPr>
                <p:cNvPr id="32" name="Google Shape;8212;p97">
                  <a:extLst>
                    <a:ext uri="{FF2B5EF4-FFF2-40B4-BE49-F238E27FC236}">
                      <a16:creationId xmlns:a16="http://schemas.microsoft.com/office/drawing/2014/main" id="{8DF11929-F748-4C88-87C7-A3EF28DB62B2}"/>
                    </a:ext>
                  </a:extLst>
                </p:cNvPr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3" name="Google Shape;8213;p97">
                  <a:extLst>
                    <a:ext uri="{FF2B5EF4-FFF2-40B4-BE49-F238E27FC236}">
                      <a16:creationId xmlns:a16="http://schemas.microsoft.com/office/drawing/2014/main" id="{468107D5-031D-4227-87DE-483F6DA907DF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</p:grpSp>
          <p:sp>
            <p:nvSpPr>
              <p:cNvPr id="31" name="Google Shape;8214;p97">
                <a:extLst>
                  <a:ext uri="{FF2B5EF4-FFF2-40B4-BE49-F238E27FC236}">
                    <a16:creationId xmlns:a16="http://schemas.microsoft.com/office/drawing/2014/main" id="{27F5008A-FFC4-4583-A481-D1FF77B54046}"/>
                  </a:ext>
                </a:extLst>
              </p:cNvPr>
              <p:cNvSpPr/>
              <p:nvPr/>
            </p:nvSpPr>
            <p:spPr>
              <a:xfrm>
                <a:off x="818321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grpSp>
          <p:nvGrpSpPr>
            <p:cNvPr id="20" name="Google Shape;8215;p97">
              <a:extLst>
                <a:ext uri="{FF2B5EF4-FFF2-40B4-BE49-F238E27FC236}">
                  <a16:creationId xmlns:a16="http://schemas.microsoft.com/office/drawing/2014/main" id="{16D03F0E-6FED-4330-9636-003B909C9C0E}"/>
                </a:ext>
              </a:extLst>
            </p:cNvPr>
            <p:cNvGrpSpPr/>
            <p:nvPr/>
          </p:nvGrpSpPr>
          <p:grpSpPr>
            <a:xfrm>
              <a:off x="1381910" y="1194219"/>
              <a:ext cx="588341" cy="121177"/>
              <a:chOff x="1381910" y="1194219"/>
              <a:chExt cx="588341" cy="121177"/>
            </a:xfrm>
          </p:grpSpPr>
          <p:grpSp>
            <p:nvGrpSpPr>
              <p:cNvPr id="26" name="Google Shape;8216;p97">
                <a:extLst>
                  <a:ext uri="{FF2B5EF4-FFF2-40B4-BE49-F238E27FC236}">
                    <a16:creationId xmlns:a16="http://schemas.microsoft.com/office/drawing/2014/main" id="{CA4C8EC7-3F66-4543-8C54-2493E5C6DA61}"/>
                  </a:ext>
                </a:extLst>
              </p:cNvPr>
              <p:cNvGrpSpPr/>
              <p:nvPr/>
            </p:nvGrpSpPr>
            <p:grpSpPr>
              <a:xfrm rot="10800000">
                <a:off x="1381910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28" name="Google Shape;8217;p97">
                  <a:extLst>
                    <a:ext uri="{FF2B5EF4-FFF2-40B4-BE49-F238E27FC236}">
                      <a16:creationId xmlns:a16="http://schemas.microsoft.com/office/drawing/2014/main" id="{EE4A530E-50C5-4298-A985-1E9B9F5C0E58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9" name="Google Shape;8218;p97">
                  <a:extLst>
                    <a:ext uri="{FF2B5EF4-FFF2-40B4-BE49-F238E27FC236}">
                      <a16:creationId xmlns:a16="http://schemas.microsoft.com/office/drawing/2014/main" id="{6FB2DD23-B68A-4FC0-8A25-0798C815EE9E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</p:grpSp>
          <p:sp>
            <p:nvSpPr>
              <p:cNvPr id="27" name="Google Shape;8219;p97">
                <a:extLst>
                  <a:ext uri="{FF2B5EF4-FFF2-40B4-BE49-F238E27FC236}">
                    <a16:creationId xmlns:a16="http://schemas.microsoft.com/office/drawing/2014/main" id="{4051E8D9-AE9C-40C8-8D36-3CE54BBCA95A}"/>
                  </a:ext>
                </a:extLst>
              </p:cNvPr>
              <p:cNvSpPr/>
              <p:nvPr/>
            </p:nvSpPr>
            <p:spPr>
              <a:xfrm>
                <a:off x="1394250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grpSp>
          <p:nvGrpSpPr>
            <p:cNvPr id="21" name="Google Shape;8220;p97">
              <a:extLst>
                <a:ext uri="{FF2B5EF4-FFF2-40B4-BE49-F238E27FC236}">
                  <a16:creationId xmlns:a16="http://schemas.microsoft.com/office/drawing/2014/main" id="{D779677B-7FEC-4C93-8B60-908BC181F21F}"/>
                </a:ext>
              </a:extLst>
            </p:cNvPr>
            <p:cNvGrpSpPr/>
            <p:nvPr/>
          </p:nvGrpSpPr>
          <p:grpSpPr>
            <a:xfrm>
              <a:off x="2532079" y="1194219"/>
              <a:ext cx="704927" cy="121177"/>
              <a:chOff x="2532079" y="1194219"/>
              <a:chExt cx="704927" cy="121177"/>
            </a:xfrm>
          </p:grpSpPr>
          <p:grpSp>
            <p:nvGrpSpPr>
              <p:cNvPr id="22" name="Google Shape;8221;p97">
                <a:extLst>
                  <a:ext uri="{FF2B5EF4-FFF2-40B4-BE49-F238E27FC236}">
                    <a16:creationId xmlns:a16="http://schemas.microsoft.com/office/drawing/2014/main" id="{A8A58E0C-D1CF-4D47-9C2E-1AB65473E985}"/>
                  </a:ext>
                </a:extLst>
              </p:cNvPr>
              <p:cNvGrpSpPr/>
              <p:nvPr/>
            </p:nvGrpSpPr>
            <p:grpSpPr>
              <a:xfrm rot="10800000">
                <a:off x="2532079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24" name="Google Shape;8222;p97">
                  <a:extLst>
                    <a:ext uri="{FF2B5EF4-FFF2-40B4-BE49-F238E27FC236}">
                      <a16:creationId xmlns:a16="http://schemas.microsoft.com/office/drawing/2014/main" id="{5F5F0078-D26C-414D-BEC3-5423997D43CA}"/>
                    </a:ext>
                  </a:extLst>
                </p:cNvPr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5" name="Google Shape;8223;p97">
                  <a:extLst>
                    <a:ext uri="{FF2B5EF4-FFF2-40B4-BE49-F238E27FC236}">
                      <a16:creationId xmlns:a16="http://schemas.microsoft.com/office/drawing/2014/main" id="{638444E9-72F6-4324-9367-B57D5055A02D}"/>
                    </a:ext>
                  </a:extLst>
                </p:cNvPr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solidFill>
                    <a:schemeClr val="tx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</p:grpSp>
          <p:sp>
            <p:nvSpPr>
              <p:cNvPr id="23" name="Google Shape;8224;p97">
                <a:extLst>
                  <a:ext uri="{FF2B5EF4-FFF2-40B4-BE49-F238E27FC236}">
                    <a16:creationId xmlns:a16="http://schemas.microsoft.com/office/drawing/2014/main" id="{348CB1E5-4D4B-4BD3-9549-D61101598C7E}"/>
                  </a:ext>
                </a:extLst>
              </p:cNvPr>
              <p:cNvSpPr/>
              <p:nvPr/>
            </p:nvSpPr>
            <p:spPr>
              <a:xfrm>
                <a:off x="2546107" y="1194219"/>
                <a:ext cx="690900" cy="393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</p:grp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C09698DC-2D63-C860-A9E1-030A0C85ECFB}"/>
              </a:ext>
            </a:extLst>
          </p:cNvPr>
          <p:cNvSpPr txBox="1">
            <a:spLocks/>
          </p:cNvSpPr>
          <p:nvPr/>
        </p:nvSpPr>
        <p:spPr>
          <a:xfrm>
            <a:off x="408378" y="4365537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Modélisation structurelle de l’application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14" name="Google Shape;314;p42"/>
          <p:cNvCxnSpPr>
            <a:cxnSpLocks/>
          </p:cNvCxnSpPr>
          <p:nvPr/>
        </p:nvCxnSpPr>
        <p:spPr>
          <a:xfrm>
            <a:off x="2583183" y="4103720"/>
            <a:ext cx="41854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92EF7135-8DBF-5A79-BA6C-0FADE5D9A39F}"/>
              </a:ext>
            </a:extLst>
          </p:cNvPr>
          <p:cNvSpPr txBox="1">
            <a:spLocks/>
          </p:cNvSpPr>
          <p:nvPr/>
        </p:nvSpPr>
        <p:spPr>
          <a:xfrm>
            <a:off x="8207147" y="4375150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5420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CLASSE</a:t>
            </a:r>
            <a:endParaRPr dirty="0"/>
          </a:p>
        </p:txBody>
      </p:sp>
      <p:pic>
        <p:nvPicPr>
          <p:cNvPr id="8" name="Picture 7" descr="A diagram of a company&#10;&#10;Description automatically generated">
            <a:extLst>
              <a:ext uri="{FF2B5EF4-FFF2-40B4-BE49-F238E27FC236}">
                <a16:creationId xmlns:a16="http://schemas.microsoft.com/office/drawing/2014/main" id="{D55A5E8A-86E3-EEBA-E8B6-F6ED7BDD4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96" y="1149049"/>
            <a:ext cx="6390607" cy="364464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Google Shape;288;p40">
            <a:extLst>
              <a:ext uri="{FF2B5EF4-FFF2-40B4-BE49-F238E27FC236}">
                <a16:creationId xmlns:a16="http://schemas.microsoft.com/office/drawing/2014/main" id="{6D776EF1-49C5-19A2-2362-179CA35E985C}"/>
              </a:ext>
            </a:extLst>
          </p:cNvPr>
          <p:cNvSpPr txBox="1">
            <a:spLocks/>
          </p:cNvSpPr>
          <p:nvPr/>
        </p:nvSpPr>
        <p:spPr>
          <a:xfrm>
            <a:off x="8063839" y="4355542"/>
            <a:ext cx="6293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REALISATION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314" name="Google Shape;314;p42"/>
          <p:cNvCxnSpPr>
            <a:cxnSpLocks/>
          </p:cNvCxnSpPr>
          <p:nvPr/>
        </p:nvCxnSpPr>
        <p:spPr>
          <a:xfrm>
            <a:off x="2583183" y="4103720"/>
            <a:ext cx="41854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11CF15D-EDD7-0ABC-ECFF-1807B4C74C2D}"/>
              </a:ext>
            </a:extLst>
          </p:cNvPr>
          <p:cNvSpPr txBox="1">
            <a:spLocks/>
          </p:cNvSpPr>
          <p:nvPr/>
        </p:nvSpPr>
        <p:spPr>
          <a:xfrm>
            <a:off x="412750" y="436880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5328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AE5EE65D-6FF5-44DF-A231-D258519C4D3C}"/>
              </a:ext>
            </a:extLst>
          </p:cNvPr>
          <p:cNvSpPr txBox="1">
            <a:spLocks/>
          </p:cNvSpPr>
          <p:nvPr/>
        </p:nvSpPr>
        <p:spPr>
          <a:xfrm>
            <a:off x="835471" y="56664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u="sng" dirty="0"/>
              <a:t>Environnement Logiciel</a:t>
            </a:r>
          </a:p>
        </p:txBody>
      </p:sp>
      <p:sp>
        <p:nvSpPr>
          <p:cNvPr id="37" name="Google Shape;611;p55">
            <a:extLst>
              <a:ext uri="{FF2B5EF4-FFF2-40B4-BE49-F238E27FC236}">
                <a16:creationId xmlns:a16="http://schemas.microsoft.com/office/drawing/2014/main" id="{7180B296-8AB4-432B-A666-95BF311DA526}"/>
              </a:ext>
            </a:extLst>
          </p:cNvPr>
          <p:cNvSpPr/>
          <p:nvPr/>
        </p:nvSpPr>
        <p:spPr>
          <a:xfrm>
            <a:off x="3274001" y="2918962"/>
            <a:ext cx="1413299" cy="327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BD</a:t>
            </a:r>
            <a:endParaRPr b="1" dirty="0">
              <a:solidFill>
                <a:schemeClr val="dk1"/>
              </a:solidFill>
              <a:latin typeface="Gudea"/>
              <a:ea typeface="Gudea"/>
              <a:cs typeface="Gudea"/>
              <a:sym typeface="Gudea"/>
            </a:endParaRPr>
          </a:p>
        </p:txBody>
      </p:sp>
      <p:sp>
        <p:nvSpPr>
          <p:cNvPr id="38" name="Google Shape;612;p55">
            <a:extLst>
              <a:ext uri="{FF2B5EF4-FFF2-40B4-BE49-F238E27FC236}">
                <a16:creationId xmlns:a16="http://schemas.microsoft.com/office/drawing/2014/main" id="{191078F5-116C-4597-B06B-70F1920A9063}"/>
              </a:ext>
            </a:extLst>
          </p:cNvPr>
          <p:cNvSpPr/>
          <p:nvPr/>
        </p:nvSpPr>
        <p:spPr>
          <a:xfrm>
            <a:off x="4687300" y="2918962"/>
            <a:ext cx="1196685" cy="327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fr-FR" dirty="0">
                <a:solidFill>
                  <a:schemeClr val="dk1"/>
                </a:solidFill>
                <a:latin typeface="Assistant"/>
                <a:cs typeface="Assistant"/>
              </a:rPr>
              <a:t>phpMyAdmin</a:t>
            </a:r>
            <a:endParaRPr dirty="0">
              <a:solidFill>
                <a:schemeClr val="dk1"/>
              </a:solidFill>
              <a:latin typeface="Assistant"/>
              <a:cs typeface="Assistant"/>
              <a:sym typeface="Assistant"/>
            </a:endParaRPr>
          </a:p>
        </p:txBody>
      </p:sp>
      <p:sp>
        <p:nvSpPr>
          <p:cNvPr id="43" name="Google Shape;617;p55">
            <a:extLst>
              <a:ext uri="{FF2B5EF4-FFF2-40B4-BE49-F238E27FC236}">
                <a16:creationId xmlns:a16="http://schemas.microsoft.com/office/drawing/2014/main" id="{8E1AD290-8E73-41C0-BA99-121F71BBA775}"/>
              </a:ext>
            </a:extLst>
          </p:cNvPr>
          <p:cNvSpPr/>
          <p:nvPr/>
        </p:nvSpPr>
        <p:spPr>
          <a:xfrm>
            <a:off x="3274001" y="3365621"/>
            <a:ext cx="2609984" cy="121123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" sz="1200" b="1" u="sng" dirty="0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rPr>
              <a:t>Outil de Modélisation</a:t>
            </a:r>
            <a:endParaRPr sz="1200" b="1" u="sng" dirty="0">
              <a:solidFill>
                <a:schemeClr val="dk1"/>
              </a:solidFill>
              <a:latin typeface="Gudea"/>
              <a:ea typeface="Gudea"/>
              <a:cs typeface="Gudea"/>
              <a:sym typeface="Gudea"/>
            </a:endParaRPr>
          </a:p>
        </p:txBody>
      </p:sp>
      <p:pic>
        <p:nvPicPr>
          <p:cNvPr id="1032" name="Picture 8" descr="StarUML — Wikipédia">
            <a:extLst>
              <a:ext uri="{FF2B5EF4-FFF2-40B4-BE49-F238E27FC236}">
                <a16:creationId xmlns:a16="http://schemas.microsoft.com/office/drawing/2014/main" id="{4A07668F-D366-4A9D-B970-5D53951B2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569" y="3689627"/>
            <a:ext cx="410369" cy="38985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scuss the Visual Paradigm">
            <a:extLst>
              <a:ext uri="{FF2B5EF4-FFF2-40B4-BE49-F238E27FC236}">
                <a16:creationId xmlns:a16="http://schemas.microsoft.com/office/drawing/2014/main" id="{F33BEE60-F2A8-42B8-AFBA-E688425D6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109458" y="3659411"/>
            <a:ext cx="485967" cy="48596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BA5ED2B7-0D58-494F-BBC7-C26CED7A3D0E}"/>
              </a:ext>
            </a:extLst>
          </p:cNvPr>
          <p:cNvSpPr txBox="1"/>
          <p:nvPr/>
        </p:nvSpPr>
        <p:spPr>
          <a:xfrm>
            <a:off x="3456541" y="4095707"/>
            <a:ext cx="819031" cy="30777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fr-FR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StarUML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6CE3DC6-7B89-4327-9AE4-0821CE6927CC}"/>
              </a:ext>
            </a:extLst>
          </p:cNvPr>
          <p:cNvSpPr txBox="1"/>
          <p:nvPr/>
        </p:nvSpPr>
        <p:spPr>
          <a:xfrm>
            <a:off x="4862691" y="4079478"/>
            <a:ext cx="979500" cy="43088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fr-FR" sz="11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Visual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fr-FR" sz="11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Paradigm</a:t>
            </a:r>
          </a:p>
        </p:txBody>
      </p:sp>
      <p:grpSp>
        <p:nvGrpSpPr>
          <p:cNvPr id="148" name="Google Shape;8314;p97">
            <a:extLst>
              <a:ext uri="{FF2B5EF4-FFF2-40B4-BE49-F238E27FC236}">
                <a16:creationId xmlns:a16="http://schemas.microsoft.com/office/drawing/2014/main" id="{B276049C-9997-45D4-A63E-C218DAA44FAE}"/>
              </a:ext>
            </a:extLst>
          </p:cNvPr>
          <p:cNvGrpSpPr/>
          <p:nvPr/>
        </p:nvGrpSpPr>
        <p:grpSpPr>
          <a:xfrm rot="5400000">
            <a:off x="6531599" y="467943"/>
            <a:ext cx="172413" cy="2624006"/>
            <a:chOff x="4428249" y="1369375"/>
            <a:chExt cx="36905" cy="42956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9" name="Google Shape;8315;p97">
              <a:extLst>
                <a:ext uri="{FF2B5EF4-FFF2-40B4-BE49-F238E27FC236}">
                  <a16:creationId xmlns:a16="http://schemas.microsoft.com/office/drawing/2014/main" id="{6E152B86-5EB5-4C0E-BD8F-11842E376B12}"/>
                </a:ext>
              </a:extLst>
            </p:cNvPr>
            <p:cNvSpPr/>
            <p:nvPr/>
          </p:nvSpPr>
          <p:spPr>
            <a:xfrm>
              <a:off x="4428249" y="1369375"/>
              <a:ext cx="2375" cy="429104"/>
            </a:xfrm>
            <a:custGeom>
              <a:avLst/>
              <a:gdLst/>
              <a:ahLst/>
              <a:cxnLst/>
              <a:rect l="l" t="t" r="r" b="b"/>
              <a:pathLst>
                <a:path w="95" h="18328" extrusionOk="0">
                  <a:moveTo>
                    <a:pt x="48" y="1"/>
                  </a:moveTo>
                  <a:cubicBezTo>
                    <a:pt x="24" y="1"/>
                    <a:pt x="1" y="15"/>
                    <a:pt x="1" y="44"/>
                  </a:cubicBezTo>
                  <a:lnTo>
                    <a:pt x="1" y="18284"/>
                  </a:lnTo>
                  <a:cubicBezTo>
                    <a:pt x="1" y="18306"/>
                    <a:pt x="22" y="18328"/>
                    <a:pt x="51" y="18328"/>
                  </a:cubicBezTo>
                  <a:cubicBezTo>
                    <a:pt x="73" y="18328"/>
                    <a:pt x="95" y="18306"/>
                    <a:pt x="95" y="18284"/>
                  </a:cubicBezTo>
                  <a:lnTo>
                    <a:pt x="95" y="44"/>
                  </a:lnTo>
                  <a:cubicBezTo>
                    <a:pt x="95" y="15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0" name="Google Shape;8316;p97">
              <a:extLst>
                <a:ext uri="{FF2B5EF4-FFF2-40B4-BE49-F238E27FC236}">
                  <a16:creationId xmlns:a16="http://schemas.microsoft.com/office/drawing/2014/main" id="{BA0C2460-4F30-406A-8F32-30AE6D2245C3}"/>
                </a:ext>
              </a:extLst>
            </p:cNvPr>
            <p:cNvSpPr/>
            <p:nvPr/>
          </p:nvSpPr>
          <p:spPr>
            <a:xfrm>
              <a:off x="4428354" y="1369375"/>
              <a:ext cx="36800" cy="2200"/>
            </a:xfrm>
            <a:custGeom>
              <a:avLst/>
              <a:gdLst/>
              <a:ahLst/>
              <a:cxnLst/>
              <a:rect l="l" t="t" r="r" b="b"/>
              <a:pathLst>
                <a:path w="147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1" name="Google Shape;8317;p97">
              <a:extLst>
                <a:ext uri="{FF2B5EF4-FFF2-40B4-BE49-F238E27FC236}">
                  <a16:creationId xmlns:a16="http://schemas.microsoft.com/office/drawing/2014/main" id="{7825FB4D-E0E2-409E-87F5-09FB55B208D1}"/>
                </a:ext>
              </a:extLst>
            </p:cNvPr>
            <p:cNvSpPr/>
            <p:nvPr/>
          </p:nvSpPr>
          <p:spPr>
            <a:xfrm>
              <a:off x="4428704" y="1383625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2" name="Google Shape;8318;p97">
              <a:extLst>
                <a:ext uri="{FF2B5EF4-FFF2-40B4-BE49-F238E27FC236}">
                  <a16:creationId xmlns:a16="http://schemas.microsoft.com/office/drawing/2014/main" id="{3D52B0EC-4AD1-48AC-A8C8-2F40A3CD5B95}"/>
                </a:ext>
              </a:extLst>
            </p:cNvPr>
            <p:cNvSpPr/>
            <p:nvPr/>
          </p:nvSpPr>
          <p:spPr>
            <a:xfrm>
              <a:off x="4428704" y="139787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3" name="Google Shape;8319;p97">
              <a:extLst>
                <a:ext uri="{FF2B5EF4-FFF2-40B4-BE49-F238E27FC236}">
                  <a16:creationId xmlns:a16="http://schemas.microsoft.com/office/drawing/2014/main" id="{2D546737-FA9D-4F2B-9A21-CFD09675A034}"/>
                </a:ext>
              </a:extLst>
            </p:cNvPr>
            <p:cNvSpPr/>
            <p:nvPr/>
          </p:nvSpPr>
          <p:spPr>
            <a:xfrm>
              <a:off x="4428704" y="1412125"/>
              <a:ext cx="36100" cy="2175"/>
            </a:xfrm>
            <a:custGeom>
              <a:avLst/>
              <a:gdLst/>
              <a:ahLst/>
              <a:cxnLst/>
              <a:rect l="l" t="t" r="r" b="b"/>
              <a:pathLst>
                <a:path w="1444" h="87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4" name="Google Shape;8320;p97">
              <a:extLst>
                <a:ext uri="{FF2B5EF4-FFF2-40B4-BE49-F238E27FC236}">
                  <a16:creationId xmlns:a16="http://schemas.microsoft.com/office/drawing/2014/main" id="{DA39E9B7-3085-41D7-AC8F-9AD556ADC325}"/>
                </a:ext>
              </a:extLst>
            </p:cNvPr>
            <p:cNvSpPr/>
            <p:nvPr/>
          </p:nvSpPr>
          <p:spPr>
            <a:xfrm>
              <a:off x="4428354" y="1426350"/>
              <a:ext cx="18050" cy="2200"/>
            </a:xfrm>
            <a:custGeom>
              <a:avLst/>
              <a:gdLst/>
              <a:ahLst/>
              <a:cxnLst/>
              <a:rect l="l" t="t" r="r" b="b"/>
              <a:pathLst>
                <a:path w="72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5" name="Google Shape;8321;p97">
              <a:extLst>
                <a:ext uri="{FF2B5EF4-FFF2-40B4-BE49-F238E27FC236}">
                  <a16:creationId xmlns:a16="http://schemas.microsoft.com/office/drawing/2014/main" id="{E531FA58-C8DD-425A-81DE-F151D877296C}"/>
                </a:ext>
              </a:extLst>
            </p:cNvPr>
            <p:cNvSpPr/>
            <p:nvPr/>
          </p:nvSpPr>
          <p:spPr>
            <a:xfrm>
              <a:off x="4428704" y="14406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6" name="Google Shape;8322;p97">
              <a:extLst>
                <a:ext uri="{FF2B5EF4-FFF2-40B4-BE49-F238E27FC236}">
                  <a16:creationId xmlns:a16="http://schemas.microsoft.com/office/drawing/2014/main" id="{4D371A6B-F38C-4813-B20D-8556FF148D2F}"/>
                </a:ext>
              </a:extLst>
            </p:cNvPr>
            <p:cNvSpPr/>
            <p:nvPr/>
          </p:nvSpPr>
          <p:spPr>
            <a:xfrm>
              <a:off x="4428704" y="1454850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3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7" name="Google Shape;8323;p97">
              <a:extLst>
                <a:ext uri="{FF2B5EF4-FFF2-40B4-BE49-F238E27FC236}">
                  <a16:creationId xmlns:a16="http://schemas.microsoft.com/office/drawing/2014/main" id="{82ABD0A0-B87D-4902-8C34-A84F7071BA73}"/>
                </a:ext>
              </a:extLst>
            </p:cNvPr>
            <p:cNvSpPr/>
            <p:nvPr/>
          </p:nvSpPr>
          <p:spPr>
            <a:xfrm>
              <a:off x="4428354" y="1469100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8" name="Google Shape;8324;p97">
              <a:extLst>
                <a:ext uri="{FF2B5EF4-FFF2-40B4-BE49-F238E27FC236}">
                  <a16:creationId xmlns:a16="http://schemas.microsoft.com/office/drawing/2014/main" id="{AAD96EDA-E600-49A3-B41A-75CF35D8C4B2}"/>
                </a:ext>
              </a:extLst>
            </p:cNvPr>
            <p:cNvSpPr/>
            <p:nvPr/>
          </p:nvSpPr>
          <p:spPr>
            <a:xfrm>
              <a:off x="4428354" y="1483350"/>
              <a:ext cx="18050" cy="2350"/>
            </a:xfrm>
            <a:custGeom>
              <a:avLst/>
              <a:gdLst/>
              <a:ahLst/>
              <a:cxnLst/>
              <a:rect l="l" t="t" r="r" b="b"/>
              <a:pathLst>
                <a:path w="722" h="94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9" name="Google Shape;8325;p97">
              <a:extLst>
                <a:ext uri="{FF2B5EF4-FFF2-40B4-BE49-F238E27FC236}">
                  <a16:creationId xmlns:a16="http://schemas.microsoft.com/office/drawing/2014/main" id="{09F72E8B-97B0-4732-A285-3612ED7CE17C}"/>
                </a:ext>
              </a:extLst>
            </p:cNvPr>
            <p:cNvSpPr/>
            <p:nvPr/>
          </p:nvSpPr>
          <p:spPr>
            <a:xfrm>
              <a:off x="4428704" y="149757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3"/>
                    <a:pt x="1443" y="44"/>
                  </a:cubicBezTo>
                  <a:cubicBezTo>
                    <a:pt x="1443" y="22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0" name="Google Shape;8326;p97">
              <a:extLst>
                <a:ext uri="{FF2B5EF4-FFF2-40B4-BE49-F238E27FC236}">
                  <a16:creationId xmlns:a16="http://schemas.microsoft.com/office/drawing/2014/main" id="{4E0BEDD4-E099-4131-9C8E-4219925B4346}"/>
                </a:ext>
              </a:extLst>
            </p:cNvPr>
            <p:cNvSpPr/>
            <p:nvPr/>
          </p:nvSpPr>
          <p:spPr>
            <a:xfrm>
              <a:off x="4428704" y="151182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1" name="Google Shape;8327;p97">
              <a:extLst>
                <a:ext uri="{FF2B5EF4-FFF2-40B4-BE49-F238E27FC236}">
                  <a16:creationId xmlns:a16="http://schemas.microsoft.com/office/drawing/2014/main" id="{4D08421E-70B2-4247-9BA9-D83FE63DCAF8}"/>
                </a:ext>
              </a:extLst>
            </p:cNvPr>
            <p:cNvSpPr/>
            <p:nvPr/>
          </p:nvSpPr>
          <p:spPr>
            <a:xfrm>
              <a:off x="4428354" y="152607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2" name="Google Shape;8328;p97">
              <a:extLst>
                <a:ext uri="{FF2B5EF4-FFF2-40B4-BE49-F238E27FC236}">
                  <a16:creationId xmlns:a16="http://schemas.microsoft.com/office/drawing/2014/main" id="{E63B0306-8D0B-4392-880B-A72F1FDC1FE5}"/>
                </a:ext>
              </a:extLst>
            </p:cNvPr>
            <p:cNvSpPr/>
            <p:nvPr/>
          </p:nvSpPr>
          <p:spPr>
            <a:xfrm>
              <a:off x="4428704" y="15403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3" name="Google Shape;8329;p97">
              <a:extLst>
                <a:ext uri="{FF2B5EF4-FFF2-40B4-BE49-F238E27FC236}">
                  <a16:creationId xmlns:a16="http://schemas.microsoft.com/office/drawing/2014/main" id="{0DB0437E-04DD-450A-8621-3E9A174EC2CF}"/>
                </a:ext>
              </a:extLst>
            </p:cNvPr>
            <p:cNvSpPr/>
            <p:nvPr/>
          </p:nvSpPr>
          <p:spPr>
            <a:xfrm>
              <a:off x="4428704" y="155455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3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4" name="Google Shape;8330;p97">
              <a:extLst>
                <a:ext uri="{FF2B5EF4-FFF2-40B4-BE49-F238E27FC236}">
                  <a16:creationId xmlns:a16="http://schemas.microsoft.com/office/drawing/2014/main" id="{3897404F-DB24-4635-97C6-765A86C81449}"/>
                </a:ext>
              </a:extLst>
            </p:cNvPr>
            <p:cNvSpPr/>
            <p:nvPr/>
          </p:nvSpPr>
          <p:spPr>
            <a:xfrm>
              <a:off x="4428704" y="15688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5" name="Google Shape;8331;p97">
              <a:extLst>
                <a:ext uri="{FF2B5EF4-FFF2-40B4-BE49-F238E27FC236}">
                  <a16:creationId xmlns:a16="http://schemas.microsoft.com/office/drawing/2014/main" id="{06E86DC1-6821-4D54-9404-B3B5FA11CA69}"/>
                </a:ext>
              </a:extLst>
            </p:cNvPr>
            <p:cNvSpPr/>
            <p:nvPr/>
          </p:nvSpPr>
          <p:spPr>
            <a:xfrm>
              <a:off x="4428354" y="1583050"/>
              <a:ext cx="36800" cy="2375"/>
            </a:xfrm>
            <a:custGeom>
              <a:avLst/>
              <a:gdLst/>
              <a:ahLst/>
              <a:cxnLst/>
              <a:rect l="l" t="t" r="r" b="b"/>
              <a:pathLst>
                <a:path w="147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1414" y="94"/>
                  </a:lnTo>
                  <a:cubicBezTo>
                    <a:pt x="1472" y="94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6" name="Google Shape;8332;p97">
              <a:extLst>
                <a:ext uri="{FF2B5EF4-FFF2-40B4-BE49-F238E27FC236}">
                  <a16:creationId xmlns:a16="http://schemas.microsoft.com/office/drawing/2014/main" id="{BFE3BFA8-C119-4085-8837-224809EDEA21}"/>
                </a:ext>
              </a:extLst>
            </p:cNvPr>
            <p:cNvSpPr/>
            <p:nvPr/>
          </p:nvSpPr>
          <p:spPr>
            <a:xfrm>
              <a:off x="4428704" y="15973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7" name="Google Shape;8333;p97">
              <a:extLst>
                <a:ext uri="{FF2B5EF4-FFF2-40B4-BE49-F238E27FC236}">
                  <a16:creationId xmlns:a16="http://schemas.microsoft.com/office/drawing/2014/main" id="{0310452A-C562-485F-8897-C9C539C415D7}"/>
                </a:ext>
              </a:extLst>
            </p:cNvPr>
            <p:cNvSpPr/>
            <p:nvPr/>
          </p:nvSpPr>
          <p:spPr>
            <a:xfrm>
              <a:off x="4428704" y="1611550"/>
              <a:ext cx="17350" cy="2350"/>
            </a:xfrm>
            <a:custGeom>
              <a:avLst/>
              <a:gdLst/>
              <a:ahLst/>
              <a:cxnLst/>
              <a:rect l="l" t="t" r="r" b="b"/>
              <a:pathLst>
                <a:path w="69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8" name="Google Shape;8334;p97">
              <a:extLst>
                <a:ext uri="{FF2B5EF4-FFF2-40B4-BE49-F238E27FC236}">
                  <a16:creationId xmlns:a16="http://schemas.microsoft.com/office/drawing/2014/main" id="{38EB8673-F4A2-48E9-8BB4-5603047B7C5F}"/>
                </a:ext>
              </a:extLst>
            </p:cNvPr>
            <p:cNvSpPr/>
            <p:nvPr/>
          </p:nvSpPr>
          <p:spPr>
            <a:xfrm>
              <a:off x="4428704" y="1625775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1"/>
                  </a:moveTo>
                  <a:cubicBezTo>
                    <a:pt x="22" y="1"/>
                    <a:pt x="1" y="23"/>
                    <a:pt x="1" y="51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1400" y="95"/>
                  </a:lnTo>
                  <a:cubicBezTo>
                    <a:pt x="1422" y="95"/>
                    <a:pt x="1443" y="73"/>
                    <a:pt x="1443" y="51"/>
                  </a:cubicBezTo>
                  <a:cubicBezTo>
                    <a:pt x="1443" y="23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9" name="Google Shape;8335;p97">
              <a:extLst>
                <a:ext uri="{FF2B5EF4-FFF2-40B4-BE49-F238E27FC236}">
                  <a16:creationId xmlns:a16="http://schemas.microsoft.com/office/drawing/2014/main" id="{AAB66D7B-535A-4509-9708-043EB33F49BF}"/>
                </a:ext>
              </a:extLst>
            </p:cNvPr>
            <p:cNvSpPr/>
            <p:nvPr/>
          </p:nvSpPr>
          <p:spPr>
            <a:xfrm>
              <a:off x="4428354" y="164002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0" name="Google Shape;8336;p97">
              <a:extLst>
                <a:ext uri="{FF2B5EF4-FFF2-40B4-BE49-F238E27FC236}">
                  <a16:creationId xmlns:a16="http://schemas.microsoft.com/office/drawing/2014/main" id="{198AAB46-DC0C-49D2-B602-15688548E07A}"/>
                </a:ext>
              </a:extLst>
            </p:cNvPr>
            <p:cNvSpPr/>
            <p:nvPr/>
          </p:nvSpPr>
          <p:spPr>
            <a:xfrm>
              <a:off x="4428704" y="16542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1" name="Google Shape;8337;p97">
              <a:extLst>
                <a:ext uri="{FF2B5EF4-FFF2-40B4-BE49-F238E27FC236}">
                  <a16:creationId xmlns:a16="http://schemas.microsoft.com/office/drawing/2014/main" id="{A03F1136-1F61-42DC-973C-4DBB4CC34FCA}"/>
                </a:ext>
              </a:extLst>
            </p:cNvPr>
            <p:cNvSpPr/>
            <p:nvPr/>
          </p:nvSpPr>
          <p:spPr>
            <a:xfrm>
              <a:off x="4428704" y="16685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51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2" name="Google Shape;8338;p97">
              <a:extLst>
                <a:ext uri="{FF2B5EF4-FFF2-40B4-BE49-F238E27FC236}">
                  <a16:creationId xmlns:a16="http://schemas.microsoft.com/office/drawing/2014/main" id="{E1608191-7CF1-4A1A-B3DA-8A75A0D48D7D}"/>
                </a:ext>
              </a:extLst>
            </p:cNvPr>
            <p:cNvSpPr/>
            <p:nvPr/>
          </p:nvSpPr>
          <p:spPr>
            <a:xfrm>
              <a:off x="4428704" y="1682950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3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3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3" name="Google Shape;8339;p97">
              <a:extLst>
                <a:ext uri="{FF2B5EF4-FFF2-40B4-BE49-F238E27FC236}">
                  <a16:creationId xmlns:a16="http://schemas.microsoft.com/office/drawing/2014/main" id="{AF296E16-3F1A-4DAE-8E5B-98B2EBC4DA6F}"/>
                </a:ext>
              </a:extLst>
            </p:cNvPr>
            <p:cNvSpPr/>
            <p:nvPr/>
          </p:nvSpPr>
          <p:spPr>
            <a:xfrm>
              <a:off x="4428354" y="1697200"/>
              <a:ext cx="18050" cy="2175"/>
            </a:xfrm>
            <a:custGeom>
              <a:avLst/>
              <a:gdLst/>
              <a:ahLst/>
              <a:cxnLst/>
              <a:rect l="l" t="t" r="r" b="b"/>
              <a:pathLst>
                <a:path w="72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4" name="Google Shape;8340;p97">
              <a:extLst>
                <a:ext uri="{FF2B5EF4-FFF2-40B4-BE49-F238E27FC236}">
                  <a16:creationId xmlns:a16="http://schemas.microsoft.com/office/drawing/2014/main" id="{CB9A6305-D0E1-4CA9-BFF0-7AFAD3F34828}"/>
                </a:ext>
              </a:extLst>
            </p:cNvPr>
            <p:cNvSpPr/>
            <p:nvPr/>
          </p:nvSpPr>
          <p:spPr>
            <a:xfrm>
              <a:off x="4428704" y="171142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6"/>
                    <a:pt x="1443" y="44"/>
                  </a:cubicBezTo>
                  <a:cubicBezTo>
                    <a:pt x="1443" y="15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5" name="Google Shape;8341;p97">
              <a:extLst>
                <a:ext uri="{FF2B5EF4-FFF2-40B4-BE49-F238E27FC236}">
                  <a16:creationId xmlns:a16="http://schemas.microsoft.com/office/drawing/2014/main" id="{4273627E-0A37-4348-B656-AC13599D9DB0}"/>
                </a:ext>
              </a:extLst>
            </p:cNvPr>
            <p:cNvSpPr/>
            <p:nvPr/>
          </p:nvSpPr>
          <p:spPr>
            <a:xfrm>
              <a:off x="4428704" y="17256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6" name="Google Shape;8342;p97">
              <a:extLst>
                <a:ext uri="{FF2B5EF4-FFF2-40B4-BE49-F238E27FC236}">
                  <a16:creationId xmlns:a16="http://schemas.microsoft.com/office/drawing/2014/main" id="{639ABBBF-FB88-4DC6-BD00-7765998DE022}"/>
                </a:ext>
              </a:extLst>
            </p:cNvPr>
            <p:cNvSpPr/>
            <p:nvPr/>
          </p:nvSpPr>
          <p:spPr>
            <a:xfrm>
              <a:off x="4428704" y="173992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7" name="Google Shape;8343;p97">
              <a:extLst>
                <a:ext uri="{FF2B5EF4-FFF2-40B4-BE49-F238E27FC236}">
                  <a16:creationId xmlns:a16="http://schemas.microsoft.com/office/drawing/2014/main" id="{3B3EC5BC-8884-493D-90CE-B28E7A8B7D3B}"/>
                </a:ext>
              </a:extLst>
            </p:cNvPr>
            <p:cNvSpPr/>
            <p:nvPr/>
          </p:nvSpPr>
          <p:spPr>
            <a:xfrm>
              <a:off x="4428354" y="1754175"/>
              <a:ext cx="36800" cy="2175"/>
            </a:xfrm>
            <a:custGeom>
              <a:avLst/>
              <a:gdLst/>
              <a:ahLst/>
              <a:cxnLst/>
              <a:rect l="l" t="t" r="r" b="b"/>
              <a:pathLst>
                <a:path w="147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0"/>
                    <a:pt x="14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8" name="Google Shape;8344;p97">
              <a:extLst>
                <a:ext uri="{FF2B5EF4-FFF2-40B4-BE49-F238E27FC236}">
                  <a16:creationId xmlns:a16="http://schemas.microsoft.com/office/drawing/2014/main" id="{E2803F8E-625A-4092-B6DB-CA1F2FF82191}"/>
                </a:ext>
              </a:extLst>
            </p:cNvPr>
            <p:cNvSpPr/>
            <p:nvPr/>
          </p:nvSpPr>
          <p:spPr>
            <a:xfrm>
              <a:off x="4428704" y="17684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15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9" name="Google Shape;8345;p97">
              <a:extLst>
                <a:ext uri="{FF2B5EF4-FFF2-40B4-BE49-F238E27FC236}">
                  <a16:creationId xmlns:a16="http://schemas.microsoft.com/office/drawing/2014/main" id="{39B4D1A6-3DFC-40DB-8917-6BA9C7596598}"/>
                </a:ext>
              </a:extLst>
            </p:cNvPr>
            <p:cNvSpPr/>
            <p:nvPr/>
          </p:nvSpPr>
          <p:spPr>
            <a:xfrm>
              <a:off x="4428704" y="178265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0" name="Google Shape;8346;p97">
              <a:extLst>
                <a:ext uri="{FF2B5EF4-FFF2-40B4-BE49-F238E27FC236}">
                  <a16:creationId xmlns:a16="http://schemas.microsoft.com/office/drawing/2014/main" id="{F8434B8D-5813-4DBC-AFF0-B89F2249A67A}"/>
                </a:ext>
              </a:extLst>
            </p:cNvPr>
            <p:cNvSpPr/>
            <p:nvPr/>
          </p:nvSpPr>
          <p:spPr>
            <a:xfrm>
              <a:off x="4428542" y="1796744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5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181" name="Google Shape;8314;p97">
            <a:extLst>
              <a:ext uri="{FF2B5EF4-FFF2-40B4-BE49-F238E27FC236}">
                <a16:creationId xmlns:a16="http://schemas.microsoft.com/office/drawing/2014/main" id="{C1AFCB75-EB4A-41E9-8C37-0FA9F85FB040}"/>
              </a:ext>
            </a:extLst>
          </p:cNvPr>
          <p:cNvGrpSpPr/>
          <p:nvPr/>
        </p:nvGrpSpPr>
        <p:grpSpPr>
          <a:xfrm rot="5400000">
            <a:off x="2410851" y="514621"/>
            <a:ext cx="133944" cy="2527276"/>
            <a:chOff x="4428249" y="1369375"/>
            <a:chExt cx="36905" cy="42956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2" name="Google Shape;8315;p97">
              <a:extLst>
                <a:ext uri="{FF2B5EF4-FFF2-40B4-BE49-F238E27FC236}">
                  <a16:creationId xmlns:a16="http://schemas.microsoft.com/office/drawing/2014/main" id="{2F311AEE-BE5E-4395-9404-ADC02E660535}"/>
                </a:ext>
              </a:extLst>
            </p:cNvPr>
            <p:cNvSpPr/>
            <p:nvPr/>
          </p:nvSpPr>
          <p:spPr>
            <a:xfrm>
              <a:off x="4428249" y="1369375"/>
              <a:ext cx="2375" cy="429104"/>
            </a:xfrm>
            <a:custGeom>
              <a:avLst/>
              <a:gdLst/>
              <a:ahLst/>
              <a:cxnLst/>
              <a:rect l="l" t="t" r="r" b="b"/>
              <a:pathLst>
                <a:path w="95" h="18328" extrusionOk="0">
                  <a:moveTo>
                    <a:pt x="48" y="1"/>
                  </a:moveTo>
                  <a:cubicBezTo>
                    <a:pt x="24" y="1"/>
                    <a:pt x="1" y="15"/>
                    <a:pt x="1" y="44"/>
                  </a:cubicBezTo>
                  <a:lnTo>
                    <a:pt x="1" y="18284"/>
                  </a:lnTo>
                  <a:cubicBezTo>
                    <a:pt x="1" y="18306"/>
                    <a:pt x="22" y="18328"/>
                    <a:pt x="51" y="18328"/>
                  </a:cubicBezTo>
                  <a:cubicBezTo>
                    <a:pt x="73" y="18328"/>
                    <a:pt x="95" y="18306"/>
                    <a:pt x="95" y="18284"/>
                  </a:cubicBezTo>
                  <a:lnTo>
                    <a:pt x="95" y="44"/>
                  </a:lnTo>
                  <a:cubicBezTo>
                    <a:pt x="95" y="15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3" name="Google Shape;8316;p97">
              <a:extLst>
                <a:ext uri="{FF2B5EF4-FFF2-40B4-BE49-F238E27FC236}">
                  <a16:creationId xmlns:a16="http://schemas.microsoft.com/office/drawing/2014/main" id="{07689FF6-8D3D-42A1-BCA1-03BE6E5580AC}"/>
                </a:ext>
              </a:extLst>
            </p:cNvPr>
            <p:cNvSpPr/>
            <p:nvPr/>
          </p:nvSpPr>
          <p:spPr>
            <a:xfrm>
              <a:off x="4428354" y="1369375"/>
              <a:ext cx="36800" cy="2200"/>
            </a:xfrm>
            <a:custGeom>
              <a:avLst/>
              <a:gdLst/>
              <a:ahLst/>
              <a:cxnLst/>
              <a:rect l="l" t="t" r="r" b="b"/>
              <a:pathLst>
                <a:path w="147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4" name="Google Shape;8317;p97">
              <a:extLst>
                <a:ext uri="{FF2B5EF4-FFF2-40B4-BE49-F238E27FC236}">
                  <a16:creationId xmlns:a16="http://schemas.microsoft.com/office/drawing/2014/main" id="{F9720331-0F34-4354-8D24-D05F6E92DC75}"/>
                </a:ext>
              </a:extLst>
            </p:cNvPr>
            <p:cNvSpPr/>
            <p:nvPr/>
          </p:nvSpPr>
          <p:spPr>
            <a:xfrm>
              <a:off x="4428704" y="1383625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5" name="Google Shape;8318;p97">
              <a:extLst>
                <a:ext uri="{FF2B5EF4-FFF2-40B4-BE49-F238E27FC236}">
                  <a16:creationId xmlns:a16="http://schemas.microsoft.com/office/drawing/2014/main" id="{F8FE5B9D-8E80-46CC-807F-0B56EA0A6326}"/>
                </a:ext>
              </a:extLst>
            </p:cNvPr>
            <p:cNvSpPr/>
            <p:nvPr/>
          </p:nvSpPr>
          <p:spPr>
            <a:xfrm>
              <a:off x="4428704" y="139787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6" name="Google Shape;8319;p97">
              <a:extLst>
                <a:ext uri="{FF2B5EF4-FFF2-40B4-BE49-F238E27FC236}">
                  <a16:creationId xmlns:a16="http://schemas.microsoft.com/office/drawing/2014/main" id="{3E9A3A98-27DF-4395-904D-27856542C253}"/>
                </a:ext>
              </a:extLst>
            </p:cNvPr>
            <p:cNvSpPr/>
            <p:nvPr/>
          </p:nvSpPr>
          <p:spPr>
            <a:xfrm>
              <a:off x="4428704" y="1412125"/>
              <a:ext cx="36100" cy="2175"/>
            </a:xfrm>
            <a:custGeom>
              <a:avLst/>
              <a:gdLst/>
              <a:ahLst/>
              <a:cxnLst/>
              <a:rect l="l" t="t" r="r" b="b"/>
              <a:pathLst>
                <a:path w="1444" h="87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7" name="Google Shape;8320;p97">
              <a:extLst>
                <a:ext uri="{FF2B5EF4-FFF2-40B4-BE49-F238E27FC236}">
                  <a16:creationId xmlns:a16="http://schemas.microsoft.com/office/drawing/2014/main" id="{636211C5-7F8F-4467-A983-3D903C281291}"/>
                </a:ext>
              </a:extLst>
            </p:cNvPr>
            <p:cNvSpPr/>
            <p:nvPr/>
          </p:nvSpPr>
          <p:spPr>
            <a:xfrm>
              <a:off x="4428354" y="1426350"/>
              <a:ext cx="18050" cy="2200"/>
            </a:xfrm>
            <a:custGeom>
              <a:avLst/>
              <a:gdLst/>
              <a:ahLst/>
              <a:cxnLst/>
              <a:rect l="l" t="t" r="r" b="b"/>
              <a:pathLst>
                <a:path w="72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8" name="Google Shape;8321;p97">
              <a:extLst>
                <a:ext uri="{FF2B5EF4-FFF2-40B4-BE49-F238E27FC236}">
                  <a16:creationId xmlns:a16="http://schemas.microsoft.com/office/drawing/2014/main" id="{D321F999-87F5-4FD2-AD27-76B318C76229}"/>
                </a:ext>
              </a:extLst>
            </p:cNvPr>
            <p:cNvSpPr/>
            <p:nvPr/>
          </p:nvSpPr>
          <p:spPr>
            <a:xfrm>
              <a:off x="4428704" y="14406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89" name="Google Shape;8322;p97">
              <a:extLst>
                <a:ext uri="{FF2B5EF4-FFF2-40B4-BE49-F238E27FC236}">
                  <a16:creationId xmlns:a16="http://schemas.microsoft.com/office/drawing/2014/main" id="{4AE6A7B9-193D-4AE6-BA6B-DD0FBA6AABDB}"/>
                </a:ext>
              </a:extLst>
            </p:cNvPr>
            <p:cNvSpPr/>
            <p:nvPr/>
          </p:nvSpPr>
          <p:spPr>
            <a:xfrm>
              <a:off x="4428704" y="1454850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3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0" name="Google Shape;8323;p97">
              <a:extLst>
                <a:ext uri="{FF2B5EF4-FFF2-40B4-BE49-F238E27FC236}">
                  <a16:creationId xmlns:a16="http://schemas.microsoft.com/office/drawing/2014/main" id="{CF9ACE97-B67F-40C3-BCB2-B71330111C1D}"/>
                </a:ext>
              </a:extLst>
            </p:cNvPr>
            <p:cNvSpPr/>
            <p:nvPr/>
          </p:nvSpPr>
          <p:spPr>
            <a:xfrm>
              <a:off x="4428354" y="1469100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1" name="Google Shape;8324;p97">
              <a:extLst>
                <a:ext uri="{FF2B5EF4-FFF2-40B4-BE49-F238E27FC236}">
                  <a16:creationId xmlns:a16="http://schemas.microsoft.com/office/drawing/2014/main" id="{E0ED63C3-DA51-4B3D-88B0-15809F0CF2AE}"/>
                </a:ext>
              </a:extLst>
            </p:cNvPr>
            <p:cNvSpPr/>
            <p:nvPr/>
          </p:nvSpPr>
          <p:spPr>
            <a:xfrm>
              <a:off x="4428354" y="1483350"/>
              <a:ext cx="18050" cy="2350"/>
            </a:xfrm>
            <a:custGeom>
              <a:avLst/>
              <a:gdLst/>
              <a:ahLst/>
              <a:cxnLst/>
              <a:rect l="l" t="t" r="r" b="b"/>
              <a:pathLst>
                <a:path w="722" h="94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2" name="Google Shape;8325;p97">
              <a:extLst>
                <a:ext uri="{FF2B5EF4-FFF2-40B4-BE49-F238E27FC236}">
                  <a16:creationId xmlns:a16="http://schemas.microsoft.com/office/drawing/2014/main" id="{D803FFF4-D6EB-4E7A-9F60-667123D35DDD}"/>
                </a:ext>
              </a:extLst>
            </p:cNvPr>
            <p:cNvSpPr/>
            <p:nvPr/>
          </p:nvSpPr>
          <p:spPr>
            <a:xfrm>
              <a:off x="4428704" y="149757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3"/>
                    <a:pt x="1443" y="44"/>
                  </a:cubicBezTo>
                  <a:cubicBezTo>
                    <a:pt x="1443" y="22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3" name="Google Shape;8326;p97">
              <a:extLst>
                <a:ext uri="{FF2B5EF4-FFF2-40B4-BE49-F238E27FC236}">
                  <a16:creationId xmlns:a16="http://schemas.microsoft.com/office/drawing/2014/main" id="{819FF43C-7DDD-436E-93CE-2DC72E22BF94}"/>
                </a:ext>
              </a:extLst>
            </p:cNvPr>
            <p:cNvSpPr/>
            <p:nvPr/>
          </p:nvSpPr>
          <p:spPr>
            <a:xfrm>
              <a:off x="4428704" y="151182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4" name="Google Shape;8327;p97">
              <a:extLst>
                <a:ext uri="{FF2B5EF4-FFF2-40B4-BE49-F238E27FC236}">
                  <a16:creationId xmlns:a16="http://schemas.microsoft.com/office/drawing/2014/main" id="{C9487A83-E62F-48B4-B342-7DAF625C1979}"/>
                </a:ext>
              </a:extLst>
            </p:cNvPr>
            <p:cNvSpPr/>
            <p:nvPr/>
          </p:nvSpPr>
          <p:spPr>
            <a:xfrm>
              <a:off x="4428354" y="152607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5" name="Google Shape;8328;p97">
              <a:extLst>
                <a:ext uri="{FF2B5EF4-FFF2-40B4-BE49-F238E27FC236}">
                  <a16:creationId xmlns:a16="http://schemas.microsoft.com/office/drawing/2014/main" id="{D4AA324A-A58F-412D-9807-76514B4D80F4}"/>
                </a:ext>
              </a:extLst>
            </p:cNvPr>
            <p:cNvSpPr/>
            <p:nvPr/>
          </p:nvSpPr>
          <p:spPr>
            <a:xfrm>
              <a:off x="4428704" y="15403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6" name="Google Shape;8329;p97">
              <a:extLst>
                <a:ext uri="{FF2B5EF4-FFF2-40B4-BE49-F238E27FC236}">
                  <a16:creationId xmlns:a16="http://schemas.microsoft.com/office/drawing/2014/main" id="{ED16565C-40AB-4B20-999D-71E49E7F5798}"/>
                </a:ext>
              </a:extLst>
            </p:cNvPr>
            <p:cNvSpPr/>
            <p:nvPr/>
          </p:nvSpPr>
          <p:spPr>
            <a:xfrm>
              <a:off x="4428704" y="155455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3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7" name="Google Shape;8330;p97">
              <a:extLst>
                <a:ext uri="{FF2B5EF4-FFF2-40B4-BE49-F238E27FC236}">
                  <a16:creationId xmlns:a16="http://schemas.microsoft.com/office/drawing/2014/main" id="{C12BFC79-DC0D-4FE0-A76E-A2BE689D05C1}"/>
                </a:ext>
              </a:extLst>
            </p:cNvPr>
            <p:cNvSpPr/>
            <p:nvPr/>
          </p:nvSpPr>
          <p:spPr>
            <a:xfrm>
              <a:off x="4428704" y="15688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8" name="Google Shape;8331;p97">
              <a:extLst>
                <a:ext uri="{FF2B5EF4-FFF2-40B4-BE49-F238E27FC236}">
                  <a16:creationId xmlns:a16="http://schemas.microsoft.com/office/drawing/2014/main" id="{A9144F6D-3006-4046-9EAF-9FA7E6B4BCE3}"/>
                </a:ext>
              </a:extLst>
            </p:cNvPr>
            <p:cNvSpPr/>
            <p:nvPr/>
          </p:nvSpPr>
          <p:spPr>
            <a:xfrm>
              <a:off x="4428354" y="1583050"/>
              <a:ext cx="36800" cy="2375"/>
            </a:xfrm>
            <a:custGeom>
              <a:avLst/>
              <a:gdLst/>
              <a:ahLst/>
              <a:cxnLst/>
              <a:rect l="l" t="t" r="r" b="b"/>
              <a:pathLst>
                <a:path w="147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1414" y="94"/>
                  </a:lnTo>
                  <a:cubicBezTo>
                    <a:pt x="1472" y="94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99" name="Google Shape;8332;p97">
              <a:extLst>
                <a:ext uri="{FF2B5EF4-FFF2-40B4-BE49-F238E27FC236}">
                  <a16:creationId xmlns:a16="http://schemas.microsoft.com/office/drawing/2014/main" id="{C6D1BA92-0297-46B3-BF5B-2C4D0F86943F}"/>
                </a:ext>
              </a:extLst>
            </p:cNvPr>
            <p:cNvSpPr/>
            <p:nvPr/>
          </p:nvSpPr>
          <p:spPr>
            <a:xfrm>
              <a:off x="4428704" y="15973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0" name="Google Shape;8333;p97">
              <a:extLst>
                <a:ext uri="{FF2B5EF4-FFF2-40B4-BE49-F238E27FC236}">
                  <a16:creationId xmlns:a16="http://schemas.microsoft.com/office/drawing/2014/main" id="{85593716-7D40-4FE7-89C7-C4A828DF8B91}"/>
                </a:ext>
              </a:extLst>
            </p:cNvPr>
            <p:cNvSpPr/>
            <p:nvPr/>
          </p:nvSpPr>
          <p:spPr>
            <a:xfrm>
              <a:off x="4428704" y="1611550"/>
              <a:ext cx="17350" cy="2350"/>
            </a:xfrm>
            <a:custGeom>
              <a:avLst/>
              <a:gdLst/>
              <a:ahLst/>
              <a:cxnLst/>
              <a:rect l="l" t="t" r="r" b="b"/>
              <a:pathLst>
                <a:path w="69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1" name="Google Shape;8334;p97">
              <a:extLst>
                <a:ext uri="{FF2B5EF4-FFF2-40B4-BE49-F238E27FC236}">
                  <a16:creationId xmlns:a16="http://schemas.microsoft.com/office/drawing/2014/main" id="{4FA7F7E0-7E7A-4FA5-B154-02358ACB87B2}"/>
                </a:ext>
              </a:extLst>
            </p:cNvPr>
            <p:cNvSpPr/>
            <p:nvPr/>
          </p:nvSpPr>
          <p:spPr>
            <a:xfrm>
              <a:off x="4428704" y="1625775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1"/>
                  </a:moveTo>
                  <a:cubicBezTo>
                    <a:pt x="22" y="1"/>
                    <a:pt x="1" y="23"/>
                    <a:pt x="1" y="51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1400" y="95"/>
                  </a:lnTo>
                  <a:cubicBezTo>
                    <a:pt x="1422" y="95"/>
                    <a:pt x="1443" y="73"/>
                    <a:pt x="1443" y="51"/>
                  </a:cubicBezTo>
                  <a:cubicBezTo>
                    <a:pt x="1443" y="23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2" name="Google Shape;8335;p97">
              <a:extLst>
                <a:ext uri="{FF2B5EF4-FFF2-40B4-BE49-F238E27FC236}">
                  <a16:creationId xmlns:a16="http://schemas.microsoft.com/office/drawing/2014/main" id="{BF311E30-316B-4220-B073-B72ECBC36FF1}"/>
                </a:ext>
              </a:extLst>
            </p:cNvPr>
            <p:cNvSpPr/>
            <p:nvPr/>
          </p:nvSpPr>
          <p:spPr>
            <a:xfrm>
              <a:off x="4428354" y="164002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3" name="Google Shape;8336;p97">
              <a:extLst>
                <a:ext uri="{FF2B5EF4-FFF2-40B4-BE49-F238E27FC236}">
                  <a16:creationId xmlns:a16="http://schemas.microsoft.com/office/drawing/2014/main" id="{DDA26614-BD1A-4FAB-94FC-A48FC770DE93}"/>
                </a:ext>
              </a:extLst>
            </p:cNvPr>
            <p:cNvSpPr/>
            <p:nvPr/>
          </p:nvSpPr>
          <p:spPr>
            <a:xfrm>
              <a:off x="4428704" y="16542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4" name="Google Shape;8337;p97">
              <a:extLst>
                <a:ext uri="{FF2B5EF4-FFF2-40B4-BE49-F238E27FC236}">
                  <a16:creationId xmlns:a16="http://schemas.microsoft.com/office/drawing/2014/main" id="{B4CE78EC-E913-4176-814F-48BC3363D0DE}"/>
                </a:ext>
              </a:extLst>
            </p:cNvPr>
            <p:cNvSpPr/>
            <p:nvPr/>
          </p:nvSpPr>
          <p:spPr>
            <a:xfrm>
              <a:off x="4428704" y="16685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51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5" name="Google Shape;8338;p97">
              <a:extLst>
                <a:ext uri="{FF2B5EF4-FFF2-40B4-BE49-F238E27FC236}">
                  <a16:creationId xmlns:a16="http://schemas.microsoft.com/office/drawing/2014/main" id="{32327232-E9C9-41AB-8593-AC7C8AC0FE16}"/>
                </a:ext>
              </a:extLst>
            </p:cNvPr>
            <p:cNvSpPr/>
            <p:nvPr/>
          </p:nvSpPr>
          <p:spPr>
            <a:xfrm>
              <a:off x="4428704" y="1682950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3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3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6" name="Google Shape;8339;p97">
              <a:extLst>
                <a:ext uri="{FF2B5EF4-FFF2-40B4-BE49-F238E27FC236}">
                  <a16:creationId xmlns:a16="http://schemas.microsoft.com/office/drawing/2014/main" id="{5B755CBB-6DCA-4E19-9C8B-0563B73161E6}"/>
                </a:ext>
              </a:extLst>
            </p:cNvPr>
            <p:cNvSpPr/>
            <p:nvPr/>
          </p:nvSpPr>
          <p:spPr>
            <a:xfrm>
              <a:off x="4428354" y="1697200"/>
              <a:ext cx="18050" cy="2175"/>
            </a:xfrm>
            <a:custGeom>
              <a:avLst/>
              <a:gdLst/>
              <a:ahLst/>
              <a:cxnLst/>
              <a:rect l="l" t="t" r="r" b="b"/>
              <a:pathLst>
                <a:path w="72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7" name="Google Shape;8340;p97">
              <a:extLst>
                <a:ext uri="{FF2B5EF4-FFF2-40B4-BE49-F238E27FC236}">
                  <a16:creationId xmlns:a16="http://schemas.microsoft.com/office/drawing/2014/main" id="{8F665A89-ACF8-4707-AC22-88CD7ED22174}"/>
                </a:ext>
              </a:extLst>
            </p:cNvPr>
            <p:cNvSpPr/>
            <p:nvPr/>
          </p:nvSpPr>
          <p:spPr>
            <a:xfrm>
              <a:off x="4428704" y="171142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6"/>
                    <a:pt x="1443" y="44"/>
                  </a:cubicBezTo>
                  <a:cubicBezTo>
                    <a:pt x="1443" y="15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8" name="Google Shape;8341;p97">
              <a:extLst>
                <a:ext uri="{FF2B5EF4-FFF2-40B4-BE49-F238E27FC236}">
                  <a16:creationId xmlns:a16="http://schemas.microsoft.com/office/drawing/2014/main" id="{2F913715-6576-4B5D-98AC-504A67827878}"/>
                </a:ext>
              </a:extLst>
            </p:cNvPr>
            <p:cNvSpPr/>
            <p:nvPr/>
          </p:nvSpPr>
          <p:spPr>
            <a:xfrm>
              <a:off x="4428704" y="17256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09" name="Google Shape;8342;p97">
              <a:extLst>
                <a:ext uri="{FF2B5EF4-FFF2-40B4-BE49-F238E27FC236}">
                  <a16:creationId xmlns:a16="http://schemas.microsoft.com/office/drawing/2014/main" id="{B633A64E-6DD0-4528-A72C-2CACB4DBC8A1}"/>
                </a:ext>
              </a:extLst>
            </p:cNvPr>
            <p:cNvSpPr/>
            <p:nvPr/>
          </p:nvSpPr>
          <p:spPr>
            <a:xfrm>
              <a:off x="4428704" y="173992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0" name="Google Shape;8343;p97">
              <a:extLst>
                <a:ext uri="{FF2B5EF4-FFF2-40B4-BE49-F238E27FC236}">
                  <a16:creationId xmlns:a16="http://schemas.microsoft.com/office/drawing/2014/main" id="{7FAE2F55-FB50-4BA8-81A1-21729098A32E}"/>
                </a:ext>
              </a:extLst>
            </p:cNvPr>
            <p:cNvSpPr/>
            <p:nvPr/>
          </p:nvSpPr>
          <p:spPr>
            <a:xfrm>
              <a:off x="4428354" y="1754175"/>
              <a:ext cx="36800" cy="2175"/>
            </a:xfrm>
            <a:custGeom>
              <a:avLst/>
              <a:gdLst/>
              <a:ahLst/>
              <a:cxnLst/>
              <a:rect l="l" t="t" r="r" b="b"/>
              <a:pathLst>
                <a:path w="147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0"/>
                    <a:pt x="14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1" name="Google Shape;8344;p97">
              <a:extLst>
                <a:ext uri="{FF2B5EF4-FFF2-40B4-BE49-F238E27FC236}">
                  <a16:creationId xmlns:a16="http://schemas.microsoft.com/office/drawing/2014/main" id="{051CC5C9-4593-4EC5-ACE3-0ED1759D85FE}"/>
                </a:ext>
              </a:extLst>
            </p:cNvPr>
            <p:cNvSpPr/>
            <p:nvPr/>
          </p:nvSpPr>
          <p:spPr>
            <a:xfrm>
              <a:off x="4428704" y="17684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15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2" name="Google Shape;8345;p97">
              <a:extLst>
                <a:ext uri="{FF2B5EF4-FFF2-40B4-BE49-F238E27FC236}">
                  <a16:creationId xmlns:a16="http://schemas.microsoft.com/office/drawing/2014/main" id="{A3DBC28B-897A-4190-BCB4-96E5377A2CF9}"/>
                </a:ext>
              </a:extLst>
            </p:cNvPr>
            <p:cNvSpPr/>
            <p:nvPr/>
          </p:nvSpPr>
          <p:spPr>
            <a:xfrm>
              <a:off x="4428704" y="178265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13" name="Google Shape;8346;p97">
              <a:extLst>
                <a:ext uri="{FF2B5EF4-FFF2-40B4-BE49-F238E27FC236}">
                  <a16:creationId xmlns:a16="http://schemas.microsoft.com/office/drawing/2014/main" id="{28E6AD5D-71F5-44BD-965A-27864A38A685}"/>
                </a:ext>
              </a:extLst>
            </p:cNvPr>
            <p:cNvSpPr/>
            <p:nvPr/>
          </p:nvSpPr>
          <p:spPr>
            <a:xfrm>
              <a:off x="4428542" y="1796744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5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217" name="Google Shape;611;p55">
            <a:extLst>
              <a:ext uri="{FF2B5EF4-FFF2-40B4-BE49-F238E27FC236}">
                <a16:creationId xmlns:a16="http://schemas.microsoft.com/office/drawing/2014/main" id="{ED269590-2D57-4DCB-B5F0-90A686B590A9}"/>
              </a:ext>
            </a:extLst>
          </p:cNvPr>
          <p:cNvSpPr/>
          <p:nvPr/>
        </p:nvSpPr>
        <p:spPr>
          <a:xfrm>
            <a:off x="5305804" y="1929003"/>
            <a:ext cx="2624009" cy="327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fr-FR" sz="1100" b="1" dirty="0">
                <a:solidFill>
                  <a:schemeClr val="dk1"/>
                </a:solidFill>
                <a:latin typeface="Gudea"/>
              </a:rPr>
              <a:t>Outils de Développement</a:t>
            </a:r>
            <a:endParaRPr sz="1100" b="1" dirty="0">
              <a:solidFill>
                <a:schemeClr val="dk1"/>
              </a:solidFill>
              <a:latin typeface="Gudea"/>
              <a:sym typeface="Gudea"/>
            </a:endParaRPr>
          </a:p>
        </p:txBody>
      </p:sp>
      <p:sp>
        <p:nvSpPr>
          <p:cNvPr id="218" name="Google Shape;611;p55">
            <a:extLst>
              <a:ext uri="{FF2B5EF4-FFF2-40B4-BE49-F238E27FC236}">
                <a16:creationId xmlns:a16="http://schemas.microsoft.com/office/drawing/2014/main" id="{A61F8466-2E21-41C3-98CA-5BF6F84984C6}"/>
              </a:ext>
            </a:extLst>
          </p:cNvPr>
          <p:cNvSpPr/>
          <p:nvPr/>
        </p:nvSpPr>
        <p:spPr>
          <a:xfrm>
            <a:off x="5305805" y="2265290"/>
            <a:ext cx="2624008" cy="4821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endParaRPr sz="1100" b="1" dirty="0">
              <a:solidFill>
                <a:schemeClr val="dk1"/>
              </a:solidFill>
              <a:latin typeface="Gudea"/>
              <a:sym typeface="Gudea"/>
            </a:endParaRPr>
          </a:p>
        </p:txBody>
      </p:sp>
      <p:pic>
        <p:nvPicPr>
          <p:cNvPr id="221" name="Picture 2" descr="5 Visual Studio Code Extensions Developers Need in 2020 | by Srikar  Kusumanchi | Clever Programmer | Medium">
            <a:extLst>
              <a:ext uri="{FF2B5EF4-FFF2-40B4-BE49-F238E27FC236}">
                <a16:creationId xmlns:a16="http://schemas.microsoft.com/office/drawing/2014/main" id="{310C48C8-FDAE-4A9A-AC83-B15A68E9E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8" t="12724" r="39886" b="35509"/>
          <a:stretch/>
        </p:blipFill>
        <p:spPr bwMode="auto">
          <a:xfrm>
            <a:off x="5892904" y="2382749"/>
            <a:ext cx="312234" cy="31939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ZoneTexte 221">
            <a:extLst>
              <a:ext uri="{FF2B5EF4-FFF2-40B4-BE49-F238E27FC236}">
                <a16:creationId xmlns:a16="http://schemas.microsoft.com/office/drawing/2014/main" id="{1467B7C0-323B-4CAA-B621-A88471D0F746}"/>
              </a:ext>
            </a:extLst>
          </p:cNvPr>
          <p:cNvSpPr txBox="1"/>
          <p:nvPr/>
        </p:nvSpPr>
        <p:spPr>
          <a:xfrm>
            <a:off x="6186089" y="2414257"/>
            <a:ext cx="1395479" cy="2616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fr-FR" sz="11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Visual Studio Code</a:t>
            </a:r>
          </a:p>
        </p:txBody>
      </p:sp>
      <p:sp>
        <p:nvSpPr>
          <p:cNvPr id="223" name="Google Shape;611;p55">
            <a:extLst>
              <a:ext uri="{FF2B5EF4-FFF2-40B4-BE49-F238E27FC236}">
                <a16:creationId xmlns:a16="http://schemas.microsoft.com/office/drawing/2014/main" id="{18F4FB4A-7FD1-4775-A670-6284F117F9CC}"/>
              </a:ext>
            </a:extLst>
          </p:cNvPr>
          <p:cNvSpPr/>
          <p:nvPr/>
        </p:nvSpPr>
        <p:spPr>
          <a:xfrm>
            <a:off x="1214187" y="1904569"/>
            <a:ext cx="2527276" cy="327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fr-FR" sz="1100" b="1" dirty="0">
                <a:solidFill>
                  <a:schemeClr val="dk1"/>
                </a:solidFill>
                <a:latin typeface="Gudea"/>
              </a:rPr>
              <a:t>Technologies</a:t>
            </a:r>
            <a:endParaRPr sz="1100" b="1" dirty="0">
              <a:solidFill>
                <a:schemeClr val="dk1"/>
              </a:solidFill>
              <a:latin typeface="Gudea"/>
              <a:sym typeface="Gudea"/>
            </a:endParaRPr>
          </a:p>
        </p:txBody>
      </p:sp>
      <p:sp>
        <p:nvSpPr>
          <p:cNvPr id="224" name="Google Shape;611;p55">
            <a:extLst>
              <a:ext uri="{FF2B5EF4-FFF2-40B4-BE49-F238E27FC236}">
                <a16:creationId xmlns:a16="http://schemas.microsoft.com/office/drawing/2014/main" id="{D35E2D2E-3D85-439E-BEA9-5BB2D9EA598A}"/>
              </a:ext>
            </a:extLst>
          </p:cNvPr>
          <p:cNvSpPr/>
          <p:nvPr/>
        </p:nvSpPr>
        <p:spPr>
          <a:xfrm>
            <a:off x="1214187" y="2240856"/>
            <a:ext cx="2527276" cy="5065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endParaRPr sz="1100" b="1" dirty="0">
              <a:solidFill>
                <a:schemeClr val="dk1"/>
              </a:solidFill>
              <a:latin typeface="Gudea"/>
              <a:sym typeface="Gudea"/>
            </a:endParaRPr>
          </a:p>
        </p:txBody>
      </p:sp>
      <p:sp>
        <p:nvSpPr>
          <p:cNvPr id="226" name="ZoneTexte 225">
            <a:extLst>
              <a:ext uri="{FF2B5EF4-FFF2-40B4-BE49-F238E27FC236}">
                <a16:creationId xmlns:a16="http://schemas.microsoft.com/office/drawing/2014/main" id="{B6CA7B18-C0F3-4736-B1F9-F68644B3CF8D}"/>
              </a:ext>
            </a:extLst>
          </p:cNvPr>
          <p:cNvSpPr txBox="1"/>
          <p:nvPr/>
        </p:nvSpPr>
        <p:spPr>
          <a:xfrm>
            <a:off x="1480498" y="2338682"/>
            <a:ext cx="1885212" cy="2616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fr-FR" sz="11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PHP , AJAX , QUERRY , HTML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1BF8DF14-4EDE-7A16-4D08-937BD1494030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>
            <a:spLocks noGrp="1"/>
          </p:cNvSpPr>
          <p:nvPr>
            <p:ph type="title"/>
          </p:nvPr>
        </p:nvSpPr>
        <p:spPr>
          <a:xfrm>
            <a:off x="720000" y="1087275"/>
            <a:ext cx="7704000" cy="5727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5" name="Google Shape;881;p70">
            <a:extLst>
              <a:ext uri="{FF2B5EF4-FFF2-40B4-BE49-F238E27FC236}">
                <a16:creationId xmlns:a16="http://schemas.microsoft.com/office/drawing/2014/main" id="{034C3A3B-6613-4C96-9904-9AB239918C93}"/>
              </a:ext>
            </a:extLst>
          </p:cNvPr>
          <p:cNvSpPr/>
          <p:nvPr/>
        </p:nvSpPr>
        <p:spPr>
          <a:xfrm>
            <a:off x="1908000" y="1975325"/>
            <a:ext cx="5328000" cy="25009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126000" rIns="91425" bIns="126000" anchor="t" anchorCtr="0">
            <a:noAutofit/>
          </a:bodyPr>
          <a:lstStyle/>
          <a:p>
            <a:pPr lvl="0" algn="ctr"/>
            <a:r>
              <a:rPr lang="fr-FR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En résumé, le site de gestion de recrutement pour 1 WAY COM répond à leurs besoins, renforçant leur efficacité.</a:t>
            </a:r>
          </a:p>
          <a:p>
            <a:pPr lvl="0" algn="ctr"/>
            <a:r>
              <a:rPr lang="fr-FR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Notre collaboration a permis de créer une solution sur mesure.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EE5F646B-4A3A-A201-A411-DD4161C3A8B2}"/>
              </a:ext>
            </a:extLst>
          </p:cNvPr>
          <p:cNvSpPr txBox="1">
            <a:spLocks/>
          </p:cNvSpPr>
          <p:nvPr/>
        </p:nvSpPr>
        <p:spPr>
          <a:xfrm>
            <a:off x="8058544" y="4328075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304;p87">
            <a:extLst>
              <a:ext uri="{FF2B5EF4-FFF2-40B4-BE49-F238E27FC236}">
                <a16:creationId xmlns:a16="http://schemas.microsoft.com/office/drawing/2014/main" id="{5C105586-52C3-43D7-82A2-99D0F6BF5459}"/>
              </a:ext>
            </a:extLst>
          </p:cNvPr>
          <p:cNvSpPr txBox="1">
            <a:spLocks/>
          </p:cNvSpPr>
          <p:nvPr/>
        </p:nvSpPr>
        <p:spPr>
          <a:xfrm>
            <a:off x="1926493" y="2001847"/>
            <a:ext cx="5291010" cy="9798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sz="5400" dirty="0"/>
              <a:t>Merci Pour Votre Attention</a:t>
            </a:r>
          </a:p>
        </p:txBody>
      </p:sp>
      <p:cxnSp>
        <p:nvCxnSpPr>
          <p:cNvPr id="21" name="Google Shape;1308;p87">
            <a:extLst>
              <a:ext uri="{FF2B5EF4-FFF2-40B4-BE49-F238E27FC236}">
                <a16:creationId xmlns:a16="http://schemas.microsoft.com/office/drawing/2014/main" id="{15154D52-8BED-41E4-8190-D7EE004DA738}"/>
              </a:ext>
            </a:extLst>
          </p:cNvPr>
          <p:cNvCxnSpPr>
            <a:cxnSpLocks/>
          </p:cNvCxnSpPr>
          <p:nvPr/>
        </p:nvCxnSpPr>
        <p:spPr>
          <a:xfrm>
            <a:off x="3049230" y="3108458"/>
            <a:ext cx="30455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 idx="14"/>
          </p:nvPr>
        </p:nvSpPr>
        <p:spPr>
          <a:xfrm>
            <a:off x="5422213" y="1490295"/>
            <a:ext cx="686400" cy="686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6" name="Google Shape;286;p40"/>
          <p:cNvSpPr txBox="1">
            <a:spLocks noGrp="1"/>
          </p:cNvSpPr>
          <p:nvPr>
            <p:ph type="title" idx="15"/>
          </p:nvPr>
        </p:nvSpPr>
        <p:spPr>
          <a:xfrm>
            <a:off x="2621575" y="3273334"/>
            <a:ext cx="686400" cy="686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7" name="Google Shape;287;p40"/>
          <p:cNvSpPr txBox="1">
            <a:spLocks noGrp="1"/>
          </p:cNvSpPr>
          <p:nvPr>
            <p:ph type="title" idx="13"/>
          </p:nvPr>
        </p:nvSpPr>
        <p:spPr>
          <a:xfrm>
            <a:off x="8032527" y="1475901"/>
            <a:ext cx="686400" cy="686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title" idx="9"/>
          </p:nvPr>
        </p:nvSpPr>
        <p:spPr>
          <a:xfrm>
            <a:off x="2522976" y="1525746"/>
            <a:ext cx="686400" cy="686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290" name="Google Shape;290;p40"/>
          <p:cNvSpPr txBox="1">
            <a:spLocks noGrp="1"/>
          </p:cNvSpPr>
          <p:nvPr>
            <p:ph type="title" idx="2"/>
          </p:nvPr>
        </p:nvSpPr>
        <p:spPr>
          <a:xfrm>
            <a:off x="376075" y="1535065"/>
            <a:ext cx="2245500" cy="686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eaLnBrk="1" hangingPunct="1"/>
            <a:r>
              <a:rPr lang="fr-FR" sz="2000" dirty="0"/>
              <a:t>Présentation</a:t>
            </a:r>
            <a:br>
              <a:rPr lang="fr-FR" sz="2000" dirty="0"/>
            </a:br>
            <a:r>
              <a:rPr lang="fr-FR" sz="2000" dirty="0"/>
              <a:t>de la société</a:t>
            </a:r>
          </a:p>
        </p:txBody>
      </p:sp>
      <p:sp>
        <p:nvSpPr>
          <p:cNvPr id="291" name="Google Shape;291;p40"/>
          <p:cNvSpPr txBox="1">
            <a:spLocks noGrp="1"/>
          </p:cNvSpPr>
          <p:nvPr>
            <p:ph type="title" idx="3"/>
          </p:nvPr>
        </p:nvSpPr>
        <p:spPr>
          <a:xfrm>
            <a:off x="6154801" y="1603383"/>
            <a:ext cx="1995327" cy="686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modélisation comportementale de l’application</a:t>
            </a:r>
            <a:endParaRPr sz="1600" dirty="0"/>
          </a:p>
        </p:txBody>
      </p:sp>
      <p:sp>
        <p:nvSpPr>
          <p:cNvPr id="294" name="Google Shape;294;p40"/>
          <p:cNvSpPr txBox="1">
            <a:spLocks noGrp="1"/>
          </p:cNvSpPr>
          <p:nvPr>
            <p:ph type="title" idx="5"/>
          </p:nvPr>
        </p:nvSpPr>
        <p:spPr>
          <a:xfrm>
            <a:off x="436825" y="3491920"/>
            <a:ext cx="2245500" cy="686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Modélisation structurelle de l’application</a:t>
            </a:r>
            <a:endParaRPr dirty="0"/>
          </a:p>
        </p:txBody>
      </p:sp>
      <p:sp>
        <p:nvSpPr>
          <p:cNvPr id="295" name="Google Shape;295;p40"/>
          <p:cNvSpPr txBox="1">
            <a:spLocks noGrp="1"/>
          </p:cNvSpPr>
          <p:nvPr>
            <p:ph type="title" idx="6"/>
          </p:nvPr>
        </p:nvSpPr>
        <p:spPr>
          <a:xfrm>
            <a:off x="3552975" y="3212870"/>
            <a:ext cx="2245500" cy="686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Réalisation</a:t>
            </a:r>
            <a:endParaRPr dirty="0"/>
          </a:p>
        </p:txBody>
      </p:sp>
      <p:cxnSp>
        <p:nvCxnSpPr>
          <p:cNvPr id="298" name="Google Shape;298;p40"/>
          <p:cNvCxnSpPr>
            <a:cxnSpLocks/>
          </p:cNvCxnSpPr>
          <p:nvPr/>
        </p:nvCxnSpPr>
        <p:spPr>
          <a:xfrm>
            <a:off x="532800" y="2834307"/>
            <a:ext cx="808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99" name="Google Shape;299;p40"/>
          <p:cNvCxnSpPr/>
          <p:nvPr/>
        </p:nvCxnSpPr>
        <p:spPr>
          <a:xfrm>
            <a:off x="3391200" y="1307607"/>
            <a:ext cx="0" cy="305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Google Shape;299;p40">
            <a:extLst>
              <a:ext uri="{FF2B5EF4-FFF2-40B4-BE49-F238E27FC236}">
                <a16:creationId xmlns:a16="http://schemas.microsoft.com/office/drawing/2014/main" id="{F397C1E8-A9D0-45DC-B125-61B074D5D0AF}"/>
              </a:ext>
            </a:extLst>
          </p:cNvPr>
          <p:cNvCxnSpPr/>
          <p:nvPr/>
        </p:nvCxnSpPr>
        <p:spPr>
          <a:xfrm>
            <a:off x="6272400" y="1307607"/>
            <a:ext cx="0" cy="305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33" name="Google Shape;286;p40">
            <a:extLst>
              <a:ext uri="{FF2B5EF4-FFF2-40B4-BE49-F238E27FC236}">
                <a16:creationId xmlns:a16="http://schemas.microsoft.com/office/drawing/2014/main" id="{D4A14CA9-1934-4F4C-833E-CF2DC00B1238}"/>
              </a:ext>
            </a:extLst>
          </p:cNvPr>
          <p:cNvSpPr txBox="1">
            <a:spLocks/>
          </p:cNvSpPr>
          <p:nvPr/>
        </p:nvSpPr>
        <p:spPr>
          <a:xfrm>
            <a:off x="5422213" y="323979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4" name="Google Shape;290;p40">
            <a:extLst>
              <a:ext uri="{FF2B5EF4-FFF2-40B4-BE49-F238E27FC236}">
                <a16:creationId xmlns:a16="http://schemas.microsoft.com/office/drawing/2014/main" id="{8FB92CAB-E65C-4A20-AE9D-3E4E976A2DE8}"/>
              </a:ext>
            </a:extLst>
          </p:cNvPr>
          <p:cNvSpPr txBox="1">
            <a:spLocks/>
          </p:cNvSpPr>
          <p:nvPr/>
        </p:nvSpPr>
        <p:spPr>
          <a:xfrm>
            <a:off x="3205626" y="1745259"/>
            <a:ext cx="2245500" cy="6864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Présentation</a:t>
            </a:r>
            <a:br>
              <a:rPr lang="fr-FR" dirty="0"/>
            </a:br>
            <a:r>
              <a:rPr lang="fr-FR" dirty="0"/>
              <a:t>du cadre de </a:t>
            </a:r>
          </a:p>
          <a:p>
            <a:pPr algn="ctr"/>
            <a:r>
              <a:rPr lang="fr-FR" dirty="0"/>
              <a:t>stage</a:t>
            </a:r>
          </a:p>
        </p:txBody>
      </p:sp>
      <p:sp>
        <p:nvSpPr>
          <p:cNvPr id="35" name="Google Shape;286;p40">
            <a:extLst>
              <a:ext uri="{FF2B5EF4-FFF2-40B4-BE49-F238E27FC236}">
                <a16:creationId xmlns:a16="http://schemas.microsoft.com/office/drawing/2014/main" id="{8E8D88D6-94C0-4938-BE7D-0FE7FACF4272}"/>
              </a:ext>
            </a:extLst>
          </p:cNvPr>
          <p:cNvSpPr txBox="1">
            <a:spLocks/>
          </p:cNvSpPr>
          <p:nvPr/>
        </p:nvSpPr>
        <p:spPr>
          <a:xfrm>
            <a:off x="8032527" y="3306877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6" name="Google Shape;295;p40">
            <a:extLst>
              <a:ext uri="{FF2B5EF4-FFF2-40B4-BE49-F238E27FC236}">
                <a16:creationId xmlns:a16="http://schemas.microsoft.com/office/drawing/2014/main" id="{DDFEE67B-59DA-42D0-B67B-422D07A1EA86}"/>
              </a:ext>
            </a:extLst>
          </p:cNvPr>
          <p:cNvSpPr txBox="1">
            <a:spLocks/>
          </p:cNvSpPr>
          <p:nvPr/>
        </p:nvSpPr>
        <p:spPr>
          <a:xfrm>
            <a:off x="6461675" y="3188790"/>
            <a:ext cx="2245500" cy="6864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Conclusion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Présentation de société</a:t>
            </a:r>
            <a:endParaRPr dirty="0"/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 way dev</a:t>
            </a:r>
            <a:endParaRPr dirty="0"/>
          </a:p>
        </p:txBody>
      </p:sp>
      <p:grpSp>
        <p:nvGrpSpPr>
          <p:cNvPr id="41" name="Google Shape;1883;p95">
            <a:extLst>
              <a:ext uri="{FF2B5EF4-FFF2-40B4-BE49-F238E27FC236}">
                <a16:creationId xmlns:a16="http://schemas.microsoft.com/office/drawing/2014/main" id="{11B892E3-6C73-4E0A-B2DF-CBABFAF297FA}"/>
              </a:ext>
            </a:extLst>
          </p:cNvPr>
          <p:cNvGrpSpPr/>
          <p:nvPr/>
        </p:nvGrpSpPr>
        <p:grpSpPr>
          <a:xfrm>
            <a:off x="542693" y="2520202"/>
            <a:ext cx="7850457" cy="1040528"/>
            <a:chOff x="4411970" y="2726085"/>
            <a:chExt cx="643107" cy="19365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Google Shape;1884;p95">
              <a:extLst>
                <a:ext uri="{FF2B5EF4-FFF2-40B4-BE49-F238E27FC236}">
                  <a16:creationId xmlns:a16="http://schemas.microsoft.com/office/drawing/2014/main" id="{AAF3F761-A45C-48A6-8C17-48026D374FD0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85;p95">
              <a:extLst>
                <a:ext uri="{FF2B5EF4-FFF2-40B4-BE49-F238E27FC236}">
                  <a16:creationId xmlns:a16="http://schemas.microsoft.com/office/drawing/2014/main" id="{3BE51864-933C-470A-988C-FA389CA8A3CA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86;p95">
              <a:extLst>
                <a:ext uri="{FF2B5EF4-FFF2-40B4-BE49-F238E27FC236}">
                  <a16:creationId xmlns:a16="http://schemas.microsoft.com/office/drawing/2014/main" id="{CB5A7CFC-3546-475A-A51B-E50326F5584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C1715067-8FF3-56F3-6D79-C107D20351BA}"/>
              </a:ext>
            </a:extLst>
          </p:cNvPr>
          <p:cNvSpPr txBox="1">
            <a:spLocks/>
          </p:cNvSpPr>
          <p:nvPr/>
        </p:nvSpPr>
        <p:spPr>
          <a:xfrm>
            <a:off x="413087" y="4368800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subTitle" idx="1"/>
          </p:nvPr>
        </p:nvSpPr>
        <p:spPr>
          <a:xfrm>
            <a:off x="1609647" y="1407384"/>
            <a:ext cx="5129100" cy="1239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1" dirty="0"/>
              <a:t>'1WAY DEV' </a:t>
            </a:r>
            <a:r>
              <a:rPr lang="fr-FR" dirty="0"/>
              <a:t>propose des services en ingénierie informatique 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1" dirty="0"/>
              <a:t>'1WAY COM' </a:t>
            </a:r>
            <a:r>
              <a:rPr lang="fr-FR" dirty="0"/>
              <a:t>un centre d'appels spécialisé dans l'externalisation des services liés à l'expérience client, à la gestion de la relation client, au support technique et aux équipes de vente</a:t>
            </a:r>
            <a:endParaRPr dirty="0"/>
          </a:p>
        </p:txBody>
      </p:sp>
      <p:cxnSp>
        <p:nvCxnSpPr>
          <p:cNvPr id="321" name="Google Shape;321;p43"/>
          <p:cNvCxnSpPr/>
          <p:nvPr/>
        </p:nvCxnSpPr>
        <p:spPr>
          <a:xfrm>
            <a:off x="3254098" y="3196679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6" name="Google Shape;448;p40">
            <a:extLst>
              <a:ext uri="{FF2B5EF4-FFF2-40B4-BE49-F238E27FC236}">
                <a16:creationId xmlns:a16="http://schemas.microsoft.com/office/drawing/2014/main" id="{723FE339-8BE8-441B-942D-24AA27E3DFC4}"/>
              </a:ext>
            </a:extLst>
          </p:cNvPr>
          <p:cNvSpPr/>
          <p:nvPr/>
        </p:nvSpPr>
        <p:spPr>
          <a:xfrm flipH="1">
            <a:off x="6556051" y="1312097"/>
            <a:ext cx="1710719" cy="143017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933811-C36A-4152-BBC9-46CECCC2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747" y="1726454"/>
            <a:ext cx="1345326" cy="7647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Google Shape;288;p40">
            <a:extLst>
              <a:ext uri="{FF2B5EF4-FFF2-40B4-BE49-F238E27FC236}">
                <a16:creationId xmlns:a16="http://schemas.microsoft.com/office/drawing/2014/main" id="{044F7018-B945-A333-B952-16ACAC8E21F4}"/>
              </a:ext>
            </a:extLst>
          </p:cNvPr>
          <p:cNvSpPr txBox="1">
            <a:spLocks/>
          </p:cNvSpPr>
          <p:nvPr/>
        </p:nvSpPr>
        <p:spPr>
          <a:xfrm>
            <a:off x="425450" y="4337050"/>
            <a:ext cx="522325" cy="476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36552" y="2635797"/>
            <a:ext cx="7270595" cy="6426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Présentation du cadre de stage</a:t>
            </a:r>
            <a:endParaRPr dirty="0"/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Etude de cas et solution proposée</a:t>
            </a:r>
            <a:endParaRPr dirty="0"/>
          </a:p>
        </p:txBody>
      </p:sp>
      <p:cxnSp>
        <p:nvCxnSpPr>
          <p:cNvPr id="314" name="Google Shape;314;p42"/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D0D620E2-D506-30D5-2464-58EB67906F89}"/>
              </a:ext>
            </a:extLst>
          </p:cNvPr>
          <p:cNvSpPr txBox="1">
            <a:spLocks/>
          </p:cNvSpPr>
          <p:nvPr/>
        </p:nvSpPr>
        <p:spPr>
          <a:xfrm>
            <a:off x="8207147" y="4368800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655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Etude de cas</a:t>
            </a:r>
            <a:endParaRPr dirty="0"/>
          </a:p>
        </p:txBody>
      </p:sp>
      <p:sp>
        <p:nvSpPr>
          <p:cNvPr id="733" name="Google Shape;733;p63"/>
          <p:cNvSpPr/>
          <p:nvPr/>
        </p:nvSpPr>
        <p:spPr>
          <a:xfrm>
            <a:off x="712801" y="2218000"/>
            <a:ext cx="2414100" cy="236677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0000" tIns="18000" rIns="90000" bIns="18000" anchor="t" anchorCtr="0">
            <a:noAutofit/>
          </a:bodyPr>
          <a:lstStyle/>
          <a:p>
            <a:pPr lvl="1" algn="ctr"/>
            <a:r>
              <a:rPr lang="fr-FR" dirty="0">
                <a:solidFill>
                  <a:schemeClr val="dk1"/>
                </a:solidFill>
                <a:latin typeface="Assistant"/>
                <a:cs typeface="Assistant"/>
              </a:rPr>
              <a:t>Chez 1 WAY COM, le recrutement a été désorganisé. Pas de système centralisé pour gérer les candidatures et les postes vacants.</a:t>
            </a:r>
            <a:endParaRPr lang="fr-FR" dirty="0">
              <a:solidFill>
                <a:schemeClr val="dk1"/>
              </a:solidFill>
              <a:latin typeface="Assistant"/>
              <a:cs typeface="Assistant"/>
              <a:sym typeface="Assistant"/>
            </a:endParaRPr>
          </a:p>
        </p:txBody>
      </p:sp>
      <p:sp>
        <p:nvSpPr>
          <p:cNvPr id="734" name="Google Shape;734;p63"/>
          <p:cNvSpPr/>
          <p:nvPr/>
        </p:nvSpPr>
        <p:spPr>
          <a:xfrm>
            <a:off x="3435450" y="2503908"/>
            <a:ext cx="2414100" cy="9161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0000" tIns="18000" rIns="90000" bIns="18000" anchor="t" anchorCtr="0">
            <a:noAutofit/>
          </a:bodyPr>
          <a:lstStyle/>
          <a:p>
            <a:pPr lvl="0" algn="ctr"/>
            <a:r>
              <a:rPr lang="fr-FR" dirty="0">
                <a:solidFill>
                  <a:schemeClr val="dk1"/>
                </a:solidFill>
                <a:latin typeface="Assistant"/>
                <a:cs typeface="Assistant"/>
              </a:rPr>
              <a:t>Ce qui rend le processus de recrutement difficile aux recruteurs.</a:t>
            </a:r>
            <a:endParaRPr lang="fr-FR" dirty="0">
              <a:solidFill>
                <a:schemeClr val="dk1"/>
              </a:solidFill>
              <a:latin typeface="Assistant"/>
              <a:cs typeface="Assistant"/>
              <a:sym typeface="Assistant"/>
            </a:endParaRPr>
          </a:p>
        </p:txBody>
      </p:sp>
      <p:sp>
        <p:nvSpPr>
          <p:cNvPr id="735" name="Google Shape;735;p63"/>
          <p:cNvSpPr/>
          <p:nvPr/>
        </p:nvSpPr>
        <p:spPr>
          <a:xfrm>
            <a:off x="6131849" y="2218000"/>
            <a:ext cx="2414100" cy="137612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0000" tIns="18000" rIns="90000" bIns="18000" anchor="t" anchorCtr="0">
            <a:noAutofit/>
          </a:bodyPr>
          <a:lstStyle/>
          <a:p>
            <a:pPr lvl="0" algn="ctr"/>
            <a:r>
              <a:rPr lang="fr-FR" dirty="0">
                <a:solidFill>
                  <a:schemeClr val="dk1"/>
                </a:solidFill>
                <a:latin typeface="Assistant"/>
                <a:cs typeface="Assistant"/>
              </a:rPr>
              <a:t>Sans outils d'évaluation, c’est difficile de garantir les compétences des candidats,  de trouver les meilleurs employés pour l'entreprise.</a:t>
            </a:r>
            <a:endParaRPr lang="fr-FR" dirty="0">
              <a:solidFill>
                <a:schemeClr val="dk1"/>
              </a:solidFill>
              <a:latin typeface="Assistant"/>
              <a:cs typeface="Assistant"/>
              <a:sym typeface="Assistant"/>
            </a:endParaRPr>
          </a:p>
        </p:txBody>
      </p:sp>
      <p:cxnSp>
        <p:nvCxnSpPr>
          <p:cNvPr id="738" name="Google Shape;738;p63"/>
          <p:cNvCxnSpPr>
            <a:cxnSpLocks/>
          </p:cNvCxnSpPr>
          <p:nvPr/>
        </p:nvCxnSpPr>
        <p:spPr>
          <a:xfrm flipH="1">
            <a:off x="1869325" y="837509"/>
            <a:ext cx="874800" cy="503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739" name="Google Shape;739;p63"/>
          <p:cNvCxnSpPr>
            <a:cxnSpLocks/>
          </p:cNvCxnSpPr>
          <p:nvPr/>
        </p:nvCxnSpPr>
        <p:spPr>
          <a:xfrm>
            <a:off x="6464225" y="829240"/>
            <a:ext cx="874674" cy="503716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740" name="Google Shape;740;p63"/>
          <p:cNvCxnSpPr>
            <a:cxnSpLocks/>
          </p:cNvCxnSpPr>
          <p:nvPr/>
        </p:nvCxnSpPr>
        <p:spPr>
          <a:xfrm flipH="1">
            <a:off x="4656299" y="1155643"/>
            <a:ext cx="26" cy="1855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741" name="Google Shape;741;p63"/>
          <p:cNvSpPr/>
          <p:nvPr/>
        </p:nvSpPr>
        <p:spPr>
          <a:xfrm>
            <a:off x="568350" y="2141800"/>
            <a:ext cx="119400" cy="11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63"/>
          <p:cNvSpPr/>
          <p:nvPr/>
        </p:nvSpPr>
        <p:spPr>
          <a:xfrm>
            <a:off x="568350" y="2689300"/>
            <a:ext cx="119400" cy="11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63"/>
          <p:cNvSpPr/>
          <p:nvPr/>
        </p:nvSpPr>
        <p:spPr>
          <a:xfrm>
            <a:off x="568350" y="3236800"/>
            <a:ext cx="119400" cy="11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4" name="Google Shape;744;p63"/>
          <p:cNvCxnSpPr>
            <a:stCxn id="741" idx="2"/>
            <a:endCxn id="742" idx="0"/>
          </p:cNvCxnSpPr>
          <p:nvPr/>
        </p:nvCxnSpPr>
        <p:spPr>
          <a:xfrm>
            <a:off x="628050" y="2261200"/>
            <a:ext cx="0" cy="42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745" name="Google Shape;745;p63"/>
          <p:cNvCxnSpPr>
            <a:stCxn id="742" idx="2"/>
            <a:endCxn id="743" idx="0"/>
          </p:cNvCxnSpPr>
          <p:nvPr/>
        </p:nvCxnSpPr>
        <p:spPr>
          <a:xfrm>
            <a:off x="628050" y="2808700"/>
            <a:ext cx="0" cy="42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746" name="Google Shape;746;p63"/>
          <p:cNvSpPr/>
          <p:nvPr/>
        </p:nvSpPr>
        <p:spPr>
          <a:xfrm>
            <a:off x="3271350" y="2141825"/>
            <a:ext cx="119400" cy="11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63"/>
          <p:cNvSpPr/>
          <p:nvPr/>
        </p:nvSpPr>
        <p:spPr>
          <a:xfrm>
            <a:off x="3271350" y="2689325"/>
            <a:ext cx="119400" cy="11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63"/>
          <p:cNvSpPr/>
          <p:nvPr/>
        </p:nvSpPr>
        <p:spPr>
          <a:xfrm>
            <a:off x="3271350" y="3236825"/>
            <a:ext cx="119400" cy="11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9" name="Google Shape;749;p63"/>
          <p:cNvCxnSpPr>
            <a:cxnSpLocks/>
            <a:stCxn id="746" idx="2"/>
            <a:endCxn id="747" idx="0"/>
          </p:cNvCxnSpPr>
          <p:nvPr/>
        </p:nvCxnSpPr>
        <p:spPr>
          <a:xfrm>
            <a:off x="3331050" y="2261225"/>
            <a:ext cx="0" cy="42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750" name="Google Shape;750;p63"/>
          <p:cNvCxnSpPr>
            <a:cxnSpLocks/>
            <a:stCxn id="747" idx="2"/>
            <a:endCxn id="748" idx="0"/>
          </p:cNvCxnSpPr>
          <p:nvPr/>
        </p:nvCxnSpPr>
        <p:spPr>
          <a:xfrm>
            <a:off x="3331050" y="2808725"/>
            <a:ext cx="0" cy="42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751" name="Google Shape;751;p63"/>
          <p:cNvSpPr/>
          <p:nvPr/>
        </p:nvSpPr>
        <p:spPr>
          <a:xfrm>
            <a:off x="5952750" y="2098600"/>
            <a:ext cx="119400" cy="11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3"/>
          <p:cNvSpPr/>
          <p:nvPr/>
        </p:nvSpPr>
        <p:spPr>
          <a:xfrm>
            <a:off x="5952750" y="2646100"/>
            <a:ext cx="119400" cy="11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3"/>
          <p:cNvSpPr/>
          <p:nvPr/>
        </p:nvSpPr>
        <p:spPr>
          <a:xfrm>
            <a:off x="5952750" y="3193600"/>
            <a:ext cx="119400" cy="11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4" name="Google Shape;754;p63"/>
          <p:cNvCxnSpPr>
            <a:cxnSpLocks/>
          </p:cNvCxnSpPr>
          <p:nvPr/>
        </p:nvCxnSpPr>
        <p:spPr>
          <a:xfrm>
            <a:off x="6012450" y="2225200"/>
            <a:ext cx="0" cy="42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755" name="Google Shape;755;p63"/>
          <p:cNvCxnSpPr>
            <a:cxnSpLocks/>
          </p:cNvCxnSpPr>
          <p:nvPr/>
        </p:nvCxnSpPr>
        <p:spPr>
          <a:xfrm>
            <a:off x="6012450" y="2772700"/>
            <a:ext cx="0" cy="42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45" name="Google Shape;753;p63">
            <a:extLst>
              <a:ext uri="{FF2B5EF4-FFF2-40B4-BE49-F238E27FC236}">
                <a16:creationId xmlns:a16="http://schemas.microsoft.com/office/drawing/2014/main" id="{A09D0047-7440-48D4-A911-51C9C34D791A}"/>
              </a:ext>
            </a:extLst>
          </p:cNvPr>
          <p:cNvSpPr/>
          <p:nvPr/>
        </p:nvSpPr>
        <p:spPr>
          <a:xfrm>
            <a:off x="5953950" y="3742000"/>
            <a:ext cx="119400" cy="11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755;p63">
            <a:extLst>
              <a:ext uri="{FF2B5EF4-FFF2-40B4-BE49-F238E27FC236}">
                <a16:creationId xmlns:a16="http://schemas.microsoft.com/office/drawing/2014/main" id="{BA1A3228-9659-4B37-B687-64C5F94A4C3F}"/>
              </a:ext>
            </a:extLst>
          </p:cNvPr>
          <p:cNvCxnSpPr>
            <a:cxnSpLocks/>
          </p:cNvCxnSpPr>
          <p:nvPr/>
        </p:nvCxnSpPr>
        <p:spPr>
          <a:xfrm>
            <a:off x="6013650" y="3313900"/>
            <a:ext cx="0" cy="42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58" name="Google Shape;748;p63">
            <a:extLst>
              <a:ext uri="{FF2B5EF4-FFF2-40B4-BE49-F238E27FC236}">
                <a16:creationId xmlns:a16="http://schemas.microsoft.com/office/drawing/2014/main" id="{DC86034D-2BE4-4D92-8776-33238B789423}"/>
              </a:ext>
            </a:extLst>
          </p:cNvPr>
          <p:cNvSpPr/>
          <p:nvPr/>
        </p:nvSpPr>
        <p:spPr>
          <a:xfrm>
            <a:off x="3272550" y="3792425"/>
            <a:ext cx="119400" cy="11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750;p63">
            <a:extLst>
              <a:ext uri="{FF2B5EF4-FFF2-40B4-BE49-F238E27FC236}">
                <a16:creationId xmlns:a16="http://schemas.microsoft.com/office/drawing/2014/main" id="{0AD55860-67A1-4159-9458-7AFEDF6A3B05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332250" y="3364325"/>
            <a:ext cx="0" cy="42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60" name="Google Shape;743;p63">
            <a:extLst>
              <a:ext uri="{FF2B5EF4-FFF2-40B4-BE49-F238E27FC236}">
                <a16:creationId xmlns:a16="http://schemas.microsoft.com/office/drawing/2014/main" id="{6A895692-195D-4B1F-B8B8-81CB8B7179D3}"/>
              </a:ext>
            </a:extLst>
          </p:cNvPr>
          <p:cNvSpPr/>
          <p:nvPr/>
        </p:nvSpPr>
        <p:spPr>
          <a:xfrm>
            <a:off x="572862" y="3780988"/>
            <a:ext cx="119400" cy="11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745;p63">
            <a:extLst>
              <a:ext uri="{FF2B5EF4-FFF2-40B4-BE49-F238E27FC236}">
                <a16:creationId xmlns:a16="http://schemas.microsoft.com/office/drawing/2014/main" id="{1040D141-D04F-43A3-BD07-B8BC5F388939}"/>
              </a:ext>
            </a:extLst>
          </p:cNvPr>
          <p:cNvCxnSpPr>
            <a:endCxn id="60" idx="0"/>
          </p:cNvCxnSpPr>
          <p:nvPr/>
        </p:nvCxnSpPr>
        <p:spPr>
          <a:xfrm>
            <a:off x="632562" y="3352888"/>
            <a:ext cx="0" cy="42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B54B53B5-0A4D-0E93-E0A4-8CC0EA3C2C5E}"/>
              </a:ext>
            </a:extLst>
          </p:cNvPr>
          <p:cNvSpPr txBox="1">
            <a:spLocks/>
          </p:cNvSpPr>
          <p:nvPr/>
        </p:nvSpPr>
        <p:spPr>
          <a:xfrm>
            <a:off x="8215275" y="4375150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80"/>
          <p:cNvSpPr txBox="1">
            <a:spLocks noGrp="1"/>
          </p:cNvSpPr>
          <p:nvPr>
            <p:ph type="title"/>
          </p:nvPr>
        </p:nvSpPr>
        <p:spPr>
          <a:xfrm>
            <a:off x="790038" y="1257797"/>
            <a:ext cx="7704000" cy="5727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Proposée</a:t>
            </a:r>
            <a:endParaRPr dirty="0"/>
          </a:p>
        </p:txBody>
      </p:sp>
      <p:sp>
        <p:nvSpPr>
          <p:cNvPr id="1152" name="Google Shape;1152;p80"/>
          <p:cNvSpPr/>
          <p:nvPr/>
        </p:nvSpPr>
        <p:spPr>
          <a:xfrm>
            <a:off x="720000" y="2658875"/>
            <a:ext cx="2397300" cy="1288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Ce système fournira une plateforme centralisée pour gérer les candidatures, les postes et les évaluations des candidats.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3" name="Google Shape;1153;p80"/>
          <p:cNvSpPr/>
          <p:nvPr/>
        </p:nvSpPr>
        <p:spPr>
          <a:xfrm>
            <a:off x="3375138" y="2637275"/>
            <a:ext cx="2397300" cy="1288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Il permettra également de créer des modèles d'évaluation personnalisés, adaptés aux besoins spécifiques de chaque poste.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4" name="Google Shape;1154;p80"/>
          <p:cNvSpPr/>
          <p:nvPr/>
        </p:nvSpPr>
        <p:spPr>
          <a:xfrm>
            <a:off x="6026700" y="2637274"/>
            <a:ext cx="2397300" cy="168992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Enfin, il offrira des fonctionnalités d'auto notation pour les candidats, permettant à ‘1 WAY COM’ d'optimiser ses processus de recrutement et d'améliorer la qualité de ses embauches.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157" name="Google Shape;1157;p80"/>
          <p:cNvCxnSpPr>
            <a:cxnSpLocks/>
          </p:cNvCxnSpPr>
          <p:nvPr/>
        </p:nvCxnSpPr>
        <p:spPr>
          <a:xfrm>
            <a:off x="4568550" y="1806325"/>
            <a:ext cx="1800" cy="27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1158" name="Google Shape;1158;p80"/>
          <p:cNvCxnSpPr>
            <a:cxnSpLocks/>
          </p:cNvCxnSpPr>
          <p:nvPr/>
        </p:nvCxnSpPr>
        <p:spPr>
          <a:xfrm rot="-5400000">
            <a:off x="1991275" y="1528100"/>
            <a:ext cx="473400" cy="625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1159" name="Google Shape;1159;p80"/>
          <p:cNvCxnSpPr>
            <a:cxnSpLocks/>
          </p:cNvCxnSpPr>
          <p:nvPr/>
        </p:nvCxnSpPr>
        <p:spPr>
          <a:xfrm>
            <a:off x="6596100" y="1604275"/>
            <a:ext cx="629400" cy="4734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1160" name="Google Shape;1160;p80"/>
          <p:cNvCxnSpPr/>
          <p:nvPr/>
        </p:nvCxnSpPr>
        <p:spPr>
          <a:xfrm>
            <a:off x="1067275" y="2580530"/>
            <a:ext cx="16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1161" name="Google Shape;1161;p80"/>
          <p:cNvCxnSpPr/>
          <p:nvPr/>
        </p:nvCxnSpPr>
        <p:spPr>
          <a:xfrm>
            <a:off x="3724200" y="2580530"/>
            <a:ext cx="16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1162" name="Google Shape;1162;p80"/>
          <p:cNvCxnSpPr/>
          <p:nvPr/>
        </p:nvCxnSpPr>
        <p:spPr>
          <a:xfrm>
            <a:off x="6381125" y="2580530"/>
            <a:ext cx="16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3214D713-5FE9-032A-9E2E-25A557FE6802}"/>
              </a:ext>
            </a:extLst>
          </p:cNvPr>
          <p:cNvSpPr txBox="1">
            <a:spLocks/>
          </p:cNvSpPr>
          <p:nvPr/>
        </p:nvSpPr>
        <p:spPr>
          <a:xfrm>
            <a:off x="8194587" y="4371242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3"/>
          <p:cNvSpPr txBox="1">
            <a:spLocks noGrp="1"/>
          </p:cNvSpPr>
          <p:nvPr>
            <p:ph type="title"/>
          </p:nvPr>
        </p:nvSpPr>
        <p:spPr>
          <a:xfrm>
            <a:off x="1531200" y="1385932"/>
            <a:ext cx="6081600" cy="24591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/>
              <a:t>modélisation comportementale de l’application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CC7CE1-BE34-45B8-80C5-7363E01E415C}"/>
              </a:ext>
            </a:extLst>
          </p:cNvPr>
          <p:cNvSpPr/>
          <p:nvPr/>
        </p:nvSpPr>
        <p:spPr>
          <a:xfrm>
            <a:off x="7006917" y="925015"/>
            <a:ext cx="1211766" cy="92183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0" name="Google Shape;580;p53"/>
          <p:cNvCxnSpPr/>
          <p:nvPr/>
        </p:nvCxnSpPr>
        <p:spPr>
          <a:xfrm>
            <a:off x="3464250" y="3939594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581" name="Google Shape;581;p53"/>
          <p:cNvCxnSpPr/>
          <p:nvPr/>
        </p:nvCxnSpPr>
        <p:spPr>
          <a:xfrm>
            <a:off x="3464250" y="1203919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5" name="Google Shape;312;p42">
            <a:extLst>
              <a:ext uri="{FF2B5EF4-FFF2-40B4-BE49-F238E27FC236}">
                <a16:creationId xmlns:a16="http://schemas.microsoft.com/office/drawing/2014/main" id="{48FBFD73-4418-45AC-A9EC-E945F06D6D00}"/>
              </a:ext>
            </a:extLst>
          </p:cNvPr>
          <p:cNvSpPr txBox="1">
            <a:spLocks/>
          </p:cNvSpPr>
          <p:nvPr/>
        </p:nvSpPr>
        <p:spPr>
          <a:xfrm>
            <a:off x="6897750" y="752482"/>
            <a:ext cx="1430100" cy="12669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/>
              <a:t>03</a:t>
            </a:r>
          </a:p>
        </p:txBody>
      </p:sp>
      <p:sp>
        <p:nvSpPr>
          <p:cNvPr id="3" name="Google Shape;288;p40">
            <a:extLst>
              <a:ext uri="{FF2B5EF4-FFF2-40B4-BE49-F238E27FC236}">
                <a16:creationId xmlns:a16="http://schemas.microsoft.com/office/drawing/2014/main" id="{1A0B0ABC-3B51-77C2-AE70-72775B6AD020}"/>
              </a:ext>
            </a:extLst>
          </p:cNvPr>
          <p:cNvSpPr txBox="1">
            <a:spLocks/>
          </p:cNvSpPr>
          <p:nvPr/>
        </p:nvSpPr>
        <p:spPr>
          <a:xfrm>
            <a:off x="412750" y="4368800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IDENTIFICATOIN </a:t>
            </a:r>
            <a:r>
              <a:rPr lang="en"/>
              <a:t>DES ACTEURS</a:t>
            </a:r>
            <a:endParaRPr dirty="0"/>
          </a:p>
        </p:txBody>
      </p:sp>
      <p:sp>
        <p:nvSpPr>
          <p:cNvPr id="1198" name="Google Shape;1198;p82"/>
          <p:cNvSpPr txBox="1">
            <a:spLocks noGrp="1"/>
          </p:cNvSpPr>
          <p:nvPr>
            <p:ph type="title"/>
          </p:nvPr>
        </p:nvSpPr>
        <p:spPr>
          <a:xfrm>
            <a:off x="6019500" y="1516417"/>
            <a:ext cx="2404500" cy="4497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AGENTS RH</a:t>
            </a:r>
            <a:endParaRPr dirty="0"/>
          </a:p>
        </p:txBody>
      </p:sp>
      <p:sp>
        <p:nvSpPr>
          <p:cNvPr id="1199" name="Google Shape;1199;p82"/>
          <p:cNvSpPr txBox="1">
            <a:spLocks noGrp="1"/>
          </p:cNvSpPr>
          <p:nvPr>
            <p:ph type="title" idx="2"/>
          </p:nvPr>
        </p:nvSpPr>
        <p:spPr>
          <a:xfrm>
            <a:off x="3369747" y="1516417"/>
            <a:ext cx="2404500" cy="4497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L’ADMIN</a:t>
            </a:r>
            <a:endParaRPr dirty="0"/>
          </a:p>
        </p:txBody>
      </p:sp>
      <p:sp>
        <p:nvSpPr>
          <p:cNvPr id="1200" name="Google Shape;1200;p82"/>
          <p:cNvSpPr txBox="1">
            <a:spLocks noGrp="1"/>
          </p:cNvSpPr>
          <p:nvPr>
            <p:ph type="subTitle" idx="1"/>
          </p:nvPr>
        </p:nvSpPr>
        <p:spPr>
          <a:xfrm>
            <a:off x="720001" y="2066879"/>
            <a:ext cx="2404500" cy="886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Peut tout gérer</a:t>
            </a:r>
            <a:endParaRPr dirty="0"/>
          </a:p>
        </p:txBody>
      </p:sp>
      <p:sp>
        <p:nvSpPr>
          <p:cNvPr id="1201" name="Google Shape;1201;p82"/>
          <p:cNvSpPr txBox="1">
            <a:spLocks noGrp="1"/>
          </p:cNvSpPr>
          <p:nvPr>
            <p:ph type="subTitle" idx="3"/>
          </p:nvPr>
        </p:nvSpPr>
        <p:spPr>
          <a:xfrm>
            <a:off x="3617061" y="2038224"/>
            <a:ext cx="2404500" cy="185711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Peut gérer les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fr-FR" dirty="0"/>
              <a:t>A</a:t>
            </a:r>
            <a:r>
              <a:rPr lang="en" dirty="0"/>
              <a:t>gents RH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fr-FR" dirty="0"/>
              <a:t>L</a:t>
            </a:r>
            <a:r>
              <a:rPr lang="en" dirty="0"/>
              <a:t>es candidatures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fr-FR" dirty="0"/>
              <a:t>L</a:t>
            </a:r>
            <a:r>
              <a:rPr lang="en" dirty="0"/>
              <a:t>es postes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dirty="0"/>
              <a:t>Les modèles d’évaluation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fr-FR" dirty="0"/>
              <a:t>L</a:t>
            </a:r>
            <a:r>
              <a:rPr lang="en" dirty="0"/>
              <a:t>es fiches d’évaluation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fr-FR" dirty="0"/>
              <a:t>L</a:t>
            </a:r>
            <a:r>
              <a:rPr lang="en" dirty="0"/>
              <a:t>es compétences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fr-FR" dirty="0"/>
              <a:t>L</a:t>
            </a:r>
            <a:r>
              <a:rPr lang="en" dirty="0"/>
              <a:t>es niveaux</a:t>
            </a:r>
          </a:p>
        </p:txBody>
      </p:sp>
      <p:sp>
        <p:nvSpPr>
          <p:cNvPr id="1202" name="Google Shape;1202;p82"/>
          <p:cNvSpPr txBox="1">
            <a:spLocks noGrp="1"/>
          </p:cNvSpPr>
          <p:nvPr>
            <p:ph type="title" idx="4"/>
          </p:nvPr>
        </p:nvSpPr>
        <p:spPr>
          <a:xfrm>
            <a:off x="720000" y="1516417"/>
            <a:ext cx="2404500" cy="4497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SUPER ADMIN</a:t>
            </a:r>
            <a:endParaRPr dirty="0"/>
          </a:p>
        </p:txBody>
      </p:sp>
      <p:sp>
        <p:nvSpPr>
          <p:cNvPr id="1203" name="Google Shape;1203;p82"/>
          <p:cNvSpPr txBox="1">
            <a:spLocks noGrp="1"/>
          </p:cNvSpPr>
          <p:nvPr>
            <p:ph type="subTitle" idx="5"/>
          </p:nvPr>
        </p:nvSpPr>
        <p:spPr>
          <a:xfrm>
            <a:off x="6218320" y="2087728"/>
            <a:ext cx="2404500" cy="143231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Peut gérer les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fr-FR" dirty="0"/>
              <a:t>L</a:t>
            </a:r>
            <a:r>
              <a:rPr lang="en" dirty="0"/>
              <a:t>es postes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" dirty="0"/>
              <a:t>Les modèles d’évaluatio</a:t>
            </a:r>
            <a:r>
              <a:rPr lang="fr-FR" dirty="0"/>
              <a:t>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fr-FR" dirty="0"/>
              <a:t>L</a:t>
            </a:r>
            <a:r>
              <a:rPr lang="en" dirty="0"/>
              <a:t>es fiches d’évaluation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fr-FR" dirty="0"/>
              <a:t>L</a:t>
            </a:r>
            <a:r>
              <a:rPr lang="en" dirty="0"/>
              <a:t>es compétences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fr-FR" dirty="0"/>
              <a:t>L</a:t>
            </a:r>
            <a:r>
              <a:rPr lang="en" dirty="0"/>
              <a:t>es niveaux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dirty="0"/>
          </a:p>
        </p:txBody>
      </p:sp>
      <p:cxnSp>
        <p:nvCxnSpPr>
          <p:cNvPr id="1207" name="Google Shape;1207;p82"/>
          <p:cNvCxnSpPr/>
          <p:nvPr/>
        </p:nvCxnSpPr>
        <p:spPr>
          <a:xfrm>
            <a:off x="1074450" y="2039622"/>
            <a:ext cx="16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1208" name="Google Shape;1208;p82"/>
          <p:cNvCxnSpPr/>
          <p:nvPr/>
        </p:nvCxnSpPr>
        <p:spPr>
          <a:xfrm>
            <a:off x="3724200" y="2039622"/>
            <a:ext cx="16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1209" name="Google Shape;1209;p82"/>
          <p:cNvCxnSpPr/>
          <p:nvPr/>
        </p:nvCxnSpPr>
        <p:spPr>
          <a:xfrm>
            <a:off x="6373950" y="2039622"/>
            <a:ext cx="16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grpSp>
        <p:nvGrpSpPr>
          <p:cNvPr id="33" name="Google Shape;8948;p99">
            <a:extLst>
              <a:ext uri="{FF2B5EF4-FFF2-40B4-BE49-F238E27FC236}">
                <a16:creationId xmlns:a16="http://schemas.microsoft.com/office/drawing/2014/main" id="{31A1E450-BFBC-4A1E-BB4C-ACA47AF73D83}"/>
              </a:ext>
            </a:extLst>
          </p:cNvPr>
          <p:cNvGrpSpPr/>
          <p:nvPr/>
        </p:nvGrpSpPr>
        <p:grpSpPr>
          <a:xfrm>
            <a:off x="520875" y="3746939"/>
            <a:ext cx="3924110" cy="899372"/>
            <a:chOff x="3862800" y="3038525"/>
            <a:chExt cx="1329006" cy="51069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4" name="Google Shape;8949;p99">
              <a:extLst>
                <a:ext uri="{FF2B5EF4-FFF2-40B4-BE49-F238E27FC236}">
                  <a16:creationId xmlns:a16="http://schemas.microsoft.com/office/drawing/2014/main" id="{E96C1363-7342-489C-B04C-446F3B2E16AE}"/>
                </a:ext>
              </a:extLst>
            </p:cNvPr>
            <p:cNvSpPr/>
            <p:nvPr/>
          </p:nvSpPr>
          <p:spPr>
            <a:xfrm>
              <a:off x="4185913" y="3040337"/>
              <a:ext cx="71107" cy="143789"/>
            </a:xfrm>
            <a:custGeom>
              <a:avLst/>
              <a:gdLst/>
              <a:ahLst/>
              <a:cxnLst/>
              <a:rect l="l" t="t" r="r" b="b"/>
              <a:pathLst>
                <a:path w="14722" h="29770" extrusionOk="0">
                  <a:moveTo>
                    <a:pt x="0" y="1"/>
                  </a:moveTo>
                  <a:cubicBezTo>
                    <a:pt x="0" y="11614"/>
                    <a:pt x="5398" y="22573"/>
                    <a:pt x="14721" y="29770"/>
                  </a:cubicBezTo>
                  <a:cubicBezTo>
                    <a:pt x="5562" y="22573"/>
                    <a:pt x="164" y="11614"/>
                    <a:pt x="164" y="1"/>
                  </a:cubicBezTo>
                  <a:close/>
                </a:path>
              </a:pathLst>
            </a:custGeom>
            <a:solidFill>
              <a:srgbClr val="CFD9E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950;p99">
              <a:extLst>
                <a:ext uri="{FF2B5EF4-FFF2-40B4-BE49-F238E27FC236}">
                  <a16:creationId xmlns:a16="http://schemas.microsoft.com/office/drawing/2014/main" id="{DF9206F0-ACBC-47AE-9679-73D0F3337F26}"/>
                </a:ext>
              </a:extLst>
            </p:cNvPr>
            <p:cNvSpPr/>
            <p:nvPr/>
          </p:nvSpPr>
          <p:spPr>
            <a:xfrm>
              <a:off x="3967075" y="3045080"/>
              <a:ext cx="403706" cy="397383"/>
            </a:xfrm>
            <a:custGeom>
              <a:avLst/>
              <a:gdLst/>
              <a:ahLst/>
              <a:cxnLst/>
              <a:rect l="l" t="t" r="r" b="b"/>
              <a:pathLst>
                <a:path w="83583" h="82274" extrusionOk="0">
                  <a:moveTo>
                    <a:pt x="83583" y="82273"/>
                  </a:moveTo>
                  <a:cubicBezTo>
                    <a:pt x="37948" y="82273"/>
                    <a:pt x="655" y="45635"/>
                    <a:pt x="0" y="0"/>
                  </a:cubicBezTo>
                  <a:cubicBezTo>
                    <a:pt x="655" y="45635"/>
                    <a:pt x="37948" y="82273"/>
                    <a:pt x="83583" y="82273"/>
                  </a:cubicBezTo>
                  <a:close/>
                </a:path>
              </a:pathLst>
            </a:custGeom>
            <a:solidFill>
              <a:srgbClr val="445D73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8951;p99">
              <a:extLst>
                <a:ext uri="{FF2B5EF4-FFF2-40B4-BE49-F238E27FC236}">
                  <a16:creationId xmlns:a16="http://schemas.microsoft.com/office/drawing/2014/main" id="{81F06164-E398-4501-9109-1EC06A47A270}"/>
                </a:ext>
              </a:extLst>
            </p:cNvPr>
            <p:cNvGrpSpPr/>
            <p:nvPr/>
          </p:nvGrpSpPr>
          <p:grpSpPr>
            <a:xfrm>
              <a:off x="3967075" y="3040337"/>
              <a:ext cx="1019927" cy="402126"/>
              <a:chOff x="3967075" y="3040337"/>
              <a:chExt cx="1019927" cy="402126"/>
            </a:xfrm>
          </p:grpSpPr>
          <p:sp>
            <p:nvSpPr>
              <p:cNvPr id="46" name="Google Shape;8952;p99">
                <a:extLst>
                  <a:ext uri="{FF2B5EF4-FFF2-40B4-BE49-F238E27FC236}">
                    <a16:creationId xmlns:a16="http://schemas.microsoft.com/office/drawing/2014/main" id="{C96350D2-680A-421F-9300-12A04B969BB5}"/>
                  </a:ext>
                </a:extLst>
              </p:cNvPr>
              <p:cNvSpPr/>
              <p:nvPr/>
            </p:nvSpPr>
            <p:spPr>
              <a:xfrm>
                <a:off x="4369197" y="3335999"/>
                <a:ext cx="617805" cy="105869"/>
              </a:xfrm>
              <a:custGeom>
                <a:avLst/>
                <a:gdLst/>
                <a:ahLst/>
                <a:cxnLst/>
                <a:rect l="l" t="t" r="r" b="b"/>
                <a:pathLst>
                  <a:path w="127910" h="21919" fill="none" extrusionOk="0">
                    <a:moveTo>
                      <a:pt x="1" y="21918"/>
                    </a:moveTo>
                    <a:lnTo>
                      <a:pt x="127909" y="21918"/>
                    </a:lnTo>
                    <a:lnTo>
                      <a:pt x="127909" y="1"/>
                    </a:lnTo>
                    <a:lnTo>
                      <a:pt x="164" y="164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953;p99">
                <a:extLst>
                  <a:ext uri="{FF2B5EF4-FFF2-40B4-BE49-F238E27FC236}">
                    <a16:creationId xmlns:a16="http://schemas.microsoft.com/office/drawing/2014/main" id="{7E963172-2BD6-4D9F-A311-421C2010E1C0}"/>
                  </a:ext>
                </a:extLst>
              </p:cNvPr>
              <p:cNvSpPr/>
              <p:nvPr/>
            </p:nvSpPr>
            <p:spPr>
              <a:xfrm>
                <a:off x="3967075" y="3040337"/>
                <a:ext cx="403706" cy="402126"/>
              </a:xfrm>
              <a:custGeom>
                <a:avLst/>
                <a:gdLst/>
                <a:ahLst/>
                <a:cxnLst/>
                <a:rect l="l" t="t" r="r" b="b"/>
                <a:pathLst>
                  <a:path w="83583" h="83256" fill="none" extrusionOk="0">
                    <a:moveTo>
                      <a:pt x="83419" y="61501"/>
                    </a:moveTo>
                    <a:cubicBezTo>
                      <a:pt x="49397" y="61501"/>
                      <a:pt x="21755" y="34022"/>
                      <a:pt x="21755" y="1"/>
                    </a:cubicBezTo>
                    <a:lnTo>
                      <a:pt x="0" y="1"/>
                    </a:lnTo>
                    <a:lnTo>
                      <a:pt x="0" y="982"/>
                    </a:lnTo>
                    <a:cubicBezTo>
                      <a:pt x="818" y="46617"/>
                      <a:pt x="37948" y="83255"/>
                      <a:pt x="83583" y="8325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8954;p99">
              <a:extLst>
                <a:ext uri="{FF2B5EF4-FFF2-40B4-BE49-F238E27FC236}">
                  <a16:creationId xmlns:a16="http://schemas.microsoft.com/office/drawing/2014/main" id="{24F483CE-E218-4EB8-B21A-051344B71635}"/>
                </a:ext>
              </a:extLst>
            </p:cNvPr>
            <p:cNvGrpSpPr/>
            <p:nvPr/>
          </p:nvGrpSpPr>
          <p:grpSpPr>
            <a:xfrm>
              <a:off x="4186700" y="3040337"/>
              <a:ext cx="390475" cy="183289"/>
              <a:chOff x="4186700" y="3040337"/>
              <a:chExt cx="390475" cy="183289"/>
            </a:xfrm>
          </p:grpSpPr>
          <p:sp>
            <p:nvSpPr>
              <p:cNvPr id="44" name="Google Shape;8955;p99">
                <a:extLst>
                  <a:ext uri="{FF2B5EF4-FFF2-40B4-BE49-F238E27FC236}">
                    <a16:creationId xmlns:a16="http://schemas.microsoft.com/office/drawing/2014/main" id="{20D3B7DA-DEEF-42BD-B3A0-66B5CEA4520F}"/>
                  </a:ext>
                </a:extLst>
              </p:cNvPr>
              <p:cNvSpPr/>
              <p:nvPr/>
            </p:nvSpPr>
            <p:spPr>
              <a:xfrm>
                <a:off x="4370181" y="3120129"/>
                <a:ext cx="206994" cy="103497"/>
              </a:xfrm>
              <a:custGeom>
                <a:avLst/>
                <a:gdLst/>
                <a:ahLst/>
                <a:cxnLst/>
                <a:rect l="l" t="t" r="r" b="b"/>
                <a:pathLst>
                  <a:path w="42856" h="21428" fill="none" extrusionOk="0">
                    <a:moveTo>
                      <a:pt x="1" y="21428"/>
                    </a:moveTo>
                    <a:lnTo>
                      <a:pt x="42855" y="21428"/>
                    </a:lnTo>
                    <a:lnTo>
                      <a:pt x="42855" y="1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956;p99">
                <a:extLst>
                  <a:ext uri="{FF2B5EF4-FFF2-40B4-BE49-F238E27FC236}">
                    <a16:creationId xmlns:a16="http://schemas.microsoft.com/office/drawing/2014/main" id="{5114A9A3-195B-42EB-A929-2119C2AC305E}"/>
                  </a:ext>
                </a:extLst>
              </p:cNvPr>
              <p:cNvSpPr/>
              <p:nvPr/>
            </p:nvSpPr>
            <p:spPr>
              <a:xfrm>
                <a:off x="4186700" y="3040337"/>
                <a:ext cx="184081" cy="183289"/>
              </a:xfrm>
              <a:custGeom>
                <a:avLst/>
                <a:gdLst/>
                <a:ahLst/>
                <a:cxnLst/>
                <a:rect l="l" t="t" r="r" b="b"/>
                <a:pathLst>
                  <a:path w="38112" h="37948" fill="none" extrusionOk="0">
                    <a:moveTo>
                      <a:pt x="38112" y="16521"/>
                    </a:moveTo>
                    <a:cubicBezTo>
                      <a:pt x="28789" y="16521"/>
                      <a:pt x="21264" y="9160"/>
                      <a:pt x="21264" y="1"/>
                    </a:cubicBezTo>
                    <a:lnTo>
                      <a:pt x="1" y="1"/>
                    </a:lnTo>
                    <a:cubicBezTo>
                      <a:pt x="1" y="11614"/>
                      <a:pt x="5399" y="22573"/>
                      <a:pt x="14558" y="29770"/>
                    </a:cubicBezTo>
                    <a:cubicBezTo>
                      <a:pt x="21264" y="35004"/>
                      <a:pt x="29606" y="37948"/>
                      <a:pt x="38112" y="37948"/>
                    </a:cubicBezTo>
                    <a:lnTo>
                      <a:pt x="38112" y="37948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8957;p99">
              <a:extLst>
                <a:ext uri="{FF2B5EF4-FFF2-40B4-BE49-F238E27FC236}">
                  <a16:creationId xmlns:a16="http://schemas.microsoft.com/office/drawing/2014/main" id="{1E9A0A1D-96D8-43EB-AC09-75E1E9D05C9D}"/>
                </a:ext>
              </a:extLst>
            </p:cNvPr>
            <p:cNvGrpSpPr/>
            <p:nvPr/>
          </p:nvGrpSpPr>
          <p:grpSpPr>
            <a:xfrm>
              <a:off x="4073727" y="3040337"/>
              <a:ext cx="697794" cy="296263"/>
              <a:chOff x="4073727" y="3040337"/>
              <a:chExt cx="697794" cy="296263"/>
            </a:xfrm>
          </p:grpSpPr>
          <p:sp>
            <p:nvSpPr>
              <p:cNvPr id="42" name="Google Shape;8958;p99">
                <a:extLst>
                  <a:ext uri="{FF2B5EF4-FFF2-40B4-BE49-F238E27FC236}">
                    <a16:creationId xmlns:a16="http://schemas.microsoft.com/office/drawing/2014/main" id="{C1F16F3B-9279-4DCE-A8B5-9225F4208151}"/>
                  </a:ext>
                </a:extLst>
              </p:cNvPr>
              <p:cNvSpPr/>
              <p:nvPr/>
            </p:nvSpPr>
            <p:spPr>
              <a:xfrm>
                <a:off x="4370181" y="3223621"/>
                <a:ext cx="401339" cy="112979"/>
              </a:xfrm>
              <a:custGeom>
                <a:avLst/>
                <a:gdLst/>
                <a:ahLst/>
                <a:cxnLst/>
                <a:rect l="l" t="t" r="r" b="b"/>
                <a:pathLst>
                  <a:path w="83093" h="23391" fill="none" extrusionOk="0">
                    <a:moveTo>
                      <a:pt x="1" y="23391"/>
                    </a:moveTo>
                    <a:lnTo>
                      <a:pt x="83092" y="23391"/>
                    </a:lnTo>
                    <a:lnTo>
                      <a:pt x="83092" y="1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959;p99">
                <a:extLst>
                  <a:ext uri="{FF2B5EF4-FFF2-40B4-BE49-F238E27FC236}">
                    <a16:creationId xmlns:a16="http://schemas.microsoft.com/office/drawing/2014/main" id="{E02968D7-F192-4C61-A9C2-DDA270BD6757}"/>
                  </a:ext>
                </a:extLst>
              </p:cNvPr>
              <p:cNvSpPr/>
              <p:nvPr/>
            </p:nvSpPr>
            <p:spPr>
              <a:xfrm>
                <a:off x="4073727" y="3040337"/>
                <a:ext cx="297055" cy="296263"/>
              </a:xfrm>
              <a:custGeom>
                <a:avLst/>
                <a:gdLst/>
                <a:ahLst/>
                <a:cxnLst/>
                <a:rect l="l" t="t" r="r" b="b"/>
                <a:pathLst>
                  <a:path w="61502" h="61338" fill="none" extrusionOk="0">
                    <a:moveTo>
                      <a:pt x="61502" y="37948"/>
                    </a:moveTo>
                    <a:lnTo>
                      <a:pt x="61502" y="37948"/>
                    </a:lnTo>
                    <a:cubicBezTo>
                      <a:pt x="52833" y="37948"/>
                      <a:pt x="44654" y="35004"/>
                      <a:pt x="37948" y="29770"/>
                    </a:cubicBezTo>
                    <a:cubicBezTo>
                      <a:pt x="28789" y="22573"/>
                      <a:pt x="23391" y="11614"/>
                      <a:pt x="23227" y="1"/>
                    </a:cubicBezTo>
                    <a:lnTo>
                      <a:pt x="1" y="1"/>
                    </a:lnTo>
                    <a:cubicBezTo>
                      <a:pt x="1" y="33859"/>
                      <a:pt x="27480" y="61338"/>
                      <a:pt x="61502" y="6133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8960;p99">
              <a:extLst>
                <a:ext uri="{FF2B5EF4-FFF2-40B4-BE49-F238E27FC236}">
                  <a16:creationId xmlns:a16="http://schemas.microsoft.com/office/drawing/2014/main" id="{C9023945-4F21-44A3-A6C8-6C6D112BB73B}"/>
                </a:ext>
              </a:extLst>
            </p:cNvPr>
            <p:cNvGrpSpPr/>
            <p:nvPr/>
          </p:nvGrpSpPr>
          <p:grpSpPr>
            <a:xfrm>
              <a:off x="3862800" y="3038525"/>
              <a:ext cx="1329006" cy="510698"/>
              <a:chOff x="3862800" y="3038525"/>
              <a:chExt cx="1329006" cy="510698"/>
            </a:xfrm>
          </p:grpSpPr>
          <p:sp>
            <p:nvSpPr>
              <p:cNvPr id="40" name="Google Shape;8961;p99">
                <a:extLst>
                  <a:ext uri="{FF2B5EF4-FFF2-40B4-BE49-F238E27FC236}">
                    <a16:creationId xmlns:a16="http://schemas.microsoft.com/office/drawing/2014/main" id="{FFE8F657-17A6-44FC-8013-FF6E947AD7C2}"/>
                  </a:ext>
                </a:extLst>
              </p:cNvPr>
              <p:cNvSpPr/>
              <p:nvPr/>
            </p:nvSpPr>
            <p:spPr>
              <a:xfrm>
                <a:off x="4370175" y="3441875"/>
                <a:ext cx="821631" cy="107348"/>
              </a:xfrm>
              <a:custGeom>
                <a:avLst/>
                <a:gdLst/>
                <a:ahLst/>
                <a:cxnLst/>
                <a:rect l="l" t="t" r="r" b="b"/>
                <a:pathLst>
                  <a:path w="170110" h="21919" fill="none" extrusionOk="0">
                    <a:moveTo>
                      <a:pt x="1" y="21918"/>
                    </a:moveTo>
                    <a:lnTo>
                      <a:pt x="170110" y="21918"/>
                    </a:lnTo>
                    <a:lnTo>
                      <a:pt x="170110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962;p99">
                <a:extLst>
                  <a:ext uri="{FF2B5EF4-FFF2-40B4-BE49-F238E27FC236}">
                    <a16:creationId xmlns:a16="http://schemas.microsoft.com/office/drawing/2014/main" id="{538E4D63-B3BD-4E8F-A13A-131C5E21F735}"/>
                  </a:ext>
                </a:extLst>
              </p:cNvPr>
              <p:cNvSpPr/>
              <p:nvPr/>
            </p:nvSpPr>
            <p:spPr>
              <a:xfrm>
                <a:off x="3862800" y="3038525"/>
                <a:ext cx="507990" cy="510620"/>
              </a:xfrm>
              <a:custGeom>
                <a:avLst/>
                <a:gdLst/>
                <a:ahLst/>
                <a:cxnLst/>
                <a:rect l="l" t="t" r="r" b="b"/>
                <a:pathLst>
                  <a:path w="105174" h="105500" fill="none" extrusionOk="0">
                    <a:moveTo>
                      <a:pt x="105174" y="83418"/>
                    </a:moveTo>
                    <a:cubicBezTo>
                      <a:pt x="59539" y="83418"/>
                      <a:pt x="22246" y="46780"/>
                      <a:pt x="21591" y="1145"/>
                    </a:cubicBezTo>
                    <a:lnTo>
                      <a:pt x="21591" y="0"/>
                    </a:lnTo>
                    <a:lnTo>
                      <a:pt x="1" y="0"/>
                    </a:lnTo>
                    <a:cubicBezTo>
                      <a:pt x="1" y="58229"/>
                      <a:pt x="46944" y="105336"/>
                      <a:pt x="105174" y="1055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57098ED-DBE5-5C85-A8B7-F68434214405}"/>
              </a:ext>
            </a:extLst>
          </p:cNvPr>
          <p:cNvSpPr txBox="1">
            <a:spLocks/>
          </p:cNvSpPr>
          <p:nvPr/>
        </p:nvSpPr>
        <p:spPr>
          <a:xfrm>
            <a:off x="413657" y="4362005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afety at Workplace Consulting Toolkit by Slidesgo">
  <a:themeElements>
    <a:clrScheme name="Simple Light">
      <a:dk1>
        <a:srgbClr val="191919"/>
      </a:dk1>
      <a:lt1>
        <a:srgbClr val="666666"/>
      </a:lt1>
      <a:dk2>
        <a:srgbClr val="999999"/>
      </a:dk2>
      <a:lt2>
        <a:srgbClr val="B7B7B7"/>
      </a:lt2>
      <a:accent1>
        <a:srgbClr val="DCDDDE"/>
      </a:accent1>
      <a:accent2>
        <a:srgbClr val="E0E2E4"/>
      </a:accent2>
      <a:accent3>
        <a:srgbClr val="FDFDF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386</Words>
  <Application>Microsoft Office PowerPoint</Application>
  <PresentationFormat>On-screen Show (16:9)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Assistant</vt:lpstr>
      <vt:lpstr>Arial</vt:lpstr>
      <vt:lpstr>Gudea</vt:lpstr>
      <vt:lpstr>Safety at Workplace Consulting Toolkit by Slidesgo</vt:lpstr>
      <vt:lpstr>Présentation du stage de perfectionnement</vt:lpstr>
      <vt:lpstr>02</vt:lpstr>
      <vt:lpstr>Présentation de société</vt:lpstr>
      <vt:lpstr>PowerPoint Presentation</vt:lpstr>
      <vt:lpstr>Présentation du cadre de stage</vt:lpstr>
      <vt:lpstr>Etude de cas</vt:lpstr>
      <vt:lpstr>Solution Proposée</vt:lpstr>
      <vt:lpstr>modélisation comportementale de l’application</vt:lpstr>
      <vt:lpstr>IDENTIFICATOIN DES ACTEURS</vt:lpstr>
      <vt:lpstr>Diagramme de cas d’utilisation</vt:lpstr>
      <vt:lpstr>Modélisation structurelle de l’application</vt:lpstr>
      <vt:lpstr>DIAGRAMME DE CLASSE</vt:lpstr>
      <vt:lpstr>REALISATION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stage de perfectionnement</dc:title>
  <dc:creator>user</dc:creator>
  <cp:lastModifiedBy>KAYTO _01</cp:lastModifiedBy>
  <cp:revision>40</cp:revision>
  <dcterms:modified xsi:type="dcterms:W3CDTF">2025-02-15T14:14:18Z</dcterms:modified>
</cp:coreProperties>
</file>