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3" r:id="rId1"/>
  </p:sldMasterIdLst>
  <p:notesMasterIdLst>
    <p:notesMasterId r:id="rId25"/>
  </p:notesMasterIdLst>
  <p:sldIdLst>
    <p:sldId id="256" r:id="rId2"/>
    <p:sldId id="259" r:id="rId3"/>
    <p:sldId id="267" r:id="rId4"/>
    <p:sldId id="306" r:id="rId5"/>
    <p:sldId id="347" r:id="rId6"/>
    <p:sldId id="261" r:id="rId7"/>
    <p:sldId id="348" r:id="rId8"/>
    <p:sldId id="317" r:id="rId9"/>
    <p:sldId id="349" r:id="rId10"/>
    <p:sldId id="350" r:id="rId11"/>
    <p:sldId id="297" r:id="rId12"/>
    <p:sldId id="351" r:id="rId13"/>
    <p:sldId id="352" r:id="rId14"/>
    <p:sldId id="353" r:id="rId15"/>
    <p:sldId id="354" r:id="rId16"/>
    <p:sldId id="355" r:id="rId17"/>
    <p:sldId id="356" r:id="rId18"/>
    <p:sldId id="295" r:id="rId19"/>
    <p:sldId id="287" r:id="rId20"/>
    <p:sldId id="315" r:id="rId21"/>
    <p:sldId id="279" r:id="rId22"/>
    <p:sldId id="357" r:id="rId23"/>
    <p:sldId id="358" r:id="rId24"/>
  </p:sldIdLst>
  <p:sldSz cx="9144000" cy="5143500" type="screen16x9"/>
  <p:notesSz cx="6858000" cy="9144000"/>
  <p:embeddedFontLst>
    <p:embeddedFont>
      <p:font typeface="Crimson Text" panose="020B0604020202020204" charset="0"/>
      <p:regular r:id="rId26"/>
      <p:bold r:id="rId27"/>
      <p:italic r:id="rId28"/>
      <p:boldItalic r:id="rId29"/>
    </p:embeddedFont>
    <p:embeddedFont>
      <p:font typeface="Josefin Sans" pitchFamily="2" charset="0"/>
      <p:regular r:id="rId30"/>
      <p:bold r:id="rId31"/>
    </p:embeddedFont>
    <p:embeddedFont>
      <p:font typeface="Merriweather" panose="00000500000000000000" pitchFamily="2" charset="0"/>
      <p:regular r:id="rId32"/>
      <p:bold r:id="rId33"/>
      <p:italic r:id="rId34"/>
      <p:boldItalic r:id="rId35"/>
    </p:embeddedFont>
    <p:embeddedFont>
      <p:font typeface="Merriweather Light" panose="00000400000000000000" pitchFamily="2" charset="0"/>
      <p:regular r:id="rId36"/>
      <p:bold r:id="rId37"/>
      <p:italic r:id="rId38"/>
      <p:boldItalic r:id="rId39"/>
    </p:embeddedFont>
    <p:embeddedFont>
      <p:font typeface="Montserrat" panose="00000500000000000000" pitchFamily="2" charset="0"/>
      <p:regular r:id="rId40"/>
      <p:bold r:id="rId41"/>
      <p:italic r:id="rId42"/>
      <p:boldItalic r:id="rId43"/>
    </p:embeddedFont>
    <p:embeddedFont>
      <p:font typeface="Open Sans SemiBold" panose="020B0706030804020204" pitchFamily="34" charset="0"/>
      <p:regular r:id="rId44"/>
      <p:bold r:id="rId45"/>
      <p:italic r:id="rId46"/>
      <p:boldItalic r:id="rId47"/>
    </p:embeddedFont>
    <p:embeddedFont>
      <p:font typeface="Vidaloka" panose="020B0604020202020204" charset="0"/>
      <p:regular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790E829-75F1-473F-855D-D5F5F4F880C6}">
  <a:tblStyle styleId="{4790E829-75F1-473F-855D-D5F5F4F880C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67" y="5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font" Target="fonts/font14.fntdata"/><Relationship Id="rId21" Type="http://schemas.openxmlformats.org/officeDocument/2006/relationships/slide" Target="slides/slide20.xml"/><Relationship Id="rId34" Type="http://schemas.openxmlformats.org/officeDocument/2006/relationships/font" Target="fonts/font9.fntdata"/><Relationship Id="rId42" Type="http://schemas.openxmlformats.org/officeDocument/2006/relationships/font" Target="fonts/font17.fntdata"/><Relationship Id="rId47" Type="http://schemas.openxmlformats.org/officeDocument/2006/relationships/font" Target="fonts/font22.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4.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font" Target="fonts/font12.fntdata"/><Relationship Id="rId40" Type="http://schemas.openxmlformats.org/officeDocument/2006/relationships/font" Target="fonts/font15.fntdata"/><Relationship Id="rId45"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font" Target="fonts/font11.fntdata"/><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4" Type="http://schemas.openxmlformats.org/officeDocument/2006/relationships/font" Target="fonts/font19.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43" Type="http://schemas.openxmlformats.org/officeDocument/2006/relationships/font" Target="fonts/font18.fntdata"/><Relationship Id="rId48" Type="http://schemas.openxmlformats.org/officeDocument/2006/relationships/font" Target="fonts/font23.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font" Target="fonts/font13.fntdata"/><Relationship Id="rId46" Type="http://schemas.openxmlformats.org/officeDocument/2006/relationships/font" Target="fonts/font21.fntdata"/><Relationship Id="rId20" Type="http://schemas.openxmlformats.org/officeDocument/2006/relationships/slide" Target="slides/slide19.xml"/><Relationship Id="rId41"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a:extLst>
            <a:ext uri="{FF2B5EF4-FFF2-40B4-BE49-F238E27FC236}">
              <a16:creationId xmlns:a16="http://schemas.microsoft.com/office/drawing/2014/main" id="{C38E0E7F-E84F-36BC-06C2-1A1A1F565C37}"/>
            </a:ext>
          </a:extLst>
        </p:cNvPr>
        <p:cNvGrpSpPr/>
        <p:nvPr/>
      </p:nvGrpSpPr>
      <p:grpSpPr>
        <a:xfrm>
          <a:off x="0" y="0"/>
          <a:ext cx="0" cy="0"/>
          <a:chOff x="0" y="0"/>
          <a:chExt cx="0" cy="0"/>
        </a:xfrm>
      </p:grpSpPr>
      <p:sp>
        <p:nvSpPr>
          <p:cNvPr id="576" name="Google Shape;576;g107a9a8b46f_0_11:notes">
            <a:extLst>
              <a:ext uri="{FF2B5EF4-FFF2-40B4-BE49-F238E27FC236}">
                <a16:creationId xmlns:a16="http://schemas.microsoft.com/office/drawing/2014/main" id="{38F4E59A-F0C7-5314-2118-6CC973022D4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a:extLst>
              <a:ext uri="{FF2B5EF4-FFF2-40B4-BE49-F238E27FC236}">
                <a16:creationId xmlns:a16="http://schemas.microsoft.com/office/drawing/2014/main" id="{91B938AE-8A62-FDE1-BD19-1D2FA2A3C4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1000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p:cNvGrpSpPr/>
        <p:nvPr/>
      </p:nvGrpSpPr>
      <p:grpSpPr>
        <a:xfrm>
          <a:off x="0" y="0"/>
          <a:ext cx="0" cy="0"/>
          <a:chOff x="0" y="0"/>
          <a:chExt cx="0" cy="0"/>
        </a:xfrm>
      </p:grpSpPr>
      <p:sp>
        <p:nvSpPr>
          <p:cNvPr id="1162" name="Google Shape;1162;g1084717712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084717712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6F60F2FA-1787-0FE9-9F6A-6638093E026E}"/>
            </a:ext>
          </a:extLst>
        </p:cNvPr>
        <p:cNvGrpSpPr/>
        <p:nvPr/>
      </p:nvGrpSpPr>
      <p:grpSpPr>
        <a:xfrm>
          <a:off x="0" y="0"/>
          <a:ext cx="0" cy="0"/>
          <a:chOff x="0" y="0"/>
          <a:chExt cx="0" cy="0"/>
        </a:xfrm>
      </p:grpSpPr>
      <p:sp>
        <p:nvSpPr>
          <p:cNvPr id="1533" name="Google Shape;1533;g1083f33e91c_1_121:notes">
            <a:extLst>
              <a:ext uri="{FF2B5EF4-FFF2-40B4-BE49-F238E27FC236}">
                <a16:creationId xmlns:a16="http://schemas.microsoft.com/office/drawing/2014/main" id="{EC0D8452-D99F-341E-6863-E582554CDC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a:extLst>
              <a:ext uri="{FF2B5EF4-FFF2-40B4-BE49-F238E27FC236}">
                <a16:creationId xmlns:a16="http://schemas.microsoft.com/office/drawing/2014/main" id="{94A6550B-8C3B-23CC-3F4C-F6850BC302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088586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a:extLst>
            <a:ext uri="{FF2B5EF4-FFF2-40B4-BE49-F238E27FC236}">
              <a16:creationId xmlns:a16="http://schemas.microsoft.com/office/drawing/2014/main" id="{E72DC3CF-7BD2-8684-DBF1-49ACDD6DD6FA}"/>
            </a:ext>
          </a:extLst>
        </p:cNvPr>
        <p:cNvGrpSpPr/>
        <p:nvPr/>
      </p:nvGrpSpPr>
      <p:grpSpPr>
        <a:xfrm>
          <a:off x="0" y="0"/>
          <a:ext cx="0" cy="0"/>
          <a:chOff x="0" y="0"/>
          <a:chExt cx="0" cy="0"/>
        </a:xfrm>
      </p:grpSpPr>
      <p:sp>
        <p:nvSpPr>
          <p:cNvPr id="693" name="Google Shape;693;g107aaa41fe9_0_24:notes">
            <a:extLst>
              <a:ext uri="{FF2B5EF4-FFF2-40B4-BE49-F238E27FC236}">
                <a16:creationId xmlns:a16="http://schemas.microsoft.com/office/drawing/2014/main" id="{98BA4ABC-91FF-4AAD-9239-7D585187FA5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07aaa41fe9_0_24:notes">
            <a:extLst>
              <a:ext uri="{FF2B5EF4-FFF2-40B4-BE49-F238E27FC236}">
                <a16:creationId xmlns:a16="http://schemas.microsoft.com/office/drawing/2014/main" id="{B96C0A08-DE55-7375-3E7D-B6AC5139D2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59385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a:extLst>
            <a:ext uri="{FF2B5EF4-FFF2-40B4-BE49-F238E27FC236}">
              <a16:creationId xmlns:a16="http://schemas.microsoft.com/office/drawing/2014/main" id="{D7CADCF6-A29F-2FB6-A339-B28054005A56}"/>
            </a:ext>
          </a:extLst>
        </p:cNvPr>
        <p:cNvGrpSpPr/>
        <p:nvPr/>
      </p:nvGrpSpPr>
      <p:grpSpPr>
        <a:xfrm>
          <a:off x="0" y="0"/>
          <a:ext cx="0" cy="0"/>
          <a:chOff x="0" y="0"/>
          <a:chExt cx="0" cy="0"/>
        </a:xfrm>
      </p:grpSpPr>
      <p:sp>
        <p:nvSpPr>
          <p:cNvPr id="1162" name="Google Shape;1162;g1084717712b_0_74:notes">
            <a:extLst>
              <a:ext uri="{FF2B5EF4-FFF2-40B4-BE49-F238E27FC236}">
                <a16:creationId xmlns:a16="http://schemas.microsoft.com/office/drawing/2014/main" id="{29F818CB-79DA-0196-7957-BF7088C2C1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084717712b_0_74:notes">
            <a:extLst>
              <a:ext uri="{FF2B5EF4-FFF2-40B4-BE49-F238E27FC236}">
                <a16:creationId xmlns:a16="http://schemas.microsoft.com/office/drawing/2014/main" id="{37B303F1-127D-4CE6-4126-A391195123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68601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a:extLst>
            <a:ext uri="{FF2B5EF4-FFF2-40B4-BE49-F238E27FC236}">
              <a16:creationId xmlns:a16="http://schemas.microsoft.com/office/drawing/2014/main" id="{F1E84D9E-3659-F2DF-BE67-9802914D5AA5}"/>
            </a:ext>
          </a:extLst>
        </p:cNvPr>
        <p:cNvGrpSpPr/>
        <p:nvPr/>
      </p:nvGrpSpPr>
      <p:grpSpPr>
        <a:xfrm>
          <a:off x="0" y="0"/>
          <a:ext cx="0" cy="0"/>
          <a:chOff x="0" y="0"/>
          <a:chExt cx="0" cy="0"/>
        </a:xfrm>
      </p:grpSpPr>
      <p:sp>
        <p:nvSpPr>
          <p:cNvPr id="693" name="Google Shape;693;g107aaa41fe9_0_24:notes">
            <a:extLst>
              <a:ext uri="{FF2B5EF4-FFF2-40B4-BE49-F238E27FC236}">
                <a16:creationId xmlns:a16="http://schemas.microsoft.com/office/drawing/2014/main" id="{C162DFBA-F379-140C-7221-6418054F0C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07aaa41fe9_0_24:notes">
            <a:extLst>
              <a:ext uri="{FF2B5EF4-FFF2-40B4-BE49-F238E27FC236}">
                <a16:creationId xmlns:a16="http://schemas.microsoft.com/office/drawing/2014/main" id="{D93CA2D1-4E19-CE3D-8E59-45449EE0C2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08724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a:extLst>
            <a:ext uri="{FF2B5EF4-FFF2-40B4-BE49-F238E27FC236}">
              <a16:creationId xmlns:a16="http://schemas.microsoft.com/office/drawing/2014/main" id="{2E9A97ED-C580-FCA3-DED0-5ABAD4458DB3}"/>
            </a:ext>
          </a:extLst>
        </p:cNvPr>
        <p:cNvGrpSpPr/>
        <p:nvPr/>
      </p:nvGrpSpPr>
      <p:grpSpPr>
        <a:xfrm>
          <a:off x="0" y="0"/>
          <a:ext cx="0" cy="0"/>
          <a:chOff x="0" y="0"/>
          <a:chExt cx="0" cy="0"/>
        </a:xfrm>
      </p:grpSpPr>
      <p:sp>
        <p:nvSpPr>
          <p:cNvPr id="576" name="Google Shape;576;g107a9a8b46f_0_11:notes">
            <a:extLst>
              <a:ext uri="{FF2B5EF4-FFF2-40B4-BE49-F238E27FC236}">
                <a16:creationId xmlns:a16="http://schemas.microsoft.com/office/drawing/2014/main" id="{E7D82D6A-5869-5928-91EF-A7D36C0436E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a:extLst>
              <a:ext uri="{FF2B5EF4-FFF2-40B4-BE49-F238E27FC236}">
                <a16:creationId xmlns:a16="http://schemas.microsoft.com/office/drawing/2014/main" id="{5A6E104F-C302-6F70-8E27-D073F4B9B9E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9807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1">
          <a:extLst>
            <a:ext uri="{FF2B5EF4-FFF2-40B4-BE49-F238E27FC236}">
              <a16:creationId xmlns:a16="http://schemas.microsoft.com/office/drawing/2014/main" id="{E53029F9-7446-3873-FC43-242B9DD99747}"/>
            </a:ext>
          </a:extLst>
        </p:cNvPr>
        <p:cNvGrpSpPr/>
        <p:nvPr/>
      </p:nvGrpSpPr>
      <p:grpSpPr>
        <a:xfrm>
          <a:off x="0" y="0"/>
          <a:ext cx="0" cy="0"/>
          <a:chOff x="0" y="0"/>
          <a:chExt cx="0" cy="0"/>
        </a:xfrm>
      </p:grpSpPr>
      <p:sp>
        <p:nvSpPr>
          <p:cNvPr id="1162" name="Google Shape;1162;g1084717712b_0_74:notes">
            <a:extLst>
              <a:ext uri="{FF2B5EF4-FFF2-40B4-BE49-F238E27FC236}">
                <a16:creationId xmlns:a16="http://schemas.microsoft.com/office/drawing/2014/main" id="{9F934E9B-32FC-0D10-5388-9F41364755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3" name="Google Shape;1163;g1084717712b_0_74:notes">
            <a:extLst>
              <a:ext uri="{FF2B5EF4-FFF2-40B4-BE49-F238E27FC236}">
                <a16:creationId xmlns:a16="http://schemas.microsoft.com/office/drawing/2014/main" id="{027DB035-BB05-9F04-A38D-C92570D9D5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92826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1"/>
        <p:cNvGrpSpPr/>
        <p:nvPr/>
      </p:nvGrpSpPr>
      <p:grpSpPr>
        <a:xfrm>
          <a:off x="0" y="0"/>
          <a:ext cx="0" cy="0"/>
          <a:chOff x="0" y="0"/>
          <a:chExt cx="0" cy="0"/>
        </a:xfrm>
      </p:grpSpPr>
      <p:sp>
        <p:nvSpPr>
          <p:cNvPr id="1142" name="Google Shape;1142;g107aaa41fe9_0_5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3" name="Google Shape;1143;g107aaa41fe9_0_5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107aaa41fe9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107aaa41fe9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05aad17dc0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05aad17dc0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4"/>
        <p:cNvGrpSpPr/>
        <p:nvPr/>
      </p:nvGrpSpPr>
      <p:grpSpPr>
        <a:xfrm>
          <a:off x="0" y="0"/>
          <a:ext cx="0" cy="0"/>
          <a:chOff x="0" y="0"/>
          <a:chExt cx="0" cy="0"/>
        </a:xfrm>
      </p:grpSpPr>
      <p:sp>
        <p:nvSpPr>
          <p:cNvPr id="1515" name="Google Shape;1515;g1083f33e91c_1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6" name="Google Shape;1516;g1083f33e91c_1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07aaa41fe9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07aaa41fe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a:extLst>
            <a:ext uri="{FF2B5EF4-FFF2-40B4-BE49-F238E27FC236}">
              <a16:creationId xmlns:a16="http://schemas.microsoft.com/office/drawing/2014/main" id="{E47B7F60-F76F-86EF-AAFA-098A2558B0E4}"/>
            </a:ext>
          </a:extLst>
        </p:cNvPr>
        <p:cNvGrpSpPr/>
        <p:nvPr/>
      </p:nvGrpSpPr>
      <p:grpSpPr>
        <a:xfrm>
          <a:off x="0" y="0"/>
          <a:ext cx="0" cy="0"/>
          <a:chOff x="0" y="0"/>
          <a:chExt cx="0" cy="0"/>
        </a:xfrm>
      </p:grpSpPr>
      <p:sp>
        <p:nvSpPr>
          <p:cNvPr id="537" name="Google Shape;537;g105aad17dc0_0_89:notes">
            <a:extLst>
              <a:ext uri="{FF2B5EF4-FFF2-40B4-BE49-F238E27FC236}">
                <a16:creationId xmlns:a16="http://schemas.microsoft.com/office/drawing/2014/main" id="{28950CBC-3717-7451-C9AB-BBBB38BD4A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a:extLst>
              <a:ext uri="{FF2B5EF4-FFF2-40B4-BE49-F238E27FC236}">
                <a16:creationId xmlns:a16="http://schemas.microsoft.com/office/drawing/2014/main" id="{5EE140C0-C6B9-0556-1C7F-A9C75D677E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257106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107aaa41fe9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107aaa41fe9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8827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g107a9a8b46f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6"/>
        <p:cNvGrpSpPr/>
        <p:nvPr/>
      </p:nvGrpSpPr>
      <p:grpSpPr>
        <a:xfrm>
          <a:off x="0" y="0"/>
          <a:ext cx="0" cy="0"/>
          <a:chOff x="0" y="0"/>
          <a:chExt cx="0" cy="0"/>
        </a:xfrm>
      </p:grpSpPr>
      <p:sp>
        <p:nvSpPr>
          <p:cNvPr id="1397" name="Google Shape;1397;gcc7554a049_0_8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8" name="Google Shape;1398;gcc7554a049_0_8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a:extLst>
            <a:ext uri="{FF2B5EF4-FFF2-40B4-BE49-F238E27FC236}">
              <a16:creationId xmlns:a16="http://schemas.microsoft.com/office/drawing/2014/main" id="{1D7BBF64-977B-0E5A-38C7-6A7D9467EA60}"/>
            </a:ext>
          </a:extLst>
        </p:cNvPr>
        <p:cNvGrpSpPr/>
        <p:nvPr/>
      </p:nvGrpSpPr>
      <p:grpSpPr>
        <a:xfrm>
          <a:off x="0" y="0"/>
          <a:ext cx="0" cy="0"/>
          <a:chOff x="0" y="0"/>
          <a:chExt cx="0" cy="0"/>
        </a:xfrm>
      </p:grpSpPr>
      <p:sp>
        <p:nvSpPr>
          <p:cNvPr id="576" name="Google Shape;576;g107a9a8b46f_0_11:notes">
            <a:extLst>
              <a:ext uri="{FF2B5EF4-FFF2-40B4-BE49-F238E27FC236}">
                <a16:creationId xmlns:a16="http://schemas.microsoft.com/office/drawing/2014/main" id="{12FB0F23-1618-E1D0-E575-84E1929379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a:extLst>
              <a:ext uri="{FF2B5EF4-FFF2-40B4-BE49-F238E27FC236}">
                <a16:creationId xmlns:a16="http://schemas.microsoft.com/office/drawing/2014/main" id="{9643C2B4-3D5F-DBA2-9D1D-6B2F936C2C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61576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105aad17dc0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105aad17dc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a:extLst>
            <a:ext uri="{FF2B5EF4-FFF2-40B4-BE49-F238E27FC236}">
              <a16:creationId xmlns:a16="http://schemas.microsoft.com/office/drawing/2014/main" id="{E1E070C8-E03C-6039-0262-EB151D289B90}"/>
            </a:ext>
          </a:extLst>
        </p:cNvPr>
        <p:cNvGrpSpPr/>
        <p:nvPr/>
      </p:nvGrpSpPr>
      <p:grpSpPr>
        <a:xfrm>
          <a:off x="0" y="0"/>
          <a:ext cx="0" cy="0"/>
          <a:chOff x="0" y="0"/>
          <a:chExt cx="0" cy="0"/>
        </a:xfrm>
      </p:grpSpPr>
      <p:sp>
        <p:nvSpPr>
          <p:cNvPr id="576" name="Google Shape;576;g107a9a8b46f_0_11:notes">
            <a:extLst>
              <a:ext uri="{FF2B5EF4-FFF2-40B4-BE49-F238E27FC236}">
                <a16:creationId xmlns:a16="http://schemas.microsoft.com/office/drawing/2014/main" id="{ADE014AD-2E12-E8B4-D1E0-D130778780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7" name="Google Shape;577;g107a9a8b46f_0_11:notes">
            <a:extLst>
              <a:ext uri="{FF2B5EF4-FFF2-40B4-BE49-F238E27FC236}">
                <a16:creationId xmlns:a16="http://schemas.microsoft.com/office/drawing/2014/main" id="{57D11161-E40D-770C-52D4-C3B94418FE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9238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g1083f33e91c_1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a:extLst>
            <a:ext uri="{FF2B5EF4-FFF2-40B4-BE49-F238E27FC236}">
              <a16:creationId xmlns:a16="http://schemas.microsoft.com/office/drawing/2014/main" id="{42F30F28-7FF9-85B1-B6EC-BB6A588A18DF}"/>
            </a:ext>
          </a:extLst>
        </p:cNvPr>
        <p:cNvGrpSpPr/>
        <p:nvPr/>
      </p:nvGrpSpPr>
      <p:grpSpPr>
        <a:xfrm>
          <a:off x="0" y="0"/>
          <a:ext cx="0" cy="0"/>
          <a:chOff x="0" y="0"/>
          <a:chExt cx="0" cy="0"/>
        </a:xfrm>
      </p:grpSpPr>
      <p:sp>
        <p:nvSpPr>
          <p:cNvPr id="1533" name="Google Shape;1533;g1083f33e91c_1_121:notes">
            <a:extLst>
              <a:ext uri="{FF2B5EF4-FFF2-40B4-BE49-F238E27FC236}">
                <a16:creationId xmlns:a16="http://schemas.microsoft.com/office/drawing/2014/main" id="{2D745D5F-765C-0435-DC7B-66DF5E7E0F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4" name="Google Shape;1534;g1083f33e91c_1_121:notes">
            <a:extLst>
              <a:ext uri="{FF2B5EF4-FFF2-40B4-BE49-F238E27FC236}">
                <a16:creationId xmlns:a16="http://schemas.microsoft.com/office/drawing/2014/main" id="{862896C6-91C3-3172-46E6-386EBFC0F8A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09303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39975" y="1324500"/>
            <a:ext cx="70641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040000" y="3377100"/>
            <a:ext cx="7064100" cy="441900"/>
          </a:xfrm>
          <a:prstGeom prst="rect">
            <a:avLst/>
          </a:prstGeom>
        </p:spPr>
        <p:txBody>
          <a:bodyPr spcFirstLastPara="1" wrap="square" lIns="91425" tIns="91425" rIns="91425" bIns="91425" anchor="b" anchorCtr="0">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cxnSp>
        <p:nvCxnSpPr>
          <p:cNvPr id="11" name="Google Shape;11;p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 name="Google Shape;12;p2"/>
          <p:cNvCxnSpPr/>
          <p:nvPr/>
        </p:nvCxnSpPr>
        <p:spPr>
          <a:xfrm flipH="1">
            <a:off x="-257975" y="-72550"/>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3" name="Google Shape;13;p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4" name="Google Shape;14;p2"/>
          <p:cNvCxnSpPr/>
          <p:nvPr/>
        </p:nvCxnSpPr>
        <p:spPr>
          <a:xfrm flipH="1">
            <a:off x="6467450" y="3935375"/>
            <a:ext cx="3047400" cy="1346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3">
  <p:cSld name="CUSTOM_34">
    <p:spTree>
      <p:nvGrpSpPr>
        <p:cNvPr id="1" name="Shape 284"/>
        <p:cNvGrpSpPr/>
        <p:nvPr/>
      </p:nvGrpSpPr>
      <p:grpSpPr>
        <a:xfrm>
          <a:off x="0" y="0"/>
          <a:ext cx="0" cy="0"/>
          <a:chOff x="0" y="0"/>
          <a:chExt cx="0" cy="0"/>
        </a:xfrm>
      </p:grpSpPr>
      <p:sp>
        <p:nvSpPr>
          <p:cNvPr id="285" name="Google Shape;285;p34"/>
          <p:cNvSpPr txBox="1">
            <a:spLocks noGrp="1"/>
          </p:cNvSpPr>
          <p:nvPr>
            <p:ph type="title"/>
          </p:nvPr>
        </p:nvSpPr>
        <p:spPr>
          <a:xfrm>
            <a:off x="716225" y="1073000"/>
            <a:ext cx="5640600" cy="28566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cxnSp>
        <p:nvCxnSpPr>
          <p:cNvPr id="286" name="Google Shape;286;p3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7" name="Google Shape;287;p3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8" name="Google Shape;288;p3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9" name="Google Shape;289;p3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0" name="Google Shape;290;p34"/>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91" name="Google Shape;291;p34"/>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3">
  <p:cSld name="CUSTOM_5">
    <p:spTree>
      <p:nvGrpSpPr>
        <p:cNvPr id="1" name="Shape 345"/>
        <p:cNvGrpSpPr/>
        <p:nvPr/>
      </p:nvGrpSpPr>
      <p:grpSpPr>
        <a:xfrm>
          <a:off x="0" y="0"/>
          <a:ext cx="0" cy="0"/>
          <a:chOff x="0" y="0"/>
          <a:chExt cx="0" cy="0"/>
        </a:xfrm>
      </p:grpSpPr>
      <p:sp>
        <p:nvSpPr>
          <p:cNvPr id="346" name="Google Shape;346;p39"/>
          <p:cNvSpPr txBox="1">
            <a:spLocks noGrp="1"/>
          </p:cNvSpPr>
          <p:nvPr>
            <p:ph type="subTitle" idx="1"/>
          </p:nvPr>
        </p:nvSpPr>
        <p:spPr>
          <a:xfrm>
            <a:off x="4750175" y="1632746"/>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7" name="Google Shape;347;p39"/>
          <p:cNvSpPr txBox="1">
            <a:spLocks noGrp="1"/>
          </p:cNvSpPr>
          <p:nvPr>
            <p:ph type="subTitle" idx="2"/>
          </p:nvPr>
        </p:nvSpPr>
        <p:spPr>
          <a:xfrm>
            <a:off x="4750184" y="2035022"/>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48" name="Google Shape;348;p39"/>
          <p:cNvSpPr txBox="1">
            <a:spLocks noGrp="1"/>
          </p:cNvSpPr>
          <p:nvPr>
            <p:ph type="subTitle" idx="3"/>
          </p:nvPr>
        </p:nvSpPr>
        <p:spPr>
          <a:xfrm>
            <a:off x="2306450" y="1632746"/>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49" name="Google Shape;349;p39"/>
          <p:cNvSpPr txBox="1">
            <a:spLocks noGrp="1"/>
          </p:cNvSpPr>
          <p:nvPr>
            <p:ph type="subTitle" idx="4"/>
          </p:nvPr>
        </p:nvSpPr>
        <p:spPr>
          <a:xfrm>
            <a:off x="2306462" y="2035022"/>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0" name="Google Shape;350;p39"/>
          <p:cNvSpPr txBox="1">
            <a:spLocks noGrp="1"/>
          </p:cNvSpPr>
          <p:nvPr>
            <p:ph type="subTitle" idx="5"/>
          </p:nvPr>
        </p:nvSpPr>
        <p:spPr>
          <a:xfrm>
            <a:off x="4750175" y="3062273"/>
            <a:ext cx="2014800" cy="499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1" name="Google Shape;351;p39"/>
          <p:cNvSpPr txBox="1">
            <a:spLocks noGrp="1"/>
          </p:cNvSpPr>
          <p:nvPr>
            <p:ph type="subTitle" idx="6"/>
          </p:nvPr>
        </p:nvSpPr>
        <p:spPr>
          <a:xfrm>
            <a:off x="4750184" y="3471047"/>
            <a:ext cx="2014800" cy="5727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2" name="Google Shape;352;p39"/>
          <p:cNvSpPr txBox="1">
            <a:spLocks noGrp="1"/>
          </p:cNvSpPr>
          <p:nvPr>
            <p:ph type="subTitle" idx="7"/>
          </p:nvPr>
        </p:nvSpPr>
        <p:spPr>
          <a:xfrm>
            <a:off x="2306450" y="3062273"/>
            <a:ext cx="2014800" cy="49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353" name="Google Shape;353;p39"/>
          <p:cNvSpPr txBox="1">
            <a:spLocks noGrp="1"/>
          </p:cNvSpPr>
          <p:nvPr>
            <p:ph type="subTitle" idx="8"/>
          </p:nvPr>
        </p:nvSpPr>
        <p:spPr>
          <a:xfrm>
            <a:off x="2306462" y="3471047"/>
            <a:ext cx="20148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354" name="Google Shape;354;p39"/>
          <p:cNvSpPr txBox="1">
            <a:spLocks noGrp="1"/>
          </p:cNvSpPr>
          <p:nvPr>
            <p:ph type="title"/>
          </p:nvPr>
        </p:nvSpPr>
        <p:spPr>
          <a:xfrm>
            <a:off x="713225" y="445025"/>
            <a:ext cx="2785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355" name="Google Shape;355;p39"/>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39"/>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6">
  <p:cSld name="CUSTOM_7_2">
    <p:spTree>
      <p:nvGrpSpPr>
        <p:cNvPr id="1" name="Shape 400"/>
        <p:cNvGrpSpPr/>
        <p:nvPr/>
      </p:nvGrpSpPr>
      <p:grpSpPr>
        <a:xfrm>
          <a:off x="0" y="0"/>
          <a:ext cx="0" cy="0"/>
          <a:chOff x="0" y="0"/>
          <a:chExt cx="0" cy="0"/>
        </a:xfrm>
      </p:grpSpPr>
      <p:sp>
        <p:nvSpPr>
          <p:cNvPr id="401" name="Google Shape;401;p44"/>
          <p:cNvSpPr txBox="1">
            <a:spLocks noGrp="1"/>
          </p:cNvSpPr>
          <p:nvPr>
            <p:ph type="title"/>
          </p:nvPr>
        </p:nvSpPr>
        <p:spPr>
          <a:xfrm>
            <a:off x="4490150" y="2047725"/>
            <a:ext cx="3364200" cy="628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402" name="Google Shape;402;p44"/>
          <p:cNvSpPr txBox="1">
            <a:spLocks noGrp="1"/>
          </p:cNvSpPr>
          <p:nvPr>
            <p:ph type="subTitle" idx="1"/>
          </p:nvPr>
        </p:nvSpPr>
        <p:spPr>
          <a:xfrm>
            <a:off x="4855550" y="2694825"/>
            <a:ext cx="2998800" cy="558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600"/>
              <a:buFont typeface="Josefin Sans"/>
              <a:buNone/>
              <a:defRPr sz="1400">
                <a:solidFill>
                  <a:schemeClr val="dk1"/>
                </a:solidFill>
              </a:defRPr>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a:endParaRPr/>
          </a:p>
        </p:txBody>
      </p:sp>
      <p:cxnSp>
        <p:nvCxnSpPr>
          <p:cNvPr id="403" name="Google Shape;403;p4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04" name="Google Shape;404;p4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29">
    <p:spTree>
      <p:nvGrpSpPr>
        <p:cNvPr id="1" name="Shape 411"/>
        <p:cNvGrpSpPr/>
        <p:nvPr/>
      </p:nvGrpSpPr>
      <p:grpSpPr>
        <a:xfrm>
          <a:off x="0" y="0"/>
          <a:ext cx="0" cy="0"/>
          <a:chOff x="0" y="0"/>
          <a:chExt cx="0" cy="0"/>
        </a:xfrm>
      </p:grpSpPr>
      <p:cxnSp>
        <p:nvCxnSpPr>
          <p:cNvPr id="412" name="Google Shape;412;p4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3" name="Google Shape;413;p4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14" name="Google Shape;414;p46"/>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5" name="Google Shape;415;p46"/>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6" name="Google Shape;416;p4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17" name="Google Shape;417;p4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418" name="Google Shape;418;p46"/>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419" name="Google Shape;419;p46"/>
          <p:cNvSpPr txBox="1">
            <a:spLocks noGrp="1"/>
          </p:cNvSpPr>
          <p:nvPr>
            <p:ph type="subTitle" idx="1"/>
          </p:nvPr>
        </p:nvSpPr>
        <p:spPr>
          <a:xfrm>
            <a:off x="4525188"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
        <p:nvSpPr>
          <p:cNvPr id="420" name="Google Shape;420;p46"/>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lvl1pPr marR="38100" lvl="0" algn="ctr" rtl="0">
              <a:lnSpc>
                <a:spcPct val="100000"/>
              </a:lnSpc>
              <a:spcBef>
                <a:spcPts val="0"/>
              </a:spcBef>
              <a:spcAft>
                <a:spcPts val="0"/>
              </a:spcAft>
              <a:buClr>
                <a:schemeClr val="accent1"/>
              </a:buClr>
              <a:buSzPts val="1400"/>
              <a:buChar char="●"/>
              <a:defRPr sz="1400"/>
            </a:lvl1pPr>
            <a:lvl2pPr lvl="1" algn="ctr" rtl="0">
              <a:spcBef>
                <a:spcPts val="0"/>
              </a:spcBef>
              <a:spcAft>
                <a:spcPts val="0"/>
              </a:spcAft>
              <a:buClr>
                <a:schemeClr val="dk1"/>
              </a:buClr>
              <a:buSzPts val="1400"/>
              <a:buChar char="○"/>
              <a:defRPr/>
            </a:lvl2pPr>
            <a:lvl3pPr lvl="2" algn="ctr" rtl="0">
              <a:spcBef>
                <a:spcPts val="0"/>
              </a:spcBef>
              <a:spcAft>
                <a:spcPts val="0"/>
              </a:spcAft>
              <a:buClr>
                <a:schemeClr val="dk1"/>
              </a:buClr>
              <a:buSzPts val="1400"/>
              <a:buChar char="■"/>
              <a:defRPr/>
            </a:lvl3pPr>
            <a:lvl4pPr lvl="3" algn="ctr" rtl="0">
              <a:spcBef>
                <a:spcPts val="0"/>
              </a:spcBef>
              <a:spcAft>
                <a:spcPts val="0"/>
              </a:spcAft>
              <a:buClr>
                <a:schemeClr val="dk1"/>
              </a:buClr>
              <a:buSzPts val="1400"/>
              <a:buChar char="●"/>
              <a:defRPr/>
            </a:lvl4pPr>
            <a:lvl5pPr lvl="4" algn="ctr" rtl="0">
              <a:spcBef>
                <a:spcPts val="0"/>
              </a:spcBef>
              <a:spcAft>
                <a:spcPts val="0"/>
              </a:spcAft>
              <a:buClr>
                <a:schemeClr val="dk1"/>
              </a:buClr>
              <a:buSzPts val="1400"/>
              <a:buChar char="○"/>
              <a:defRPr/>
            </a:lvl5pPr>
            <a:lvl6pPr lvl="5" algn="ctr" rtl="0">
              <a:spcBef>
                <a:spcPts val="0"/>
              </a:spcBef>
              <a:spcAft>
                <a:spcPts val="0"/>
              </a:spcAft>
              <a:buClr>
                <a:schemeClr val="dk1"/>
              </a:buClr>
              <a:buSzPts val="1400"/>
              <a:buChar char="■"/>
              <a:defRPr/>
            </a:lvl6pPr>
            <a:lvl7pPr lvl="6" algn="ctr" rtl="0">
              <a:spcBef>
                <a:spcPts val="0"/>
              </a:spcBef>
              <a:spcAft>
                <a:spcPts val="0"/>
              </a:spcAft>
              <a:buClr>
                <a:schemeClr val="dk1"/>
              </a:buClr>
              <a:buSzPts val="1400"/>
              <a:buChar char="●"/>
              <a:defRPr/>
            </a:lvl7pPr>
            <a:lvl8pPr lvl="7" algn="ctr" rtl="0">
              <a:spcBef>
                <a:spcPts val="0"/>
              </a:spcBef>
              <a:spcAft>
                <a:spcPts val="0"/>
              </a:spcAft>
              <a:buClr>
                <a:schemeClr val="dk1"/>
              </a:buClr>
              <a:buSzPts val="1400"/>
              <a:buChar char="○"/>
              <a:defRPr/>
            </a:lvl8pPr>
            <a:lvl9pPr lvl="8" algn="ctr" rtl="0">
              <a:spcBef>
                <a:spcPts val="0"/>
              </a:spcBef>
              <a:spcAft>
                <a:spcPts val="0"/>
              </a:spcAft>
              <a:buClr>
                <a:schemeClr val="dk1"/>
              </a:buClr>
              <a:buSzPts val="1400"/>
              <a:buChar char="■"/>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449"/>
        <p:cNvGrpSpPr/>
        <p:nvPr/>
      </p:nvGrpSpPr>
      <p:grpSpPr>
        <a:xfrm>
          <a:off x="0" y="0"/>
          <a:ext cx="0" cy="0"/>
          <a:chOff x="0" y="0"/>
          <a:chExt cx="0" cy="0"/>
        </a:xfrm>
      </p:grpSpPr>
      <p:cxnSp>
        <p:nvCxnSpPr>
          <p:cNvPr id="450" name="Google Shape;450;p50"/>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1" name="Google Shape;451;p50"/>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452"/>
        <p:cNvGrpSpPr/>
        <p:nvPr/>
      </p:nvGrpSpPr>
      <p:grpSpPr>
        <a:xfrm>
          <a:off x="0" y="0"/>
          <a:ext cx="0" cy="0"/>
          <a:chOff x="0" y="0"/>
          <a:chExt cx="0" cy="0"/>
        </a:xfrm>
      </p:grpSpPr>
      <p:cxnSp>
        <p:nvCxnSpPr>
          <p:cNvPr id="453" name="Google Shape;453;p5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4" name="Google Shape;454;p5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5" name="Google Shape;455;p51"/>
          <p:cNvCxnSpPr/>
          <p:nvPr/>
        </p:nvCxnSpPr>
        <p:spPr>
          <a:xfrm>
            <a:off x="7434175" y="-125600"/>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56" name="Google Shape;456;p51"/>
          <p:cNvCxnSpPr/>
          <p:nvPr/>
        </p:nvCxnSpPr>
        <p:spPr>
          <a:xfrm>
            <a:off x="-147275" y="3943475"/>
            <a:ext cx="1993200" cy="1330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2">
  <p:cSld name="CUSTOM_10_1_1">
    <p:spTree>
      <p:nvGrpSpPr>
        <p:cNvPr id="1" name="Shape 457"/>
        <p:cNvGrpSpPr/>
        <p:nvPr/>
      </p:nvGrpSpPr>
      <p:grpSpPr>
        <a:xfrm>
          <a:off x="0" y="0"/>
          <a:ext cx="0" cy="0"/>
          <a:chOff x="0" y="0"/>
          <a:chExt cx="0" cy="0"/>
        </a:xfrm>
      </p:grpSpPr>
      <p:cxnSp>
        <p:nvCxnSpPr>
          <p:cNvPr id="458" name="Google Shape;458;p5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59" name="Google Shape;459;p5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0" name="Google Shape;460;p52"/>
          <p:cNvCxnSpPr/>
          <p:nvPr/>
        </p:nvCxnSpPr>
        <p:spPr>
          <a:xfrm flipH="1">
            <a:off x="6772150" y="3663450"/>
            <a:ext cx="2823300" cy="16332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3">
  <p:cSld name="CUSTOM_30">
    <p:spTree>
      <p:nvGrpSpPr>
        <p:cNvPr id="1" name="Shape 461"/>
        <p:cNvGrpSpPr/>
        <p:nvPr/>
      </p:nvGrpSpPr>
      <p:grpSpPr>
        <a:xfrm>
          <a:off x="0" y="0"/>
          <a:ext cx="0" cy="0"/>
          <a:chOff x="0" y="0"/>
          <a:chExt cx="0" cy="0"/>
        </a:xfrm>
      </p:grpSpPr>
      <p:cxnSp>
        <p:nvCxnSpPr>
          <p:cNvPr id="462" name="Google Shape;462;p5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3" name="Google Shape;463;p5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464" name="Google Shape;464;p53"/>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5" name="Google Shape;465;p5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6" name="Google Shape;466;p5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467" name="Google Shape;467;p53"/>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2"/>
        <p:cNvGrpSpPr/>
        <p:nvPr/>
      </p:nvGrpSpPr>
      <p:grpSpPr>
        <a:xfrm>
          <a:off x="0" y="0"/>
          <a:ext cx="0" cy="0"/>
          <a:chOff x="0" y="0"/>
          <a:chExt cx="0" cy="0"/>
        </a:xfrm>
      </p:grpSpPr>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1">
  <p:cSld name="CUSTOM_11">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1" name="Google Shape;91;p14"/>
          <p:cNvSpPr txBox="1">
            <a:spLocks noGrp="1"/>
          </p:cNvSpPr>
          <p:nvPr>
            <p:ph type="title" idx="2" hasCustomPrompt="1"/>
          </p:nvPr>
        </p:nvSpPr>
        <p:spPr>
          <a:xfrm>
            <a:off x="14826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2" name="Google Shape;92;p14"/>
          <p:cNvSpPr txBox="1">
            <a:spLocks noGrp="1"/>
          </p:cNvSpPr>
          <p:nvPr>
            <p:ph type="subTitle" idx="1"/>
          </p:nvPr>
        </p:nvSpPr>
        <p:spPr>
          <a:xfrm>
            <a:off x="720000" y="2081199"/>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3" name="Google Shape;93;p14"/>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4" name="Google Shape;94;p14"/>
          <p:cNvSpPr txBox="1">
            <a:spLocks noGrp="1"/>
          </p:cNvSpPr>
          <p:nvPr>
            <p:ph type="title" idx="4" hasCustomPrompt="1"/>
          </p:nvPr>
        </p:nvSpPr>
        <p:spPr>
          <a:xfrm>
            <a:off x="41664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5" name="Google Shape;95;p14"/>
          <p:cNvSpPr txBox="1">
            <a:spLocks noGrp="1"/>
          </p:cNvSpPr>
          <p:nvPr>
            <p:ph type="subTitle" idx="5"/>
          </p:nvPr>
        </p:nvSpPr>
        <p:spPr>
          <a:xfrm>
            <a:off x="34038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6" name="Google Shape;96;p14"/>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97" name="Google Shape;97;p14"/>
          <p:cNvSpPr txBox="1">
            <a:spLocks noGrp="1"/>
          </p:cNvSpPr>
          <p:nvPr>
            <p:ph type="title" idx="7" hasCustomPrompt="1"/>
          </p:nvPr>
        </p:nvSpPr>
        <p:spPr>
          <a:xfrm>
            <a:off x="6850200" y="1095325"/>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98" name="Google Shape;98;p14"/>
          <p:cNvSpPr txBox="1">
            <a:spLocks noGrp="1"/>
          </p:cNvSpPr>
          <p:nvPr>
            <p:ph type="subTitle" idx="8"/>
          </p:nvPr>
        </p:nvSpPr>
        <p:spPr>
          <a:xfrm>
            <a:off x="6087600" y="2081208"/>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99" name="Google Shape;99;p14"/>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0" name="Google Shape;100;p14"/>
          <p:cNvSpPr txBox="1">
            <a:spLocks noGrp="1"/>
          </p:cNvSpPr>
          <p:nvPr>
            <p:ph type="title" idx="13" hasCustomPrompt="1"/>
          </p:nvPr>
        </p:nvSpPr>
        <p:spPr>
          <a:xfrm>
            <a:off x="14826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1" name="Google Shape;101;p14"/>
          <p:cNvSpPr txBox="1">
            <a:spLocks noGrp="1"/>
          </p:cNvSpPr>
          <p:nvPr>
            <p:ph type="subTitle" idx="14"/>
          </p:nvPr>
        </p:nvSpPr>
        <p:spPr>
          <a:xfrm>
            <a:off x="7200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2" name="Google Shape;102;p14"/>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3" name="Google Shape;103;p14"/>
          <p:cNvSpPr txBox="1">
            <a:spLocks noGrp="1"/>
          </p:cNvSpPr>
          <p:nvPr>
            <p:ph type="title" idx="16" hasCustomPrompt="1"/>
          </p:nvPr>
        </p:nvSpPr>
        <p:spPr>
          <a:xfrm>
            <a:off x="41664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4" name="Google Shape;104;p14"/>
          <p:cNvSpPr txBox="1">
            <a:spLocks noGrp="1"/>
          </p:cNvSpPr>
          <p:nvPr>
            <p:ph type="subTitle" idx="17"/>
          </p:nvPr>
        </p:nvSpPr>
        <p:spPr>
          <a:xfrm>
            <a:off x="34038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5" name="Google Shape;105;p14"/>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6" name="Google Shape;106;p14"/>
          <p:cNvSpPr txBox="1">
            <a:spLocks noGrp="1"/>
          </p:cNvSpPr>
          <p:nvPr>
            <p:ph type="title" idx="19" hasCustomPrompt="1"/>
          </p:nvPr>
        </p:nvSpPr>
        <p:spPr>
          <a:xfrm>
            <a:off x="6850200" y="2714087"/>
            <a:ext cx="81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900"/>
              <a:buNone/>
              <a:defRPr sz="3800"/>
            </a:lvl1pPr>
            <a:lvl2pPr lvl="1" rtl="0">
              <a:spcBef>
                <a:spcPts val="0"/>
              </a:spcBef>
              <a:spcAft>
                <a:spcPts val="0"/>
              </a:spcAft>
              <a:buSzPts val="3900"/>
              <a:buNone/>
              <a:defRPr sz="3900"/>
            </a:lvl2pPr>
            <a:lvl3pPr lvl="2" rtl="0">
              <a:spcBef>
                <a:spcPts val="0"/>
              </a:spcBef>
              <a:spcAft>
                <a:spcPts val="0"/>
              </a:spcAft>
              <a:buSzPts val="3900"/>
              <a:buNone/>
              <a:defRPr sz="3900"/>
            </a:lvl3pPr>
            <a:lvl4pPr lvl="3" rtl="0">
              <a:spcBef>
                <a:spcPts val="0"/>
              </a:spcBef>
              <a:spcAft>
                <a:spcPts val="0"/>
              </a:spcAft>
              <a:buSzPts val="3900"/>
              <a:buNone/>
              <a:defRPr sz="3900"/>
            </a:lvl4pPr>
            <a:lvl5pPr lvl="4" rtl="0">
              <a:spcBef>
                <a:spcPts val="0"/>
              </a:spcBef>
              <a:spcAft>
                <a:spcPts val="0"/>
              </a:spcAft>
              <a:buSzPts val="3900"/>
              <a:buNone/>
              <a:defRPr sz="3900"/>
            </a:lvl5pPr>
            <a:lvl6pPr lvl="5" rtl="0">
              <a:spcBef>
                <a:spcPts val="0"/>
              </a:spcBef>
              <a:spcAft>
                <a:spcPts val="0"/>
              </a:spcAft>
              <a:buSzPts val="3900"/>
              <a:buNone/>
              <a:defRPr sz="3900"/>
            </a:lvl6pPr>
            <a:lvl7pPr lvl="6" rtl="0">
              <a:spcBef>
                <a:spcPts val="0"/>
              </a:spcBef>
              <a:spcAft>
                <a:spcPts val="0"/>
              </a:spcAft>
              <a:buSzPts val="3900"/>
              <a:buNone/>
              <a:defRPr sz="3900"/>
            </a:lvl7pPr>
            <a:lvl8pPr lvl="7" rtl="0">
              <a:spcBef>
                <a:spcPts val="0"/>
              </a:spcBef>
              <a:spcAft>
                <a:spcPts val="0"/>
              </a:spcAft>
              <a:buSzPts val="3900"/>
              <a:buNone/>
              <a:defRPr sz="3900"/>
            </a:lvl8pPr>
            <a:lvl9pPr lvl="8" rtl="0">
              <a:spcBef>
                <a:spcPts val="0"/>
              </a:spcBef>
              <a:spcAft>
                <a:spcPts val="0"/>
              </a:spcAft>
              <a:buSzPts val="3900"/>
              <a:buNone/>
              <a:defRPr sz="3900"/>
            </a:lvl9pPr>
          </a:lstStyle>
          <a:p>
            <a:r>
              <a:t>xx%</a:t>
            </a:r>
          </a:p>
        </p:txBody>
      </p:sp>
      <p:sp>
        <p:nvSpPr>
          <p:cNvPr id="107" name="Google Shape;107;p14"/>
          <p:cNvSpPr txBox="1">
            <a:spLocks noGrp="1"/>
          </p:cNvSpPr>
          <p:nvPr>
            <p:ph type="subTitle" idx="20"/>
          </p:nvPr>
        </p:nvSpPr>
        <p:spPr>
          <a:xfrm>
            <a:off x="6087600" y="3705863"/>
            <a:ext cx="23364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400">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108" name="Google Shape;108;p14"/>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cxnSp>
        <p:nvCxnSpPr>
          <p:cNvPr id="109" name="Google Shape;109;p14"/>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0" name="Google Shape;110;p14"/>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14"/>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12" name="Google Shape;112;p14"/>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1">
  <p:cSld name="CUSTOM_12">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699900" y="2821263"/>
            <a:ext cx="4323000" cy="497700"/>
          </a:xfrm>
          <a:prstGeom prst="rect">
            <a:avLst/>
          </a:prstGeom>
        </p:spPr>
        <p:txBody>
          <a:bodyPr spcFirstLastPara="1" wrap="square" lIns="91425" tIns="91425" rIns="91425" bIns="91425" anchor="t" anchorCtr="0">
            <a:noAutofit/>
          </a:bodyPr>
          <a:lstStyle>
            <a:lvl1pPr lvl="0" rtl="0">
              <a:spcBef>
                <a:spcPts val="0"/>
              </a:spcBef>
              <a:spcAft>
                <a:spcPts val="0"/>
              </a:spcAft>
              <a:buSzPts val="4800"/>
              <a:buNone/>
              <a:defRPr/>
            </a:lvl1pPr>
            <a:lvl2pPr lvl="1" algn="ctr" rtl="0">
              <a:spcBef>
                <a:spcPts val="0"/>
              </a:spcBef>
              <a:spcAft>
                <a:spcPts val="0"/>
              </a:spcAft>
              <a:buSzPts val="4800"/>
              <a:buFont typeface="Crimson Text"/>
              <a:buNone/>
              <a:defRPr sz="4800">
                <a:latin typeface="Crimson Text"/>
                <a:ea typeface="Crimson Text"/>
                <a:cs typeface="Crimson Text"/>
                <a:sym typeface="Crimson Text"/>
              </a:defRPr>
            </a:lvl2pPr>
            <a:lvl3pPr lvl="2" algn="ctr" rtl="0">
              <a:spcBef>
                <a:spcPts val="0"/>
              </a:spcBef>
              <a:spcAft>
                <a:spcPts val="0"/>
              </a:spcAft>
              <a:buSzPts val="4800"/>
              <a:buFont typeface="Crimson Text"/>
              <a:buNone/>
              <a:defRPr sz="4800">
                <a:latin typeface="Crimson Text"/>
                <a:ea typeface="Crimson Text"/>
                <a:cs typeface="Crimson Text"/>
                <a:sym typeface="Crimson Text"/>
              </a:defRPr>
            </a:lvl3pPr>
            <a:lvl4pPr lvl="3" algn="ctr" rtl="0">
              <a:spcBef>
                <a:spcPts val="0"/>
              </a:spcBef>
              <a:spcAft>
                <a:spcPts val="0"/>
              </a:spcAft>
              <a:buSzPts val="4800"/>
              <a:buFont typeface="Crimson Text"/>
              <a:buNone/>
              <a:defRPr sz="4800">
                <a:latin typeface="Crimson Text"/>
                <a:ea typeface="Crimson Text"/>
                <a:cs typeface="Crimson Text"/>
                <a:sym typeface="Crimson Text"/>
              </a:defRPr>
            </a:lvl4pPr>
            <a:lvl5pPr lvl="4" algn="ctr" rtl="0">
              <a:spcBef>
                <a:spcPts val="0"/>
              </a:spcBef>
              <a:spcAft>
                <a:spcPts val="0"/>
              </a:spcAft>
              <a:buSzPts val="4800"/>
              <a:buFont typeface="Crimson Text"/>
              <a:buNone/>
              <a:defRPr sz="4800">
                <a:latin typeface="Crimson Text"/>
                <a:ea typeface="Crimson Text"/>
                <a:cs typeface="Crimson Text"/>
                <a:sym typeface="Crimson Text"/>
              </a:defRPr>
            </a:lvl5pPr>
            <a:lvl6pPr lvl="5" algn="ctr" rtl="0">
              <a:spcBef>
                <a:spcPts val="0"/>
              </a:spcBef>
              <a:spcAft>
                <a:spcPts val="0"/>
              </a:spcAft>
              <a:buSzPts val="4800"/>
              <a:buFont typeface="Crimson Text"/>
              <a:buNone/>
              <a:defRPr sz="4800">
                <a:latin typeface="Crimson Text"/>
                <a:ea typeface="Crimson Text"/>
                <a:cs typeface="Crimson Text"/>
                <a:sym typeface="Crimson Text"/>
              </a:defRPr>
            </a:lvl6pPr>
            <a:lvl7pPr lvl="6" algn="ctr" rtl="0">
              <a:spcBef>
                <a:spcPts val="0"/>
              </a:spcBef>
              <a:spcAft>
                <a:spcPts val="0"/>
              </a:spcAft>
              <a:buSzPts val="4800"/>
              <a:buFont typeface="Crimson Text"/>
              <a:buNone/>
              <a:defRPr sz="4800">
                <a:latin typeface="Crimson Text"/>
                <a:ea typeface="Crimson Text"/>
                <a:cs typeface="Crimson Text"/>
                <a:sym typeface="Crimson Text"/>
              </a:defRPr>
            </a:lvl7pPr>
            <a:lvl8pPr lvl="7" algn="ctr" rtl="0">
              <a:spcBef>
                <a:spcPts val="0"/>
              </a:spcBef>
              <a:spcAft>
                <a:spcPts val="0"/>
              </a:spcAft>
              <a:buSzPts val="4800"/>
              <a:buFont typeface="Crimson Text"/>
              <a:buNone/>
              <a:defRPr sz="4800">
                <a:latin typeface="Crimson Text"/>
                <a:ea typeface="Crimson Text"/>
                <a:cs typeface="Crimson Text"/>
                <a:sym typeface="Crimson Text"/>
              </a:defRPr>
            </a:lvl8pPr>
            <a:lvl9pPr lvl="8" algn="ctr" rtl="0">
              <a:spcBef>
                <a:spcPts val="0"/>
              </a:spcBef>
              <a:spcAft>
                <a:spcPts val="0"/>
              </a:spcAft>
              <a:buSzPts val="4800"/>
              <a:buFont typeface="Crimson Text"/>
              <a:buNone/>
              <a:defRPr sz="4800">
                <a:latin typeface="Crimson Text"/>
                <a:ea typeface="Crimson Text"/>
                <a:cs typeface="Crimson Text"/>
                <a:sym typeface="Crimson Text"/>
              </a:defRPr>
            </a:lvl9pPr>
          </a:lstStyle>
          <a:p>
            <a:endParaRPr/>
          </a:p>
        </p:txBody>
      </p:sp>
      <p:sp>
        <p:nvSpPr>
          <p:cNvPr id="120" name="Google Shape;120;p16"/>
          <p:cNvSpPr txBox="1">
            <a:spLocks noGrp="1"/>
          </p:cNvSpPr>
          <p:nvPr>
            <p:ph type="subTitle" idx="1"/>
          </p:nvPr>
        </p:nvSpPr>
        <p:spPr>
          <a:xfrm>
            <a:off x="699900" y="1675902"/>
            <a:ext cx="5458200" cy="99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0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21" name="Google Shape;121;p16"/>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2" name="Google Shape;122;p16"/>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23" name="Google Shape;123;p16"/>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24" name="Google Shape;124;p16"/>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1">
  <p:cSld name="CUSTOM_15">
    <p:spTree>
      <p:nvGrpSpPr>
        <p:cNvPr id="1" name="Shape 146"/>
        <p:cNvGrpSpPr/>
        <p:nvPr/>
      </p:nvGrpSpPr>
      <p:grpSpPr>
        <a:xfrm>
          <a:off x="0" y="0"/>
          <a:ext cx="0" cy="0"/>
          <a:chOff x="0" y="0"/>
          <a:chExt cx="0" cy="0"/>
        </a:xfrm>
      </p:grpSpPr>
      <p:sp>
        <p:nvSpPr>
          <p:cNvPr id="147" name="Google Shape;147;p20"/>
          <p:cNvSpPr txBox="1">
            <a:spLocks noGrp="1"/>
          </p:cNvSpPr>
          <p:nvPr>
            <p:ph type="title"/>
          </p:nvPr>
        </p:nvSpPr>
        <p:spPr>
          <a:xfrm>
            <a:off x="1677925" y="2511803"/>
            <a:ext cx="3714900" cy="805800"/>
          </a:xfrm>
          <a:prstGeom prst="rect">
            <a:avLst/>
          </a:prstGeom>
          <a:noFill/>
        </p:spPr>
        <p:txBody>
          <a:bodyPr spcFirstLastPara="1" wrap="square" lIns="91425" tIns="91425" rIns="91425" bIns="91425" anchor="t" anchorCtr="0">
            <a:noAutofit/>
          </a:bodyPr>
          <a:lstStyle>
            <a:lvl1pPr lvl="0" algn="r" rtl="0">
              <a:spcBef>
                <a:spcPts val="0"/>
              </a:spcBef>
              <a:spcAft>
                <a:spcPts val="0"/>
              </a:spcAft>
              <a:buClr>
                <a:schemeClr val="accent4"/>
              </a:buClr>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8" name="Google Shape;148;p20"/>
          <p:cNvSpPr txBox="1">
            <a:spLocks noGrp="1"/>
          </p:cNvSpPr>
          <p:nvPr>
            <p:ph type="title" idx="2" hasCustomPrompt="1"/>
          </p:nvPr>
        </p:nvSpPr>
        <p:spPr>
          <a:xfrm>
            <a:off x="3741925" y="1484693"/>
            <a:ext cx="1650900" cy="978300"/>
          </a:xfrm>
          <a:prstGeom prst="rect">
            <a:avLst/>
          </a:prstGeom>
        </p:spPr>
        <p:txBody>
          <a:bodyPr spcFirstLastPara="1" wrap="square" lIns="91425" tIns="91425" rIns="91425" bIns="91425" anchor="t" anchorCtr="0">
            <a:noAutofit/>
          </a:bodyPr>
          <a:lstStyle>
            <a:lvl1pPr lvl="0" algn="r" rtl="0">
              <a:spcBef>
                <a:spcPts val="0"/>
              </a:spcBef>
              <a:spcAft>
                <a:spcPts val="0"/>
              </a:spcAft>
              <a:buSzPts val="6000"/>
              <a:buNone/>
              <a:defRPr sz="7000">
                <a:solidFill>
                  <a:schemeClr val="accent1"/>
                </a:solidFill>
              </a:defRPr>
            </a:lvl1pPr>
            <a:lvl2pPr lvl="1" algn="ctr" rtl="0">
              <a:spcBef>
                <a:spcPts val="0"/>
              </a:spcBef>
              <a:spcAft>
                <a:spcPts val="0"/>
              </a:spcAft>
              <a:buSzPts val="6000"/>
              <a:buNone/>
              <a:defRPr sz="6000" b="1"/>
            </a:lvl2pPr>
            <a:lvl3pPr lvl="2" algn="ctr" rtl="0">
              <a:spcBef>
                <a:spcPts val="0"/>
              </a:spcBef>
              <a:spcAft>
                <a:spcPts val="0"/>
              </a:spcAft>
              <a:buSzPts val="6000"/>
              <a:buNone/>
              <a:defRPr sz="6000" b="1"/>
            </a:lvl3pPr>
            <a:lvl4pPr lvl="3" algn="ctr" rtl="0">
              <a:spcBef>
                <a:spcPts val="0"/>
              </a:spcBef>
              <a:spcAft>
                <a:spcPts val="0"/>
              </a:spcAft>
              <a:buSzPts val="6000"/>
              <a:buNone/>
              <a:defRPr sz="6000" b="1"/>
            </a:lvl4pPr>
            <a:lvl5pPr lvl="4" algn="ctr" rtl="0">
              <a:spcBef>
                <a:spcPts val="0"/>
              </a:spcBef>
              <a:spcAft>
                <a:spcPts val="0"/>
              </a:spcAft>
              <a:buSzPts val="6000"/>
              <a:buNone/>
              <a:defRPr sz="6000" b="1"/>
            </a:lvl5pPr>
            <a:lvl6pPr lvl="5" algn="ctr" rtl="0">
              <a:spcBef>
                <a:spcPts val="0"/>
              </a:spcBef>
              <a:spcAft>
                <a:spcPts val="0"/>
              </a:spcAft>
              <a:buSzPts val="6000"/>
              <a:buNone/>
              <a:defRPr sz="6000" b="1"/>
            </a:lvl6pPr>
            <a:lvl7pPr lvl="6" algn="ctr" rtl="0">
              <a:spcBef>
                <a:spcPts val="0"/>
              </a:spcBef>
              <a:spcAft>
                <a:spcPts val="0"/>
              </a:spcAft>
              <a:buSzPts val="6000"/>
              <a:buNone/>
              <a:defRPr sz="6000" b="1"/>
            </a:lvl7pPr>
            <a:lvl8pPr lvl="7" algn="ctr" rtl="0">
              <a:spcBef>
                <a:spcPts val="0"/>
              </a:spcBef>
              <a:spcAft>
                <a:spcPts val="0"/>
              </a:spcAft>
              <a:buSzPts val="6000"/>
              <a:buNone/>
              <a:defRPr sz="6000" b="1"/>
            </a:lvl8pPr>
            <a:lvl9pPr lvl="8" algn="ctr" rtl="0">
              <a:spcBef>
                <a:spcPts val="0"/>
              </a:spcBef>
              <a:spcAft>
                <a:spcPts val="0"/>
              </a:spcAft>
              <a:buSzPts val="6000"/>
              <a:buNone/>
              <a:defRPr sz="6000" b="1"/>
            </a:lvl9pPr>
          </a:lstStyle>
          <a:p>
            <a:r>
              <a:t>xx%</a:t>
            </a:r>
          </a:p>
        </p:txBody>
      </p:sp>
      <p:sp>
        <p:nvSpPr>
          <p:cNvPr id="149" name="Google Shape;149;p20"/>
          <p:cNvSpPr txBox="1">
            <a:spLocks noGrp="1"/>
          </p:cNvSpPr>
          <p:nvPr>
            <p:ph type="subTitle" idx="1"/>
          </p:nvPr>
        </p:nvSpPr>
        <p:spPr>
          <a:xfrm>
            <a:off x="831625" y="3244000"/>
            <a:ext cx="4561200" cy="393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150" name="Google Shape;150;p20"/>
          <p:cNvCxnSpPr/>
          <p:nvPr/>
        </p:nvCxnSpPr>
        <p:spPr>
          <a:xfrm rot="10800000">
            <a:off x="-30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1" name="Google Shape;151;p20"/>
          <p:cNvCxnSpPr/>
          <p:nvPr/>
        </p:nvCxnSpPr>
        <p:spPr>
          <a:xfrm rot="10800000">
            <a:off x="-30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52" name="Google Shape;152;p20"/>
          <p:cNvCxnSpPr/>
          <p:nvPr/>
        </p:nvCxnSpPr>
        <p:spPr>
          <a:xfrm>
            <a:off x="-112875" y="3979775"/>
            <a:ext cx="1378500" cy="12363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53" name="Google Shape;153;p20"/>
          <p:cNvCxnSpPr/>
          <p:nvPr/>
        </p:nvCxnSpPr>
        <p:spPr>
          <a:xfrm>
            <a:off x="7908725" y="-88700"/>
            <a:ext cx="1418700" cy="10644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59"/>
        <p:cNvGrpSpPr/>
        <p:nvPr/>
      </p:nvGrpSpPr>
      <p:grpSpPr>
        <a:xfrm>
          <a:off x="0" y="0"/>
          <a:ext cx="0" cy="0"/>
          <a:chOff x="0" y="0"/>
          <a:chExt cx="0" cy="0"/>
        </a:xfrm>
      </p:grpSpPr>
      <p:cxnSp>
        <p:nvCxnSpPr>
          <p:cNvPr id="160" name="Google Shape;160;p22"/>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1" name="Google Shape;161;p22"/>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162" name="Google Shape;162;p22"/>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3" name="Google Shape;163;p22"/>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4" name="Google Shape;164;p22"/>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165" name="Google Shape;165;p22"/>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
        <p:nvSpPr>
          <p:cNvPr id="166" name="Google Shape;166;p22"/>
          <p:cNvSpPr txBox="1">
            <a:spLocks noGrp="1"/>
          </p:cNvSpPr>
          <p:nvPr>
            <p:ph type="title"/>
          </p:nvPr>
        </p:nvSpPr>
        <p:spPr>
          <a:xfrm>
            <a:off x="713225" y="445025"/>
            <a:ext cx="7717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3">
  <p:cSld name="CUSTOM_20">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xfrm>
            <a:off x="4373850" y="944250"/>
            <a:ext cx="2475300" cy="648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201" name="Google Shape;201;p27"/>
          <p:cNvSpPr txBox="1">
            <a:spLocks noGrp="1"/>
          </p:cNvSpPr>
          <p:nvPr>
            <p:ph type="title" idx="2" hasCustomPrompt="1"/>
          </p:nvPr>
        </p:nvSpPr>
        <p:spPr>
          <a:xfrm>
            <a:off x="2294850" y="1096650"/>
            <a:ext cx="1650900" cy="9783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000"/>
              <a:buNone/>
              <a:defRPr sz="7000">
                <a:solidFill>
                  <a:schemeClr val="accent1"/>
                </a:solidFill>
              </a:defRPr>
            </a:lvl1pPr>
            <a:lvl2pPr lvl="1" rtl="0">
              <a:spcBef>
                <a:spcPts val="0"/>
              </a:spcBef>
              <a:spcAft>
                <a:spcPts val="0"/>
              </a:spcAft>
              <a:buSzPts val="6000"/>
              <a:buNone/>
              <a:defRPr sz="6000" b="1"/>
            </a:lvl2pPr>
            <a:lvl3pPr lvl="2" rtl="0">
              <a:spcBef>
                <a:spcPts val="0"/>
              </a:spcBef>
              <a:spcAft>
                <a:spcPts val="0"/>
              </a:spcAft>
              <a:buSzPts val="6000"/>
              <a:buNone/>
              <a:defRPr sz="6000" b="1"/>
            </a:lvl3pPr>
            <a:lvl4pPr lvl="3" rtl="0">
              <a:spcBef>
                <a:spcPts val="0"/>
              </a:spcBef>
              <a:spcAft>
                <a:spcPts val="0"/>
              </a:spcAft>
              <a:buSzPts val="6000"/>
              <a:buNone/>
              <a:defRPr sz="6000" b="1"/>
            </a:lvl4pPr>
            <a:lvl5pPr lvl="4" rtl="0">
              <a:spcBef>
                <a:spcPts val="0"/>
              </a:spcBef>
              <a:spcAft>
                <a:spcPts val="0"/>
              </a:spcAft>
              <a:buSzPts val="6000"/>
              <a:buNone/>
              <a:defRPr sz="6000" b="1"/>
            </a:lvl5pPr>
            <a:lvl6pPr lvl="5" rtl="0">
              <a:spcBef>
                <a:spcPts val="0"/>
              </a:spcBef>
              <a:spcAft>
                <a:spcPts val="0"/>
              </a:spcAft>
              <a:buSzPts val="6000"/>
              <a:buNone/>
              <a:defRPr sz="6000" b="1"/>
            </a:lvl6pPr>
            <a:lvl7pPr lvl="6" rtl="0">
              <a:spcBef>
                <a:spcPts val="0"/>
              </a:spcBef>
              <a:spcAft>
                <a:spcPts val="0"/>
              </a:spcAft>
              <a:buSzPts val="6000"/>
              <a:buNone/>
              <a:defRPr sz="6000" b="1"/>
            </a:lvl7pPr>
            <a:lvl8pPr lvl="7" rtl="0">
              <a:spcBef>
                <a:spcPts val="0"/>
              </a:spcBef>
              <a:spcAft>
                <a:spcPts val="0"/>
              </a:spcAft>
              <a:buSzPts val="6000"/>
              <a:buNone/>
              <a:defRPr sz="6000" b="1"/>
            </a:lvl8pPr>
            <a:lvl9pPr lvl="8" rtl="0">
              <a:spcBef>
                <a:spcPts val="0"/>
              </a:spcBef>
              <a:spcAft>
                <a:spcPts val="0"/>
              </a:spcAft>
              <a:buSzPts val="6000"/>
              <a:buNone/>
              <a:defRPr sz="6000" b="1"/>
            </a:lvl9pPr>
          </a:lstStyle>
          <a:p>
            <a:r>
              <a:t>xx%</a:t>
            </a:r>
          </a:p>
        </p:txBody>
      </p:sp>
      <p:sp>
        <p:nvSpPr>
          <p:cNvPr id="202" name="Google Shape;202;p27"/>
          <p:cNvSpPr txBox="1">
            <a:spLocks noGrp="1"/>
          </p:cNvSpPr>
          <p:nvPr>
            <p:ph type="subTitle" idx="1"/>
          </p:nvPr>
        </p:nvSpPr>
        <p:spPr>
          <a:xfrm>
            <a:off x="4373850" y="1593150"/>
            <a:ext cx="2475300" cy="624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1400">
                <a:solidFill>
                  <a:schemeClr val="dk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cxnSp>
        <p:nvCxnSpPr>
          <p:cNvPr id="203" name="Google Shape;203;p27"/>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4" name="Google Shape;204;p27"/>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05" name="Google Shape;205;p27"/>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6" name="Google Shape;206;p27"/>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7" name="Google Shape;207;p27"/>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08" name="Google Shape;208;p27"/>
          <p:cNvCxnSpPr/>
          <p:nvPr/>
        </p:nvCxnSpPr>
        <p:spPr>
          <a:xfrm flipH="1">
            <a:off x="-237137" y="-71162"/>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22">
    <p:spTree>
      <p:nvGrpSpPr>
        <p:cNvPr id="1" name="Shape 234"/>
        <p:cNvGrpSpPr/>
        <p:nvPr/>
      </p:nvGrpSpPr>
      <p:grpSpPr>
        <a:xfrm>
          <a:off x="0" y="0"/>
          <a:ext cx="0" cy="0"/>
          <a:chOff x="0" y="0"/>
          <a:chExt cx="0" cy="0"/>
        </a:xfrm>
      </p:grpSpPr>
      <p:sp>
        <p:nvSpPr>
          <p:cNvPr id="235" name="Google Shape;235;p31"/>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6" name="Google Shape;236;p31"/>
          <p:cNvSpPr txBox="1">
            <a:spLocks noGrp="1"/>
          </p:cNvSpPr>
          <p:nvPr>
            <p:ph type="subTitle" idx="2"/>
          </p:nvPr>
        </p:nvSpPr>
        <p:spPr>
          <a:xfrm>
            <a:off x="35090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7" name="Google Shape;237;p31"/>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38" name="Google Shape;238;p31"/>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39" name="Google Shape;239;p31"/>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0" name="Google Shape;240;p31"/>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1" name="Google Shape;241;p31"/>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sp>
        <p:nvSpPr>
          <p:cNvPr id="242" name="Google Shape;242;p31"/>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3" name="Google Shape;243;p31"/>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4" name="Google Shape;244;p31"/>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5" name="Google Shape;245;p31"/>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46" name="Google Shape;246;p31"/>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algn="ctr" rtl="0">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a:endParaRPr/>
          </a:p>
        </p:txBody>
      </p:sp>
      <p:sp>
        <p:nvSpPr>
          <p:cNvPr id="247" name="Google Shape;247;p31"/>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cxnSp>
        <p:nvCxnSpPr>
          <p:cNvPr id="248" name="Google Shape;248;p31"/>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49" name="Google Shape;249;p31"/>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50" name="Google Shape;250;p31"/>
          <p:cNvCxnSpPr/>
          <p:nvPr/>
        </p:nvCxnSpPr>
        <p:spPr>
          <a:xfrm>
            <a:off x="-250225" y="4076450"/>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51" name="Google Shape;251;p31"/>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five columns">
  <p:cSld name="CUSTOM_33">
    <p:spTree>
      <p:nvGrpSpPr>
        <p:cNvPr id="1" name="Shape 268"/>
        <p:cNvGrpSpPr/>
        <p:nvPr/>
      </p:nvGrpSpPr>
      <p:grpSpPr>
        <a:xfrm>
          <a:off x="0" y="0"/>
          <a:ext cx="0" cy="0"/>
          <a:chOff x="0" y="0"/>
          <a:chExt cx="0" cy="0"/>
        </a:xfrm>
      </p:grpSpPr>
      <p:sp>
        <p:nvSpPr>
          <p:cNvPr id="269" name="Google Shape;269;p33"/>
          <p:cNvSpPr txBox="1">
            <a:spLocks noGrp="1"/>
          </p:cNvSpPr>
          <p:nvPr>
            <p:ph type="subTitle" idx="1"/>
          </p:nvPr>
        </p:nvSpPr>
        <p:spPr>
          <a:xfrm>
            <a:off x="3414050"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0" name="Google Shape;270;p33"/>
          <p:cNvSpPr txBox="1">
            <a:spLocks noGrp="1"/>
          </p:cNvSpPr>
          <p:nvPr>
            <p:ph type="subTitle" idx="2"/>
          </p:nvPr>
        </p:nvSpPr>
        <p:spPr>
          <a:xfrm>
            <a:off x="3564200"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1" name="Google Shape;271;p33"/>
          <p:cNvSpPr txBox="1">
            <a:spLocks noGrp="1"/>
          </p:cNvSpPr>
          <p:nvPr>
            <p:ph type="subTitle" idx="3"/>
          </p:nvPr>
        </p:nvSpPr>
        <p:spPr>
          <a:xfrm>
            <a:off x="7057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2" name="Google Shape;272;p33"/>
          <p:cNvSpPr txBox="1">
            <a:spLocks noGrp="1"/>
          </p:cNvSpPr>
          <p:nvPr>
            <p:ph type="subTitle" idx="4"/>
          </p:nvPr>
        </p:nvSpPr>
        <p:spPr>
          <a:xfrm>
            <a:off x="8558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3" name="Google Shape;273;p33"/>
          <p:cNvSpPr txBox="1">
            <a:spLocks noGrp="1"/>
          </p:cNvSpPr>
          <p:nvPr>
            <p:ph type="subTitle" idx="5"/>
          </p:nvPr>
        </p:nvSpPr>
        <p:spPr>
          <a:xfrm>
            <a:off x="6122325" y="1714429"/>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4" name="Google Shape;274;p33"/>
          <p:cNvSpPr txBox="1">
            <a:spLocks noGrp="1"/>
          </p:cNvSpPr>
          <p:nvPr>
            <p:ph type="subTitle" idx="6"/>
          </p:nvPr>
        </p:nvSpPr>
        <p:spPr>
          <a:xfrm>
            <a:off x="6272475" y="2124122"/>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5" name="Google Shape;275;p33"/>
          <p:cNvSpPr txBox="1">
            <a:spLocks noGrp="1"/>
          </p:cNvSpPr>
          <p:nvPr>
            <p:ph type="subTitle" idx="7"/>
          </p:nvPr>
        </p:nvSpPr>
        <p:spPr>
          <a:xfrm>
            <a:off x="2059863"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6" name="Google Shape;276;p33"/>
          <p:cNvSpPr txBox="1">
            <a:spLocks noGrp="1"/>
          </p:cNvSpPr>
          <p:nvPr>
            <p:ph type="subTitle" idx="8"/>
          </p:nvPr>
        </p:nvSpPr>
        <p:spPr>
          <a:xfrm>
            <a:off x="2210013"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7" name="Google Shape;277;p33"/>
          <p:cNvSpPr txBox="1">
            <a:spLocks noGrp="1"/>
          </p:cNvSpPr>
          <p:nvPr>
            <p:ph type="subTitle" idx="9"/>
          </p:nvPr>
        </p:nvSpPr>
        <p:spPr>
          <a:xfrm>
            <a:off x="4768138" y="3148526"/>
            <a:ext cx="2316000" cy="437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algn="ctr" rtl="0">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a:endParaRPr/>
          </a:p>
        </p:txBody>
      </p:sp>
      <p:sp>
        <p:nvSpPr>
          <p:cNvPr id="278" name="Google Shape;278;p33"/>
          <p:cNvSpPr txBox="1">
            <a:spLocks noGrp="1"/>
          </p:cNvSpPr>
          <p:nvPr>
            <p:ph type="subTitle" idx="13"/>
          </p:nvPr>
        </p:nvSpPr>
        <p:spPr>
          <a:xfrm>
            <a:off x="4918288" y="3564736"/>
            <a:ext cx="2015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solidFill>
                  <a:schemeClr val="dk1"/>
                </a:solidFill>
              </a:defRPr>
            </a:lvl1pPr>
            <a:lvl2pPr lvl="1" algn="ctr" rtl="0">
              <a:spcBef>
                <a:spcPts val="0"/>
              </a:spcBef>
              <a:spcAft>
                <a:spcPts val="0"/>
              </a:spcAft>
              <a:buSzPts val="1400"/>
              <a:buNone/>
              <a:defRPr/>
            </a:lvl2pPr>
            <a:lvl3pPr lvl="2" algn="ctr" rtl="0">
              <a:spcBef>
                <a:spcPts val="0"/>
              </a:spcBef>
              <a:spcAft>
                <a:spcPts val="0"/>
              </a:spcAft>
              <a:buSzPts val="1400"/>
              <a:buNone/>
              <a:defRPr/>
            </a:lvl3pPr>
            <a:lvl4pPr lvl="3" algn="ctr" rtl="0">
              <a:spcBef>
                <a:spcPts val="0"/>
              </a:spcBef>
              <a:spcAft>
                <a:spcPts val="0"/>
              </a:spcAft>
              <a:buSzPts val="1400"/>
              <a:buNone/>
              <a:defRPr/>
            </a:lvl4pPr>
            <a:lvl5pPr lvl="4" algn="ctr" rtl="0">
              <a:spcBef>
                <a:spcPts val="0"/>
              </a:spcBef>
              <a:spcAft>
                <a:spcPts val="0"/>
              </a:spcAft>
              <a:buSzPts val="1400"/>
              <a:buNone/>
              <a:defRPr/>
            </a:lvl5pPr>
            <a:lvl6pPr lvl="5" algn="ctr" rtl="0">
              <a:spcBef>
                <a:spcPts val="0"/>
              </a:spcBef>
              <a:spcAft>
                <a:spcPts val="0"/>
              </a:spcAft>
              <a:buSzPts val="1400"/>
              <a:buNone/>
              <a:defRPr/>
            </a:lvl6pPr>
            <a:lvl7pPr lvl="6" algn="ctr" rtl="0">
              <a:spcBef>
                <a:spcPts val="0"/>
              </a:spcBef>
              <a:spcAft>
                <a:spcPts val="0"/>
              </a:spcAft>
              <a:buSzPts val="1400"/>
              <a:buNone/>
              <a:defRPr/>
            </a:lvl7pPr>
            <a:lvl8pPr lvl="7" algn="ctr" rtl="0">
              <a:spcBef>
                <a:spcPts val="0"/>
              </a:spcBef>
              <a:spcAft>
                <a:spcPts val="0"/>
              </a:spcAft>
              <a:buSzPts val="1400"/>
              <a:buNone/>
              <a:defRPr/>
            </a:lvl8pPr>
            <a:lvl9pPr lvl="8" algn="ctr" rtl="0">
              <a:spcBef>
                <a:spcPts val="0"/>
              </a:spcBef>
              <a:spcAft>
                <a:spcPts val="0"/>
              </a:spcAft>
              <a:buSzPts val="1400"/>
              <a:buNone/>
              <a:defRPr/>
            </a:lvl9pPr>
          </a:lstStyle>
          <a:p>
            <a:endParaRPr/>
          </a:p>
        </p:txBody>
      </p:sp>
      <p:sp>
        <p:nvSpPr>
          <p:cNvPr id="279" name="Google Shape;279;p33"/>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atin typeface="Merriweather Light"/>
                <a:ea typeface="Merriweather Light"/>
                <a:cs typeface="Merriweather Light"/>
                <a:sym typeface="Merriweather Light"/>
              </a:defRPr>
            </a:lvl2pPr>
            <a:lvl3pPr lvl="2" algn="ctr" rtl="0">
              <a:spcBef>
                <a:spcPts val="0"/>
              </a:spcBef>
              <a:spcAft>
                <a:spcPts val="0"/>
              </a:spcAft>
              <a:buSzPts val="3000"/>
              <a:buNone/>
              <a:defRPr>
                <a:latin typeface="Merriweather Light"/>
                <a:ea typeface="Merriweather Light"/>
                <a:cs typeface="Merriweather Light"/>
                <a:sym typeface="Merriweather Light"/>
              </a:defRPr>
            </a:lvl3pPr>
            <a:lvl4pPr lvl="3" algn="ctr" rtl="0">
              <a:spcBef>
                <a:spcPts val="0"/>
              </a:spcBef>
              <a:spcAft>
                <a:spcPts val="0"/>
              </a:spcAft>
              <a:buSzPts val="3000"/>
              <a:buNone/>
              <a:defRPr>
                <a:latin typeface="Merriweather Light"/>
                <a:ea typeface="Merriweather Light"/>
                <a:cs typeface="Merriweather Light"/>
                <a:sym typeface="Merriweather Light"/>
              </a:defRPr>
            </a:lvl4pPr>
            <a:lvl5pPr lvl="4" algn="ctr" rtl="0">
              <a:spcBef>
                <a:spcPts val="0"/>
              </a:spcBef>
              <a:spcAft>
                <a:spcPts val="0"/>
              </a:spcAft>
              <a:buSzPts val="3000"/>
              <a:buNone/>
              <a:defRPr>
                <a:latin typeface="Merriweather Light"/>
                <a:ea typeface="Merriweather Light"/>
                <a:cs typeface="Merriweather Light"/>
                <a:sym typeface="Merriweather Light"/>
              </a:defRPr>
            </a:lvl5pPr>
            <a:lvl6pPr lvl="5" algn="ctr" rtl="0">
              <a:spcBef>
                <a:spcPts val="0"/>
              </a:spcBef>
              <a:spcAft>
                <a:spcPts val="0"/>
              </a:spcAft>
              <a:buSzPts val="3000"/>
              <a:buNone/>
              <a:defRPr>
                <a:latin typeface="Merriweather Light"/>
                <a:ea typeface="Merriweather Light"/>
                <a:cs typeface="Merriweather Light"/>
                <a:sym typeface="Merriweather Light"/>
              </a:defRPr>
            </a:lvl6pPr>
            <a:lvl7pPr lvl="6" algn="ctr" rtl="0">
              <a:spcBef>
                <a:spcPts val="0"/>
              </a:spcBef>
              <a:spcAft>
                <a:spcPts val="0"/>
              </a:spcAft>
              <a:buSzPts val="3000"/>
              <a:buNone/>
              <a:defRPr>
                <a:latin typeface="Merriweather Light"/>
                <a:ea typeface="Merriweather Light"/>
                <a:cs typeface="Merriweather Light"/>
                <a:sym typeface="Merriweather Light"/>
              </a:defRPr>
            </a:lvl7pPr>
            <a:lvl8pPr lvl="7" algn="ctr" rtl="0">
              <a:spcBef>
                <a:spcPts val="0"/>
              </a:spcBef>
              <a:spcAft>
                <a:spcPts val="0"/>
              </a:spcAft>
              <a:buSzPts val="3000"/>
              <a:buNone/>
              <a:defRPr>
                <a:latin typeface="Merriweather Light"/>
                <a:ea typeface="Merriweather Light"/>
                <a:cs typeface="Merriweather Light"/>
                <a:sym typeface="Merriweather Light"/>
              </a:defRPr>
            </a:lvl8pPr>
            <a:lvl9pPr lvl="8" algn="ctr" rtl="0">
              <a:spcBef>
                <a:spcPts val="0"/>
              </a:spcBef>
              <a:spcAft>
                <a:spcPts val="0"/>
              </a:spcAft>
              <a:buSzPts val="3000"/>
              <a:buNone/>
              <a:defRPr>
                <a:latin typeface="Merriweather Light"/>
                <a:ea typeface="Merriweather Light"/>
                <a:cs typeface="Merriweather Light"/>
                <a:sym typeface="Merriweather Light"/>
              </a:defRPr>
            </a:lvl9pPr>
          </a:lstStyle>
          <a:p>
            <a:endParaRPr/>
          </a:p>
        </p:txBody>
      </p:sp>
      <p:cxnSp>
        <p:nvCxnSpPr>
          <p:cNvPr id="280" name="Google Shape;280;p33"/>
          <p:cNvCxnSpPr/>
          <p:nvPr/>
        </p:nvCxnSpPr>
        <p:spPr>
          <a:xfrm>
            <a:off x="-72550" y="27410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1" name="Google Shape;281;p33"/>
          <p:cNvCxnSpPr/>
          <p:nvPr/>
        </p:nvCxnSpPr>
        <p:spPr>
          <a:xfrm>
            <a:off x="-72550" y="4877450"/>
            <a:ext cx="9287400" cy="0"/>
          </a:xfrm>
          <a:prstGeom prst="straightConnector1">
            <a:avLst/>
          </a:prstGeom>
          <a:noFill/>
          <a:ln w="28575" cap="flat" cmpd="sng">
            <a:solidFill>
              <a:schemeClr val="accent1"/>
            </a:solidFill>
            <a:prstDash val="solid"/>
            <a:round/>
            <a:headEnd type="none" w="med" len="med"/>
            <a:tailEnd type="none" w="med" len="med"/>
          </a:ln>
        </p:spPr>
      </p:cxnSp>
      <p:cxnSp>
        <p:nvCxnSpPr>
          <p:cNvPr id="282" name="Google Shape;282;p33"/>
          <p:cNvCxnSpPr/>
          <p:nvPr/>
        </p:nvCxnSpPr>
        <p:spPr>
          <a:xfrm>
            <a:off x="7441150" y="-48375"/>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cxnSp>
        <p:nvCxnSpPr>
          <p:cNvPr id="283" name="Google Shape;283;p33"/>
          <p:cNvCxnSpPr/>
          <p:nvPr/>
        </p:nvCxnSpPr>
        <p:spPr>
          <a:xfrm flipH="1">
            <a:off x="7454238" y="4053663"/>
            <a:ext cx="1926900" cy="1161000"/>
          </a:xfrm>
          <a:prstGeom prst="curvedConnector3">
            <a:avLst>
              <a:gd name="adj1" fmla="val 50000"/>
            </a:avLst>
          </a:prstGeom>
          <a:noFill/>
          <a:ln w="28575" cap="flat" cmpd="sng">
            <a:solidFill>
              <a:schemeClr val="accent2"/>
            </a:solidFill>
            <a:prstDash val="solid"/>
            <a:round/>
            <a:headEnd type="none" w="med" len="med"/>
            <a:tailEnd type="none" w="med" len="med"/>
          </a:ln>
        </p:spPr>
      </p:cxn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sz="3000" i="1">
                <a:solidFill>
                  <a:schemeClr val="dk1"/>
                </a:solidFill>
              </a:defRPr>
            </a:lvl2pPr>
            <a:lvl3pPr lvl="2">
              <a:spcBef>
                <a:spcPts val="0"/>
              </a:spcBef>
              <a:spcAft>
                <a:spcPts val="0"/>
              </a:spcAft>
              <a:buClr>
                <a:schemeClr val="dk1"/>
              </a:buClr>
              <a:buSzPts val="3000"/>
              <a:buNone/>
              <a:defRPr sz="3000" i="1">
                <a:solidFill>
                  <a:schemeClr val="dk1"/>
                </a:solidFill>
              </a:defRPr>
            </a:lvl3pPr>
            <a:lvl4pPr lvl="3">
              <a:spcBef>
                <a:spcPts val="0"/>
              </a:spcBef>
              <a:spcAft>
                <a:spcPts val="0"/>
              </a:spcAft>
              <a:buClr>
                <a:schemeClr val="dk1"/>
              </a:buClr>
              <a:buSzPts val="3000"/>
              <a:buNone/>
              <a:defRPr sz="3000" i="1">
                <a:solidFill>
                  <a:schemeClr val="dk1"/>
                </a:solidFill>
              </a:defRPr>
            </a:lvl4pPr>
            <a:lvl5pPr lvl="4">
              <a:spcBef>
                <a:spcPts val="0"/>
              </a:spcBef>
              <a:spcAft>
                <a:spcPts val="0"/>
              </a:spcAft>
              <a:buClr>
                <a:schemeClr val="dk1"/>
              </a:buClr>
              <a:buSzPts val="3000"/>
              <a:buNone/>
              <a:defRPr sz="3000" i="1">
                <a:solidFill>
                  <a:schemeClr val="dk1"/>
                </a:solidFill>
              </a:defRPr>
            </a:lvl5pPr>
            <a:lvl6pPr lvl="5">
              <a:spcBef>
                <a:spcPts val="0"/>
              </a:spcBef>
              <a:spcAft>
                <a:spcPts val="0"/>
              </a:spcAft>
              <a:buClr>
                <a:schemeClr val="dk1"/>
              </a:buClr>
              <a:buSzPts val="3000"/>
              <a:buNone/>
              <a:defRPr sz="3000" i="1">
                <a:solidFill>
                  <a:schemeClr val="dk1"/>
                </a:solidFill>
              </a:defRPr>
            </a:lvl6pPr>
            <a:lvl7pPr lvl="6">
              <a:spcBef>
                <a:spcPts val="0"/>
              </a:spcBef>
              <a:spcAft>
                <a:spcPts val="0"/>
              </a:spcAft>
              <a:buClr>
                <a:schemeClr val="dk1"/>
              </a:buClr>
              <a:buSzPts val="3000"/>
              <a:buNone/>
              <a:defRPr sz="3000" i="1">
                <a:solidFill>
                  <a:schemeClr val="dk1"/>
                </a:solidFill>
              </a:defRPr>
            </a:lvl7pPr>
            <a:lvl8pPr lvl="7">
              <a:spcBef>
                <a:spcPts val="0"/>
              </a:spcBef>
              <a:spcAft>
                <a:spcPts val="0"/>
              </a:spcAft>
              <a:buClr>
                <a:schemeClr val="dk1"/>
              </a:buClr>
              <a:buSzPts val="3000"/>
              <a:buNone/>
              <a:defRPr sz="3000" i="1">
                <a:solidFill>
                  <a:schemeClr val="dk1"/>
                </a:solidFill>
              </a:defRPr>
            </a:lvl8pPr>
            <a:lvl9pPr lvl="8">
              <a:spcBef>
                <a:spcPts val="0"/>
              </a:spcBef>
              <a:spcAft>
                <a:spcPts val="0"/>
              </a:spcAft>
              <a:buClr>
                <a:schemeClr val="dk1"/>
              </a:buClr>
              <a:buSzPts val="3000"/>
              <a:buNone/>
              <a:defRPr sz="3000" i="1">
                <a:solidFill>
                  <a:schemeClr val="dk1"/>
                </a:solidFill>
              </a:defRPr>
            </a:lvl9pPr>
          </a:lstStyle>
          <a:p>
            <a:endParaRPr/>
          </a:p>
        </p:txBody>
      </p:sp>
      <p:sp>
        <p:nvSpPr>
          <p:cNvPr id="7" name="Google Shape;7;p1"/>
          <p:cNvSpPr txBox="1">
            <a:spLocks noGrp="1"/>
          </p:cNvSpPr>
          <p:nvPr>
            <p:ph type="body" idx="1"/>
          </p:nvPr>
        </p:nvSpPr>
        <p:spPr>
          <a:xfrm>
            <a:off x="713250" y="1152475"/>
            <a:ext cx="77175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60" r:id="rId3"/>
    <p:sldLayoutId id="2147483662" r:id="rId4"/>
    <p:sldLayoutId id="2147483666" r:id="rId5"/>
    <p:sldLayoutId id="2147483668" r:id="rId6"/>
    <p:sldLayoutId id="2147483673" r:id="rId7"/>
    <p:sldLayoutId id="2147483677" r:id="rId8"/>
    <p:sldLayoutId id="2147483679" r:id="rId9"/>
    <p:sldLayoutId id="2147483680" r:id="rId10"/>
    <p:sldLayoutId id="2147483685" r:id="rId11"/>
    <p:sldLayoutId id="2147483690" r:id="rId12"/>
    <p:sldLayoutId id="2147483692" r:id="rId13"/>
    <p:sldLayoutId id="2147483696" r:id="rId14"/>
    <p:sldLayoutId id="2147483697" r:id="rId15"/>
    <p:sldLayoutId id="2147483698" r:id="rId16"/>
    <p:sldLayoutId id="2147483699" r:id="rId17"/>
  </p:sldLayoutIdLst>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59"/>
          <p:cNvSpPr txBox="1">
            <a:spLocks noGrp="1"/>
          </p:cNvSpPr>
          <p:nvPr>
            <p:ph type="ctrTitle"/>
          </p:nvPr>
        </p:nvSpPr>
        <p:spPr>
          <a:xfrm>
            <a:off x="1040000" y="740100"/>
            <a:ext cx="7064100" cy="205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effectLst>
                  <a:outerShdw blurRad="50800" dist="38100" dir="8100000" algn="tr" rotWithShape="0">
                    <a:prstClr val="black">
                      <a:alpha val="40000"/>
                    </a:prstClr>
                  </a:outerShdw>
                </a:effectLst>
              </a:rPr>
              <a:t>Stage de perfectionnement</a:t>
            </a:r>
            <a:endParaRPr dirty="0">
              <a:effectLst>
                <a:outerShdw blurRad="50800" dist="38100" dir="8100000" algn="tr" rotWithShape="0">
                  <a:prstClr val="black">
                    <a:alpha val="40000"/>
                  </a:prstClr>
                </a:outerShdw>
              </a:effectLst>
            </a:endParaRPr>
          </a:p>
        </p:txBody>
      </p:sp>
      <p:sp>
        <p:nvSpPr>
          <p:cNvPr id="483" name="Google Shape;483;p59"/>
          <p:cNvSpPr txBox="1">
            <a:spLocks noGrp="1"/>
          </p:cNvSpPr>
          <p:nvPr>
            <p:ph type="subTitle" idx="1"/>
          </p:nvPr>
        </p:nvSpPr>
        <p:spPr>
          <a:xfrm>
            <a:off x="1039900" y="2666988"/>
            <a:ext cx="7064100" cy="2052599"/>
          </a:xfrm>
          <a:prstGeom prst="rect">
            <a:avLst/>
          </a:prstGeom>
        </p:spPr>
        <p:txBody>
          <a:bodyPr spcFirstLastPara="1" wrap="square" lIns="91425" tIns="91425" rIns="91425" bIns="91425" anchor="t" anchorCtr="0">
            <a:noAutofit/>
          </a:bodyPr>
          <a:lstStyle/>
          <a:p>
            <a:pPr marL="0" indent="0">
              <a:lnSpc>
                <a:spcPct val="150000"/>
              </a:lnSpc>
              <a:buClr>
                <a:schemeClr val="dk1"/>
              </a:buClr>
              <a:buSzPts val="1100"/>
            </a:pPr>
            <a:r>
              <a:rPr lang="fr-FR" dirty="0">
                <a:effectLst>
                  <a:outerShdw blurRad="50800" dist="38100" dir="8100000" algn="tr" rotWithShape="0">
                    <a:prstClr val="black">
                      <a:alpha val="40000"/>
                    </a:prstClr>
                  </a:outerShdw>
                </a:effectLst>
              </a:rPr>
              <a:t>Elaboré par </a:t>
            </a:r>
            <a:r>
              <a:rPr lang="en" b="1" dirty="0">
                <a:solidFill>
                  <a:schemeClr val="dk1"/>
                </a:solidFill>
                <a:effectLst>
                  <a:outerShdw blurRad="50800" dist="38100" dir="8100000" algn="tr" rotWithShape="0">
                    <a:prstClr val="black">
                      <a:alpha val="40000"/>
                    </a:prstClr>
                  </a:outerShdw>
                </a:effectLst>
              </a:rPr>
              <a:t>Youssef ABID</a:t>
            </a:r>
          </a:p>
          <a:p>
            <a:pPr marL="0" indent="0">
              <a:lnSpc>
                <a:spcPct val="150000"/>
              </a:lnSpc>
              <a:buClr>
                <a:schemeClr val="dk1"/>
              </a:buClr>
              <a:buSzPts val="1100"/>
            </a:pPr>
            <a:r>
              <a:rPr lang="fr-FR" dirty="0">
                <a:effectLst>
                  <a:outerShdw blurRad="50800" dist="38100" dir="8100000" algn="tr" rotWithShape="0">
                    <a:prstClr val="black">
                      <a:alpha val="40000"/>
                    </a:prstClr>
                  </a:outerShdw>
                </a:effectLst>
              </a:rPr>
              <a:t>Encadré par </a:t>
            </a:r>
            <a:r>
              <a:rPr lang="fr-FR" b="1" dirty="0">
                <a:effectLst>
                  <a:outerShdw blurRad="50800" dist="38100" dir="8100000" algn="tr" rotWithShape="0">
                    <a:prstClr val="black">
                      <a:alpha val="40000"/>
                    </a:prstClr>
                  </a:outerShdw>
                </a:effectLst>
              </a:rPr>
              <a:t>Mr Hatem AMMAR</a:t>
            </a:r>
          </a:p>
          <a:p>
            <a:pPr marL="0" indent="0">
              <a:lnSpc>
                <a:spcPct val="150000"/>
              </a:lnSpc>
              <a:buClr>
                <a:schemeClr val="dk1"/>
              </a:buClr>
              <a:buSzPts val="1100"/>
            </a:pPr>
            <a:r>
              <a:rPr lang="fr-FR" dirty="0">
                <a:effectLst>
                  <a:outerShdw blurRad="50800" dist="38100" dir="8100000" algn="tr" rotWithShape="0">
                    <a:prstClr val="black">
                      <a:alpha val="40000"/>
                    </a:prstClr>
                  </a:outerShdw>
                </a:effectLst>
              </a:rPr>
              <a:t>Société d’accueil </a:t>
            </a:r>
            <a:r>
              <a:rPr lang="fr-FR" b="1" dirty="0">
                <a:effectLst>
                  <a:outerShdw blurRad="50800" dist="38100" dir="8100000" algn="tr" rotWithShape="0">
                    <a:prstClr val="black">
                      <a:alpha val="40000"/>
                    </a:prstClr>
                  </a:outerShdw>
                </a:effectLst>
              </a:rPr>
              <a:t>Business Management Group</a:t>
            </a:r>
          </a:p>
          <a:p>
            <a:pPr marL="0" indent="0">
              <a:buClr>
                <a:schemeClr val="dk1"/>
              </a:buClr>
              <a:buSzPts val="1100"/>
            </a:pPr>
            <a:endParaRPr lang="fr-FR" dirty="0">
              <a:effectLst>
                <a:outerShdw blurRad="50800" dist="38100" dir="8100000" algn="tr" rotWithShape="0">
                  <a:prstClr val="black">
                    <a:alpha val="40000"/>
                  </a:prstClr>
                </a:outerShdw>
              </a:effectLst>
            </a:endParaRPr>
          </a:p>
          <a:p>
            <a:pPr marL="0" indent="0">
              <a:buClr>
                <a:schemeClr val="dk1"/>
              </a:buClr>
              <a:buSzPts val="1100"/>
            </a:pPr>
            <a:endParaRPr lang="fr-FR" dirty="0">
              <a:effectLst>
                <a:outerShdw blurRad="50800" dist="38100" dir="8100000" algn="tr" rotWithShape="0">
                  <a:prstClr val="black">
                    <a:alpha val="40000"/>
                  </a:prstClr>
                </a:outerShdw>
              </a:effectLst>
            </a:endParaRPr>
          </a:p>
          <a:p>
            <a:pPr marL="0" indent="0">
              <a:buClr>
                <a:schemeClr val="dk1"/>
              </a:buClr>
              <a:buSzPts val="1100"/>
            </a:pPr>
            <a:r>
              <a:rPr lang="fr-FR" dirty="0">
                <a:effectLst>
                  <a:outerShdw blurRad="50800" dist="38100" dir="8100000" algn="tr" rotWithShape="0">
                    <a:prstClr val="black">
                      <a:alpha val="40000"/>
                    </a:prstClr>
                  </a:outerShdw>
                </a:effectLst>
              </a:rPr>
              <a:t>Année Universitaire 2023/2024</a:t>
            </a:r>
          </a:p>
          <a:p>
            <a:pPr marL="0" indent="0">
              <a:buClr>
                <a:schemeClr val="dk1"/>
              </a:buClr>
              <a:buSzPts val="1100"/>
            </a:pPr>
            <a:endParaRPr lang="fr-FR" b="1" dirty="0">
              <a:effectLst>
                <a:outerShdw blurRad="50800" dist="38100" dir="8100000" algn="tr" rotWithShape="0">
                  <a:prstClr val="black">
                    <a:alpha val="40000"/>
                  </a:prstClr>
                </a:outerShdw>
              </a:effectLst>
            </a:endParaRPr>
          </a:p>
          <a:p>
            <a:pPr marL="0" indent="0">
              <a:buClr>
                <a:schemeClr val="dk1"/>
              </a:buClr>
              <a:buSzPts val="1100"/>
            </a:pPr>
            <a:endParaRPr lang="fr-FR" b="1" dirty="0">
              <a:effectLst>
                <a:outerShdw blurRad="50800" dist="38100" dir="8100000" algn="tr" rotWithShape="0">
                  <a:prstClr val="black">
                    <a:alpha val="40000"/>
                  </a:prstClr>
                </a:outerShdw>
              </a:effectLst>
            </a:endParaRPr>
          </a:p>
          <a:p>
            <a:pPr marL="0" indent="0">
              <a:buClr>
                <a:schemeClr val="dk1"/>
              </a:buClr>
              <a:buSzPts val="1100"/>
            </a:pPr>
            <a:endParaRPr b="1" dirty="0">
              <a:effectLst>
                <a:outerShdw blurRad="50800" dist="38100" dir="8100000" algn="tr" rotWithShape="0">
                  <a:prstClr val="black">
                    <a:alpha val="40000"/>
                  </a:prstClr>
                </a:outerShdw>
              </a:effectLst>
            </a:endParaRPr>
          </a:p>
        </p:txBody>
      </p:sp>
      <p:pic>
        <p:nvPicPr>
          <p:cNvPr id="7" name="Image 6">
            <a:extLst>
              <a:ext uri="{FF2B5EF4-FFF2-40B4-BE49-F238E27FC236}">
                <a16:creationId xmlns:a16="http://schemas.microsoft.com/office/drawing/2014/main" id="{6AA99A83-2F87-1100-2A7A-EB68415B5861}"/>
              </a:ext>
            </a:extLst>
          </p:cNvPr>
          <p:cNvPicPr>
            <a:picLocks noChangeAspect="1"/>
          </p:cNvPicPr>
          <p:nvPr/>
        </p:nvPicPr>
        <p:blipFill>
          <a:blip r:embed="rId3"/>
          <a:stretch>
            <a:fillRect/>
          </a:stretch>
        </p:blipFill>
        <p:spPr>
          <a:xfrm>
            <a:off x="-427101" y="3377100"/>
            <a:ext cx="2268093" cy="1596390"/>
          </a:xfrm>
          <a:prstGeom prst="rect">
            <a:avLst/>
          </a:prstGeom>
        </p:spPr>
      </p:pic>
      <p:pic>
        <p:nvPicPr>
          <p:cNvPr id="1026" name="Picture 2">
            <a:extLst>
              <a:ext uri="{FF2B5EF4-FFF2-40B4-BE49-F238E27FC236}">
                <a16:creationId xmlns:a16="http://schemas.microsoft.com/office/drawing/2014/main" id="{245AB5F6-7B40-8D70-19F2-973DF03279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06447" y="352414"/>
            <a:ext cx="1224064" cy="14300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78">
          <a:extLst>
            <a:ext uri="{FF2B5EF4-FFF2-40B4-BE49-F238E27FC236}">
              <a16:creationId xmlns:a16="http://schemas.microsoft.com/office/drawing/2014/main" id="{09DB08BA-ABB2-2CAF-1705-53C9F1AC0219}"/>
            </a:ext>
          </a:extLst>
        </p:cNvPr>
        <p:cNvGrpSpPr/>
        <p:nvPr/>
      </p:nvGrpSpPr>
      <p:grpSpPr>
        <a:xfrm>
          <a:off x="0" y="0"/>
          <a:ext cx="0" cy="0"/>
          <a:chOff x="0" y="0"/>
          <a:chExt cx="0" cy="0"/>
        </a:xfrm>
      </p:grpSpPr>
      <p:sp>
        <p:nvSpPr>
          <p:cNvPr id="579" name="Google Shape;579;p70">
            <a:extLst>
              <a:ext uri="{FF2B5EF4-FFF2-40B4-BE49-F238E27FC236}">
                <a16:creationId xmlns:a16="http://schemas.microsoft.com/office/drawing/2014/main" id="{7C9B1429-C469-3470-C3FD-1642FE1CA6F5}"/>
              </a:ext>
            </a:extLst>
          </p:cNvPr>
          <p:cNvSpPr txBox="1">
            <a:spLocks noGrp="1"/>
          </p:cNvSpPr>
          <p:nvPr>
            <p:ph type="title"/>
          </p:nvPr>
        </p:nvSpPr>
        <p:spPr>
          <a:xfrm>
            <a:off x="950976" y="2511803"/>
            <a:ext cx="4441849" cy="805800"/>
          </a:xfrm>
          <a:prstGeom prst="rect">
            <a:avLst/>
          </a:prstGeom>
        </p:spPr>
        <p:txBody>
          <a:bodyPr spcFirstLastPara="1" wrap="square" lIns="91425" tIns="91425" rIns="91425" bIns="91425" anchor="t" anchorCtr="0">
            <a:noAutofit/>
          </a:bodyPr>
          <a:lstStyle/>
          <a:p>
            <a:pPr lvl="0">
              <a:buClr>
                <a:schemeClr val="dk1"/>
              </a:buClr>
              <a:buSzPts val="1100"/>
            </a:pPr>
            <a:r>
              <a:rPr lang="en" dirty="0">
                <a:effectLst>
                  <a:outerShdw blurRad="50800" dist="38100" dir="8100000" algn="tr" rotWithShape="0">
                    <a:prstClr val="black">
                      <a:alpha val="40000"/>
                    </a:prstClr>
                  </a:outerShdw>
                </a:effectLst>
              </a:rPr>
              <a:t>Conception</a:t>
            </a:r>
            <a:endParaRPr dirty="0">
              <a:effectLst>
                <a:outerShdw blurRad="50800" dist="38100" dir="8100000" algn="tr" rotWithShape="0">
                  <a:prstClr val="black">
                    <a:alpha val="40000"/>
                  </a:prstClr>
                </a:outerShdw>
              </a:effectLst>
            </a:endParaRPr>
          </a:p>
        </p:txBody>
      </p:sp>
      <p:sp>
        <p:nvSpPr>
          <p:cNvPr id="580" name="Google Shape;580;p70">
            <a:extLst>
              <a:ext uri="{FF2B5EF4-FFF2-40B4-BE49-F238E27FC236}">
                <a16:creationId xmlns:a16="http://schemas.microsoft.com/office/drawing/2014/main" id="{DED1CA2B-2A3E-C43C-96BB-D916B864B259}"/>
              </a:ext>
            </a:extLst>
          </p:cNvPr>
          <p:cNvSpPr txBox="1">
            <a:spLocks noGrp="1"/>
          </p:cNvSpPr>
          <p:nvPr>
            <p:ph type="title" idx="2"/>
          </p:nvPr>
        </p:nvSpPr>
        <p:spPr>
          <a:xfrm>
            <a:off x="3741925" y="1484693"/>
            <a:ext cx="1650900" cy="97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effectLst>
                  <a:outerShdw blurRad="50800" dist="38100" dir="8100000" algn="tr" rotWithShape="0">
                    <a:prstClr val="black">
                      <a:alpha val="40000"/>
                    </a:prstClr>
                  </a:outerShdw>
                </a:effectLst>
              </a:rPr>
              <a:t>04</a:t>
            </a:r>
            <a:endParaRPr dirty="0">
              <a:effectLst>
                <a:outerShdw blurRad="50800" dist="38100" dir="8100000" algn="tr" rotWithShape="0">
                  <a:prstClr val="black">
                    <a:alpha val="40000"/>
                  </a:prstClr>
                </a:outerShdw>
              </a:effectLst>
            </a:endParaRPr>
          </a:p>
        </p:txBody>
      </p:sp>
      <p:pic>
        <p:nvPicPr>
          <p:cNvPr id="582" name="Google Shape;582;p70">
            <a:extLst>
              <a:ext uri="{FF2B5EF4-FFF2-40B4-BE49-F238E27FC236}">
                <a16:creationId xmlns:a16="http://schemas.microsoft.com/office/drawing/2014/main" id="{D2D90D34-43EF-6F8C-DEF5-E52EACD0EE56}"/>
              </a:ext>
            </a:extLst>
          </p:cNvPr>
          <p:cNvPicPr preferRelativeResize="0"/>
          <p:nvPr/>
        </p:nvPicPr>
        <p:blipFill rotWithShape="1">
          <a:blip r:embed="rId3">
            <a:alphaModFix/>
          </a:blip>
          <a:srcRect l="26783" r="6921"/>
          <a:stretch/>
        </p:blipFill>
        <p:spPr>
          <a:xfrm>
            <a:off x="5774975" y="1294350"/>
            <a:ext cx="2537400" cy="2554800"/>
          </a:xfrm>
          <a:prstGeom prst="rect">
            <a:avLst/>
          </a:prstGeom>
          <a:noFill/>
          <a:ln w="28575" cap="flat" cmpd="sng">
            <a:solidFill>
              <a:schemeClr val="accent1"/>
            </a:solidFill>
            <a:prstDash val="solid"/>
            <a:round/>
            <a:headEnd type="none" w="sm" len="sm"/>
            <a:tailEnd type="none" w="sm" len="sm"/>
          </a:ln>
          <a:effectLst>
            <a:outerShdw blurRad="50800" dist="38100" dir="8100000" algn="tr" rotWithShape="0">
              <a:prstClr val="black">
                <a:alpha val="40000"/>
              </a:prstClr>
            </a:outerShdw>
          </a:effectLst>
        </p:spPr>
      </p:pic>
      <p:sp>
        <p:nvSpPr>
          <p:cNvPr id="2" name="Google Shape;516;p62">
            <a:extLst>
              <a:ext uri="{FF2B5EF4-FFF2-40B4-BE49-F238E27FC236}">
                <a16:creationId xmlns:a16="http://schemas.microsoft.com/office/drawing/2014/main" id="{862B5A55-BC7C-04C2-8B19-741C3BB5836D}"/>
              </a:ext>
            </a:extLst>
          </p:cNvPr>
          <p:cNvSpPr txBox="1">
            <a:spLocks/>
          </p:cNvSpPr>
          <p:nvPr/>
        </p:nvSpPr>
        <p:spPr>
          <a:xfrm>
            <a:off x="8491497" y="248938"/>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38100" lvl="0" indent="-342900" algn="ctr"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 sz="2400" dirty="0">
                <a:effectLst>
                  <a:outerShdw blurRad="50800" dist="38100" dir="8100000" algn="tr" rotWithShape="0">
                    <a:prstClr val="black">
                      <a:alpha val="40000"/>
                    </a:prstClr>
                  </a:outerShdw>
                </a:effectLst>
                <a:latin typeface="Vidaloka" panose="020B0604020202020204" charset="0"/>
              </a:rPr>
              <a:t>09</a:t>
            </a:r>
          </a:p>
        </p:txBody>
      </p:sp>
    </p:spTree>
    <p:extLst>
      <p:ext uri="{BB962C8B-B14F-4D97-AF65-F5344CB8AC3E}">
        <p14:creationId xmlns:p14="http://schemas.microsoft.com/office/powerpoint/2010/main" val="3050287893"/>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4"/>
        <p:cNvGrpSpPr/>
        <p:nvPr/>
      </p:nvGrpSpPr>
      <p:grpSpPr>
        <a:xfrm>
          <a:off x="0" y="0"/>
          <a:ext cx="0" cy="0"/>
          <a:chOff x="0" y="0"/>
          <a:chExt cx="0" cy="0"/>
        </a:xfrm>
      </p:grpSpPr>
      <p:sp>
        <p:nvSpPr>
          <p:cNvPr id="1165" name="Google Shape;1165;p100"/>
          <p:cNvSpPr txBox="1">
            <a:spLocks noGrp="1"/>
          </p:cNvSpPr>
          <p:nvPr>
            <p:ph type="title"/>
          </p:nvPr>
        </p:nvSpPr>
        <p:spPr>
          <a:xfrm>
            <a:off x="752800" y="894640"/>
            <a:ext cx="6806240" cy="3354220"/>
          </a:xfrm>
          <a:prstGeom prst="rect">
            <a:avLst/>
          </a:prstGeom>
        </p:spPr>
        <p:txBody>
          <a:bodyPr spcFirstLastPara="1" wrap="square" lIns="91425" tIns="91425" rIns="91425" bIns="91425" anchor="t" anchorCtr="0">
            <a:noAutofit/>
          </a:bodyPr>
          <a:lstStyle/>
          <a:p>
            <a:pPr lvl="0"/>
            <a:r>
              <a:rPr lang="fr-FR" sz="6600" dirty="0">
                <a:effectLst>
                  <a:outerShdw blurRad="50800" dist="38100" dir="8100000" algn="tr" rotWithShape="0">
                    <a:prstClr val="black">
                      <a:alpha val="40000"/>
                    </a:prstClr>
                  </a:outerShdw>
                </a:effectLst>
              </a:rPr>
              <a:t>Modélisation comportementale de l’application</a:t>
            </a:r>
            <a:endParaRPr sz="6600" dirty="0">
              <a:effectLst>
                <a:outerShdw blurRad="50800" dist="38100" dir="8100000" algn="tr" rotWithShape="0">
                  <a:prstClr val="black">
                    <a:alpha val="40000"/>
                  </a:prstClr>
                </a:outerShdw>
              </a:effectLst>
            </a:endParaRPr>
          </a:p>
        </p:txBody>
      </p:sp>
      <p:sp>
        <p:nvSpPr>
          <p:cNvPr id="2" name="Google Shape;516;p62">
            <a:extLst>
              <a:ext uri="{FF2B5EF4-FFF2-40B4-BE49-F238E27FC236}">
                <a16:creationId xmlns:a16="http://schemas.microsoft.com/office/drawing/2014/main" id="{B8BCEC4F-D872-05A2-477D-0971FAE5985B}"/>
              </a:ext>
            </a:extLst>
          </p:cNvPr>
          <p:cNvSpPr txBox="1">
            <a:spLocks/>
          </p:cNvSpPr>
          <p:nvPr/>
        </p:nvSpPr>
        <p:spPr>
          <a:xfrm>
            <a:off x="8332800" y="316951"/>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38100" lvl="0" indent="-342900" algn="ctr"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 sz="2400" dirty="0">
                <a:effectLst>
                  <a:outerShdw blurRad="50800" dist="38100" dir="8100000" algn="tr" rotWithShape="0">
                    <a:prstClr val="black">
                      <a:alpha val="40000"/>
                    </a:prstClr>
                  </a:outerShdw>
                </a:effectLst>
                <a:latin typeface="Vidaloka" panose="020B0604020202020204" charset="0"/>
              </a:rPr>
              <a:t>10</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06006553-2681-86F1-47AB-36DE8399AF56}"/>
            </a:ext>
          </a:extLst>
        </p:cNvPr>
        <p:cNvGrpSpPr/>
        <p:nvPr/>
      </p:nvGrpSpPr>
      <p:grpSpPr>
        <a:xfrm>
          <a:off x="0" y="0"/>
          <a:ext cx="0" cy="0"/>
          <a:chOff x="0" y="0"/>
          <a:chExt cx="0" cy="0"/>
        </a:xfrm>
      </p:grpSpPr>
      <p:sp>
        <p:nvSpPr>
          <p:cNvPr id="1536" name="Google Shape;1536;p120">
            <a:extLst>
              <a:ext uri="{FF2B5EF4-FFF2-40B4-BE49-F238E27FC236}">
                <a16:creationId xmlns:a16="http://schemas.microsoft.com/office/drawing/2014/main" id="{A2C09ABE-DBEE-1DAB-7814-FF8248BE3EEF}"/>
              </a:ext>
            </a:extLst>
          </p:cNvPr>
          <p:cNvSpPr txBox="1">
            <a:spLocks noGrp="1"/>
          </p:cNvSpPr>
          <p:nvPr>
            <p:ph type="subTitle" idx="1"/>
          </p:nvPr>
        </p:nvSpPr>
        <p:spPr>
          <a:xfrm>
            <a:off x="4424850" y="1409589"/>
            <a:ext cx="4132461" cy="2889000"/>
          </a:xfrm>
          <a:prstGeom prst="rect">
            <a:avLst/>
          </a:prstGeom>
        </p:spPr>
        <p:txBody>
          <a:bodyPr spcFirstLastPara="1" wrap="square" lIns="91425" tIns="91425" rIns="91425" bIns="91425" anchor="ctr" anchorCtr="0">
            <a:noAutofit/>
          </a:bodyPr>
          <a:lstStyle/>
          <a:p>
            <a:pPr lvl="0" algn="just">
              <a:lnSpc>
                <a:spcPct val="150000"/>
              </a:lnSpc>
            </a:pPr>
            <a:endParaRPr lang="fr-FR" dirty="0">
              <a:effectLst>
                <a:outerShdw blurRad="50800" dist="38100" dir="8100000" algn="tr" rotWithShape="0">
                  <a:prstClr val="black">
                    <a:alpha val="40000"/>
                  </a:prstClr>
                </a:outerShdw>
              </a:effectLst>
            </a:endParaRPr>
          </a:p>
          <a:p>
            <a:pPr lvl="0" algn="just">
              <a:lnSpc>
                <a:spcPct val="150000"/>
              </a:lnSpc>
            </a:pPr>
            <a:endParaRPr lang="fr-FR" dirty="0">
              <a:effectLst>
                <a:outerShdw blurRad="50800" dist="38100" dir="8100000" algn="tr" rotWithShape="0">
                  <a:prstClr val="black">
                    <a:alpha val="40000"/>
                  </a:prstClr>
                </a:outerShdw>
              </a:effectLst>
            </a:endParaRPr>
          </a:p>
          <a:p>
            <a:pPr lvl="0" algn="just">
              <a:lnSpc>
                <a:spcPct val="150000"/>
              </a:lnSpc>
            </a:pPr>
            <a:r>
              <a:rPr lang="fr-FR" dirty="0" err="1">
                <a:effectLst>
                  <a:outerShdw blurRad="50800" dist="38100" dir="8100000" algn="tr" rotWithShape="0">
                    <a:prstClr val="black">
                      <a:alpha val="40000"/>
                    </a:prstClr>
                  </a:outerShdw>
                </a:effectLst>
              </a:rPr>
              <a:t>Systeme</a:t>
            </a:r>
            <a:r>
              <a:rPr lang="fr-FR" dirty="0">
                <a:effectLst>
                  <a:outerShdw blurRad="50800" dist="38100" dir="8100000" algn="tr" rotWithShape="0">
                    <a:prstClr val="black">
                      <a:alpha val="40000"/>
                    </a:prstClr>
                  </a:outerShdw>
                </a:effectLst>
              </a:rPr>
              <a:t> : Responsable de la gestion des utilisateurs et des autorisations.</a:t>
            </a:r>
            <a:endParaRPr lang="fr-TN" dirty="0">
              <a:effectLst>
                <a:outerShdw blurRad="50800" dist="38100" dir="8100000" algn="tr" rotWithShape="0">
                  <a:prstClr val="black">
                    <a:alpha val="40000"/>
                  </a:prstClr>
                </a:outerShdw>
              </a:effectLst>
            </a:endParaRPr>
          </a:p>
          <a:p>
            <a:pPr lvl="0" indent="-317500" algn="just">
              <a:lnSpc>
                <a:spcPct val="150000"/>
              </a:lnSpc>
              <a:buFont typeface="Merriweather"/>
              <a:buChar char="●"/>
            </a:pPr>
            <a:endParaRPr lang="fr-FR" dirty="0">
              <a:effectLst>
                <a:outerShdw blurRad="50800" dist="38100" dir="8100000" algn="tr" rotWithShape="0">
                  <a:prstClr val="black">
                    <a:alpha val="40000"/>
                  </a:prstClr>
                </a:outerShdw>
              </a:effectLst>
            </a:endParaRPr>
          </a:p>
          <a:p>
            <a:pPr lvl="0" indent="-317500" algn="just">
              <a:lnSpc>
                <a:spcPct val="150000"/>
              </a:lnSpc>
              <a:buFont typeface="Merriweather"/>
              <a:buChar char="●"/>
            </a:pPr>
            <a:endParaRPr lang="fr-FR" dirty="0">
              <a:effectLst>
                <a:outerShdw blurRad="50800" dist="38100" dir="8100000" algn="tr" rotWithShape="0">
                  <a:prstClr val="black">
                    <a:alpha val="40000"/>
                  </a:prstClr>
                </a:outerShdw>
              </a:effectLst>
            </a:endParaRPr>
          </a:p>
          <a:p>
            <a:pPr marL="139700" lvl="0" indent="0" algn="just">
              <a:lnSpc>
                <a:spcPct val="150000"/>
              </a:lnSpc>
              <a:buNone/>
            </a:pPr>
            <a:endParaRPr lang="fr-FR" dirty="0">
              <a:effectLst>
                <a:outerShdw blurRad="50800" dist="38100" dir="8100000" algn="tr" rotWithShape="0">
                  <a:prstClr val="black">
                    <a:alpha val="40000"/>
                  </a:prstClr>
                </a:outerShdw>
              </a:effectLst>
            </a:endParaRPr>
          </a:p>
        </p:txBody>
      </p:sp>
      <p:sp>
        <p:nvSpPr>
          <p:cNvPr id="1537" name="Google Shape;1537;p120">
            <a:extLst>
              <a:ext uri="{FF2B5EF4-FFF2-40B4-BE49-F238E27FC236}">
                <a16:creationId xmlns:a16="http://schemas.microsoft.com/office/drawing/2014/main" id="{17C5671C-EAC1-AA79-B25C-3CB5C49984C2}"/>
              </a:ext>
            </a:extLst>
          </p:cNvPr>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lvl="0"/>
            <a:r>
              <a:rPr lang="fr-FR" dirty="0">
                <a:effectLst>
                  <a:outerShdw blurRad="50800" dist="38100" dir="8100000" algn="tr" rotWithShape="0">
                    <a:prstClr val="black">
                      <a:alpha val="40000"/>
                    </a:prstClr>
                  </a:outerShdw>
                </a:effectLst>
              </a:rPr>
              <a:t>Identification des acteurs </a:t>
            </a:r>
            <a:endParaRPr lang="fr-TN" dirty="0">
              <a:effectLst>
                <a:outerShdw blurRad="50800" dist="38100" dir="8100000" algn="tr" rotWithShape="0">
                  <a:prstClr val="black">
                    <a:alpha val="40000"/>
                  </a:prstClr>
                </a:outerShdw>
              </a:effectLst>
            </a:endParaRPr>
          </a:p>
        </p:txBody>
      </p:sp>
      <p:sp>
        <p:nvSpPr>
          <p:cNvPr id="1538" name="Google Shape;1538;p120">
            <a:extLst>
              <a:ext uri="{FF2B5EF4-FFF2-40B4-BE49-F238E27FC236}">
                <a16:creationId xmlns:a16="http://schemas.microsoft.com/office/drawing/2014/main" id="{2D589E73-A0D8-E2C0-C60D-7C1463BF6579}"/>
              </a:ext>
            </a:extLst>
          </p:cNvPr>
          <p:cNvSpPr txBox="1">
            <a:spLocks noGrp="1"/>
          </p:cNvSpPr>
          <p:nvPr>
            <p:ph type="subTitle" idx="2"/>
          </p:nvPr>
        </p:nvSpPr>
        <p:spPr>
          <a:xfrm>
            <a:off x="467250" y="1537663"/>
            <a:ext cx="3957600" cy="2889000"/>
          </a:xfrm>
          <a:prstGeom prst="rect">
            <a:avLst/>
          </a:prstGeom>
        </p:spPr>
        <p:txBody>
          <a:bodyPr spcFirstLastPara="1" wrap="square" lIns="91425" tIns="91425" rIns="91425" bIns="91425" anchor="ctr" anchorCtr="0">
            <a:noAutofit/>
          </a:bodyPr>
          <a:lstStyle/>
          <a:p>
            <a:pPr lvl="0" algn="just">
              <a:lnSpc>
                <a:spcPct val="150000"/>
              </a:lnSpc>
            </a:pPr>
            <a:r>
              <a:rPr lang="fr-FR" dirty="0">
                <a:effectLst>
                  <a:outerShdw blurRad="50800" dist="38100" dir="8100000" algn="tr" rotWithShape="0">
                    <a:prstClr val="black">
                      <a:alpha val="40000"/>
                    </a:prstClr>
                  </a:outerShdw>
                </a:effectLst>
              </a:rPr>
              <a:t>Utilisateur : Tout individu utilisant l'application de calendrier pour gérer ses événements et rendez-vous.</a:t>
            </a:r>
            <a:endParaRPr lang="fr-TN" dirty="0">
              <a:effectLst>
                <a:outerShdw blurRad="50800" dist="38100" dir="8100000" algn="tr" rotWithShape="0">
                  <a:prstClr val="black">
                    <a:alpha val="40000"/>
                  </a:prstClr>
                </a:outerShdw>
              </a:effectLst>
            </a:endParaRPr>
          </a:p>
        </p:txBody>
      </p:sp>
      <p:sp>
        <p:nvSpPr>
          <p:cNvPr id="2" name="Google Shape;516;p62">
            <a:extLst>
              <a:ext uri="{FF2B5EF4-FFF2-40B4-BE49-F238E27FC236}">
                <a16:creationId xmlns:a16="http://schemas.microsoft.com/office/drawing/2014/main" id="{85ACC3BA-8754-3046-E628-8757AC208F3B}"/>
              </a:ext>
            </a:extLst>
          </p:cNvPr>
          <p:cNvSpPr txBox="1">
            <a:spLocks/>
          </p:cNvSpPr>
          <p:nvPr/>
        </p:nvSpPr>
        <p:spPr>
          <a:xfrm>
            <a:off x="8332800" y="316951"/>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38100" lvl="0" indent="-342900" algn="ctr"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 sz="2400" dirty="0">
                <a:effectLst>
                  <a:outerShdw blurRad="50800" dist="38100" dir="8100000" algn="tr" rotWithShape="0">
                    <a:prstClr val="black">
                      <a:alpha val="40000"/>
                    </a:prstClr>
                  </a:outerShdw>
                </a:effectLst>
                <a:latin typeface="Vidaloka" panose="020B0604020202020204" charset="0"/>
              </a:rPr>
              <a:t>11</a:t>
            </a:r>
          </a:p>
        </p:txBody>
      </p:sp>
    </p:spTree>
    <p:extLst>
      <p:ext uri="{BB962C8B-B14F-4D97-AF65-F5344CB8AC3E}">
        <p14:creationId xmlns:p14="http://schemas.microsoft.com/office/powerpoint/2010/main" val="3643215639"/>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5" presetClass="emph" presetSubtype="0" grpId="0" nodeType="afterEffect">
                                  <p:stCondLst>
                                    <p:cond delay="0"/>
                                  </p:stCondLst>
                                  <p:iterate type="lt">
                                    <p:tmAbs val="25"/>
                                  </p:iterate>
                                  <p:childTnLst>
                                    <p:set>
                                      <p:cBhvr override="childStyle">
                                        <p:cTn id="6" dur="indefinite"/>
                                        <p:tgtEl>
                                          <p:spTgt spid="1538">
                                            <p:txEl>
                                              <p:pRg st="0" end="0"/>
                                            </p:txEl>
                                          </p:spTgt>
                                        </p:tgtEl>
                                        <p:attrNameLst>
                                          <p:attrName>style.fontWeight</p:attrName>
                                        </p:attrNameLst>
                                      </p:cBhvr>
                                      <p:to>
                                        <p:strVal val="bold"/>
                                      </p:to>
                                    </p:set>
                                  </p:childTnLst>
                                </p:cTn>
                              </p:par>
                            </p:childTnLst>
                          </p:cTn>
                        </p:par>
                        <p:par>
                          <p:cTn id="7" fill="hold">
                            <p:stCondLst>
                              <p:cond delay="2350"/>
                            </p:stCondLst>
                            <p:childTnLst>
                              <p:par>
                                <p:cTn id="8" presetID="15" presetClass="emph" presetSubtype="0" grpId="0" nodeType="afterEffect">
                                  <p:stCondLst>
                                    <p:cond delay="0"/>
                                  </p:stCondLst>
                                  <p:iterate type="lt">
                                    <p:tmAbs val="25"/>
                                  </p:iterate>
                                  <p:childTnLst>
                                    <p:set>
                                      <p:cBhvr override="childStyle">
                                        <p:cTn id="9" dur="indefinite"/>
                                        <p:tgtEl>
                                          <p:spTgt spid="1536">
                                            <p:txEl>
                                              <p:pRg st="2" end="2"/>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 grpId="0" build="p"/>
      <p:bldP spid="1538"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5">
          <a:extLst>
            <a:ext uri="{FF2B5EF4-FFF2-40B4-BE49-F238E27FC236}">
              <a16:creationId xmlns:a16="http://schemas.microsoft.com/office/drawing/2014/main" id="{2CA678C4-93D9-AE75-E388-6509C7BFE3FA}"/>
            </a:ext>
          </a:extLst>
        </p:cNvPr>
        <p:cNvGrpSpPr/>
        <p:nvPr/>
      </p:nvGrpSpPr>
      <p:grpSpPr>
        <a:xfrm>
          <a:off x="0" y="0"/>
          <a:ext cx="0" cy="0"/>
          <a:chOff x="0" y="0"/>
          <a:chExt cx="0" cy="0"/>
        </a:xfrm>
      </p:grpSpPr>
      <p:sp>
        <p:nvSpPr>
          <p:cNvPr id="696" name="Google Shape;696;p80">
            <a:extLst>
              <a:ext uri="{FF2B5EF4-FFF2-40B4-BE49-F238E27FC236}">
                <a16:creationId xmlns:a16="http://schemas.microsoft.com/office/drawing/2014/main" id="{1B126C07-C4D4-86E3-F2B5-4D45DABDB127}"/>
              </a:ext>
            </a:extLst>
          </p:cNvPr>
          <p:cNvSpPr txBox="1">
            <a:spLocks noGrp="1"/>
          </p:cNvSpPr>
          <p:nvPr>
            <p:ph type="title"/>
          </p:nvPr>
        </p:nvSpPr>
        <p:spPr>
          <a:xfrm>
            <a:off x="686801" y="286328"/>
            <a:ext cx="7717500" cy="572700"/>
          </a:xfrm>
          <a:prstGeom prst="rect">
            <a:avLst/>
          </a:prstGeom>
        </p:spPr>
        <p:txBody>
          <a:bodyPr spcFirstLastPara="1" wrap="square" lIns="91425" tIns="91425" rIns="91425" bIns="91425" anchor="t" anchorCtr="0">
            <a:noAutofit/>
          </a:bodyPr>
          <a:lstStyle/>
          <a:p>
            <a:pPr lvl="0"/>
            <a:r>
              <a:rPr lang="fr-FR" dirty="0">
                <a:effectLst>
                  <a:outerShdw blurRad="50800" dist="38100" dir="8100000" algn="tr" rotWithShape="0">
                    <a:prstClr val="black">
                      <a:alpha val="40000"/>
                    </a:prstClr>
                  </a:outerShdw>
                </a:effectLst>
              </a:rPr>
              <a:t>Diagramme de cas d’utilisation </a:t>
            </a:r>
            <a:endParaRPr dirty="0">
              <a:effectLst>
                <a:outerShdw blurRad="50800" dist="38100" dir="8100000" algn="tr" rotWithShape="0">
                  <a:prstClr val="black">
                    <a:alpha val="40000"/>
                  </a:prstClr>
                </a:outerShdw>
              </a:effectLst>
            </a:endParaRPr>
          </a:p>
        </p:txBody>
      </p:sp>
      <p:pic>
        <p:nvPicPr>
          <p:cNvPr id="4" name="Image 3">
            <a:extLst>
              <a:ext uri="{FF2B5EF4-FFF2-40B4-BE49-F238E27FC236}">
                <a16:creationId xmlns:a16="http://schemas.microsoft.com/office/drawing/2014/main" id="{D0EACC40-A881-33B4-7C55-72F28E6A6D44}"/>
              </a:ext>
            </a:extLst>
          </p:cNvPr>
          <p:cNvPicPr>
            <a:picLocks noChangeAspect="1"/>
          </p:cNvPicPr>
          <p:nvPr/>
        </p:nvPicPr>
        <p:blipFill>
          <a:blip r:embed="rId3"/>
          <a:stretch>
            <a:fillRect/>
          </a:stretch>
        </p:blipFill>
        <p:spPr>
          <a:xfrm>
            <a:off x="770818" y="859029"/>
            <a:ext cx="7549466" cy="3567178"/>
          </a:xfrm>
          <a:prstGeom prst="rect">
            <a:avLst/>
          </a:prstGeom>
        </p:spPr>
      </p:pic>
      <p:sp>
        <p:nvSpPr>
          <p:cNvPr id="5" name="Google Shape;516;p62">
            <a:extLst>
              <a:ext uri="{FF2B5EF4-FFF2-40B4-BE49-F238E27FC236}">
                <a16:creationId xmlns:a16="http://schemas.microsoft.com/office/drawing/2014/main" id="{2AE3E62F-A0FF-3C6A-4BE6-BC09AC471763}"/>
              </a:ext>
            </a:extLst>
          </p:cNvPr>
          <p:cNvSpPr txBox="1">
            <a:spLocks/>
          </p:cNvSpPr>
          <p:nvPr/>
        </p:nvSpPr>
        <p:spPr>
          <a:xfrm>
            <a:off x="8332800" y="316951"/>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38100" lvl="0" indent="-342900" algn="ctr"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 sz="2400" dirty="0">
                <a:effectLst>
                  <a:outerShdw blurRad="50800" dist="38100" dir="8100000" algn="tr" rotWithShape="0">
                    <a:prstClr val="black">
                      <a:alpha val="40000"/>
                    </a:prstClr>
                  </a:outerShdw>
                </a:effectLst>
                <a:latin typeface="Vidaloka" panose="020B0604020202020204" charset="0"/>
              </a:rPr>
              <a:t>12</a:t>
            </a:r>
          </a:p>
        </p:txBody>
      </p:sp>
    </p:spTree>
    <p:extLst>
      <p:ext uri="{BB962C8B-B14F-4D97-AF65-F5344CB8AC3E}">
        <p14:creationId xmlns:p14="http://schemas.microsoft.com/office/powerpoint/2010/main" val="3480577489"/>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64">
          <a:extLst>
            <a:ext uri="{FF2B5EF4-FFF2-40B4-BE49-F238E27FC236}">
              <a16:creationId xmlns:a16="http://schemas.microsoft.com/office/drawing/2014/main" id="{A3FDAB52-235D-1CF6-33B0-033F5F5F9D07}"/>
            </a:ext>
          </a:extLst>
        </p:cNvPr>
        <p:cNvGrpSpPr/>
        <p:nvPr/>
      </p:nvGrpSpPr>
      <p:grpSpPr>
        <a:xfrm>
          <a:off x="0" y="0"/>
          <a:ext cx="0" cy="0"/>
          <a:chOff x="0" y="0"/>
          <a:chExt cx="0" cy="0"/>
        </a:xfrm>
      </p:grpSpPr>
      <p:sp>
        <p:nvSpPr>
          <p:cNvPr id="1165" name="Google Shape;1165;p100">
            <a:extLst>
              <a:ext uri="{FF2B5EF4-FFF2-40B4-BE49-F238E27FC236}">
                <a16:creationId xmlns:a16="http://schemas.microsoft.com/office/drawing/2014/main" id="{008BE7AD-0A0C-9C24-C90F-63C3FABEB293}"/>
              </a:ext>
            </a:extLst>
          </p:cNvPr>
          <p:cNvSpPr txBox="1">
            <a:spLocks noGrp="1"/>
          </p:cNvSpPr>
          <p:nvPr>
            <p:ph type="title"/>
          </p:nvPr>
        </p:nvSpPr>
        <p:spPr>
          <a:xfrm>
            <a:off x="752800" y="894640"/>
            <a:ext cx="6416095" cy="3354220"/>
          </a:xfrm>
          <a:prstGeom prst="rect">
            <a:avLst/>
          </a:prstGeom>
        </p:spPr>
        <p:txBody>
          <a:bodyPr spcFirstLastPara="1" wrap="square" lIns="91425" tIns="91425" rIns="91425" bIns="91425" anchor="t" anchorCtr="0">
            <a:noAutofit/>
          </a:bodyPr>
          <a:lstStyle/>
          <a:p>
            <a:pPr lvl="0"/>
            <a:r>
              <a:rPr lang="fr-FR" sz="6600" dirty="0">
                <a:effectLst>
                  <a:outerShdw blurRad="50800" dist="38100" dir="8100000" algn="tr" rotWithShape="0">
                    <a:prstClr val="black">
                      <a:alpha val="40000"/>
                    </a:prstClr>
                  </a:outerShdw>
                </a:effectLst>
              </a:rPr>
              <a:t>Modélisation structurelle de l’application</a:t>
            </a:r>
            <a:endParaRPr sz="6600" dirty="0">
              <a:effectLst>
                <a:outerShdw blurRad="50800" dist="38100" dir="8100000" algn="tr" rotWithShape="0">
                  <a:prstClr val="black">
                    <a:alpha val="40000"/>
                  </a:prstClr>
                </a:outerShdw>
              </a:effectLst>
            </a:endParaRPr>
          </a:p>
        </p:txBody>
      </p:sp>
      <p:sp>
        <p:nvSpPr>
          <p:cNvPr id="2" name="Google Shape;516;p62">
            <a:extLst>
              <a:ext uri="{FF2B5EF4-FFF2-40B4-BE49-F238E27FC236}">
                <a16:creationId xmlns:a16="http://schemas.microsoft.com/office/drawing/2014/main" id="{9CD75ABA-94DC-10BE-A897-D677F34B2F2E}"/>
              </a:ext>
            </a:extLst>
          </p:cNvPr>
          <p:cNvSpPr txBox="1">
            <a:spLocks/>
          </p:cNvSpPr>
          <p:nvPr/>
        </p:nvSpPr>
        <p:spPr>
          <a:xfrm>
            <a:off x="8332800" y="316951"/>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38100" lvl="0" indent="-342900" algn="ctr"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 sz="2400" dirty="0">
                <a:effectLst>
                  <a:outerShdw blurRad="50800" dist="38100" dir="8100000" algn="tr" rotWithShape="0">
                    <a:prstClr val="black">
                      <a:alpha val="40000"/>
                    </a:prstClr>
                  </a:outerShdw>
                </a:effectLst>
                <a:latin typeface="Vidaloka" panose="020B0604020202020204" charset="0"/>
              </a:rPr>
              <a:t>13</a:t>
            </a:r>
          </a:p>
        </p:txBody>
      </p:sp>
    </p:spTree>
    <p:extLst>
      <p:ext uri="{BB962C8B-B14F-4D97-AF65-F5344CB8AC3E}">
        <p14:creationId xmlns:p14="http://schemas.microsoft.com/office/powerpoint/2010/main" val="1837212855"/>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5">
          <a:extLst>
            <a:ext uri="{FF2B5EF4-FFF2-40B4-BE49-F238E27FC236}">
              <a16:creationId xmlns:a16="http://schemas.microsoft.com/office/drawing/2014/main" id="{9410DB3C-EE43-2440-3AFB-8001D4308DF4}"/>
            </a:ext>
          </a:extLst>
        </p:cNvPr>
        <p:cNvGrpSpPr/>
        <p:nvPr/>
      </p:nvGrpSpPr>
      <p:grpSpPr>
        <a:xfrm>
          <a:off x="0" y="0"/>
          <a:ext cx="0" cy="0"/>
          <a:chOff x="0" y="0"/>
          <a:chExt cx="0" cy="0"/>
        </a:xfrm>
      </p:grpSpPr>
      <p:sp>
        <p:nvSpPr>
          <p:cNvPr id="696" name="Google Shape;696;p80">
            <a:extLst>
              <a:ext uri="{FF2B5EF4-FFF2-40B4-BE49-F238E27FC236}">
                <a16:creationId xmlns:a16="http://schemas.microsoft.com/office/drawing/2014/main" id="{BDDD159D-781B-4D58-99FE-69D1E9A86C90}"/>
              </a:ext>
            </a:extLst>
          </p:cNvPr>
          <p:cNvSpPr txBox="1">
            <a:spLocks noGrp="1"/>
          </p:cNvSpPr>
          <p:nvPr>
            <p:ph type="title"/>
          </p:nvPr>
        </p:nvSpPr>
        <p:spPr>
          <a:xfrm>
            <a:off x="713250" y="158674"/>
            <a:ext cx="7717500" cy="572700"/>
          </a:xfrm>
          <a:prstGeom prst="rect">
            <a:avLst/>
          </a:prstGeom>
        </p:spPr>
        <p:txBody>
          <a:bodyPr spcFirstLastPara="1" wrap="square" lIns="91425" tIns="91425" rIns="91425" bIns="91425" anchor="t" anchorCtr="0">
            <a:noAutofit/>
          </a:bodyPr>
          <a:lstStyle/>
          <a:p>
            <a:pPr lvl="0"/>
            <a:r>
              <a:rPr lang="fr-FR" dirty="0">
                <a:effectLst>
                  <a:outerShdw blurRad="50800" dist="38100" dir="8100000" algn="tr" rotWithShape="0">
                    <a:prstClr val="black">
                      <a:alpha val="40000"/>
                    </a:prstClr>
                  </a:outerShdw>
                </a:effectLst>
              </a:rPr>
              <a:t>Diagramme de classes</a:t>
            </a:r>
            <a:endParaRPr dirty="0">
              <a:effectLst>
                <a:outerShdw blurRad="50800" dist="38100" dir="8100000" algn="tr" rotWithShape="0">
                  <a:prstClr val="black">
                    <a:alpha val="40000"/>
                  </a:prstClr>
                </a:outerShdw>
              </a:effectLst>
            </a:endParaRPr>
          </a:p>
        </p:txBody>
      </p:sp>
      <p:pic>
        <p:nvPicPr>
          <p:cNvPr id="2" name="Image 1">
            <a:extLst>
              <a:ext uri="{FF2B5EF4-FFF2-40B4-BE49-F238E27FC236}">
                <a16:creationId xmlns:a16="http://schemas.microsoft.com/office/drawing/2014/main" id="{241FBE58-4138-E7A8-732E-3189D636B8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440" y="731374"/>
            <a:ext cx="7437120" cy="4064638"/>
          </a:xfrm>
          <a:prstGeom prst="rect">
            <a:avLst/>
          </a:prstGeom>
          <a:ln w="38100">
            <a:solidFill>
              <a:schemeClr val="accent2"/>
            </a:solidFill>
          </a:ln>
        </p:spPr>
      </p:pic>
      <p:sp>
        <p:nvSpPr>
          <p:cNvPr id="3" name="Google Shape;516;p62">
            <a:extLst>
              <a:ext uri="{FF2B5EF4-FFF2-40B4-BE49-F238E27FC236}">
                <a16:creationId xmlns:a16="http://schemas.microsoft.com/office/drawing/2014/main" id="{73D41EB7-EA29-299C-4272-FC7620A9A3B7}"/>
              </a:ext>
            </a:extLst>
          </p:cNvPr>
          <p:cNvSpPr txBox="1">
            <a:spLocks/>
          </p:cNvSpPr>
          <p:nvPr/>
        </p:nvSpPr>
        <p:spPr>
          <a:xfrm>
            <a:off x="8332800" y="316951"/>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38100" lvl="0" indent="-342900" algn="ctr"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 sz="2400" dirty="0">
                <a:effectLst>
                  <a:outerShdw blurRad="50800" dist="38100" dir="8100000" algn="tr" rotWithShape="0">
                    <a:prstClr val="black">
                      <a:alpha val="40000"/>
                    </a:prstClr>
                  </a:outerShdw>
                </a:effectLst>
                <a:latin typeface="Vidaloka" panose="020B0604020202020204" charset="0"/>
              </a:rPr>
              <a:t>14</a:t>
            </a:r>
          </a:p>
        </p:txBody>
      </p:sp>
    </p:spTree>
    <p:extLst>
      <p:ext uri="{BB962C8B-B14F-4D97-AF65-F5344CB8AC3E}">
        <p14:creationId xmlns:p14="http://schemas.microsoft.com/office/powerpoint/2010/main" val="1812793486"/>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78">
          <a:extLst>
            <a:ext uri="{FF2B5EF4-FFF2-40B4-BE49-F238E27FC236}">
              <a16:creationId xmlns:a16="http://schemas.microsoft.com/office/drawing/2014/main" id="{DC3B1120-0C41-EC3D-54BE-5B5C10B324C7}"/>
            </a:ext>
          </a:extLst>
        </p:cNvPr>
        <p:cNvGrpSpPr/>
        <p:nvPr/>
      </p:nvGrpSpPr>
      <p:grpSpPr>
        <a:xfrm>
          <a:off x="0" y="0"/>
          <a:ext cx="0" cy="0"/>
          <a:chOff x="0" y="0"/>
          <a:chExt cx="0" cy="0"/>
        </a:xfrm>
      </p:grpSpPr>
      <p:sp>
        <p:nvSpPr>
          <p:cNvPr id="579" name="Google Shape;579;p70">
            <a:extLst>
              <a:ext uri="{FF2B5EF4-FFF2-40B4-BE49-F238E27FC236}">
                <a16:creationId xmlns:a16="http://schemas.microsoft.com/office/drawing/2014/main" id="{F4A23122-71AB-F0E5-F432-CC8DA10CBB12}"/>
              </a:ext>
            </a:extLst>
          </p:cNvPr>
          <p:cNvSpPr txBox="1">
            <a:spLocks noGrp="1"/>
          </p:cNvSpPr>
          <p:nvPr>
            <p:ph type="title"/>
          </p:nvPr>
        </p:nvSpPr>
        <p:spPr>
          <a:xfrm>
            <a:off x="950976" y="2511803"/>
            <a:ext cx="4441849" cy="805800"/>
          </a:xfrm>
          <a:prstGeom prst="rect">
            <a:avLst/>
          </a:prstGeom>
        </p:spPr>
        <p:txBody>
          <a:bodyPr spcFirstLastPara="1" wrap="square" lIns="91425" tIns="91425" rIns="91425" bIns="91425" anchor="t" anchorCtr="0">
            <a:noAutofit/>
          </a:bodyPr>
          <a:lstStyle/>
          <a:p>
            <a:pPr lvl="0">
              <a:buClr>
                <a:schemeClr val="dk1"/>
              </a:buClr>
              <a:buSzPts val="1100"/>
            </a:pPr>
            <a:r>
              <a:rPr lang="en" dirty="0">
                <a:effectLst>
                  <a:outerShdw blurRad="50800" dist="38100" dir="8100000" algn="tr" rotWithShape="0">
                    <a:prstClr val="black">
                      <a:alpha val="40000"/>
                    </a:prstClr>
                  </a:outerShdw>
                </a:effectLst>
              </a:rPr>
              <a:t>Réalisation</a:t>
            </a:r>
            <a:endParaRPr dirty="0">
              <a:effectLst>
                <a:outerShdw blurRad="50800" dist="38100" dir="8100000" algn="tr" rotWithShape="0">
                  <a:prstClr val="black">
                    <a:alpha val="40000"/>
                  </a:prstClr>
                </a:outerShdw>
              </a:effectLst>
            </a:endParaRPr>
          </a:p>
        </p:txBody>
      </p:sp>
      <p:sp>
        <p:nvSpPr>
          <p:cNvPr id="580" name="Google Shape;580;p70">
            <a:extLst>
              <a:ext uri="{FF2B5EF4-FFF2-40B4-BE49-F238E27FC236}">
                <a16:creationId xmlns:a16="http://schemas.microsoft.com/office/drawing/2014/main" id="{6EAE22F4-E772-DCC3-CD0D-52DD90AE023B}"/>
              </a:ext>
            </a:extLst>
          </p:cNvPr>
          <p:cNvSpPr txBox="1">
            <a:spLocks noGrp="1"/>
          </p:cNvSpPr>
          <p:nvPr>
            <p:ph type="title" idx="2"/>
          </p:nvPr>
        </p:nvSpPr>
        <p:spPr>
          <a:xfrm>
            <a:off x="3741925" y="1484693"/>
            <a:ext cx="1650900" cy="97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effectLst>
                  <a:outerShdw blurRad="50800" dist="38100" dir="8100000" algn="tr" rotWithShape="0">
                    <a:prstClr val="black">
                      <a:alpha val="40000"/>
                    </a:prstClr>
                  </a:outerShdw>
                </a:effectLst>
              </a:rPr>
              <a:t>05</a:t>
            </a:r>
            <a:endParaRPr dirty="0">
              <a:effectLst>
                <a:outerShdw blurRad="50800" dist="38100" dir="8100000" algn="tr" rotWithShape="0">
                  <a:prstClr val="black">
                    <a:alpha val="40000"/>
                  </a:prstClr>
                </a:outerShdw>
              </a:effectLst>
            </a:endParaRPr>
          </a:p>
        </p:txBody>
      </p:sp>
      <p:pic>
        <p:nvPicPr>
          <p:cNvPr id="582" name="Google Shape;582;p70">
            <a:extLst>
              <a:ext uri="{FF2B5EF4-FFF2-40B4-BE49-F238E27FC236}">
                <a16:creationId xmlns:a16="http://schemas.microsoft.com/office/drawing/2014/main" id="{6B756E23-F0C3-877E-7A8D-5F18D56B382B}"/>
              </a:ext>
            </a:extLst>
          </p:cNvPr>
          <p:cNvPicPr preferRelativeResize="0"/>
          <p:nvPr/>
        </p:nvPicPr>
        <p:blipFill rotWithShape="1">
          <a:blip r:embed="rId3">
            <a:alphaModFix/>
          </a:blip>
          <a:srcRect l="26783" r="6921"/>
          <a:stretch/>
        </p:blipFill>
        <p:spPr>
          <a:xfrm>
            <a:off x="5774975" y="1294350"/>
            <a:ext cx="2537400" cy="2554800"/>
          </a:xfrm>
          <a:prstGeom prst="rect">
            <a:avLst/>
          </a:prstGeom>
          <a:noFill/>
          <a:ln w="28575" cap="flat" cmpd="sng">
            <a:solidFill>
              <a:schemeClr val="accent1"/>
            </a:solidFill>
            <a:prstDash val="solid"/>
            <a:round/>
            <a:headEnd type="none" w="sm" len="sm"/>
            <a:tailEnd type="none" w="sm" len="sm"/>
          </a:ln>
          <a:effectLst>
            <a:outerShdw blurRad="50800" dist="38100" dir="8100000" algn="tr" rotWithShape="0">
              <a:prstClr val="black">
                <a:alpha val="40000"/>
              </a:prstClr>
            </a:outerShdw>
          </a:effectLst>
        </p:spPr>
      </p:pic>
      <p:sp>
        <p:nvSpPr>
          <p:cNvPr id="2" name="Google Shape;516;p62">
            <a:extLst>
              <a:ext uri="{FF2B5EF4-FFF2-40B4-BE49-F238E27FC236}">
                <a16:creationId xmlns:a16="http://schemas.microsoft.com/office/drawing/2014/main" id="{2832A321-A557-DC0B-E5B0-0D2CABAA0E59}"/>
              </a:ext>
            </a:extLst>
          </p:cNvPr>
          <p:cNvSpPr txBox="1">
            <a:spLocks/>
          </p:cNvSpPr>
          <p:nvPr/>
        </p:nvSpPr>
        <p:spPr>
          <a:xfrm>
            <a:off x="8491497" y="264052"/>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38100" lvl="0" indent="-342900" algn="ctr"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 sz="2400" dirty="0">
                <a:effectLst>
                  <a:outerShdw blurRad="50800" dist="38100" dir="8100000" algn="tr" rotWithShape="0">
                    <a:prstClr val="black">
                      <a:alpha val="40000"/>
                    </a:prstClr>
                  </a:outerShdw>
                </a:effectLst>
                <a:latin typeface="Vidaloka" panose="020B0604020202020204" charset="0"/>
              </a:rPr>
              <a:t>15</a:t>
            </a:r>
          </a:p>
        </p:txBody>
      </p:sp>
    </p:spTree>
    <p:extLst>
      <p:ext uri="{BB962C8B-B14F-4D97-AF65-F5344CB8AC3E}">
        <p14:creationId xmlns:p14="http://schemas.microsoft.com/office/powerpoint/2010/main" val="2582211828"/>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64">
          <a:extLst>
            <a:ext uri="{FF2B5EF4-FFF2-40B4-BE49-F238E27FC236}">
              <a16:creationId xmlns:a16="http://schemas.microsoft.com/office/drawing/2014/main" id="{772D6930-5A1C-3455-6B0C-CE94FB2FBF00}"/>
            </a:ext>
          </a:extLst>
        </p:cNvPr>
        <p:cNvGrpSpPr/>
        <p:nvPr/>
      </p:nvGrpSpPr>
      <p:grpSpPr>
        <a:xfrm>
          <a:off x="0" y="0"/>
          <a:ext cx="0" cy="0"/>
          <a:chOff x="0" y="0"/>
          <a:chExt cx="0" cy="0"/>
        </a:xfrm>
      </p:grpSpPr>
      <p:sp>
        <p:nvSpPr>
          <p:cNvPr id="1165" name="Google Shape;1165;p100">
            <a:extLst>
              <a:ext uri="{FF2B5EF4-FFF2-40B4-BE49-F238E27FC236}">
                <a16:creationId xmlns:a16="http://schemas.microsoft.com/office/drawing/2014/main" id="{96CA7A7F-B203-CC1A-E346-5E6727098569}"/>
              </a:ext>
            </a:extLst>
          </p:cNvPr>
          <p:cNvSpPr txBox="1">
            <a:spLocks noGrp="1"/>
          </p:cNvSpPr>
          <p:nvPr>
            <p:ph type="title"/>
          </p:nvPr>
        </p:nvSpPr>
        <p:spPr>
          <a:xfrm>
            <a:off x="752800" y="894640"/>
            <a:ext cx="6806240" cy="3354220"/>
          </a:xfrm>
          <a:prstGeom prst="rect">
            <a:avLst/>
          </a:prstGeom>
        </p:spPr>
        <p:txBody>
          <a:bodyPr spcFirstLastPara="1" wrap="square" lIns="91425" tIns="91425" rIns="91425" bIns="91425" anchor="t" anchorCtr="0">
            <a:noAutofit/>
          </a:bodyPr>
          <a:lstStyle/>
          <a:p>
            <a:pPr lvl="0">
              <a:lnSpc>
                <a:spcPct val="150000"/>
              </a:lnSpc>
            </a:pPr>
            <a:r>
              <a:rPr lang="fr-FR" sz="6600" dirty="0">
                <a:effectLst>
                  <a:outerShdw blurRad="50800" dist="38100" dir="8100000" algn="tr" rotWithShape="0">
                    <a:prstClr val="black">
                      <a:alpha val="40000"/>
                    </a:prstClr>
                  </a:outerShdw>
                </a:effectLst>
              </a:rPr>
              <a:t>Environnement de développement</a:t>
            </a:r>
            <a:endParaRPr lang="fr-TN" sz="6600" dirty="0">
              <a:effectLst>
                <a:outerShdw blurRad="50800" dist="38100" dir="8100000" algn="tr" rotWithShape="0">
                  <a:prstClr val="black">
                    <a:alpha val="40000"/>
                  </a:prstClr>
                </a:outerShdw>
              </a:effectLst>
            </a:endParaRPr>
          </a:p>
        </p:txBody>
      </p:sp>
      <p:sp>
        <p:nvSpPr>
          <p:cNvPr id="2" name="Google Shape;516;p62">
            <a:extLst>
              <a:ext uri="{FF2B5EF4-FFF2-40B4-BE49-F238E27FC236}">
                <a16:creationId xmlns:a16="http://schemas.microsoft.com/office/drawing/2014/main" id="{2FB2453C-CFA4-8827-2252-EC5A8B696197}"/>
              </a:ext>
            </a:extLst>
          </p:cNvPr>
          <p:cNvSpPr txBox="1">
            <a:spLocks/>
          </p:cNvSpPr>
          <p:nvPr/>
        </p:nvSpPr>
        <p:spPr>
          <a:xfrm>
            <a:off x="8332800" y="316951"/>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38100" lvl="0" indent="-342900" algn="ctr"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 sz="2400" dirty="0">
                <a:effectLst>
                  <a:outerShdw blurRad="50800" dist="38100" dir="8100000" algn="tr" rotWithShape="0">
                    <a:prstClr val="black">
                      <a:alpha val="40000"/>
                    </a:prstClr>
                  </a:outerShdw>
                </a:effectLst>
                <a:latin typeface="Vidaloka" panose="020B0604020202020204" charset="0"/>
              </a:rPr>
              <a:t>16</a:t>
            </a:r>
          </a:p>
        </p:txBody>
      </p:sp>
    </p:spTree>
    <p:extLst>
      <p:ext uri="{BB962C8B-B14F-4D97-AF65-F5344CB8AC3E}">
        <p14:creationId xmlns:p14="http://schemas.microsoft.com/office/powerpoint/2010/main" val="1714762009"/>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44"/>
        <p:cNvGrpSpPr/>
        <p:nvPr/>
      </p:nvGrpSpPr>
      <p:grpSpPr>
        <a:xfrm>
          <a:off x="0" y="0"/>
          <a:ext cx="0" cy="0"/>
          <a:chOff x="0" y="0"/>
          <a:chExt cx="0" cy="0"/>
        </a:xfrm>
      </p:grpSpPr>
      <p:sp>
        <p:nvSpPr>
          <p:cNvPr id="1145" name="Google Shape;1145;p98"/>
          <p:cNvSpPr txBox="1">
            <a:spLocks noGrp="1"/>
          </p:cNvSpPr>
          <p:nvPr>
            <p:ph type="subTitle" idx="1"/>
          </p:nvPr>
        </p:nvSpPr>
        <p:spPr>
          <a:xfrm>
            <a:off x="3161028" y="1415074"/>
            <a:ext cx="2316000" cy="437700"/>
          </a:xfrm>
          <a:prstGeom prst="rect">
            <a:avLst/>
          </a:prstGeom>
        </p:spPr>
        <p:txBody>
          <a:bodyPr spcFirstLastPara="1" wrap="square" lIns="91425" tIns="91425" rIns="91425" bIns="91425" anchor="t" anchorCtr="0">
            <a:noAutofit/>
          </a:bodyPr>
          <a:lstStyle/>
          <a:p>
            <a:pPr marL="0" lvl="0" indent="0"/>
            <a:r>
              <a:rPr lang="fr-FR" dirty="0">
                <a:effectLst>
                  <a:outerShdw blurRad="50800" dist="38100" dir="8100000" algn="tr" rotWithShape="0">
                    <a:prstClr val="black">
                      <a:alpha val="40000"/>
                    </a:prstClr>
                  </a:outerShdw>
                </a:effectLst>
              </a:rPr>
              <a:t>CPU</a:t>
            </a:r>
            <a:endParaRPr dirty="0">
              <a:effectLst>
                <a:outerShdw blurRad="50800" dist="38100" dir="8100000" algn="tr" rotWithShape="0">
                  <a:prstClr val="black">
                    <a:alpha val="40000"/>
                  </a:prstClr>
                </a:outerShdw>
              </a:effectLst>
            </a:endParaRPr>
          </a:p>
        </p:txBody>
      </p:sp>
      <p:sp>
        <p:nvSpPr>
          <p:cNvPr id="1146" name="Google Shape;1146;p98"/>
          <p:cNvSpPr txBox="1">
            <a:spLocks noGrp="1"/>
          </p:cNvSpPr>
          <p:nvPr>
            <p:ph type="subTitle" idx="2"/>
          </p:nvPr>
        </p:nvSpPr>
        <p:spPr>
          <a:xfrm>
            <a:off x="3033553" y="1813180"/>
            <a:ext cx="2570950" cy="1105653"/>
          </a:xfrm>
          <a:prstGeom prst="rect">
            <a:avLst/>
          </a:prstGeom>
        </p:spPr>
        <p:txBody>
          <a:bodyPr spcFirstLastPara="1" wrap="square" lIns="91425" tIns="91425" rIns="91425" bIns="91425" anchor="t" anchorCtr="0">
            <a:noAutofit/>
          </a:bodyPr>
          <a:lstStyle/>
          <a:p>
            <a:pPr marL="0" lvl="0" indent="0">
              <a:buSzPts val="1100"/>
            </a:pPr>
            <a:r>
              <a:rPr lang="fr-FR" dirty="0">
                <a:effectLst>
                  <a:outerShdw blurRad="50800" dist="38100" dir="8100000" algn="tr" rotWithShape="0">
                    <a:prstClr val="black">
                      <a:alpha val="40000"/>
                    </a:prstClr>
                  </a:outerShdw>
                </a:effectLst>
              </a:rPr>
              <a:t>Intel </a:t>
            </a:r>
            <a:r>
              <a:rPr lang="fr-FR" dirty="0" err="1">
                <a:effectLst>
                  <a:outerShdw blurRad="50800" dist="38100" dir="8100000" algn="tr" rotWithShape="0">
                    <a:prstClr val="black">
                      <a:alpha val="40000"/>
                    </a:prstClr>
                  </a:outerShdw>
                </a:effectLst>
              </a:rPr>
              <a:t>Core</a:t>
            </a:r>
            <a:r>
              <a:rPr lang="fr-FR" dirty="0">
                <a:effectLst>
                  <a:outerShdw blurRad="50800" dist="38100" dir="8100000" algn="tr" rotWithShape="0">
                    <a:prstClr val="black">
                      <a:alpha val="40000"/>
                    </a:prstClr>
                  </a:outerShdw>
                </a:effectLst>
              </a:rPr>
              <a:t> i5-13450HX </a:t>
            </a:r>
          </a:p>
          <a:p>
            <a:pPr marL="0" lvl="0" indent="0">
              <a:buSzPts val="1100"/>
            </a:pPr>
            <a:r>
              <a:rPr lang="fr-FR" dirty="0">
                <a:effectLst>
                  <a:outerShdw blurRad="50800" dist="38100" dir="8100000" algn="tr" rotWithShape="0">
                    <a:prstClr val="black">
                      <a:alpha val="40000"/>
                    </a:prstClr>
                  </a:outerShdw>
                </a:effectLst>
              </a:rPr>
              <a:t>(Up to 4.60 GHz, 20 Mo de mémoire cache, </a:t>
            </a:r>
          </a:p>
          <a:p>
            <a:pPr marL="0" lvl="0" indent="0">
              <a:buSzPts val="1100"/>
            </a:pPr>
            <a:r>
              <a:rPr lang="fr-FR" dirty="0">
                <a:effectLst>
                  <a:outerShdw blurRad="50800" dist="38100" dir="8100000" algn="tr" rotWithShape="0">
                    <a:prstClr val="black">
                      <a:alpha val="40000"/>
                    </a:prstClr>
                  </a:outerShdw>
                </a:effectLst>
              </a:rPr>
              <a:t>10-Cores)</a:t>
            </a:r>
            <a:endParaRPr dirty="0">
              <a:effectLst>
                <a:outerShdw blurRad="50800" dist="38100" dir="8100000" algn="tr" rotWithShape="0">
                  <a:prstClr val="black">
                    <a:alpha val="40000"/>
                  </a:prstClr>
                </a:outerShdw>
              </a:effectLst>
            </a:endParaRPr>
          </a:p>
        </p:txBody>
      </p:sp>
      <p:sp>
        <p:nvSpPr>
          <p:cNvPr id="1147" name="Google Shape;1147;p98"/>
          <p:cNvSpPr txBox="1">
            <a:spLocks noGrp="1"/>
          </p:cNvSpPr>
          <p:nvPr>
            <p:ph type="subTitle" idx="3"/>
          </p:nvPr>
        </p:nvSpPr>
        <p:spPr>
          <a:xfrm>
            <a:off x="561162" y="1463713"/>
            <a:ext cx="2316000" cy="437700"/>
          </a:xfrm>
          <a:prstGeom prst="rect">
            <a:avLst/>
          </a:prstGeom>
        </p:spPr>
        <p:txBody>
          <a:bodyPr spcFirstLastPara="1" wrap="square" lIns="91425" tIns="91425" rIns="91425" bIns="91425" anchor="t" anchorCtr="0">
            <a:noAutofit/>
          </a:bodyPr>
          <a:lstStyle/>
          <a:p>
            <a:pPr marL="0" lvl="0" indent="0"/>
            <a:r>
              <a:rPr lang="fr-FR" dirty="0">
                <a:effectLst>
                  <a:outerShdw blurRad="50800" dist="38100" dir="8100000" algn="tr" rotWithShape="0">
                    <a:prstClr val="black">
                      <a:alpha val="40000"/>
                    </a:prstClr>
                  </a:outerShdw>
                </a:effectLst>
              </a:rPr>
              <a:t>Marque</a:t>
            </a:r>
            <a:endParaRPr dirty="0">
              <a:effectLst>
                <a:outerShdw blurRad="50800" dist="38100" dir="8100000" algn="tr" rotWithShape="0">
                  <a:prstClr val="black">
                    <a:alpha val="40000"/>
                  </a:prstClr>
                </a:outerShdw>
              </a:effectLst>
            </a:endParaRPr>
          </a:p>
        </p:txBody>
      </p:sp>
      <p:sp>
        <p:nvSpPr>
          <p:cNvPr id="1148" name="Google Shape;1148;p98"/>
          <p:cNvSpPr txBox="1">
            <a:spLocks noGrp="1"/>
          </p:cNvSpPr>
          <p:nvPr>
            <p:ph type="subTitle" idx="4"/>
          </p:nvPr>
        </p:nvSpPr>
        <p:spPr>
          <a:xfrm>
            <a:off x="705209" y="2128295"/>
            <a:ext cx="2015700" cy="572700"/>
          </a:xfrm>
          <a:prstGeom prst="rect">
            <a:avLst/>
          </a:prstGeom>
        </p:spPr>
        <p:txBody>
          <a:bodyPr spcFirstLastPara="1" wrap="square" lIns="91425" tIns="91425" rIns="91425" bIns="91425" anchor="t" anchorCtr="0">
            <a:noAutofit/>
          </a:bodyPr>
          <a:lstStyle/>
          <a:p>
            <a:pPr marL="0" lvl="0" indent="0">
              <a:buSzPts val="1100"/>
            </a:pPr>
            <a:r>
              <a:rPr lang="fr-FR" dirty="0">
                <a:effectLst>
                  <a:outerShdw blurRad="50800" dist="38100" dir="8100000" algn="tr" rotWithShape="0">
                    <a:prstClr val="black">
                      <a:alpha val="40000"/>
                    </a:prstClr>
                  </a:outerShdw>
                </a:effectLst>
              </a:rPr>
              <a:t>DELL</a:t>
            </a:r>
            <a:endParaRPr dirty="0">
              <a:effectLst>
                <a:outerShdw blurRad="50800" dist="38100" dir="8100000" algn="tr" rotWithShape="0">
                  <a:prstClr val="black">
                    <a:alpha val="40000"/>
                  </a:prstClr>
                </a:outerShdw>
              </a:effectLst>
            </a:endParaRPr>
          </a:p>
        </p:txBody>
      </p:sp>
      <p:sp>
        <p:nvSpPr>
          <p:cNvPr id="1149" name="Google Shape;1149;p98"/>
          <p:cNvSpPr txBox="1">
            <a:spLocks noGrp="1"/>
          </p:cNvSpPr>
          <p:nvPr>
            <p:ph type="subTitle" idx="5"/>
          </p:nvPr>
        </p:nvSpPr>
        <p:spPr>
          <a:xfrm>
            <a:off x="4563449" y="3290727"/>
            <a:ext cx="2316000" cy="437700"/>
          </a:xfrm>
          <a:prstGeom prst="rect">
            <a:avLst/>
          </a:prstGeom>
        </p:spPr>
        <p:txBody>
          <a:bodyPr spcFirstLastPara="1" wrap="square" lIns="91425" tIns="91425" rIns="91425" bIns="91425" anchor="t" anchorCtr="0">
            <a:noAutofit/>
          </a:bodyPr>
          <a:lstStyle/>
          <a:p>
            <a:pPr marL="0" lvl="0" indent="0"/>
            <a:r>
              <a:rPr lang="fr-FR" dirty="0">
                <a:effectLst>
                  <a:outerShdw blurRad="50800" dist="38100" dir="8100000" algn="tr" rotWithShape="0">
                    <a:prstClr val="black">
                      <a:alpha val="40000"/>
                    </a:prstClr>
                  </a:outerShdw>
                </a:effectLst>
              </a:rPr>
              <a:t>Disque dur</a:t>
            </a:r>
            <a:endParaRPr dirty="0">
              <a:effectLst>
                <a:outerShdw blurRad="50800" dist="38100" dir="8100000" algn="tr" rotWithShape="0">
                  <a:prstClr val="black">
                    <a:alpha val="40000"/>
                  </a:prstClr>
                </a:outerShdw>
              </a:effectLst>
            </a:endParaRPr>
          </a:p>
        </p:txBody>
      </p:sp>
      <p:sp>
        <p:nvSpPr>
          <p:cNvPr id="1150" name="Google Shape;1150;p98"/>
          <p:cNvSpPr txBox="1">
            <a:spLocks noGrp="1"/>
          </p:cNvSpPr>
          <p:nvPr>
            <p:ph type="subTitle" idx="6"/>
          </p:nvPr>
        </p:nvSpPr>
        <p:spPr>
          <a:xfrm>
            <a:off x="4761270" y="3728427"/>
            <a:ext cx="2015700" cy="572700"/>
          </a:xfrm>
          <a:prstGeom prst="rect">
            <a:avLst/>
          </a:prstGeom>
        </p:spPr>
        <p:txBody>
          <a:bodyPr spcFirstLastPara="1" wrap="square" lIns="91425" tIns="91425" rIns="91425" bIns="91425" anchor="t" anchorCtr="0">
            <a:noAutofit/>
          </a:bodyPr>
          <a:lstStyle/>
          <a:p>
            <a:pPr marL="0" lvl="0" indent="0">
              <a:buClr>
                <a:schemeClr val="dk1"/>
              </a:buClr>
              <a:buSzPts val="1100"/>
            </a:pPr>
            <a:r>
              <a:rPr lang="fr-FR" dirty="0">
                <a:effectLst>
                  <a:outerShdw blurRad="50800" dist="38100" dir="8100000" algn="tr" rotWithShape="0">
                    <a:prstClr val="black">
                      <a:alpha val="40000"/>
                    </a:prstClr>
                  </a:outerShdw>
                </a:effectLst>
              </a:rPr>
              <a:t>512 GO SSD</a:t>
            </a:r>
            <a:endParaRPr dirty="0">
              <a:effectLst>
                <a:outerShdw blurRad="50800" dist="38100" dir="8100000" algn="tr" rotWithShape="0">
                  <a:prstClr val="black">
                    <a:alpha val="40000"/>
                  </a:prstClr>
                </a:outerShdw>
              </a:effectLst>
            </a:endParaRPr>
          </a:p>
        </p:txBody>
      </p:sp>
      <p:sp>
        <p:nvSpPr>
          <p:cNvPr id="1151" name="Google Shape;1151;p98"/>
          <p:cNvSpPr txBox="1">
            <a:spLocks noGrp="1"/>
          </p:cNvSpPr>
          <p:nvPr>
            <p:ph type="subTitle" idx="7"/>
          </p:nvPr>
        </p:nvSpPr>
        <p:spPr>
          <a:xfrm>
            <a:off x="2129917" y="3290727"/>
            <a:ext cx="2316000" cy="437700"/>
          </a:xfrm>
          <a:prstGeom prst="rect">
            <a:avLst/>
          </a:prstGeom>
        </p:spPr>
        <p:txBody>
          <a:bodyPr spcFirstLastPara="1" wrap="square" lIns="91425" tIns="91425" rIns="91425" bIns="91425" anchor="t" anchorCtr="0">
            <a:noAutofit/>
          </a:bodyPr>
          <a:lstStyle/>
          <a:p>
            <a:pPr marL="0" lvl="0" indent="0"/>
            <a:r>
              <a:rPr lang="fr-FR" dirty="0">
                <a:effectLst>
                  <a:outerShdw blurRad="50800" dist="38100" dir="8100000" algn="tr" rotWithShape="0">
                    <a:prstClr val="black">
                      <a:alpha val="40000"/>
                    </a:prstClr>
                  </a:outerShdw>
                </a:effectLst>
              </a:rPr>
              <a:t>Mémoire vive</a:t>
            </a:r>
            <a:endParaRPr dirty="0">
              <a:effectLst>
                <a:outerShdw blurRad="50800" dist="38100" dir="8100000" algn="tr" rotWithShape="0">
                  <a:prstClr val="black">
                    <a:alpha val="40000"/>
                  </a:prstClr>
                </a:outerShdw>
              </a:effectLst>
            </a:endParaRPr>
          </a:p>
        </p:txBody>
      </p:sp>
      <p:sp>
        <p:nvSpPr>
          <p:cNvPr id="1152" name="Google Shape;1152;p98"/>
          <p:cNvSpPr txBox="1">
            <a:spLocks noGrp="1"/>
          </p:cNvSpPr>
          <p:nvPr>
            <p:ph type="subTitle" idx="8"/>
          </p:nvPr>
        </p:nvSpPr>
        <p:spPr>
          <a:xfrm>
            <a:off x="2280067" y="3761004"/>
            <a:ext cx="2015700" cy="572700"/>
          </a:xfrm>
          <a:prstGeom prst="rect">
            <a:avLst/>
          </a:prstGeom>
        </p:spPr>
        <p:txBody>
          <a:bodyPr spcFirstLastPara="1" wrap="square" lIns="91425" tIns="91425" rIns="91425" bIns="91425" anchor="t" anchorCtr="0">
            <a:noAutofit/>
          </a:bodyPr>
          <a:lstStyle/>
          <a:p>
            <a:pPr marL="0" lvl="0" indent="0">
              <a:buSzPts val="1100"/>
            </a:pPr>
            <a:r>
              <a:rPr lang="fr-FR" dirty="0">
                <a:effectLst>
                  <a:outerShdw blurRad="50800" dist="38100" dir="8100000" algn="tr" rotWithShape="0">
                    <a:prstClr val="black">
                      <a:alpha val="40000"/>
                    </a:prstClr>
                  </a:outerShdw>
                </a:effectLst>
              </a:rPr>
              <a:t>DDR5-4800 MHz</a:t>
            </a:r>
            <a:endParaRPr dirty="0">
              <a:effectLst>
                <a:outerShdw blurRad="50800" dist="38100" dir="8100000" algn="tr" rotWithShape="0">
                  <a:prstClr val="black">
                    <a:alpha val="40000"/>
                  </a:prstClr>
                </a:outerShdw>
              </a:effectLst>
            </a:endParaRPr>
          </a:p>
        </p:txBody>
      </p:sp>
      <p:sp>
        <p:nvSpPr>
          <p:cNvPr id="1153" name="Google Shape;1153;p98"/>
          <p:cNvSpPr txBox="1">
            <a:spLocks noGrp="1"/>
          </p:cNvSpPr>
          <p:nvPr>
            <p:ph type="subTitle" idx="9"/>
          </p:nvPr>
        </p:nvSpPr>
        <p:spPr>
          <a:xfrm>
            <a:off x="5916631" y="1415074"/>
            <a:ext cx="2316000" cy="437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ffectLst>
                  <a:outerShdw blurRad="50800" dist="38100" dir="8100000" algn="tr" rotWithShape="0">
                    <a:prstClr val="black">
                      <a:alpha val="40000"/>
                    </a:prstClr>
                  </a:outerShdw>
                </a:effectLst>
              </a:rPr>
              <a:t>GPU</a:t>
            </a:r>
            <a:endParaRPr dirty="0">
              <a:effectLst>
                <a:outerShdw blurRad="50800" dist="38100" dir="8100000" algn="tr" rotWithShape="0">
                  <a:prstClr val="black">
                    <a:alpha val="40000"/>
                  </a:prstClr>
                </a:outerShdw>
              </a:effectLst>
            </a:endParaRPr>
          </a:p>
        </p:txBody>
      </p:sp>
      <p:sp>
        <p:nvSpPr>
          <p:cNvPr id="1154" name="Google Shape;1154;p98"/>
          <p:cNvSpPr txBox="1">
            <a:spLocks noGrp="1"/>
          </p:cNvSpPr>
          <p:nvPr>
            <p:ph type="subTitle" idx="13"/>
          </p:nvPr>
        </p:nvSpPr>
        <p:spPr>
          <a:xfrm>
            <a:off x="6066781" y="1813180"/>
            <a:ext cx="2015700" cy="1017887"/>
          </a:xfrm>
          <a:prstGeom prst="rect">
            <a:avLst/>
          </a:prstGeom>
        </p:spPr>
        <p:txBody>
          <a:bodyPr spcFirstLastPara="1" wrap="square" lIns="91425" tIns="91425" rIns="91425" bIns="91425" anchor="t" anchorCtr="0">
            <a:noAutofit/>
          </a:bodyPr>
          <a:lstStyle/>
          <a:p>
            <a:pPr marL="0" lvl="0" indent="0">
              <a:buClr>
                <a:schemeClr val="dk1"/>
              </a:buClr>
              <a:buSzPts val="1100"/>
            </a:pPr>
            <a:r>
              <a:rPr lang="fr-FR" dirty="0">
                <a:effectLst>
                  <a:outerShdw blurRad="50800" dist="38100" dir="8100000" algn="tr" rotWithShape="0">
                    <a:prstClr val="black">
                      <a:alpha val="40000"/>
                    </a:prstClr>
                  </a:outerShdw>
                </a:effectLst>
              </a:rPr>
              <a:t>NVIDIA GeForce RTX3050 (6Go de mémoire dédiée GDDR6)</a:t>
            </a:r>
            <a:endParaRPr dirty="0">
              <a:effectLst>
                <a:outerShdw blurRad="50800" dist="38100" dir="8100000" algn="tr" rotWithShape="0">
                  <a:prstClr val="black">
                    <a:alpha val="40000"/>
                  </a:prstClr>
                </a:outerShdw>
              </a:effectLst>
            </a:endParaRPr>
          </a:p>
        </p:txBody>
      </p:sp>
      <p:sp>
        <p:nvSpPr>
          <p:cNvPr id="1155" name="Google Shape;1155;p98"/>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lvl="0"/>
            <a:r>
              <a:rPr lang="fr-FR" dirty="0">
                <a:effectLst>
                  <a:outerShdw blurRad="50800" dist="38100" dir="8100000" algn="tr" rotWithShape="0">
                    <a:prstClr val="black">
                      <a:alpha val="40000"/>
                    </a:prstClr>
                  </a:outerShdw>
                </a:effectLst>
              </a:rPr>
              <a:t>Environnement matérielle</a:t>
            </a:r>
            <a:endParaRPr lang="fr-TN" dirty="0">
              <a:effectLst>
                <a:outerShdw blurRad="50800" dist="38100" dir="8100000" algn="tr" rotWithShape="0">
                  <a:prstClr val="black">
                    <a:alpha val="40000"/>
                  </a:prstClr>
                </a:outerShdw>
              </a:effectLst>
            </a:endParaRPr>
          </a:p>
        </p:txBody>
      </p:sp>
      <p:sp>
        <p:nvSpPr>
          <p:cNvPr id="2" name="Google Shape;516;p62">
            <a:extLst>
              <a:ext uri="{FF2B5EF4-FFF2-40B4-BE49-F238E27FC236}">
                <a16:creationId xmlns:a16="http://schemas.microsoft.com/office/drawing/2014/main" id="{3E0BCBFF-3DA3-1164-FACC-4B7FC8098927}"/>
              </a:ext>
            </a:extLst>
          </p:cNvPr>
          <p:cNvSpPr txBox="1">
            <a:spLocks/>
          </p:cNvSpPr>
          <p:nvPr/>
        </p:nvSpPr>
        <p:spPr>
          <a:xfrm>
            <a:off x="8332800" y="316951"/>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38100" lvl="0" indent="-342900" algn="ctr"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 sz="2400" dirty="0">
                <a:effectLst>
                  <a:outerShdw blurRad="50800" dist="38100" dir="8100000" algn="tr" rotWithShape="0">
                    <a:prstClr val="black">
                      <a:alpha val="40000"/>
                    </a:prstClr>
                  </a:outerShdw>
                </a:effectLst>
                <a:latin typeface="Vidaloka" panose="020B0604020202020204" charset="0"/>
              </a:rPr>
              <a:t>17</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0"/>
                                  </p:stCondLst>
                                  <p:iterate type="lt">
                                    <p:tmPct val="4000"/>
                                  </p:iterate>
                                  <p:childTnLst>
                                    <p:set>
                                      <p:cBhvr override="childStyle">
                                        <p:cTn id="6" dur="500" fill="hold"/>
                                        <p:tgtEl>
                                          <p:spTgt spid="1147">
                                            <p:txEl>
                                              <p:pRg st="0" end="0"/>
                                            </p:txEl>
                                          </p:spTgt>
                                        </p:tgtEl>
                                        <p:attrNameLst>
                                          <p:attrName>style.textDecorationUnderline</p:attrName>
                                        </p:attrNameLst>
                                      </p:cBhvr>
                                      <p:to>
                                        <p:strVal val="true"/>
                                      </p:to>
                                    </p:set>
                                  </p:childTnLst>
                                </p:cTn>
                              </p:par>
                            </p:childTnLst>
                          </p:cTn>
                        </p:par>
                        <p:par>
                          <p:cTn id="7" fill="hold">
                            <p:stCondLst>
                              <p:cond delay="600"/>
                            </p:stCondLst>
                            <p:childTnLst>
                              <p:par>
                                <p:cTn id="8" presetID="18" presetClass="emph" presetSubtype="0" fill="hold" grpId="0" nodeType="afterEffect">
                                  <p:stCondLst>
                                    <p:cond delay="500"/>
                                  </p:stCondLst>
                                  <p:iterate type="lt">
                                    <p:tmPct val="4000"/>
                                  </p:iterate>
                                  <p:childTnLst>
                                    <p:set>
                                      <p:cBhvr override="childStyle">
                                        <p:cTn id="9" dur="500" fill="hold"/>
                                        <p:tgtEl>
                                          <p:spTgt spid="1145">
                                            <p:txEl>
                                              <p:pRg st="0" end="0"/>
                                            </p:txEl>
                                          </p:spTgt>
                                        </p:tgtEl>
                                        <p:attrNameLst>
                                          <p:attrName>style.textDecorationUnderline</p:attrName>
                                        </p:attrNameLst>
                                      </p:cBhvr>
                                      <p:to>
                                        <p:strVal val="true"/>
                                      </p:to>
                                    </p:set>
                                  </p:childTnLst>
                                </p:cTn>
                              </p:par>
                            </p:childTnLst>
                          </p:cTn>
                        </p:par>
                        <p:par>
                          <p:cTn id="10" fill="hold">
                            <p:stCondLst>
                              <p:cond delay="1640"/>
                            </p:stCondLst>
                            <p:childTnLst>
                              <p:par>
                                <p:cTn id="11" presetID="18" presetClass="emph" presetSubtype="0" fill="hold" grpId="0" nodeType="afterEffect">
                                  <p:stCondLst>
                                    <p:cond delay="500"/>
                                  </p:stCondLst>
                                  <p:iterate type="lt">
                                    <p:tmPct val="4000"/>
                                  </p:iterate>
                                  <p:childTnLst>
                                    <p:set>
                                      <p:cBhvr override="childStyle">
                                        <p:cTn id="12" dur="500" fill="hold"/>
                                        <p:tgtEl>
                                          <p:spTgt spid="1153">
                                            <p:txEl>
                                              <p:pRg st="0" end="0"/>
                                            </p:txEl>
                                          </p:spTgt>
                                        </p:tgtEl>
                                        <p:attrNameLst>
                                          <p:attrName>style.textDecorationUnderline</p:attrName>
                                        </p:attrNameLst>
                                      </p:cBhvr>
                                      <p:to>
                                        <p:strVal val="true"/>
                                      </p:to>
                                    </p:set>
                                  </p:childTnLst>
                                </p:cTn>
                              </p:par>
                            </p:childTnLst>
                          </p:cTn>
                        </p:par>
                        <p:par>
                          <p:cTn id="13" fill="hold">
                            <p:stCondLst>
                              <p:cond delay="2680"/>
                            </p:stCondLst>
                            <p:childTnLst>
                              <p:par>
                                <p:cTn id="14" presetID="18" presetClass="emph" presetSubtype="0" fill="hold" grpId="0" nodeType="afterEffect">
                                  <p:stCondLst>
                                    <p:cond delay="500"/>
                                  </p:stCondLst>
                                  <p:iterate type="lt">
                                    <p:tmPct val="4000"/>
                                  </p:iterate>
                                  <p:childTnLst>
                                    <p:set>
                                      <p:cBhvr override="childStyle">
                                        <p:cTn id="15" dur="500" fill="hold"/>
                                        <p:tgtEl>
                                          <p:spTgt spid="1151">
                                            <p:txEl>
                                              <p:pRg st="0" end="0"/>
                                            </p:txEl>
                                          </p:spTgt>
                                        </p:tgtEl>
                                        <p:attrNameLst>
                                          <p:attrName>style.textDecorationUnderline</p:attrName>
                                        </p:attrNameLst>
                                      </p:cBhvr>
                                      <p:to>
                                        <p:strVal val="true"/>
                                      </p:to>
                                    </p:set>
                                  </p:childTnLst>
                                </p:cTn>
                              </p:par>
                            </p:childTnLst>
                          </p:cTn>
                        </p:par>
                        <p:par>
                          <p:cTn id="16" fill="hold">
                            <p:stCondLst>
                              <p:cond delay="3880"/>
                            </p:stCondLst>
                            <p:childTnLst>
                              <p:par>
                                <p:cTn id="17" presetID="18" presetClass="emph" presetSubtype="0" fill="hold" grpId="0" nodeType="afterEffect">
                                  <p:stCondLst>
                                    <p:cond delay="500"/>
                                  </p:stCondLst>
                                  <p:iterate type="lt">
                                    <p:tmPct val="4000"/>
                                  </p:iterate>
                                  <p:childTnLst>
                                    <p:set>
                                      <p:cBhvr override="childStyle">
                                        <p:cTn id="18" dur="500" fill="hold"/>
                                        <p:tgtEl>
                                          <p:spTgt spid="1149">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5" grpId="0" build="p"/>
      <p:bldP spid="1147" grpId="0" build="p"/>
      <p:bldP spid="1149" grpId="0" build="p"/>
      <p:bldP spid="1151" grpId="0" build="p"/>
      <p:bldP spid="115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sp>
        <p:nvSpPr>
          <p:cNvPr id="905" name="Google Shape;905;p90"/>
          <p:cNvSpPr txBox="1">
            <a:spLocks noGrp="1"/>
          </p:cNvSpPr>
          <p:nvPr>
            <p:ph type="subTitle" idx="1"/>
          </p:nvPr>
        </p:nvSpPr>
        <p:spPr>
          <a:xfrm>
            <a:off x="3509000" y="16938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ffectLst>
                  <a:outerShdw blurRad="50800" dist="38100" dir="8100000" algn="tr" rotWithShape="0">
                    <a:prstClr val="black">
                      <a:alpha val="40000"/>
                    </a:prstClr>
                  </a:outerShdw>
                </a:effectLst>
              </a:rPr>
              <a:t>PostgreSQL</a:t>
            </a:r>
            <a:endParaRPr dirty="0">
              <a:effectLst>
                <a:outerShdw blurRad="50800" dist="38100" dir="8100000" algn="tr" rotWithShape="0">
                  <a:prstClr val="black">
                    <a:alpha val="40000"/>
                  </a:prstClr>
                </a:outerShdw>
              </a:effectLst>
            </a:endParaRPr>
          </a:p>
        </p:txBody>
      </p:sp>
      <p:sp>
        <p:nvSpPr>
          <p:cNvPr id="906" name="Google Shape;906;p90"/>
          <p:cNvSpPr txBox="1">
            <a:spLocks noGrp="1"/>
          </p:cNvSpPr>
          <p:nvPr>
            <p:ph type="subTitle" idx="2"/>
          </p:nvPr>
        </p:nvSpPr>
        <p:spPr>
          <a:xfrm>
            <a:off x="3509000" y="2110049"/>
            <a:ext cx="2126100" cy="572700"/>
          </a:xfrm>
          <a:prstGeom prst="rect">
            <a:avLst/>
          </a:prstGeom>
        </p:spPr>
        <p:txBody>
          <a:bodyPr spcFirstLastPara="1" wrap="square" lIns="91425" tIns="91425" rIns="91425" bIns="91425" anchor="t" anchorCtr="0">
            <a:noAutofit/>
          </a:bodyPr>
          <a:lstStyle/>
          <a:p>
            <a:pPr marL="0" lvl="0" indent="0"/>
            <a:r>
              <a:rPr lang="fr-FR" dirty="0">
                <a:effectLst>
                  <a:outerShdw blurRad="50800" dist="38100" dir="8100000" algn="tr" rotWithShape="0">
                    <a:prstClr val="black">
                      <a:alpha val="40000"/>
                    </a:prstClr>
                  </a:outerShdw>
                </a:effectLst>
              </a:rPr>
              <a:t>Serveur base de données</a:t>
            </a:r>
            <a:endParaRPr dirty="0">
              <a:effectLst>
                <a:outerShdw blurRad="50800" dist="38100" dir="8100000" algn="tr" rotWithShape="0">
                  <a:prstClr val="black">
                    <a:alpha val="40000"/>
                  </a:prstClr>
                </a:outerShdw>
              </a:effectLst>
            </a:endParaRPr>
          </a:p>
        </p:txBody>
      </p:sp>
      <p:sp>
        <p:nvSpPr>
          <p:cNvPr id="907" name="Google Shape;907;p90"/>
          <p:cNvSpPr txBox="1">
            <a:spLocks noGrp="1"/>
          </p:cNvSpPr>
          <p:nvPr>
            <p:ph type="subTitle" idx="3"/>
          </p:nvPr>
        </p:nvSpPr>
        <p:spPr>
          <a:xfrm>
            <a:off x="953025" y="16938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ffectLst>
                  <a:outerShdw blurRad="50800" dist="38100" dir="8100000" algn="tr" rotWithShape="0">
                    <a:prstClr val="black">
                      <a:alpha val="40000"/>
                    </a:prstClr>
                  </a:outerShdw>
                </a:effectLst>
              </a:rPr>
              <a:t>Windows 11</a:t>
            </a:r>
            <a:endParaRPr dirty="0">
              <a:effectLst>
                <a:outerShdw blurRad="50800" dist="38100" dir="8100000" algn="tr" rotWithShape="0">
                  <a:prstClr val="black">
                    <a:alpha val="40000"/>
                  </a:prstClr>
                </a:outerShdw>
              </a:effectLst>
            </a:endParaRPr>
          </a:p>
        </p:txBody>
      </p:sp>
      <p:sp>
        <p:nvSpPr>
          <p:cNvPr id="908" name="Google Shape;908;p90"/>
          <p:cNvSpPr txBox="1">
            <a:spLocks noGrp="1"/>
          </p:cNvSpPr>
          <p:nvPr>
            <p:ph type="subTitle" idx="4"/>
          </p:nvPr>
        </p:nvSpPr>
        <p:spPr>
          <a:xfrm>
            <a:off x="953125" y="2110049"/>
            <a:ext cx="2126100" cy="572700"/>
          </a:xfrm>
          <a:prstGeom prst="rect">
            <a:avLst/>
          </a:prstGeom>
        </p:spPr>
        <p:txBody>
          <a:bodyPr spcFirstLastPara="1" wrap="square" lIns="91425" tIns="91425" rIns="91425" bIns="91425" anchor="t" anchorCtr="0">
            <a:noAutofit/>
          </a:bodyPr>
          <a:lstStyle/>
          <a:p>
            <a:pPr marL="0" lvl="0" indent="0"/>
            <a:r>
              <a:rPr lang="fr-FR" dirty="0">
                <a:effectLst>
                  <a:outerShdw blurRad="50800" dist="38100" dir="8100000" algn="tr" rotWithShape="0">
                    <a:prstClr val="black">
                      <a:alpha val="40000"/>
                    </a:prstClr>
                  </a:outerShdw>
                </a:effectLst>
              </a:rPr>
              <a:t>Système d’exploitation</a:t>
            </a:r>
            <a:endParaRPr dirty="0">
              <a:effectLst>
                <a:outerShdw blurRad="50800" dist="38100" dir="8100000" algn="tr" rotWithShape="0">
                  <a:prstClr val="black">
                    <a:alpha val="40000"/>
                  </a:prstClr>
                </a:outerShdw>
              </a:effectLst>
            </a:endParaRPr>
          </a:p>
        </p:txBody>
      </p:sp>
      <p:sp>
        <p:nvSpPr>
          <p:cNvPr id="909" name="Google Shape;909;p90"/>
          <p:cNvSpPr txBox="1">
            <a:spLocks noGrp="1"/>
          </p:cNvSpPr>
          <p:nvPr>
            <p:ph type="subTitle" idx="5"/>
          </p:nvPr>
        </p:nvSpPr>
        <p:spPr>
          <a:xfrm>
            <a:off x="6064875" y="16938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ffectLst>
                  <a:outerShdw blurRad="50800" dist="38100" dir="8100000" algn="tr" rotWithShape="0">
                    <a:prstClr val="black">
                      <a:alpha val="40000"/>
                    </a:prstClr>
                  </a:outerShdw>
                </a:effectLst>
              </a:rPr>
              <a:t>StarUML</a:t>
            </a:r>
            <a:endParaRPr dirty="0">
              <a:effectLst>
                <a:outerShdw blurRad="50800" dist="38100" dir="8100000" algn="tr" rotWithShape="0">
                  <a:prstClr val="black">
                    <a:alpha val="40000"/>
                  </a:prstClr>
                </a:outerShdw>
              </a:effectLst>
            </a:endParaRPr>
          </a:p>
        </p:txBody>
      </p:sp>
      <p:sp>
        <p:nvSpPr>
          <p:cNvPr id="910" name="Google Shape;910;p90"/>
          <p:cNvSpPr txBox="1">
            <a:spLocks noGrp="1"/>
          </p:cNvSpPr>
          <p:nvPr>
            <p:ph type="subTitle" idx="6"/>
          </p:nvPr>
        </p:nvSpPr>
        <p:spPr>
          <a:xfrm>
            <a:off x="6064875" y="2110049"/>
            <a:ext cx="2126100" cy="572700"/>
          </a:xfrm>
          <a:prstGeom prst="rect">
            <a:avLst/>
          </a:prstGeom>
        </p:spPr>
        <p:txBody>
          <a:bodyPr spcFirstLastPara="1" wrap="square" lIns="91425" tIns="91425" rIns="91425" bIns="91425" anchor="t" anchorCtr="0">
            <a:noAutofit/>
          </a:bodyPr>
          <a:lstStyle/>
          <a:p>
            <a:pPr marL="0" lvl="0" indent="0"/>
            <a:r>
              <a:rPr lang="fr-FR" dirty="0">
                <a:effectLst>
                  <a:outerShdw blurRad="50800" dist="38100" dir="8100000" algn="tr" rotWithShape="0">
                    <a:prstClr val="black">
                      <a:alpha val="40000"/>
                    </a:prstClr>
                  </a:outerShdw>
                </a:effectLst>
              </a:rPr>
              <a:t>Outils de modélisation</a:t>
            </a:r>
            <a:endParaRPr dirty="0">
              <a:effectLst>
                <a:outerShdw blurRad="50800" dist="38100" dir="8100000" algn="tr" rotWithShape="0">
                  <a:prstClr val="black">
                    <a:alpha val="40000"/>
                  </a:prstClr>
                </a:outerShdw>
              </a:effectLst>
            </a:endParaRPr>
          </a:p>
        </p:txBody>
      </p:sp>
      <p:sp>
        <p:nvSpPr>
          <p:cNvPr id="911" name="Google Shape;911;p90"/>
          <p:cNvSpPr txBox="1">
            <a:spLocks noGrp="1"/>
          </p:cNvSpPr>
          <p:nvPr>
            <p:ph type="title"/>
          </p:nvPr>
        </p:nvSpPr>
        <p:spPr>
          <a:xfrm>
            <a:off x="1244250" y="445025"/>
            <a:ext cx="6655500" cy="572700"/>
          </a:xfrm>
          <a:prstGeom prst="rect">
            <a:avLst/>
          </a:prstGeom>
        </p:spPr>
        <p:txBody>
          <a:bodyPr spcFirstLastPara="1" wrap="square" lIns="91425" tIns="91425" rIns="91425" bIns="91425" anchor="t" anchorCtr="0">
            <a:noAutofit/>
          </a:bodyPr>
          <a:lstStyle/>
          <a:p>
            <a:pPr lvl="0"/>
            <a:r>
              <a:rPr lang="fr-FR" dirty="0">
                <a:effectLst>
                  <a:outerShdw blurRad="50800" dist="38100" dir="8100000" algn="tr" rotWithShape="0">
                    <a:prstClr val="black">
                      <a:alpha val="40000"/>
                    </a:prstClr>
                  </a:outerShdw>
                </a:effectLst>
              </a:rPr>
              <a:t>Environnement logiciel</a:t>
            </a:r>
            <a:endParaRPr lang="fr-TN" dirty="0">
              <a:effectLst>
                <a:outerShdw blurRad="50800" dist="38100" dir="8100000" algn="tr" rotWithShape="0">
                  <a:prstClr val="black">
                    <a:alpha val="40000"/>
                  </a:prstClr>
                </a:outerShdw>
              </a:effectLst>
            </a:endParaRPr>
          </a:p>
        </p:txBody>
      </p:sp>
      <p:sp>
        <p:nvSpPr>
          <p:cNvPr id="912" name="Google Shape;912;p90"/>
          <p:cNvSpPr txBox="1">
            <a:spLocks noGrp="1"/>
          </p:cNvSpPr>
          <p:nvPr>
            <p:ph type="subTitle" idx="7"/>
          </p:nvPr>
        </p:nvSpPr>
        <p:spPr>
          <a:xfrm>
            <a:off x="3509000" y="3398751"/>
            <a:ext cx="2126100" cy="444000"/>
          </a:xfrm>
          <a:prstGeom prst="rect">
            <a:avLst/>
          </a:prstGeom>
        </p:spPr>
        <p:txBody>
          <a:bodyPr spcFirstLastPara="1" wrap="square" lIns="91425" tIns="91425" rIns="91425" bIns="91425" anchor="t" anchorCtr="0">
            <a:noAutofit/>
          </a:bodyPr>
          <a:lstStyle/>
          <a:p>
            <a:pPr marL="0" lvl="0" indent="0"/>
            <a:r>
              <a:rPr lang="fr-FR" dirty="0">
                <a:effectLst>
                  <a:outerShdw blurRad="50800" dist="38100" dir="8100000" algn="tr" rotWithShape="0">
                    <a:prstClr val="black">
                      <a:alpha val="40000"/>
                    </a:prstClr>
                  </a:outerShdw>
                </a:effectLst>
              </a:rPr>
              <a:t>Node </a:t>
            </a:r>
            <a:r>
              <a:rPr lang="fr-FR" dirty="0" err="1">
                <a:effectLst>
                  <a:outerShdw blurRad="50800" dist="38100" dir="8100000" algn="tr" rotWithShape="0">
                    <a:prstClr val="black">
                      <a:alpha val="40000"/>
                    </a:prstClr>
                  </a:outerShdw>
                </a:effectLst>
              </a:rPr>
              <a:t>js</a:t>
            </a:r>
            <a:endParaRPr lang="fr-FR" dirty="0">
              <a:effectLst>
                <a:outerShdw blurRad="50800" dist="38100" dir="8100000" algn="tr" rotWithShape="0">
                  <a:prstClr val="black">
                    <a:alpha val="40000"/>
                  </a:prstClr>
                </a:outerShdw>
              </a:effectLst>
            </a:endParaRPr>
          </a:p>
          <a:p>
            <a:pPr marL="0" lvl="0" indent="0" algn="ctr" rtl="0">
              <a:spcBef>
                <a:spcPts val="0"/>
              </a:spcBef>
              <a:spcAft>
                <a:spcPts val="0"/>
              </a:spcAft>
              <a:buNone/>
            </a:pPr>
            <a:endParaRPr dirty="0">
              <a:effectLst>
                <a:outerShdw blurRad="50800" dist="38100" dir="8100000" algn="tr" rotWithShape="0">
                  <a:prstClr val="black">
                    <a:alpha val="40000"/>
                  </a:prstClr>
                </a:outerShdw>
              </a:effectLst>
            </a:endParaRPr>
          </a:p>
        </p:txBody>
      </p:sp>
      <p:sp>
        <p:nvSpPr>
          <p:cNvPr id="913" name="Google Shape;913;p90"/>
          <p:cNvSpPr txBox="1">
            <a:spLocks noGrp="1"/>
          </p:cNvSpPr>
          <p:nvPr>
            <p:ph type="subTitle" idx="8"/>
          </p:nvPr>
        </p:nvSpPr>
        <p:spPr>
          <a:xfrm>
            <a:off x="3509025" y="3814949"/>
            <a:ext cx="2126100" cy="572700"/>
          </a:xfrm>
          <a:prstGeom prst="rect">
            <a:avLst/>
          </a:prstGeom>
        </p:spPr>
        <p:txBody>
          <a:bodyPr spcFirstLastPara="1" wrap="square" lIns="91425" tIns="91425" rIns="91425" bIns="91425" anchor="t" anchorCtr="0">
            <a:noAutofit/>
          </a:bodyPr>
          <a:lstStyle/>
          <a:p>
            <a:pPr marL="0" lvl="0" indent="0"/>
            <a:r>
              <a:rPr lang="fr-FR" dirty="0">
                <a:effectLst>
                  <a:outerShdw blurRad="50800" dist="38100" dir="8100000" algn="tr" rotWithShape="0">
                    <a:prstClr val="black">
                      <a:alpha val="40000"/>
                    </a:prstClr>
                  </a:outerShdw>
                </a:effectLst>
              </a:rPr>
              <a:t>Technologies</a:t>
            </a:r>
            <a:endParaRPr dirty="0">
              <a:effectLst>
                <a:outerShdw blurRad="50800" dist="38100" dir="8100000" algn="tr" rotWithShape="0">
                  <a:prstClr val="black">
                    <a:alpha val="40000"/>
                  </a:prstClr>
                </a:outerShdw>
              </a:effectLst>
            </a:endParaRPr>
          </a:p>
        </p:txBody>
      </p:sp>
      <p:sp>
        <p:nvSpPr>
          <p:cNvPr id="914" name="Google Shape;914;p90"/>
          <p:cNvSpPr txBox="1">
            <a:spLocks noGrp="1"/>
          </p:cNvSpPr>
          <p:nvPr>
            <p:ph type="subTitle" idx="9"/>
          </p:nvPr>
        </p:nvSpPr>
        <p:spPr>
          <a:xfrm>
            <a:off x="953025" y="3398751"/>
            <a:ext cx="2126100" cy="444000"/>
          </a:xfrm>
          <a:prstGeom prst="rect">
            <a:avLst/>
          </a:prstGeom>
        </p:spPr>
        <p:txBody>
          <a:bodyPr spcFirstLastPara="1" wrap="square" lIns="91425" tIns="91425" rIns="91425" bIns="91425" anchor="t" anchorCtr="0">
            <a:noAutofit/>
          </a:bodyPr>
          <a:lstStyle/>
          <a:p>
            <a:pPr marL="0" indent="0"/>
            <a:r>
              <a:rPr lang="fr-FR" dirty="0">
                <a:effectLst>
                  <a:outerShdw blurRad="50800" dist="38100" dir="8100000" algn="tr" rotWithShape="0">
                    <a:prstClr val="black">
                      <a:alpha val="40000"/>
                    </a:prstClr>
                  </a:outerShdw>
                </a:effectLst>
              </a:rPr>
              <a:t>VS code</a:t>
            </a:r>
            <a:endParaRPr dirty="0">
              <a:effectLst>
                <a:outerShdw blurRad="50800" dist="38100" dir="8100000" algn="tr" rotWithShape="0">
                  <a:prstClr val="black">
                    <a:alpha val="40000"/>
                  </a:prstClr>
                </a:outerShdw>
              </a:effectLst>
            </a:endParaRPr>
          </a:p>
        </p:txBody>
      </p:sp>
      <p:sp>
        <p:nvSpPr>
          <p:cNvPr id="915" name="Google Shape;915;p90"/>
          <p:cNvSpPr txBox="1">
            <a:spLocks noGrp="1"/>
          </p:cNvSpPr>
          <p:nvPr>
            <p:ph type="subTitle" idx="13"/>
          </p:nvPr>
        </p:nvSpPr>
        <p:spPr>
          <a:xfrm>
            <a:off x="953125" y="3814949"/>
            <a:ext cx="2126100" cy="572700"/>
          </a:xfrm>
          <a:prstGeom prst="rect">
            <a:avLst/>
          </a:prstGeom>
        </p:spPr>
        <p:txBody>
          <a:bodyPr spcFirstLastPara="1" wrap="square" lIns="91425" tIns="91425" rIns="91425" bIns="91425" anchor="t" anchorCtr="0">
            <a:noAutofit/>
          </a:bodyPr>
          <a:lstStyle/>
          <a:p>
            <a:pPr marL="0" lvl="0" indent="0"/>
            <a:r>
              <a:rPr lang="fr-FR" dirty="0">
                <a:effectLst>
                  <a:outerShdw blurRad="50800" dist="38100" dir="8100000" algn="tr" rotWithShape="0">
                    <a:prstClr val="black">
                      <a:alpha val="40000"/>
                    </a:prstClr>
                  </a:outerShdw>
                </a:effectLst>
              </a:rPr>
              <a:t>Outils de développement</a:t>
            </a:r>
            <a:endParaRPr dirty="0">
              <a:effectLst>
                <a:outerShdw blurRad="50800" dist="38100" dir="8100000" algn="tr" rotWithShape="0">
                  <a:prstClr val="black">
                    <a:alpha val="40000"/>
                  </a:prstClr>
                </a:outerShdw>
              </a:effectLst>
            </a:endParaRPr>
          </a:p>
        </p:txBody>
      </p:sp>
      <p:sp>
        <p:nvSpPr>
          <p:cNvPr id="916" name="Google Shape;916;p90"/>
          <p:cNvSpPr txBox="1">
            <a:spLocks noGrp="1"/>
          </p:cNvSpPr>
          <p:nvPr>
            <p:ph type="subTitle" idx="14"/>
          </p:nvPr>
        </p:nvSpPr>
        <p:spPr>
          <a:xfrm>
            <a:off x="6064875" y="3398751"/>
            <a:ext cx="2126100" cy="444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ffectLst>
                  <a:outerShdw blurRad="50800" dist="38100" dir="8100000" algn="tr" rotWithShape="0">
                    <a:prstClr val="black">
                      <a:alpha val="40000"/>
                    </a:prstClr>
                  </a:outerShdw>
                </a:effectLst>
              </a:rPr>
              <a:t>Postman</a:t>
            </a:r>
            <a:endParaRPr dirty="0">
              <a:effectLst>
                <a:outerShdw blurRad="50800" dist="38100" dir="8100000" algn="tr" rotWithShape="0">
                  <a:prstClr val="black">
                    <a:alpha val="40000"/>
                  </a:prstClr>
                </a:outerShdw>
              </a:effectLst>
            </a:endParaRPr>
          </a:p>
        </p:txBody>
      </p:sp>
      <p:sp>
        <p:nvSpPr>
          <p:cNvPr id="917" name="Google Shape;917;p90"/>
          <p:cNvSpPr txBox="1">
            <a:spLocks noGrp="1"/>
          </p:cNvSpPr>
          <p:nvPr>
            <p:ph type="subTitle" idx="15"/>
          </p:nvPr>
        </p:nvSpPr>
        <p:spPr>
          <a:xfrm>
            <a:off x="6064875" y="3814949"/>
            <a:ext cx="2126100" cy="572700"/>
          </a:xfrm>
          <a:prstGeom prst="rect">
            <a:avLst/>
          </a:prstGeom>
        </p:spPr>
        <p:txBody>
          <a:bodyPr spcFirstLastPara="1" wrap="square" lIns="91425" tIns="91425" rIns="91425" bIns="91425" anchor="t" anchorCtr="0">
            <a:noAutofit/>
          </a:bodyPr>
          <a:lstStyle/>
          <a:p>
            <a:pPr marL="0" lvl="0" indent="0"/>
            <a:r>
              <a:rPr lang="fr-FR" dirty="0">
                <a:effectLst>
                  <a:outerShdw blurRad="50800" dist="38100" dir="8100000" algn="tr" rotWithShape="0">
                    <a:prstClr val="black">
                      <a:alpha val="40000"/>
                    </a:prstClr>
                  </a:outerShdw>
                </a:effectLst>
              </a:rPr>
              <a:t>Outils de Test</a:t>
            </a:r>
            <a:endParaRPr dirty="0">
              <a:effectLst>
                <a:outerShdw blurRad="50800" dist="38100" dir="8100000" algn="tr" rotWithShape="0">
                  <a:prstClr val="black">
                    <a:alpha val="40000"/>
                  </a:prstClr>
                </a:outerShdw>
              </a:effectLst>
            </a:endParaRPr>
          </a:p>
        </p:txBody>
      </p:sp>
      <p:pic>
        <p:nvPicPr>
          <p:cNvPr id="10" name="Image 9">
            <a:extLst>
              <a:ext uri="{FF2B5EF4-FFF2-40B4-BE49-F238E27FC236}">
                <a16:creationId xmlns:a16="http://schemas.microsoft.com/office/drawing/2014/main" id="{634A390F-54CF-BAC2-A8B8-A4734E71EF58}"/>
              </a:ext>
            </a:extLst>
          </p:cNvPr>
          <p:cNvPicPr>
            <a:picLocks noChangeAspect="1"/>
          </p:cNvPicPr>
          <p:nvPr/>
        </p:nvPicPr>
        <p:blipFill>
          <a:blip r:embed="rId3"/>
          <a:stretch>
            <a:fillRect/>
          </a:stretch>
        </p:blipFill>
        <p:spPr>
          <a:xfrm>
            <a:off x="3500617" y="901057"/>
            <a:ext cx="2134483" cy="1065732"/>
          </a:xfrm>
          <a:prstGeom prst="rect">
            <a:avLst/>
          </a:prstGeom>
          <a:effectLst>
            <a:outerShdw blurRad="50800" dist="38100" dir="8100000" algn="tr" rotWithShape="0">
              <a:prstClr val="black">
                <a:alpha val="40000"/>
              </a:prstClr>
            </a:outerShdw>
          </a:effectLst>
        </p:spPr>
      </p:pic>
      <p:pic>
        <p:nvPicPr>
          <p:cNvPr id="12" name="Image 11">
            <a:extLst>
              <a:ext uri="{FF2B5EF4-FFF2-40B4-BE49-F238E27FC236}">
                <a16:creationId xmlns:a16="http://schemas.microsoft.com/office/drawing/2014/main" id="{BE7A0B26-FCD0-73FF-8988-2CB5BF060E1B}"/>
              </a:ext>
            </a:extLst>
          </p:cNvPr>
          <p:cNvPicPr>
            <a:picLocks noChangeAspect="1"/>
          </p:cNvPicPr>
          <p:nvPr/>
        </p:nvPicPr>
        <p:blipFill>
          <a:blip r:embed="rId4"/>
          <a:stretch>
            <a:fillRect/>
          </a:stretch>
        </p:blipFill>
        <p:spPr>
          <a:xfrm>
            <a:off x="1180740" y="2669807"/>
            <a:ext cx="1670667" cy="940691"/>
          </a:xfrm>
          <a:prstGeom prst="rect">
            <a:avLst/>
          </a:prstGeom>
          <a:effectLst>
            <a:outerShdw blurRad="50800" dist="38100" dir="8100000" algn="tr" rotWithShape="0">
              <a:prstClr val="black">
                <a:alpha val="40000"/>
              </a:prstClr>
            </a:outerShdw>
          </a:effectLst>
        </p:spPr>
      </p:pic>
      <p:pic>
        <p:nvPicPr>
          <p:cNvPr id="14" name="Image 13">
            <a:extLst>
              <a:ext uri="{FF2B5EF4-FFF2-40B4-BE49-F238E27FC236}">
                <a16:creationId xmlns:a16="http://schemas.microsoft.com/office/drawing/2014/main" id="{2D435474-0B73-BE98-AF16-E050A7E83664}"/>
              </a:ext>
            </a:extLst>
          </p:cNvPr>
          <p:cNvPicPr>
            <a:picLocks noChangeAspect="1"/>
          </p:cNvPicPr>
          <p:nvPr/>
        </p:nvPicPr>
        <p:blipFill>
          <a:blip r:embed="rId5"/>
          <a:stretch>
            <a:fillRect/>
          </a:stretch>
        </p:blipFill>
        <p:spPr>
          <a:xfrm>
            <a:off x="1063871" y="895453"/>
            <a:ext cx="1904407" cy="1072301"/>
          </a:xfrm>
          <a:prstGeom prst="rect">
            <a:avLst/>
          </a:prstGeom>
          <a:effectLst>
            <a:outerShdw blurRad="50800" dist="38100" dir="8100000" algn="tr" rotWithShape="0">
              <a:prstClr val="black">
                <a:alpha val="40000"/>
              </a:prstClr>
            </a:outerShdw>
          </a:effectLst>
        </p:spPr>
      </p:pic>
      <p:pic>
        <p:nvPicPr>
          <p:cNvPr id="16" name="Image 15">
            <a:extLst>
              <a:ext uri="{FF2B5EF4-FFF2-40B4-BE49-F238E27FC236}">
                <a16:creationId xmlns:a16="http://schemas.microsoft.com/office/drawing/2014/main" id="{811BF652-95D6-18B4-714B-3B9A2A632258}"/>
              </a:ext>
            </a:extLst>
          </p:cNvPr>
          <p:cNvPicPr>
            <a:picLocks noChangeAspect="1"/>
          </p:cNvPicPr>
          <p:nvPr/>
        </p:nvPicPr>
        <p:blipFill>
          <a:blip r:embed="rId6"/>
          <a:stretch>
            <a:fillRect/>
          </a:stretch>
        </p:blipFill>
        <p:spPr>
          <a:xfrm>
            <a:off x="6775023" y="2787250"/>
            <a:ext cx="705803" cy="705803"/>
          </a:xfrm>
          <a:prstGeom prst="rect">
            <a:avLst/>
          </a:prstGeom>
          <a:effectLst>
            <a:outerShdw blurRad="50800" dist="38100" dir="8100000" algn="tr" rotWithShape="0">
              <a:prstClr val="black">
                <a:alpha val="40000"/>
              </a:prstClr>
            </a:outerShdw>
          </a:effectLst>
        </p:spPr>
      </p:pic>
      <p:pic>
        <p:nvPicPr>
          <p:cNvPr id="18" name="Image 17">
            <a:extLst>
              <a:ext uri="{FF2B5EF4-FFF2-40B4-BE49-F238E27FC236}">
                <a16:creationId xmlns:a16="http://schemas.microsoft.com/office/drawing/2014/main" id="{3BBF87B2-45FE-B8AE-3BBD-E4CAB43F28B0}"/>
              </a:ext>
            </a:extLst>
          </p:cNvPr>
          <p:cNvPicPr>
            <a:picLocks noChangeAspect="1"/>
          </p:cNvPicPr>
          <p:nvPr/>
        </p:nvPicPr>
        <p:blipFill>
          <a:blip r:embed="rId7"/>
          <a:stretch>
            <a:fillRect/>
          </a:stretch>
        </p:blipFill>
        <p:spPr>
          <a:xfrm>
            <a:off x="6750184" y="976998"/>
            <a:ext cx="755479" cy="717705"/>
          </a:xfrm>
          <a:prstGeom prst="rect">
            <a:avLst/>
          </a:prstGeom>
          <a:effectLst>
            <a:outerShdw blurRad="50800" dist="38100" dir="8100000" algn="tr" rotWithShape="0">
              <a:prstClr val="black">
                <a:alpha val="40000"/>
              </a:prstClr>
            </a:outerShdw>
          </a:effectLst>
        </p:spPr>
      </p:pic>
      <p:pic>
        <p:nvPicPr>
          <p:cNvPr id="20" name="Image 19">
            <a:extLst>
              <a:ext uri="{FF2B5EF4-FFF2-40B4-BE49-F238E27FC236}">
                <a16:creationId xmlns:a16="http://schemas.microsoft.com/office/drawing/2014/main" id="{54355D5B-9CB3-D893-6A52-2670FFA814BE}"/>
              </a:ext>
            </a:extLst>
          </p:cNvPr>
          <p:cNvPicPr>
            <a:picLocks noChangeAspect="1"/>
          </p:cNvPicPr>
          <p:nvPr/>
        </p:nvPicPr>
        <p:blipFill>
          <a:blip r:embed="rId8"/>
          <a:stretch>
            <a:fillRect/>
          </a:stretch>
        </p:blipFill>
        <p:spPr>
          <a:xfrm>
            <a:off x="3531085" y="2827647"/>
            <a:ext cx="2073545" cy="940691"/>
          </a:xfrm>
          <a:prstGeom prst="rect">
            <a:avLst/>
          </a:prstGeom>
          <a:effectLst>
            <a:outerShdw blurRad="50800" dist="38100" dir="8100000" algn="tr" rotWithShape="0">
              <a:prstClr val="black">
                <a:alpha val="40000"/>
              </a:prstClr>
            </a:outerShdw>
          </a:effectLst>
        </p:spPr>
      </p:pic>
      <p:sp>
        <p:nvSpPr>
          <p:cNvPr id="2" name="Google Shape;516;p62">
            <a:extLst>
              <a:ext uri="{FF2B5EF4-FFF2-40B4-BE49-F238E27FC236}">
                <a16:creationId xmlns:a16="http://schemas.microsoft.com/office/drawing/2014/main" id="{01DEB857-3400-B0D8-9F73-052791E5A2AF}"/>
              </a:ext>
            </a:extLst>
          </p:cNvPr>
          <p:cNvSpPr txBox="1">
            <a:spLocks/>
          </p:cNvSpPr>
          <p:nvPr/>
        </p:nvSpPr>
        <p:spPr>
          <a:xfrm>
            <a:off x="8332800" y="316951"/>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38100" lvl="0" indent="-342900" algn="ctr"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 sz="2400" dirty="0">
                <a:effectLst>
                  <a:outerShdw blurRad="50800" dist="38100" dir="8100000" algn="tr" rotWithShape="0">
                    <a:prstClr val="black">
                      <a:alpha val="40000"/>
                    </a:prstClr>
                  </a:outerShdw>
                </a:effectLst>
                <a:latin typeface="Vidaloka" panose="020B0604020202020204" charset="0"/>
              </a:rPr>
              <a:t>18</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7200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effectLst>
                  <a:outerShdw blurRad="50800" dist="38100" dir="8100000" algn="tr" rotWithShape="0">
                    <a:prstClr val="black">
                      <a:alpha val="40000"/>
                    </a:prstClr>
                  </a:outerShdw>
                </a:effectLst>
              </a:rPr>
              <a:t>Cadre du stage</a:t>
            </a:r>
            <a:endParaRPr dirty="0">
              <a:effectLst>
                <a:outerShdw blurRad="50800" dist="38100" dir="8100000" algn="tr" rotWithShape="0">
                  <a:prstClr val="black">
                    <a:alpha val="40000"/>
                  </a:prstClr>
                </a:outerShdw>
              </a:effectLst>
            </a:endParaRPr>
          </a:p>
        </p:txBody>
      </p:sp>
      <p:sp>
        <p:nvSpPr>
          <p:cNvPr id="514" name="Google Shape;514;p62"/>
          <p:cNvSpPr txBox="1">
            <a:spLocks noGrp="1"/>
          </p:cNvSpPr>
          <p:nvPr>
            <p:ph type="title" idx="4"/>
          </p:nvPr>
        </p:nvSpPr>
        <p:spPr>
          <a:xfrm>
            <a:off x="41664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ffectLst>
                  <a:outerShdw blurRad="50800" dist="38100" dir="8100000" algn="tr" rotWithShape="0">
                    <a:prstClr val="black">
                      <a:alpha val="40000"/>
                    </a:prstClr>
                  </a:outerShdw>
                </a:effectLst>
              </a:rPr>
              <a:t>02</a:t>
            </a:r>
            <a:endParaRPr dirty="0">
              <a:effectLst>
                <a:outerShdw blurRad="50800" dist="38100" dir="8100000" algn="tr" rotWithShape="0">
                  <a:prstClr val="black">
                    <a:alpha val="40000"/>
                  </a:prstClr>
                </a:outerShdw>
              </a:effectLst>
            </a:endParaRPr>
          </a:p>
        </p:txBody>
      </p:sp>
      <p:sp>
        <p:nvSpPr>
          <p:cNvPr id="515" name="Google Shape;515;p62"/>
          <p:cNvSpPr txBox="1">
            <a:spLocks noGrp="1"/>
          </p:cNvSpPr>
          <p:nvPr>
            <p:ph type="title" idx="13"/>
          </p:nvPr>
        </p:nvSpPr>
        <p:spPr>
          <a:xfrm>
            <a:off x="14826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effectLst>
                  <a:outerShdw blurRad="50800" dist="38100" dir="8100000" algn="tr" rotWithShape="0">
                    <a:prstClr val="black">
                      <a:alpha val="40000"/>
                    </a:prstClr>
                  </a:outerShdw>
                </a:effectLst>
              </a:rPr>
              <a:t>04</a:t>
            </a:r>
            <a:endParaRPr>
              <a:effectLst>
                <a:outerShdw blurRad="50800" dist="38100" dir="8100000" algn="tr" rotWithShape="0">
                  <a:prstClr val="black">
                    <a:alpha val="40000"/>
                  </a:prstClr>
                </a:outerShdw>
              </a:effectLst>
            </a:endParaRPr>
          </a:p>
        </p:txBody>
      </p:sp>
      <p:sp>
        <p:nvSpPr>
          <p:cNvPr id="516" name="Google Shape;516;p62"/>
          <p:cNvSpPr txBox="1">
            <a:spLocks noGrp="1"/>
          </p:cNvSpPr>
          <p:nvPr>
            <p:ph type="title" idx="2"/>
          </p:nvPr>
        </p:nvSpPr>
        <p:spPr>
          <a:xfrm>
            <a:off x="14826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ffectLst>
                  <a:outerShdw blurRad="50800" dist="38100" dir="8100000" algn="tr" rotWithShape="0">
                    <a:prstClr val="black">
                      <a:alpha val="40000"/>
                    </a:prstClr>
                  </a:outerShdw>
                </a:effectLst>
              </a:rPr>
              <a:t>01</a:t>
            </a:r>
            <a:endParaRPr dirty="0">
              <a:effectLst>
                <a:outerShdw blurRad="50800" dist="38100" dir="8100000" algn="tr" rotWithShape="0">
                  <a:prstClr val="black">
                    <a:alpha val="40000"/>
                  </a:prstClr>
                </a:outerShdw>
              </a:effectLst>
            </a:endParaRPr>
          </a:p>
        </p:txBody>
      </p:sp>
      <p:sp>
        <p:nvSpPr>
          <p:cNvPr id="517" name="Google Shape;517;p62"/>
          <p:cNvSpPr txBox="1">
            <a:spLocks noGrp="1"/>
          </p:cNvSpPr>
          <p:nvPr>
            <p:ph type="title" idx="3"/>
          </p:nvPr>
        </p:nvSpPr>
        <p:spPr>
          <a:xfrm>
            <a:off x="3403800" y="1677218"/>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effectLst>
                  <a:outerShdw blurRad="50800" dist="38100" dir="8100000" algn="tr" rotWithShape="0">
                    <a:prstClr val="black">
                      <a:alpha val="40000"/>
                    </a:prstClr>
                  </a:outerShdw>
                </a:effectLst>
              </a:rPr>
              <a:t>Etude de l’existent</a:t>
            </a:r>
            <a:endParaRPr dirty="0">
              <a:effectLst>
                <a:outerShdw blurRad="50800" dist="38100" dir="8100000" algn="tr" rotWithShape="0">
                  <a:prstClr val="black">
                    <a:alpha val="40000"/>
                  </a:prstClr>
                </a:outerShdw>
              </a:effectLst>
            </a:endParaRPr>
          </a:p>
        </p:txBody>
      </p:sp>
      <p:sp>
        <p:nvSpPr>
          <p:cNvPr id="519" name="Google Shape;519;p62"/>
          <p:cNvSpPr txBox="1">
            <a:spLocks noGrp="1"/>
          </p:cNvSpPr>
          <p:nvPr>
            <p:ph type="title" idx="6"/>
          </p:nvPr>
        </p:nvSpPr>
        <p:spPr>
          <a:xfrm>
            <a:off x="6087600" y="1677218"/>
            <a:ext cx="2336400" cy="405000"/>
          </a:xfrm>
          <a:prstGeom prst="rect">
            <a:avLst/>
          </a:prstGeom>
        </p:spPr>
        <p:txBody>
          <a:bodyPr spcFirstLastPara="1" wrap="square" lIns="91425" tIns="91425" rIns="91425" bIns="91425" anchor="t" anchorCtr="0">
            <a:noAutofit/>
          </a:bodyPr>
          <a:lstStyle/>
          <a:p>
            <a:pPr lvl="0">
              <a:buSzPts val="1100"/>
            </a:pPr>
            <a:r>
              <a:rPr lang="fr-FR" dirty="0">
                <a:effectLst>
                  <a:outerShdw blurRad="50800" dist="38100" dir="8100000" algn="tr" rotWithShape="0">
                    <a:prstClr val="black">
                      <a:alpha val="40000"/>
                    </a:prstClr>
                  </a:outerShdw>
                </a:effectLst>
              </a:rPr>
              <a:t>Spécification</a:t>
            </a:r>
            <a:br>
              <a:rPr lang="fr-FR" dirty="0">
                <a:effectLst>
                  <a:outerShdw blurRad="50800" dist="38100" dir="8100000" algn="tr" rotWithShape="0">
                    <a:prstClr val="black">
                      <a:alpha val="40000"/>
                    </a:prstClr>
                  </a:outerShdw>
                </a:effectLst>
              </a:rPr>
            </a:br>
            <a:r>
              <a:rPr lang="fr-FR" dirty="0">
                <a:effectLst>
                  <a:outerShdw blurRad="50800" dist="38100" dir="8100000" algn="tr" rotWithShape="0">
                    <a:prstClr val="black">
                      <a:alpha val="40000"/>
                    </a:prstClr>
                  </a:outerShdw>
                </a:effectLst>
              </a:rPr>
              <a:t>des besoins</a:t>
            </a:r>
            <a:endParaRPr dirty="0">
              <a:effectLst>
                <a:outerShdw blurRad="50800" dist="38100" dir="8100000" algn="tr" rotWithShape="0">
                  <a:prstClr val="black">
                    <a:alpha val="40000"/>
                  </a:prstClr>
                </a:outerShdw>
              </a:effectLst>
            </a:endParaRPr>
          </a:p>
        </p:txBody>
      </p:sp>
      <p:sp>
        <p:nvSpPr>
          <p:cNvPr id="520" name="Google Shape;520;p62"/>
          <p:cNvSpPr txBox="1">
            <a:spLocks noGrp="1"/>
          </p:cNvSpPr>
          <p:nvPr>
            <p:ph type="title" idx="7"/>
          </p:nvPr>
        </p:nvSpPr>
        <p:spPr>
          <a:xfrm>
            <a:off x="6850200" y="1095325"/>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effectLst>
                  <a:outerShdw blurRad="50800" dist="38100" dir="8100000" algn="tr" rotWithShape="0">
                    <a:prstClr val="black">
                      <a:alpha val="40000"/>
                    </a:prstClr>
                  </a:outerShdw>
                </a:effectLst>
              </a:rPr>
              <a:t>03</a:t>
            </a:r>
            <a:endParaRPr dirty="0">
              <a:effectLst>
                <a:outerShdw blurRad="50800" dist="38100" dir="8100000" algn="tr" rotWithShape="0">
                  <a:prstClr val="black">
                    <a:alpha val="40000"/>
                  </a:prstClr>
                </a:outerShdw>
              </a:effectLst>
            </a:endParaRPr>
          </a:p>
        </p:txBody>
      </p:sp>
      <p:sp>
        <p:nvSpPr>
          <p:cNvPr id="521" name="Google Shape;521;p62"/>
          <p:cNvSpPr txBox="1">
            <a:spLocks noGrp="1"/>
          </p:cNvSpPr>
          <p:nvPr>
            <p:ph type="title" idx="9"/>
          </p:nvPr>
        </p:nvSpPr>
        <p:spPr>
          <a:xfrm>
            <a:off x="720000" y="3313579"/>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effectLst>
                  <a:outerShdw blurRad="50800" dist="38100" dir="8100000" algn="tr" rotWithShape="0">
                    <a:prstClr val="black">
                      <a:alpha val="40000"/>
                    </a:prstClr>
                  </a:outerShdw>
                </a:effectLst>
              </a:rPr>
              <a:t>Conception</a:t>
            </a:r>
            <a:endParaRPr dirty="0">
              <a:effectLst>
                <a:outerShdw blurRad="50800" dist="38100" dir="8100000" algn="tr" rotWithShape="0">
                  <a:prstClr val="black">
                    <a:alpha val="40000"/>
                  </a:prstClr>
                </a:outerShdw>
              </a:effectLst>
            </a:endParaRPr>
          </a:p>
        </p:txBody>
      </p:sp>
      <p:sp>
        <p:nvSpPr>
          <p:cNvPr id="523" name="Google Shape;523;p62"/>
          <p:cNvSpPr txBox="1">
            <a:spLocks noGrp="1"/>
          </p:cNvSpPr>
          <p:nvPr>
            <p:ph type="title" idx="15"/>
          </p:nvPr>
        </p:nvSpPr>
        <p:spPr>
          <a:xfrm>
            <a:off x="3403800" y="3313579"/>
            <a:ext cx="2336400" cy="40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dirty="0">
                <a:effectLst>
                  <a:outerShdw blurRad="50800" dist="38100" dir="8100000" algn="tr" rotWithShape="0">
                    <a:prstClr val="black">
                      <a:alpha val="40000"/>
                    </a:prstClr>
                  </a:outerShdw>
                </a:effectLst>
              </a:rPr>
              <a:t>Réalistion</a:t>
            </a:r>
            <a:endParaRPr dirty="0">
              <a:effectLst>
                <a:outerShdw blurRad="50800" dist="38100" dir="8100000" algn="tr" rotWithShape="0">
                  <a:prstClr val="black">
                    <a:alpha val="40000"/>
                  </a:prstClr>
                </a:outerShdw>
              </a:effectLst>
            </a:endParaRPr>
          </a:p>
        </p:txBody>
      </p:sp>
      <p:sp>
        <p:nvSpPr>
          <p:cNvPr id="524" name="Google Shape;524;p62"/>
          <p:cNvSpPr txBox="1">
            <a:spLocks noGrp="1"/>
          </p:cNvSpPr>
          <p:nvPr>
            <p:ph type="title" idx="16"/>
          </p:nvPr>
        </p:nvSpPr>
        <p:spPr>
          <a:xfrm>
            <a:off x="41664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effectLst>
                  <a:outerShdw blurRad="50800" dist="38100" dir="8100000" algn="tr" rotWithShape="0">
                    <a:prstClr val="black">
                      <a:alpha val="40000"/>
                    </a:prstClr>
                  </a:outerShdw>
                </a:effectLst>
              </a:rPr>
              <a:t>05</a:t>
            </a:r>
            <a:endParaRPr>
              <a:effectLst>
                <a:outerShdw blurRad="50800" dist="38100" dir="8100000" algn="tr" rotWithShape="0">
                  <a:prstClr val="black">
                    <a:alpha val="40000"/>
                  </a:prstClr>
                </a:outerShdw>
              </a:effectLst>
            </a:endParaRPr>
          </a:p>
        </p:txBody>
      </p:sp>
      <p:sp>
        <p:nvSpPr>
          <p:cNvPr id="526" name="Google Shape;526;p62"/>
          <p:cNvSpPr txBox="1">
            <a:spLocks noGrp="1"/>
          </p:cNvSpPr>
          <p:nvPr>
            <p:ph type="title" idx="18"/>
          </p:nvPr>
        </p:nvSpPr>
        <p:spPr>
          <a:xfrm>
            <a:off x="6087600" y="3313579"/>
            <a:ext cx="2336400" cy="405000"/>
          </a:xfrm>
          <a:prstGeom prst="rect">
            <a:avLst/>
          </a:prstGeom>
        </p:spPr>
        <p:txBody>
          <a:bodyPr spcFirstLastPara="1" wrap="square" lIns="91425" tIns="91425" rIns="91425" bIns="91425" anchor="t" anchorCtr="0">
            <a:noAutofit/>
          </a:bodyPr>
          <a:lstStyle/>
          <a:p>
            <a:pPr lvl="0">
              <a:buSzPts val="1100"/>
            </a:pPr>
            <a:r>
              <a:rPr lang="fr-FR" dirty="0">
                <a:effectLst>
                  <a:outerShdw blurRad="50800" dist="38100" dir="8100000" algn="tr" rotWithShape="0">
                    <a:prstClr val="black">
                      <a:alpha val="40000"/>
                    </a:prstClr>
                  </a:outerShdw>
                </a:effectLst>
              </a:rPr>
              <a:t>Conclusion</a:t>
            </a:r>
          </a:p>
        </p:txBody>
      </p:sp>
      <p:sp>
        <p:nvSpPr>
          <p:cNvPr id="527" name="Google Shape;527;p62"/>
          <p:cNvSpPr txBox="1">
            <a:spLocks noGrp="1"/>
          </p:cNvSpPr>
          <p:nvPr>
            <p:ph type="title" idx="19"/>
          </p:nvPr>
        </p:nvSpPr>
        <p:spPr>
          <a:xfrm>
            <a:off x="6850200" y="2714087"/>
            <a:ext cx="811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effectLst>
                  <a:outerShdw blurRad="50800" dist="38100" dir="8100000" algn="tr" rotWithShape="0">
                    <a:prstClr val="black">
                      <a:alpha val="40000"/>
                    </a:prstClr>
                  </a:outerShdw>
                </a:effectLst>
              </a:rPr>
              <a:t>06</a:t>
            </a:r>
            <a:endParaRPr>
              <a:effectLst>
                <a:outerShdw blurRad="50800" dist="38100" dir="8100000" algn="tr" rotWithShape="0">
                  <a:prstClr val="black">
                    <a:alpha val="40000"/>
                  </a:prstClr>
                </a:outerShdw>
              </a:effectLst>
            </a:endParaRPr>
          </a:p>
        </p:txBody>
      </p:sp>
      <p:sp>
        <p:nvSpPr>
          <p:cNvPr id="529" name="Google Shape;529;p62"/>
          <p:cNvSpPr txBox="1">
            <a:spLocks noGrp="1"/>
          </p:cNvSpPr>
          <p:nvPr>
            <p:ph type="title" idx="21"/>
          </p:nvPr>
        </p:nvSpPr>
        <p:spPr>
          <a:xfrm>
            <a:off x="2332400" y="445025"/>
            <a:ext cx="4479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3600" dirty="0">
                <a:effectLst>
                  <a:outerShdw blurRad="50800" dist="38100" dir="8100000" algn="tr" rotWithShape="0">
                    <a:prstClr val="black">
                      <a:alpha val="40000"/>
                    </a:prstClr>
                  </a:outerShdw>
                </a:effectLst>
              </a:rPr>
              <a:t>Plan</a:t>
            </a:r>
            <a:endParaRPr sz="3600" dirty="0">
              <a:effectLst>
                <a:outerShdw blurRad="50800" dist="38100" dir="8100000" algn="tr" rotWithShape="0">
                  <a:prstClr val="black">
                    <a:alpha val="40000"/>
                  </a:prstClr>
                </a:outerShdw>
              </a:effectLst>
            </a:endParaRPr>
          </a:p>
        </p:txBody>
      </p:sp>
      <p:sp>
        <p:nvSpPr>
          <p:cNvPr id="5" name="Google Shape;516;p62">
            <a:extLst>
              <a:ext uri="{FF2B5EF4-FFF2-40B4-BE49-F238E27FC236}">
                <a16:creationId xmlns:a16="http://schemas.microsoft.com/office/drawing/2014/main" id="{E77E5F35-44E6-B73F-F729-21E04FEDACCF}"/>
              </a:ext>
            </a:extLst>
          </p:cNvPr>
          <p:cNvSpPr txBox="1">
            <a:spLocks/>
          </p:cNvSpPr>
          <p:nvPr/>
        </p:nvSpPr>
        <p:spPr>
          <a:xfrm>
            <a:off x="8424000" y="315295"/>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900"/>
              <a:buFont typeface="Vidaloka"/>
              <a:buNone/>
              <a:defRPr sz="3800" b="0" i="0" u="none" strike="noStrike" cap="none">
                <a:solidFill>
                  <a:schemeClr val="dk1"/>
                </a:solidFill>
                <a:latin typeface="Vidaloka"/>
                <a:ea typeface="Vidaloka"/>
                <a:cs typeface="Vidaloka"/>
                <a:sym typeface="Vidaloka"/>
              </a:defRPr>
            </a:lvl1pPr>
            <a:lvl2pPr marR="0" lvl="1"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3900"/>
              <a:buFont typeface="Arial"/>
              <a:buNone/>
              <a:defRPr sz="3900" b="0" i="1" u="none" strike="noStrike" cap="none">
                <a:solidFill>
                  <a:schemeClr val="dk1"/>
                </a:solidFill>
                <a:latin typeface="Arial"/>
                <a:ea typeface="Arial"/>
                <a:cs typeface="Arial"/>
                <a:sym typeface="Arial"/>
              </a:defRPr>
            </a:lvl9pPr>
          </a:lstStyle>
          <a:p>
            <a:r>
              <a:rPr lang="en" sz="2400" dirty="0">
                <a:effectLst>
                  <a:outerShdw blurRad="50800" dist="38100" dir="8100000" algn="tr" rotWithShape="0">
                    <a:prstClr val="black">
                      <a:alpha val="40000"/>
                    </a:prstClr>
                  </a:outerShdw>
                </a:effectLst>
              </a:rPr>
              <a:t>01</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300"/>
                                  </p:stCondLst>
                                  <p:iterate type="lt">
                                    <p:tmPct val="4000"/>
                                  </p:iterate>
                                  <p:childTnLst>
                                    <p:set>
                                      <p:cBhvr override="childStyle">
                                        <p:cTn id="6" dur="500" fill="hold"/>
                                        <p:tgtEl>
                                          <p:spTgt spid="511"/>
                                        </p:tgtEl>
                                        <p:attrNameLst>
                                          <p:attrName>style.textDecorationUnderline</p:attrName>
                                        </p:attrNameLst>
                                      </p:cBhvr>
                                      <p:to>
                                        <p:strVal val="true"/>
                                      </p:to>
                                    </p:set>
                                  </p:childTnLst>
                                </p:cTn>
                              </p:par>
                            </p:childTnLst>
                          </p:cTn>
                        </p:par>
                        <p:par>
                          <p:cTn id="7" fill="hold">
                            <p:stCondLst>
                              <p:cond delay="1020"/>
                            </p:stCondLst>
                            <p:childTnLst>
                              <p:par>
                                <p:cTn id="8" presetID="18" presetClass="emph" presetSubtype="0" fill="hold" grpId="0" nodeType="afterEffect">
                                  <p:stCondLst>
                                    <p:cond delay="300"/>
                                  </p:stCondLst>
                                  <p:iterate type="lt">
                                    <p:tmPct val="4000"/>
                                  </p:iterate>
                                  <p:childTnLst>
                                    <p:set>
                                      <p:cBhvr override="childStyle">
                                        <p:cTn id="9" dur="500" fill="hold"/>
                                        <p:tgtEl>
                                          <p:spTgt spid="517"/>
                                        </p:tgtEl>
                                        <p:attrNameLst>
                                          <p:attrName>style.textDecorationUnderline</p:attrName>
                                        </p:attrNameLst>
                                      </p:cBhvr>
                                      <p:to>
                                        <p:strVal val="true"/>
                                      </p:to>
                                    </p:set>
                                  </p:childTnLst>
                                </p:cTn>
                              </p:par>
                            </p:childTnLst>
                          </p:cTn>
                        </p:par>
                        <p:par>
                          <p:cTn id="10" fill="hold">
                            <p:stCondLst>
                              <p:cond delay="2140"/>
                            </p:stCondLst>
                            <p:childTnLst>
                              <p:par>
                                <p:cTn id="11" presetID="18" presetClass="emph" presetSubtype="0" fill="hold" grpId="0" nodeType="afterEffect">
                                  <p:stCondLst>
                                    <p:cond delay="300"/>
                                  </p:stCondLst>
                                  <p:iterate type="lt">
                                    <p:tmPct val="4000"/>
                                  </p:iterate>
                                  <p:childTnLst>
                                    <p:set>
                                      <p:cBhvr override="childStyle">
                                        <p:cTn id="12" dur="500" fill="hold"/>
                                        <p:tgtEl>
                                          <p:spTgt spid="519"/>
                                        </p:tgtEl>
                                        <p:attrNameLst>
                                          <p:attrName>style.textDecorationUnderline</p:attrName>
                                        </p:attrNameLst>
                                      </p:cBhvr>
                                      <p:to>
                                        <p:strVal val="true"/>
                                      </p:to>
                                    </p:set>
                                  </p:childTnLst>
                                </p:cTn>
                              </p:par>
                            </p:childTnLst>
                          </p:cTn>
                        </p:par>
                        <p:par>
                          <p:cTn id="13" fill="hold">
                            <p:stCondLst>
                              <p:cond delay="3380"/>
                            </p:stCondLst>
                            <p:childTnLst>
                              <p:par>
                                <p:cTn id="14" presetID="18" presetClass="emph" presetSubtype="0" fill="hold" grpId="0" nodeType="afterEffect">
                                  <p:stCondLst>
                                    <p:cond delay="300"/>
                                  </p:stCondLst>
                                  <p:iterate type="lt">
                                    <p:tmPct val="4000"/>
                                  </p:iterate>
                                  <p:childTnLst>
                                    <p:set>
                                      <p:cBhvr override="childStyle">
                                        <p:cTn id="15" dur="500" fill="hold"/>
                                        <p:tgtEl>
                                          <p:spTgt spid="521"/>
                                        </p:tgtEl>
                                        <p:attrNameLst>
                                          <p:attrName>style.textDecorationUnderline</p:attrName>
                                        </p:attrNameLst>
                                      </p:cBhvr>
                                      <p:to>
                                        <p:strVal val="true"/>
                                      </p:to>
                                    </p:set>
                                  </p:childTnLst>
                                </p:cTn>
                              </p:par>
                            </p:childTnLst>
                          </p:cTn>
                        </p:par>
                        <p:par>
                          <p:cTn id="16" fill="hold">
                            <p:stCondLst>
                              <p:cond delay="4360"/>
                            </p:stCondLst>
                            <p:childTnLst>
                              <p:par>
                                <p:cTn id="17" presetID="18" presetClass="emph" presetSubtype="0" fill="hold" grpId="0" nodeType="afterEffect">
                                  <p:stCondLst>
                                    <p:cond delay="300"/>
                                  </p:stCondLst>
                                  <p:iterate type="lt">
                                    <p:tmPct val="4000"/>
                                  </p:iterate>
                                  <p:childTnLst>
                                    <p:set>
                                      <p:cBhvr override="childStyle">
                                        <p:cTn id="18" dur="500" fill="hold"/>
                                        <p:tgtEl>
                                          <p:spTgt spid="523"/>
                                        </p:tgtEl>
                                        <p:attrNameLst>
                                          <p:attrName>style.textDecorationUnderline</p:attrName>
                                        </p:attrNameLst>
                                      </p:cBhvr>
                                      <p:to>
                                        <p:strVal val="true"/>
                                      </p:to>
                                    </p:set>
                                  </p:childTnLst>
                                </p:cTn>
                              </p:par>
                            </p:childTnLst>
                          </p:cTn>
                        </p:par>
                        <p:par>
                          <p:cTn id="19" fill="hold">
                            <p:stCondLst>
                              <p:cond delay="5340"/>
                            </p:stCondLst>
                            <p:childTnLst>
                              <p:par>
                                <p:cTn id="20" presetID="18" presetClass="emph" presetSubtype="0" fill="hold" grpId="0" nodeType="afterEffect">
                                  <p:stCondLst>
                                    <p:cond delay="300"/>
                                  </p:stCondLst>
                                  <p:iterate type="lt">
                                    <p:tmPct val="4000"/>
                                  </p:iterate>
                                  <p:childTnLst>
                                    <p:set>
                                      <p:cBhvr override="childStyle">
                                        <p:cTn id="21" dur="500" fill="hold"/>
                                        <p:tgtEl>
                                          <p:spTgt spid="526"/>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1" grpId="0"/>
      <p:bldP spid="517" grpId="0"/>
      <p:bldP spid="519" grpId="0"/>
      <p:bldP spid="521" grpId="0"/>
      <p:bldP spid="523" grpId="0"/>
      <p:bldP spid="52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17"/>
        <p:cNvGrpSpPr/>
        <p:nvPr/>
      </p:nvGrpSpPr>
      <p:grpSpPr>
        <a:xfrm>
          <a:off x="0" y="0"/>
          <a:ext cx="0" cy="0"/>
          <a:chOff x="0" y="0"/>
          <a:chExt cx="0" cy="0"/>
        </a:xfrm>
      </p:grpSpPr>
      <p:sp>
        <p:nvSpPr>
          <p:cNvPr id="1518" name="Google Shape;1518;p118"/>
          <p:cNvSpPr txBox="1">
            <a:spLocks noGrp="1"/>
          </p:cNvSpPr>
          <p:nvPr>
            <p:ph type="title"/>
          </p:nvPr>
        </p:nvSpPr>
        <p:spPr>
          <a:xfrm>
            <a:off x="634790" y="188697"/>
            <a:ext cx="7798850" cy="628800"/>
          </a:xfrm>
          <a:prstGeom prst="rect">
            <a:avLst/>
          </a:prstGeom>
        </p:spPr>
        <p:txBody>
          <a:bodyPr spcFirstLastPara="1" wrap="square" lIns="91425" tIns="91425" rIns="91425" bIns="91425" anchor="t" anchorCtr="0">
            <a:noAutofit/>
          </a:bodyPr>
          <a:lstStyle/>
          <a:p>
            <a:pPr lvl="0" algn="ctr">
              <a:buSzPts val="1100"/>
            </a:pPr>
            <a:r>
              <a:rPr lang="fr-FR" dirty="0">
                <a:effectLst>
                  <a:outerShdw blurRad="50800" dist="38100" dir="8100000" algn="tr" rotWithShape="0">
                    <a:prstClr val="black">
                      <a:alpha val="40000"/>
                    </a:prstClr>
                  </a:outerShdw>
                </a:effectLst>
              </a:rPr>
              <a:t>Un exemple de test d'API avec Postman</a:t>
            </a:r>
            <a:endParaRPr dirty="0">
              <a:effectLst>
                <a:outerShdw blurRad="50800" dist="38100" dir="8100000" algn="tr" rotWithShape="0">
                  <a:prstClr val="black">
                    <a:alpha val="40000"/>
                  </a:prstClr>
                </a:outerShdw>
              </a:effectLst>
            </a:endParaRPr>
          </a:p>
        </p:txBody>
      </p:sp>
      <p:pic>
        <p:nvPicPr>
          <p:cNvPr id="5" name="Image 4">
            <a:extLst>
              <a:ext uri="{FF2B5EF4-FFF2-40B4-BE49-F238E27FC236}">
                <a16:creationId xmlns:a16="http://schemas.microsoft.com/office/drawing/2014/main" id="{FD64361D-F10A-8636-A45F-C99977FDBAEC}"/>
              </a:ext>
            </a:extLst>
          </p:cNvPr>
          <p:cNvPicPr>
            <a:picLocks noChangeAspect="1"/>
          </p:cNvPicPr>
          <p:nvPr/>
        </p:nvPicPr>
        <p:blipFill rotWithShape="1">
          <a:blip r:embed="rId3"/>
          <a:srcRect r="657"/>
          <a:stretch/>
        </p:blipFill>
        <p:spPr>
          <a:xfrm>
            <a:off x="1173358" y="773349"/>
            <a:ext cx="6705181" cy="3502152"/>
          </a:xfrm>
          <a:prstGeom prst="round2SameRect">
            <a:avLst>
              <a:gd name="adj1" fmla="val 5494"/>
              <a:gd name="adj2" fmla="val 0"/>
            </a:avLst>
          </a:prstGeom>
          <a:solidFill>
            <a:srgbClr val="FFFFFF">
              <a:shade val="85000"/>
            </a:srgbClr>
          </a:solidFill>
          <a:ln>
            <a:noFill/>
          </a:ln>
          <a:effectLst/>
        </p:spPr>
      </p:pic>
      <p:grpSp>
        <p:nvGrpSpPr>
          <p:cNvPr id="1520" name="Google Shape;1520;p118"/>
          <p:cNvGrpSpPr/>
          <p:nvPr/>
        </p:nvGrpSpPr>
        <p:grpSpPr>
          <a:xfrm>
            <a:off x="815277" y="773349"/>
            <a:ext cx="7421879" cy="3993204"/>
            <a:chOff x="1293506" y="2959057"/>
            <a:chExt cx="374730" cy="252870"/>
          </a:xfrm>
          <a:effectLst>
            <a:outerShdw blurRad="50800" dist="38100" dir="8100000" algn="tr" rotWithShape="0">
              <a:prstClr val="black">
                <a:alpha val="40000"/>
              </a:prstClr>
            </a:outerShdw>
          </a:effectLst>
        </p:grpSpPr>
        <p:sp>
          <p:nvSpPr>
            <p:cNvPr id="1521" name="Google Shape;1521;p118"/>
            <p:cNvSpPr/>
            <p:nvPr/>
          </p:nvSpPr>
          <p:spPr>
            <a:xfrm>
              <a:off x="1311599" y="2959057"/>
              <a:ext cx="338544" cy="228735"/>
            </a:xfrm>
            <a:custGeom>
              <a:avLst/>
              <a:gdLst/>
              <a:ahLst/>
              <a:cxnLst/>
              <a:rect l="l" t="t" r="r" b="b"/>
              <a:pathLst>
                <a:path w="12892" h="9447" extrusionOk="0">
                  <a:moveTo>
                    <a:pt x="460" y="1"/>
                  </a:moveTo>
                  <a:cubicBezTo>
                    <a:pt x="211" y="1"/>
                    <a:pt x="0" y="212"/>
                    <a:pt x="0" y="460"/>
                  </a:cubicBezTo>
                  <a:lnTo>
                    <a:pt x="0" y="9447"/>
                  </a:lnTo>
                  <a:lnTo>
                    <a:pt x="12891" y="9447"/>
                  </a:lnTo>
                  <a:lnTo>
                    <a:pt x="12891" y="460"/>
                  </a:lnTo>
                  <a:cubicBezTo>
                    <a:pt x="12891" y="212"/>
                    <a:pt x="12690" y="11"/>
                    <a:pt x="12442" y="1"/>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1522" name="Google Shape;1522;p118"/>
            <p:cNvSpPr/>
            <p:nvPr/>
          </p:nvSpPr>
          <p:spPr>
            <a:xfrm>
              <a:off x="1293506" y="3181755"/>
              <a:ext cx="374730" cy="30173"/>
            </a:xfrm>
            <a:custGeom>
              <a:avLst/>
              <a:gdLst/>
              <a:ahLst/>
              <a:cxnLst/>
              <a:rect l="l" t="t" r="r" b="b"/>
              <a:pathLst>
                <a:path w="14270" h="1149" extrusionOk="0">
                  <a:moveTo>
                    <a:pt x="230" y="0"/>
                  </a:moveTo>
                  <a:cubicBezTo>
                    <a:pt x="105" y="0"/>
                    <a:pt x="0" y="96"/>
                    <a:pt x="0" y="230"/>
                  </a:cubicBezTo>
                  <a:lnTo>
                    <a:pt x="0" y="689"/>
                  </a:lnTo>
                  <a:cubicBezTo>
                    <a:pt x="0" y="938"/>
                    <a:pt x="201" y="1149"/>
                    <a:pt x="460" y="1149"/>
                  </a:cubicBezTo>
                  <a:lnTo>
                    <a:pt x="13810" y="1149"/>
                  </a:lnTo>
                  <a:cubicBezTo>
                    <a:pt x="14068" y="1149"/>
                    <a:pt x="14269" y="938"/>
                    <a:pt x="14269" y="689"/>
                  </a:cubicBezTo>
                  <a:lnTo>
                    <a:pt x="14269" y="230"/>
                  </a:lnTo>
                  <a:cubicBezTo>
                    <a:pt x="14269" y="96"/>
                    <a:pt x="14174" y="0"/>
                    <a:pt x="14040" y="0"/>
                  </a:cubicBezTo>
                  <a:close/>
                </a:path>
              </a:pathLst>
            </a:custGeom>
            <a:no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1523" name="Google Shape;1523;p118"/>
            <p:cNvSpPr/>
            <p:nvPr/>
          </p:nvSpPr>
          <p:spPr>
            <a:xfrm>
              <a:off x="1293506" y="3181755"/>
              <a:ext cx="374730" cy="12080"/>
            </a:xfrm>
            <a:custGeom>
              <a:avLst/>
              <a:gdLst/>
              <a:ahLst/>
              <a:cxnLst/>
              <a:rect l="l" t="t" r="r" b="b"/>
              <a:pathLst>
                <a:path w="14270" h="460" extrusionOk="0">
                  <a:moveTo>
                    <a:pt x="230" y="0"/>
                  </a:moveTo>
                  <a:cubicBezTo>
                    <a:pt x="105" y="0"/>
                    <a:pt x="0" y="96"/>
                    <a:pt x="0" y="230"/>
                  </a:cubicBezTo>
                  <a:lnTo>
                    <a:pt x="0" y="460"/>
                  </a:lnTo>
                  <a:lnTo>
                    <a:pt x="14269" y="460"/>
                  </a:lnTo>
                  <a:lnTo>
                    <a:pt x="14269" y="230"/>
                  </a:lnTo>
                  <a:cubicBezTo>
                    <a:pt x="14269" y="96"/>
                    <a:pt x="14174" y="0"/>
                    <a:pt x="14040" y="0"/>
                  </a:cubicBezTo>
                  <a:close/>
                </a:path>
              </a:pathLst>
            </a:custGeom>
            <a:solidFill>
              <a:schemeClr val="accent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1524" name="Google Shape;1524;p118"/>
            <p:cNvSpPr/>
            <p:nvPr/>
          </p:nvSpPr>
          <p:spPr>
            <a:xfrm>
              <a:off x="1444527" y="3181755"/>
              <a:ext cx="72661" cy="18119"/>
            </a:xfrm>
            <a:custGeom>
              <a:avLst/>
              <a:gdLst/>
              <a:ahLst/>
              <a:cxnLst/>
              <a:rect l="l" t="t" r="r" b="b"/>
              <a:pathLst>
                <a:path w="2767" h="690" extrusionOk="0">
                  <a:moveTo>
                    <a:pt x="1" y="0"/>
                  </a:moveTo>
                  <a:lnTo>
                    <a:pt x="326" y="479"/>
                  </a:lnTo>
                  <a:cubicBezTo>
                    <a:pt x="412" y="613"/>
                    <a:pt x="556" y="689"/>
                    <a:pt x="709" y="689"/>
                  </a:cubicBezTo>
                  <a:lnTo>
                    <a:pt x="2059" y="689"/>
                  </a:lnTo>
                  <a:cubicBezTo>
                    <a:pt x="2212" y="689"/>
                    <a:pt x="2355" y="613"/>
                    <a:pt x="2441" y="479"/>
                  </a:cubicBezTo>
                  <a:lnTo>
                    <a:pt x="2767" y="0"/>
                  </a:lnTo>
                  <a:close/>
                </a:path>
              </a:pathLst>
            </a:custGeom>
            <a:solidFill>
              <a:schemeClr val="lt1"/>
            </a:solidFill>
            <a:ln w="2857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grpSp>
      <p:sp>
        <p:nvSpPr>
          <p:cNvPr id="2" name="Google Shape;516;p62">
            <a:extLst>
              <a:ext uri="{FF2B5EF4-FFF2-40B4-BE49-F238E27FC236}">
                <a16:creationId xmlns:a16="http://schemas.microsoft.com/office/drawing/2014/main" id="{3A96A2A5-7FB9-0C67-A99C-250D8E219D14}"/>
              </a:ext>
            </a:extLst>
          </p:cNvPr>
          <p:cNvSpPr txBox="1">
            <a:spLocks/>
          </p:cNvSpPr>
          <p:nvPr/>
        </p:nvSpPr>
        <p:spPr>
          <a:xfrm>
            <a:off x="4293630" y="4731837"/>
            <a:ext cx="556740" cy="4764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38100" lvl="0" indent="-342900" algn="ctr"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 sz="2400" dirty="0">
                <a:effectLst>
                  <a:outerShdw blurRad="50800" dist="38100" dir="8100000" algn="tr" rotWithShape="0">
                    <a:prstClr val="black">
                      <a:alpha val="40000"/>
                    </a:prstClr>
                  </a:outerShdw>
                </a:effectLst>
                <a:latin typeface="Vidaloka" panose="020B0604020202020204" charset="0"/>
              </a:rPr>
              <a:t>19</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82"/>
          <p:cNvSpPr txBox="1">
            <a:spLocks noGrp="1"/>
          </p:cNvSpPr>
          <p:nvPr>
            <p:ph type="title"/>
          </p:nvPr>
        </p:nvSpPr>
        <p:spPr>
          <a:xfrm>
            <a:off x="4273125" y="1261350"/>
            <a:ext cx="2475300" cy="648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effectLst>
                  <a:outerShdw blurRad="50800" dist="38100" dir="8100000" algn="tr" rotWithShape="0">
                    <a:prstClr val="black">
                      <a:alpha val="40000"/>
                    </a:prstClr>
                  </a:outerShdw>
                </a:effectLst>
              </a:rPr>
              <a:t>Conclusion</a:t>
            </a:r>
            <a:endParaRPr dirty="0">
              <a:effectLst>
                <a:outerShdw blurRad="50800" dist="38100" dir="8100000" algn="tr" rotWithShape="0">
                  <a:prstClr val="black">
                    <a:alpha val="40000"/>
                  </a:prstClr>
                </a:outerShdw>
              </a:effectLst>
            </a:endParaRPr>
          </a:p>
        </p:txBody>
      </p:sp>
      <p:sp>
        <p:nvSpPr>
          <p:cNvPr id="711" name="Google Shape;711;p82"/>
          <p:cNvSpPr txBox="1">
            <a:spLocks noGrp="1"/>
          </p:cNvSpPr>
          <p:nvPr>
            <p:ph type="title" idx="2"/>
          </p:nvPr>
        </p:nvSpPr>
        <p:spPr>
          <a:xfrm>
            <a:off x="2294850" y="1096650"/>
            <a:ext cx="1650900" cy="978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effectLst>
                  <a:outerShdw blurRad="50800" dist="38100" dir="8100000" algn="tr" rotWithShape="0">
                    <a:prstClr val="black">
                      <a:alpha val="40000"/>
                    </a:prstClr>
                  </a:outerShdw>
                </a:effectLst>
              </a:rPr>
              <a:t>06</a:t>
            </a:r>
            <a:endParaRPr dirty="0">
              <a:effectLst>
                <a:outerShdw blurRad="50800" dist="38100" dir="8100000" algn="tr" rotWithShape="0">
                  <a:prstClr val="black">
                    <a:alpha val="40000"/>
                  </a:prstClr>
                </a:outerShdw>
              </a:effectLst>
            </a:endParaRPr>
          </a:p>
        </p:txBody>
      </p:sp>
      <p:pic>
        <p:nvPicPr>
          <p:cNvPr id="713" name="Google Shape;713;p82"/>
          <p:cNvPicPr preferRelativeResize="0"/>
          <p:nvPr/>
        </p:nvPicPr>
        <p:blipFill rotWithShape="1">
          <a:blip r:embed="rId3">
            <a:alphaModFix/>
          </a:blip>
          <a:srcRect t="12445" b="12445"/>
          <a:stretch/>
        </p:blipFill>
        <p:spPr>
          <a:xfrm>
            <a:off x="2395575" y="2423975"/>
            <a:ext cx="4352850" cy="2179076"/>
          </a:xfrm>
          <a:prstGeom prst="rect">
            <a:avLst/>
          </a:prstGeom>
          <a:noFill/>
          <a:ln w="28575" cap="flat" cmpd="sng">
            <a:solidFill>
              <a:srgbClr val="3F3533"/>
            </a:solidFill>
            <a:prstDash val="solid"/>
            <a:round/>
            <a:headEnd type="none" w="sm" len="sm"/>
            <a:tailEnd type="none" w="sm" len="sm"/>
          </a:ln>
          <a:effectLst>
            <a:outerShdw blurRad="50800" dist="38100" dir="8100000" algn="tr" rotWithShape="0">
              <a:prstClr val="black">
                <a:alpha val="40000"/>
              </a:prstClr>
            </a:outerShdw>
          </a:effectLst>
        </p:spPr>
      </p:pic>
      <p:sp>
        <p:nvSpPr>
          <p:cNvPr id="2" name="Google Shape;516;p62">
            <a:extLst>
              <a:ext uri="{FF2B5EF4-FFF2-40B4-BE49-F238E27FC236}">
                <a16:creationId xmlns:a16="http://schemas.microsoft.com/office/drawing/2014/main" id="{9C21CCA1-97E7-89FF-FE82-7F1890BE0AEA}"/>
              </a:ext>
            </a:extLst>
          </p:cNvPr>
          <p:cNvSpPr txBox="1">
            <a:spLocks/>
          </p:cNvSpPr>
          <p:nvPr/>
        </p:nvSpPr>
        <p:spPr>
          <a:xfrm>
            <a:off x="8332800" y="316951"/>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38100" lvl="0" indent="-342900" algn="ctr"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 sz="2400" dirty="0">
                <a:effectLst>
                  <a:outerShdw blurRad="50800" dist="38100" dir="8100000" algn="tr" rotWithShape="0">
                    <a:prstClr val="black">
                      <a:alpha val="40000"/>
                    </a:prstClr>
                  </a:outerShdw>
                </a:effectLst>
                <a:latin typeface="Vidaloka" panose="020B0604020202020204" charset="0"/>
              </a:rPr>
              <a:t>20</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39">
          <a:extLst>
            <a:ext uri="{FF2B5EF4-FFF2-40B4-BE49-F238E27FC236}">
              <a16:creationId xmlns:a16="http://schemas.microsoft.com/office/drawing/2014/main" id="{9CEDDA00-E10E-EB1E-4FB8-DF2B30FF3DB5}"/>
            </a:ext>
          </a:extLst>
        </p:cNvPr>
        <p:cNvGrpSpPr/>
        <p:nvPr/>
      </p:nvGrpSpPr>
      <p:grpSpPr>
        <a:xfrm>
          <a:off x="0" y="0"/>
          <a:ext cx="0" cy="0"/>
          <a:chOff x="0" y="0"/>
          <a:chExt cx="0" cy="0"/>
        </a:xfrm>
      </p:grpSpPr>
      <p:sp>
        <p:nvSpPr>
          <p:cNvPr id="541" name="Google Shape;541;p64">
            <a:extLst>
              <a:ext uri="{FF2B5EF4-FFF2-40B4-BE49-F238E27FC236}">
                <a16:creationId xmlns:a16="http://schemas.microsoft.com/office/drawing/2014/main" id="{E5AB544F-2ECD-27F3-DBF8-F0F78FF68383}"/>
              </a:ext>
            </a:extLst>
          </p:cNvPr>
          <p:cNvSpPr txBox="1">
            <a:spLocks noGrp="1"/>
          </p:cNvSpPr>
          <p:nvPr>
            <p:ph type="subTitle" idx="1"/>
          </p:nvPr>
        </p:nvSpPr>
        <p:spPr>
          <a:xfrm>
            <a:off x="699900" y="536549"/>
            <a:ext cx="5458200" cy="3461117"/>
          </a:xfrm>
          <a:prstGeom prst="rect">
            <a:avLst/>
          </a:prstGeom>
        </p:spPr>
        <p:txBody>
          <a:bodyPr spcFirstLastPara="1" wrap="square" lIns="91425" tIns="91425" rIns="91425" bIns="91425" anchor="t" anchorCtr="0">
            <a:noAutofit/>
          </a:bodyPr>
          <a:lstStyle/>
          <a:p>
            <a:pPr marL="0" lvl="0" indent="0">
              <a:lnSpc>
                <a:spcPct val="150000"/>
              </a:lnSpc>
              <a:spcAft>
                <a:spcPts val="1200"/>
              </a:spcAft>
            </a:pPr>
            <a:r>
              <a:rPr lang="en" dirty="0">
                <a:effectLst>
                  <a:outerShdw blurRad="50800" dist="38100" dir="8100000" algn="tr" rotWithShape="0">
                    <a:prstClr val="black">
                      <a:alpha val="40000"/>
                    </a:prstClr>
                  </a:outerShdw>
                </a:effectLst>
              </a:rPr>
              <a:t>“</a:t>
            </a:r>
            <a:r>
              <a:rPr lang="fr-FR" dirty="0">
                <a:effectLst>
                  <a:outerShdw blurRad="50800" dist="38100" dir="8100000" algn="tr" rotWithShape="0">
                    <a:prstClr val="black">
                      <a:alpha val="40000"/>
                    </a:prstClr>
                  </a:outerShdw>
                </a:effectLst>
              </a:rPr>
              <a:t>Dans cette présentation, nous avons détaillé le processus de développement de l'application de calendrier pour BMG, en identifiant les besoins spécifiques, en concevant une solution personnalisée, et en soulignant notre engagement envers la qualité et l'innovation.</a:t>
            </a:r>
            <a:r>
              <a:rPr lang="en" dirty="0">
                <a:effectLst>
                  <a:outerShdw blurRad="50800" dist="38100" dir="8100000" algn="tr" rotWithShape="0">
                    <a:prstClr val="black">
                      <a:alpha val="40000"/>
                    </a:prstClr>
                  </a:outerShdw>
                </a:effectLst>
              </a:rPr>
              <a:t>”</a:t>
            </a:r>
            <a:endParaRPr dirty="0">
              <a:effectLst>
                <a:outerShdw blurRad="50800" dist="38100" dir="8100000" algn="tr" rotWithShape="0">
                  <a:prstClr val="black">
                    <a:alpha val="40000"/>
                  </a:prstClr>
                </a:outerShdw>
              </a:effectLst>
            </a:endParaRPr>
          </a:p>
        </p:txBody>
      </p:sp>
      <p:sp>
        <p:nvSpPr>
          <p:cNvPr id="2" name="Google Shape;516;p62">
            <a:extLst>
              <a:ext uri="{FF2B5EF4-FFF2-40B4-BE49-F238E27FC236}">
                <a16:creationId xmlns:a16="http://schemas.microsoft.com/office/drawing/2014/main" id="{C75AB958-DE7D-271A-DCC7-E888DB230AE1}"/>
              </a:ext>
            </a:extLst>
          </p:cNvPr>
          <p:cNvSpPr txBox="1">
            <a:spLocks/>
          </p:cNvSpPr>
          <p:nvPr/>
        </p:nvSpPr>
        <p:spPr>
          <a:xfrm>
            <a:off x="8423484" y="4246604"/>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38100" lvl="0" indent="-342900" algn="ctr"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 sz="2400" dirty="0">
                <a:effectLst>
                  <a:outerShdw blurRad="50800" dist="38100" dir="8100000" algn="tr" rotWithShape="0">
                    <a:prstClr val="black">
                      <a:alpha val="40000"/>
                    </a:prstClr>
                  </a:outerShdw>
                </a:effectLst>
                <a:latin typeface="Vidaloka" panose="020B0604020202020204" charset="0"/>
              </a:rPr>
              <a:t>21</a:t>
            </a:r>
          </a:p>
        </p:txBody>
      </p:sp>
    </p:spTree>
    <p:extLst>
      <p:ext uri="{BB962C8B-B14F-4D97-AF65-F5344CB8AC3E}">
        <p14:creationId xmlns:p14="http://schemas.microsoft.com/office/powerpoint/2010/main" val="217619781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sp>
        <p:nvSpPr>
          <p:cNvPr id="710" name="Google Shape;710;p82"/>
          <p:cNvSpPr txBox="1">
            <a:spLocks noGrp="1"/>
          </p:cNvSpPr>
          <p:nvPr>
            <p:ph type="title"/>
          </p:nvPr>
        </p:nvSpPr>
        <p:spPr>
          <a:xfrm>
            <a:off x="1914144" y="1102854"/>
            <a:ext cx="5096256" cy="648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effectLst>
                  <a:outerShdw blurRad="50800" dist="38100" dir="8100000" algn="tr" rotWithShape="0">
                    <a:prstClr val="black">
                      <a:alpha val="40000"/>
                    </a:prstClr>
                  </a:outerShdw>
                </a:effectLst>
              </a:rPr>
              <a:t>Merci de votre attention</a:t>
            </a:r>
            <a:endParaRPr dirty="0">
              <a:effectLst>
                <a:outerShdw blurRad="50800" dist="38100" dir="8100000" algn="tr" rotWithShape="0">
                  <a:prstClr val="black">
                    <a:alpha val="40000"/>
                  </a:prstClr>
                </a:outerShdw>
              </a:effectLst>
            </a:endParaRPr>
          </a:p>
        </p:txBody>
      </p:sp>
      <p:pic>
        <p:nvPicPr>
          <p:cNvPr id="713" name="Google Shape;713;p82"/>
          <p:cNvPicPr preferRelativeResize="0"/>
          <p:nvPr/>
        </p:nvPicPr>
        <p:blipFill rotWithShape="1">
          <a:blip r:embed="rId3">
            <a:alphaModFix/>
          </a:blip>
          <a:srcRect t="12445" b="12445"/>
          <a:stretch/>
        </p:blipFill>
        <p:spPr>
          <a:xfrm>
            <a:off x="2395575" y="2423975"/>
            <a:ext cx="4352850" cy="2179076"/>
          </a:xfrm>
          <a:prstGeom prst="rect">
            <a:avLst/>
          </a:prstGeom>
          <a:noFill/>
          <a:ln w="28575" cap="flat" cmpd="sng">
            <a:solidFill>
              <a:srgbClr val="3F3533"/>
            </a:solidFill>
            <a:prstDash val="solid"/>
            <a:round/>
            <a:headEnd type="none" w="sm" len="sm"/>
            <a:tailEnd type="none" w="sm" len="sm"/>
          </a:ln>
          <a:effectLst>
            <a:outerShdw blurRad="50800" dist="38100" dir="8100000" algn="tr" rotWithShape="0">
              <a:prstClr val="black">
                <a:alpha val="40000"/>
              </a:prstClr>
            </a:outerShdw>
          </a:effectLst>
        </p:spPr>
      </p:pic>
    </p:spTree>
    <p:extLst>
      <p:ext uri="{BB962C8B-B14F-4D97-AF65-F5344CB8AC3E}">
        <p14:creationId xmlns:p14="http://schemas.microsoft.com/office/powerpoint/2010/main" val="960708354"/>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70"/>
          <p:cNvSpPr txBox="1">
            <a:spLocks noGrp="1"/>
          </p:cNvSpPr>
          <p:nvPr>
            <p:ph type="title"/>
          </p:nvPr>
        </p:nvSpPr>
        <p:spPr>
          <a:xfrm>
            <a:off x="950976" y="2511803"/>
            <a:ext cx="4441849" cy="805800"/>
          </a:xfrm>
          <a:prstGeom prst="rect">
            <a:avLst/>
          </a:prstGeom>
        </p:spPr>
        <p:txBody>
          <a:bodyPr spcFirstLastPara="1" wrap="square" lIns="91425" tIns="91425" rIns="91425" bIns="91425" anchor="t" anchorCtr="0">
            <a:noAutofit/>
          </a:bodyPr>
          <a:lstStyle/>
          <a:p>
            <a:pPr lvl="0">
              <a:buClr>
                <a:schemeClr val="dk1"/>
              </a:buClr>
              <a:buSzPts val="1100"/>
            </a:pPr>
            <a:r>
              <a:rPr lang="en" dirty="0">
                <a:effectLst>
                  <a:outerShdw blurRad="50800" dist="38100" dir="8100000" algn="tr" rotWithShape="0">
                    <a:prstClr val="black">
                      <a:alpha val="40000"/>
                    </a:prstClr>
                  </a:outerShdw>
                </a:effectLst>
              </a:rPr>
              <a:t>Cadre du stage</a:t>
            </a:r>
            <a:endParaRPr dirty="0">
              <a:effectLst>
                <a:outerShdw blurRad="50800" dist="38100" dir="8100000" algn="tr" rotWithShape="0">
                  <a:prstClr val="black">
                    <a:alpha val="40000"/>
                  </a:prstClr>
                </a:outerShdw>
              </a:effectLst>
            </a:endParaRPr>
          </a:p>
        </p:txBody>
      </p:sp>
      <p:sp>
        <p:nvSpPr>
          <p:cNvPr id="580" name="Google Shape;580;p70"/>
          <p:cNvSpPr txBox="1">
            <a:spLocks noGrp="1"/>
          </p:cNvSpPr>
          <p:nvPr>
            <p:ph type="title" idx="2"/>
          </p:nvPr>
        </p:nvSpPr>
        <p:spPr>
          <a:xfrm>
            <a:off x="3741925" y="1484693"/>
            <a:ext cx="1650900" cy="97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effectLst>
                  <a:outerShdw blurRad="50800" dist="38100" dir="8100000" algn="tr" rotWithShape="0">
                    <a:prstClr val="black">
                      <a:alpha val="40000"/>
                    </a:prstClr>
                  </a:outerShdw>
                </a:effectLst>
              </a:rPr>
              <a:t>01</a:t>
            </a:r>
            <a:endParaRPr>
              <a:effectLst>
                <a:outerShdw blurRad="50800" dist="38100" dir="8100000" algn="tr" rotWithShape="0">
                  <a:prstClr val="black">
                    <a:alpha val="40000"/>
                  </a:prstClr>
                </a:outerShdw>
              </a:effectLst>
            </a:endParaRPr>
          </a:p>
        </p:txBody>
      </p:sp>
      <p:pic>
        <p:nvPicPr>
          <p:cNvPr id="582" name="Google Shape;582;p70"/>
          <p:cNvPicPr preferRelativeResize="0"/>
          <p:nvPr/>
        </p:nvPicPr>
        <p:blipFill rotWithShape="1">
          <a:blip r:embed="rId3">
            <a:alphaModFix/>
          </a:blip>
          <a:srcRect l="26783" r="6921"/>
          <a:stretch/>
        </p:blipFill>
        <p:spPr>
          <a:xfrm>
            <a:off x="5774975" y="1294350"/>
            <a:ext cx="2537400" cy="2554800"/>
          </a:xfrm>
          <a:prstGeom prst="rect">
            <a:avLst/>
          </a:prstGeom>
          <a:noFill/>
          <a:ln w="28575" cap="flat" cmpd="sng">
            <a:solidFill>
              <a:schemeClr val="accent1"/>
            </a:solidFill>
            <a:prstDash val="solid"/>
            <a:round/>
            <a:headEnd type="none" w="sm" len="sm"/>
            <a:tailEnd type="none" w="sm" len="sm"/>
          </a:ln>
          <a:effectLst>
            <a:outerShdw blurRad="50800" dist="38100" dir="8100000" algn="tr" rotWithShape="0">
              <a:prstClr val="black">
                <a:alpha val="40000"/>
              </a:prstClr>
            </a:outerShdw>
          </a:effectLst>
        </p:spPr>
      </p:pic>
      <p:sp>
        <p:nvSpPr>
          <p:cNvPr id="2" name="Google Shape;516;p62">
            <a:extLst>
              <a:ext uri="{FF2B5EF4-FFF2-40B4-BE49-F238E27FC236}">
                <a16:creationId xmlns:a16="http://schemas.microsoft.com/office/drawing/2014/main" id="{69C784E7-8717-3B6D-EFFB-472D69C953C0}"/>
              </a:ext>
            </a:extLst>
          </p:cNvPr>
          <p:cNvSpPr txBox="1">
            <a:spLocks/>
          </p:cNvSpPr>
          <p:nvPr/>
        </p:nvSpPr>
        <p:spPr>
          <a:xfrm>
            <a:off x="8503076" y="215330"/>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Vidaloka"/>
              <a:buNone/>
              <a:defRPr sz="70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9pPr>
          </a:lstStyle>
          <a:p>
            <a:pPr algn="ctr"/>
            <a:r>
              <a:rPr lang="en" sz="2400" dirty="0">
                <a:effectLst>
                  <a:outerShdw blurRad="50800" dist="38100" dir="8100000" algn="tr" rotWithShape="0">
                    <a:prstClr val="black">
                      <a:alpha val="40000"/>
                    </a:prstClr>
                  </a:outerShdw>
                </a:effectLst>
              </a:rPr>
              <a:t>02</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99"/>
        <p:cNvGrpSpPr/>
        <p:nvPr/>
      </p:nvGrpSpPr>
      <p:grpSpPr>
        <a:xfrm>
          <a:off x="0" y="0"/>
          <a:ext cx="0" cy="0"/>
          <a:chOff x="0" y="0"/>
          <a:chExt cx="0" cy="0"/>
        </a:xfrm>
      </p:grpSpPr>
      <p:sp>
        <p:nvSpPr>
          <p:cNvPr id="1400" name="Google Shape;1400;p109"/>
          <p:cNvSpPr txBox="1">
            <a:spLocks noGrp="1"/>
          </p:cNvSpPr>
          <p:nvPr>
            <p:ph type="title"/>
          </p:nvPr>
        </p:nvSpPr>
        <p:spPr>
          <a:xfrm>
            <a:off x="713224" y="445025"/>
            <a:ext cx="4602488" cy="572700"/>
          </a:xfrm>
          <a:prstGeom prst="rect">
            <a:avLst/>
          </a:prstGeom>
        </p:spPr>
        <p:txBody>
          <a:bodyPr spcFirstLastPara="1" wrap="square" lIns="91425" tIns="91425" rIns="91425" bIns="91425" anchor="t" anchorCtr="0">
            <a:noAutofit/>
          </a:bodyPr>
          <a:lstStyle/>
          <a:p>
            <a:pPr lvl="0"/>
            <a:r>
              <a:rPr lang="fr-FR" b="1" dirty="0">
                <a:effectLst>
                  <a:outerShdw blurRad="50800" dist="38100" dir="8100000" algn="tr" rotWithShape="0">
                    <a:prstClr val="black">
                      <a:alpha val="40000"/>
                    </a:prstClr>
                  </a:outerShdw>
                </a:effectLst>
              </a:rPr>
              <a:t>Présentation de la société </a:t>
            </a:r>
            <a:endParaRPr dirty="0">
              <a:effectLst>
                <a:outerShdw blurRad="50800" dist="38100" dir="8100000" algn="tr" rotWithShape="0">
                  <a:prstClr val="black">
                    <a:alpha val="40000"/>
                  </a:prstClr>
                </a:outerShdw>
              </a:effectLst>
            </a:endParaRPr>
          </a:p>
        </p:txBody>
      </p:sp>
      <p:sp>
        <p:nvSpPr>
          <p:cNvPr id="1401" name="Google Shape;1401;p109"/>
          <p:cNvSpPr txBox="1">
            <a:spLocks noGrp="1"/>
          </p:cNvSpPr>
          <p:nvPr>
            <p:ph type="subTitle" idx="1"/>
          </p:nvPr>
        </p:nvSpPr>
        <p:spPr>
          <a:xfrm>
            <a:off x="4750175" y="1632746"/>
            <a:ext cx="2014800" cy="499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effectLst>
                  <a:outerShdw blurRad="50800" dist="38100" dir="8100000" algn="tr" rotWithShape="0">
                    <a:prstClr val="black">
                      <a:alpha val="40000"/>
                    </a:prstClr>
                  </a:outerShdw>
                </a:effectLst>
              </a:rPr>
              <a:t>Talents</a:t>
            </a:r>
            <a:endParaRPr dirty="0">
              <a:effectLst>
                <a:outerShdw blurRad="50800" dist="38100" dir="8100000" algn="tr" rotWithShape="0">
                  <a:prstClr val="black">
                    <a:alpha val="40000"/>
                  </a:prstClr>
                </a:outerShdw>
              </a:effectLst>
            </a:endParaRPr>
          </a:p>
        </p:txBody>
      </p:sp>
      <p:sp>
        <p:nvSpPr>
          <p:cNvPr id="1402" name="Google Shape;1402;p109"/>
          <p:cNvSpPr txBox="1">
            <a:spLocks noGrp="1"/>
          </p:cNvSpPr>
          <p:nvPr>
            <p:ph type="subTitle" idx="2"/>
          </p:nvPr>
        </p:nvSpPr>
        <p:spPr>
          <a:xfrm>
            <a:off x="4750184" y="2035022"/>
            <a:ext cx="2014800" cy="572700"/>
          </a:xfrm>
          <a:prstGeom prst="rect">
            <a:avLst/>
          </a:prstGeom>
        </p:spPr>
        <p:txBody>
          <a:bodyPr spcFirstLastPara="1" wrap="square" lIns="91425" tIns="91425" rIns="91425" bIns="91425" anchor="t" anchorCtr="0">
            <a:noAutofit/>
          </a:bodyPr>
          <a:lstStyle/>
          <a:p>
            <a:pPr marL="0" lvl="0" indent="0"/>
            <a:r>
              <a:rPr lang="fr-FR" dirty="0">
                <a:effectLst>
                  <a:outerShdw blurRad="50800" dist="38100" dir="8100000" algn="tr" rotWithShape="0">
                    <a:prstClr val="black">
                      <a:alpha val="40000"/>
                    </a:prstClr>
                  </a:outerShdw>
                </a:effectLst>
              </a:rPr>
              <a:t>Formations Intra et Inter-Entreprises</a:t>
            </a:r>
            <a:endParaRPr dirty="0">
              <a:effectLst>
                <a:outerShdw blurRad="50800" dist="38100" dir="8100000" algn="tr" rotWithShape="0">
                  <a:prstClr val="black">
                    <a:alpha val="40000"/>
                  </a:prstClr>
                </a:outerShdw>
              </a:effectLst>
            </a:endParaRPr>
          </a:p>
        </p:txBody>
      </p:sp>
      <p:sp>
        <p:nvSpPr>
          <p:cNvPr id="1403" name="Google Shape;1403;p109"/>
          <p:cNvSpPr txBox="1">
            <a:spLocks noGrp="1"/>
          </p:cNvSpPr>
          <p:nvPr>
            <p:ph type="subTitle" idx="3"/>
          </p:nvPr>
        </p:nvSpPr>
        <p:spPr>
          <a:xfrm>
            <a:off x="2306450" y="1632746"/>
            <a:ext cx="2014800" cy="4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effectLst>
                  <a:outerShdw blurRad="50800" dist="38100" dir="8100000" algn="tr" rotWithShape="0">
                    <a:prstClr val="black">
                      <a:alpha val="40000"/>
                    </a:prstClr>
                  </a:outerShdw>
                </a:effectLst>
              </a:rPr>
              <a:t>Consultancy</a:t>
            </a:r>
            <a:endParaRPr dirty="0">
              <a:effectLst>
                <a:outerShdw blurRad="50800" dist="38100" dir="8100000" algn="tr" rotWithShape="0">
                  <a:prstClr val="black">
                    <a:alpha val="40000"/>
                  </a:prstClr>
                </a:outerShdw>
              </a:effectLst>
            </a:endParaRPr>
          </a:p>
        </p:txBody>
      </p:sp>
      <p:sp>
        <p:nvSpPr>
          <p:cNvPr id="1404" name="Google Shape;1404;p109"/>
          <p:cNvSpPr txBox="1">
            <a:spLocks noGrp="1"/>
          </p:cNvSpPr>
          <p:nvPr>
            <p:ph type="subTitle" idx="4"/>
          </p:nvPr>
        </p:nvSpPr>
        <p:spPr>
          <a:xfrm>
            <a:off x="2306462" y="2035022"/>
            <a:ext cx="2014800" cy="572700"/>
          </a:xfrm>
          <a:prstGeom prst="rect">
            <a:avLst/>
          </a:prstGeom>
        </p:spPr>
        <p:txBody>
          <a:bodyPr spcFirstLastPara="1" wrap="square" lIns="91425" tIns="91425" rIns="91425" bIns="91425" anchor="t" anchorCtr="0">
            <a:noAutofit/>
          </a:bodyPr>
          <a:lstStyle/>
          <a:p>
            <a:pPr marL="0" lvl="0" indent="0"/>
            <a:r>
              <a:rPr lang="fr-FR" dirty="0">
                <a:effectLst>
                  <a:outerShdw blurRad="50800" dist="38100" dir="8100000" algn="tr" rotWithShape="0">
                    <a:prstClr val="black">
                      <a:alpha val="40000"/>
                    </a:prstClr>
                  </a:outerShdw>
                </a:effectLst>
              </a:rPr>
              <a:t>Conseil pour votre Performance </a:t>
            </a:r>
            <a:endParaRPr dirty="0">
              <a:effectLst>
                <a:outerShdw blurRad="50800" dist="38100" dir="8100000" algn="tr" rotWithShape="0">
                  <a:prstClr val="black">
                    <a:alpha val="40000"/>
                  </a:prstClr>
                </a:outerShdw>
              </a:effectLst>
            </a:endParaRPr>
          </a:p>
        </p:txBody>
      </p:sp>
      <p:sp>
        <p:nvSpPr>
          <p:cNvPr id="1405" name="Google Shape;1405;p109"/>
          <p:cNvSpPr txBox="1">
            <a:spLocks noGrp="1"/>
          </p:cNvSpPr>
          <p:nvPr>
            <p:ph type="subTitle" idx="5"/>
          </p:nvPr>
        </p:nvSpPr>
        <p:spPr>
          <a:xfrm>
            <a:off x="4750175" y="3062273"/>
            <a:ext cx="2014800" cy="499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effectLst>
                  <a:outerShdw blurRad="50800" dist="38100" dir="8100000" algn="tr" rotWithShape="0">
                    <a:prstClr val="black">
                      <a:alpha val="40000"/>
                    </a:prstClr>
                  </a:outerShdw>
                </a:effectLst>
              </a:rPr>
              <a:t>Technologies</a:t>
            </a:r>
            <a:endParaRPr dirty="0">
              <a:effectLst>
                <a:outerShdw blurRad="50800" dist="38100" dir="8100000" algn="tr" rotWithShape="0">
                  <a:prstClr val="black">
                    <a:alpha val="40000"/>
                  </a:prstClr>
                </a:outerShdw>
              </a:effectLst>
            </a:endParaRPr>
          </a:p>
        </p:txBody>
      </p:sp>
      <p:sp>
        <p:nvSpPr>
          <p:cNvPr id="1406" name="Google Shape;1406;p109"/>
          <p:cNvSpPr txBox="1">
            <a:spLocks noGrp="1"/>
          </p:cNvSpPr>
          <p:nvPr>
            <p:ph type="subTitle" idx="6"/>
          </p:nvPr>
        </p:nvSpPr>
        <p:spPr>
          <a:xfrm>
            <a:off x="4750184" y="3471047"/>
            <a:ext cx="2014800" cy="572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effectLst>
                  <a:outerShdw blurRad="50800" dist="38100" dir="8100000" algn="tr" rotWithShape="0">
                    <a:prstClr val="black">
                      <a:alpha val="40000"/>
                    </a:prstClr>
                  </a:outerShdw>
                </a:effectLst>
              </a:rPr>
              <a:t>Departement développement</a:t>
            </a:r>
            <a:endParaRPr dirty="0">
              <a:effectLst>
                <a:outerShdw blurRad="50800" dist="38100" dir="8100000" algn="tr" rotWithShape="0">
                  <a:prstClr val="black">
                    <a:alpha val="40000"/>
                  </a:prstClr>
                </a:outerShdw>
              </a:effectLst>
            </a:endParaRPr>
          </a:p>
        </p:txBody>
      </p:sp>
      <p:sp>
        <p:nvSpPr>
          <p:cNvPr id="1407" name="Google Shape;1407;p109"/>
          <p:cNvSpPr txBox="1">
            <a:spLocks noGrp="1"/>
          </p:cNvSpPr>
          <p:nvPr>
            <p:ph type="subTitle" idx="7"/>
          </p:nvPr>
        </p:nvSpPr>
        <p:spPr>
          <a:xfrm>
            <a:off x="2306450" y="3062273"/>
            <a:ext cx="2014800" cy="49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effectLst>
                  <a:outerShdw blurRad="50800" dist="38100" dir="8100000" algn="tr" rotWithShape="0">
                    <a:prstClr val="black">
                      <a:alpha val="40000"/>
                    </a:prstClr>
                  </a:outerShdw>
                </a:effectLst>
              </a:rPr>
              <a:t>Purple</a:t>
            </a:r>
            <a:endParaRPr dirty="0">
              <a:effectLst>
                <a:outerShdw blurRad="50800" dist="38100" dir="8100000" algn="tr" rotWithShape="0">
                  <a:prstClr val="black">
                    <a:alpha val="40000"/>
                  </a:prstClr>
                </a:outerShdw>
              </a:effectLst>
            </a:endParaRPr>
          </a:p>
        </p:txBody>
      </p:sp>
      <p:sp>
        <p:nvSpPr>
          <p:cNvPr id="1408" name="Google Shape;1408;p109"/>
          <p:cNvSpPr txBox="1">
            <a:spLocks noGrp="1"/>
          </p:cNvSpPr>
          <p:nvPr>
            <p:ph type="subTitle" idx="8"/>
          </p:nvPr>
        </p:nvSpPr>
        <p:spPr>
          <a:xfrm>
            <a:off x="2306462" y="3471047"/>
            <a:ext cx="2014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effectLst>
                  <a:outerShdw blurRad="50800" dist="38100" dir="8100000" algn="tr" rotWithShape="0">
                    <a:prstClr val="black">
                      <a:alpha val="40000"/>
                    </a:prstClr>
                  </a:outerShdw>
                </a:effectLst>
              </a:rPr>
              <a:t>Une panoplie de services Marketing</a:t>
            </a:r>
            <a:endParaRPr dirty="0">
              <a:effectLst>
                <a:outerShdw blurRad="50800" dist="38100" dir="8100000" algn="tr" rotWithShape="0">
                  <a:prstClr val="black">
                    <a:alpha val="40000"/>
                  </a:prstClr>
                </a:outerShdw>
              </a:effectLst>
            </a:endParaRPr>
          </a:p>
        </p:txBody>
      </p:sp>
      <p:grpSp>
        <p:nvGrpSpPr>
          <p:cNvPr id="11" name="Google Shape;1746;p124">
            <a:extLst>
              <a:ext uri="{FF2B5EF4-FFF2-40B4-BE49-F238E27FC236}">
                <a16:creationId xmlns:a16="http://schemas.microsoft.com/office/drawing/2014/main" id="{609A3572-0238-C766-F5A2-291B68DA58A7}"/>
              </a:ext>
            </a:extLst>
          </p:cNvPr>
          <p:cNvGrpSpPr/>
          <p:nvPr/>
        </p:nvGrpSpPr>
        <p:grpSpPr>
          <a:xfrm>
            <a:off x="1791202" y="1992274"/>
            <a:ext cx="307151" cy="323864"/>
            <a:chOff x="2343222" y="2246064"/>
            <a:chExt cx="307151" cy="323864"/>
          </a:xfrm>
        </p:grpSpPr>
        <p:sp>
          <p:nvSpPr>
            <p:cNvPr id="12" name="Google Shape;1747;p124">
              <a:extLst>
                <a:ext uri="{FF2B5EF4-FFF2-40B4-BE49-F238E27FC236}">
                  <a16:creationId xmlns:a16="http://schemas.microsoft.com/office/drawing/2014/main" id="{87D8E001-0013-467F-C274-1A9ECA28A7FC}"/>
                </a:ext>
              </a:extLst>
            </p:cNvPr>
            <p:cNvSpPr/>
            <p:nvPr/>
          </p:nvSpPr>
          <p:spPr>
            <a:xfrm>
              <a:off x="2589354" y="2340097"/>
              <a:ext cx="61019" cy="133115"/>
            </a:xfrm>
            <a:custGeom>
              <a:avLst/>
              <a:gdLst/>
              <a:ahLst/>
              <a:cxnLst/>
              <a:rect l="l" t="t" r="r" b="b"/>
              <a:pathLst>
                <a:path w="3118" h="6802" extrusionOk="0">
                  <a:moveTo>
                    <a:pt x="1559" y="1"/>
                  </a:moveTo>
                  <a:cubicBezTo>
                    <a:pt x="1265" y="1"/>
                    <a:pt x="1030" y="265"/>
                    <a:pt x="1079" y="560"/>
                  </a:cubicBezTo>
                  <a:lnTo>
                    <a:pt x="1079" y="1128"/>
                  </a:lnTo>
                  <a:cubicBezTo>
                    <a:pt x="402" y="1363"/>
                    <a:pt x="0" y="2050"/>
                    <a:pt x="128" y="2746"/>
                  </a:cubicBezTo>
                  <a:cubicBezTo>
                    <a:pt x="244" y="3445"/>
                    <a:pt x="842" y="3952"/>
                    <a:pt x="1549" y="3952"/>
                  </a:cubicBezTo>
                  <a:cubicBezTo>
                    <a:pt x="1555" y="3952"/>
                    <a:pt x="1562" y="3951"/>
                    <a:pt x="1569" y="3951"/>
                  </a:cubicBezTo>
                  <a:cubicBezTo>
                    <a:pt x="2000" y="3951"/>
                    <a:pt x="2226" y="4481"/>
                    <a:pt x="1912" y="4785"/>
                  </a:cubicBezTo>
                  <a:cubicBezTo>
                    <a:pt x="1813" y="4887"/>
                    <a:pt x="1689" y="4933"/>
                    <a:pt x="1568" y="4933"/>
                  </a:cubicBezTo>
                  <a:cubicBezTo>
                    <a:pt x="1319" y="4933"/>
                    <a:pt x="1079" y="4738"/>
                    <a:pt x="1079" y="4442"/>
                  </a:cubicBezTo>
                  <a:cubicBezTo>
                    <a:pt x="1118" y="4147"/>
                    <a:pt x="892" y="3883"/>
                    <a:pt x="589" y="3883"/>
                  </a:cubicBezTo>
                  <a:cubicBezTo>
                    <a:pt x="294" y="3883"/>
                    <a:pt x="59" y="4147"/>
                    <a:pt x="108" y="4442"/>
                  </a:cubicBezTo>
                  <a:cubicBezTo>
                    <a:pt x="108" y="5059"/>
                    <a:pt x="500" y="5608"/>
                    <a:pt x="1079" y="5814"/>
                  </a:cubicBezTo>
                  <a:lnTo>
                    <a:pt x="1079" y="6383"/>
                  </a:lnTo>
                  <a:cubicBezTo>
                    <a:pt x="1118" y="6662"/>
                    <a:pt x="1339" y="6802"/>
                    <a:pt x="1560" y="6802"/>
                  </a:cubicBezTo>
                  <a:cubicBezTo>
                    <a:pt x="1782" y="6802"/>
                    <a:pt x="2005" y="6662"/>
                    <a:pt x="2049" y="6383"/>
                  </a:cubicBezTo>
                  <a:lnTo>
                    <a:pt x="2049" y="5814"/>
                  </a:lnTo>
                  <a:cubicBezTo>
                    <a:pt x="2716" y="5579"/>
                    <a:pt x="3118" y="4892"/>
                    <a:pt x="3000" y="4196"/>
                  </a:cubicBezTo>
                  <a:cubicBezTo>
                    <a:pt x="2873" y="3500"/>
                    <a:pt x="2275" y="2991"/>
                    <a:pt x="1559" y="2991"/>
                  </a:cubicBezTo>
                  <a:lnTo>
                    <a:pt x="1559" y="2981"/>
                  </a:lnTo>
                  <a:cubicBezTo>
                    <a:pt x="1555" y="2981"/>
                    <a:pt x="1551" y="2981"/>
                    <a:pt x="1547" y="2981"/>
                  </a:cubicBezTo>
                  <a:cubicBezTo>
                    <a:pt x="1114" y="2981"/>
                    <a:pt x="905" y="2458"/>
                    <a:pt x="1206" y="2148"/>
                  </a:cubicBezTo>
                  <a:cubicBezTo>
                    <a:pt x="1307" y="2047"/>
                    <a:pt x="1431" y="2001"/>
                    <a:pt x="1551" y="2001"/>
                  </a:cubicBezTo>
                  <a:cubicBezTo>
                    <a:pt x="1806" y="2001"/>
                    <a:pt x="2049" y="2201"/>
                    <a:pt x="2049" y="2501"/>
                  </a:cubicBezTo>
                  <a:cubicBezTo>
                    <a:pt x="2088" y="2780"/>
                    <a:pt x="2309" y="2920"/>
                    <a:pt x="2531" y="2920"/>
                  </a:cubicBezTo>
                  <a:cubicBezTo>
                    <a:pt x="2753" y="2920"/>
                    <a:pt x="2976" y="2780"/>
                    <a:pt x="3020" y="2501"/>
                  </a:cubicBezTo>
                  <a:cubicBezTo>
                    <a:pt x="3010" y="1883"/>
                    <a:pt x="2628" y="1334"/>
                    <a:pt x="2049" y="1128"/>
                  </a:cubicBezTo>
                  <a:lnTo>
                    <a:pt x="2049" y="560"/>
                  </a:lnTo>
                  <a:cubicBezTo>
                    <a:pt x="2088" y="265"/>
                    <a:pt x="1863" y="1"/>
                    <a:pt x="15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13" name="Google Shape;1748;p124">
              <a:extLst>
                <a:ext uri="{FF2B5EF4-FFF2-40B4-BE49-F238E27FC236}">
                  <a16:creationId xmlns:a16="http://schemas.microsoft.com/office/drawing/2014/main" id="{B350DB97-BAAB-D07C-8B38-61CA045DAA04}"/>
                </a:ext>
              </a:extLst>
            </p:cNvPr>
            <p:cNvSpPr/>
            <p:nvPr/>
          </p:nvSpPr>
          <p:spPr>
            <a:xfrm>
              <a:off x="2493050" y="2303462"/>
              <a:ext cx="22466" cy="19296"/>
            </a:xfrm>
            <a:custGeom>
              <a:avLst/>
              <a:gdLst/>
              <a:ahLst/>
              <a:cxnLst/>
              <a:rect l="l" t="t" r="r" b="b"/>
              <a:pathLst>
                <a:path w="1148" h="986" extrusionOk="0">
                  <a:moveTo>
                    <a:pt x="667" y="0"/>
                  </a:moveTo>
                  <a:cubicBezTo>
                    <a:pt x="226" y="0"/>
                    <a:pt x="0" y="530"/>
                    <a:pt x="314" y="843"/>
                  </a:cubicBezTo>
                  <a:cubicBezTo>
                    <a:pt x="412" y="941"/>
                    <a:pt x="533" y="985"/>
                    <a:pt x="652" y="985"/>
                  </a:cubicBezTo>
                  <a:cubicBezTo>
                    <a:pt x="904" y="985"/>
                    <a:pt x="1147" y="790"/>
                    <a:pt x="1147" y="491"/>
                  </a:cubicBezTo>
                  <a:cubicBezTo>
                    <a:pt x="1147" y="226"/>
                    <a:pt x="932" y="10"/>
                    <a:pt x="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14" name="Google Shape;1749;p124">
              <a:extLst>
                <a:ext uri="{FF2B5EF4-FFF2-40B4-BE49-F238E27FC236}">
                  <a16:creationId xmlns:a16="http://schemas.microsoft.com/office/drawing/2014/main" id="{F73729C8-FE40-00C9-EBFC-EC60DE0E5EA2}"/>
                </a:ext>
              </a:extLst>
            </p:cNvPr>
            <p:cNvSpPr/>
            <p:nvPr/>
          </p:nvSpPr>
          <p:spPr>
            <a:xfrm>
              <a:off x="2343222" y="2246064"/>
              <a:ext cx="278188" cy="323864"/>
            </a:xfrm>
            <a:custGeom>
              <a:avLst/>
              <a:gdLst/>
              <a:ahLst/>
              <a:cxnLst/>
              <a:rect l="l" t="t" r="r" b="b"/>
              <a:pathLst>
                <a:path w="14215" h="16549" extrusionOk="0">
                  <a:moveTo>
                    <a:pt x="8338" y="1968"/>
                  </a:moveTo>
                  <a:cubicBezTo>
                    <a:pt x="8695" y="1968"/>
                    <a:pt x="9058" y="2100"/>
                    <a:pt x="9352" y="2394"/>
                  </a:cubicBezTo>
                  <a:cubicBezTo>
                    <a:pt x="10274" y="3316"/>
                    <a:pt x="9617" y="4884"/>
                    <a:pt x="8323" y="4884"/>
                  </a:cubicBezTo>
                  <a:cubicBezTo>
                    <a:pt x="7519" y="4884"/>
                    <a:pt x="6872" y="4227"/>
                    <a:pt x="6872" y="3424"/>
                  </a:cubicBezTo>
                  <a:cubicBezTo>
                    <a:pt x="6872" y="2547"/>
                    <a:pt x="7591" y="1968"/>
                    <a:pt x="8338" y="1968"/>
                  </a:cubicBezTo>
                  <a:close/>
                  <a:moveTo>
                    <a:pt x="8270" y="1"/>
                  </a:moveTo>
                  <a:cubicBezTo>
                    <a:pt x="7177" y="1"/>
                    <a:pt x="6076" y="216"/>
                    <a:pt x="5029" y="659"/>
                  </a:cubicBezTo>
                  <a:cubicBezTo>
                    <a:pt x="1980" y="1963"/>
                    <a:pt x="0" y="4963"/>
                    <a:pt x="0" y="8276"/>
                  </a:cubicBezTo>
                  <a:cubicBezTo>
                    <a:pt x="0" y="11589"/>
                    <a:pt x="1980" y="14589"/>
                    <a:pt x="5029" y="15883"/>
                  </a:cubicBezTo>
                  <a:cubicBezTo>
                    <a:pt x="6078" y="16330"/>
                    <a:pt x="7183" y="16548"/>
                    <a:pt x="8278" y="16548"/>
                  </a:cubicBezTo>
                  <a:cubicBezTo>
                    <a:pt x="10375" y="16548"/>
                    <a:pt x="12437" y="15750"/>
                    <a:pt x="14009" y="14236"/>
                  </a:cubicBezTo>
                  <a:cubicBezTo>
                    <a:pt x="14215" y="14040"/>
                    <a:pt x="14205" y="13717"/>
                    <a:pt x="13999" y="13530"/>
                  </a:cubicBezTo>
                  <a:lnTo>
                    <a:pt x="8088" y="8276"/>
                  </a:lnTo>
                  <a:lnTo>
                    <a:pt x="13999" y="3022"/>
                  </a:lnTo>
                  <a:cubicBezTo>
                    <a:pt x="14205" y="2835"/>
                    <a:pt x="14215" y="2502"/>
                    <a:pt x="14009" y="2306"/>
                  </a:cubicBezTo>
                  <a:cubicBezTo>
                    <a:pt x="12435" y="797"/>
                    <a:pt x="10370" y="1"/>
                    <a:pt x="82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grpSp>
      <p:grpSp>
        <p:nvGrpSpPr>
          <p:cNvPr id="15" name="Google Shape;1737;p124">
            <a:extLst>
              <a:ext uri="{FF2B5EF4-FFF2-40B4-BE49-F238E27FC236}">
                <a16:creationId xmlns:a16="http://schemas.microsoft.com/office/drawing/2014/main" id="{CD45D6AC-DAF9-B937-56E8-41004E1F24C3}"/>
              </a:ext>
            </a:extLst>
          </p:cNvPr>
          <p:cNvGrpSpPr/>
          <p:nvPr/>
        </p:nvGrpSpPr>
        <p:grpSpPr>
          <a:xfrm>
            <a:off x="1798403" y="3425095"/>
            <a:ext cx="330185" cy="284528"/>
            <a:chOff x="3530749" y="2265673"/>
            <a:chExt cx="330185" cy="284528"/>
          </a:xfrm>
        </p:grpSpPr>
        <p:sp>
          <p:nvSpPr>
            <p:cNvPr id="16" name="Google Shape;1738;p124">
              <a:extLst>
                <a:ext uri="{FF2B5EF4-FFF2-40B4-BE49-F238E27FC236}">
                  <a16:creationId xmlns:a16="http://schemas.microsoft.com/office/drawing/2014/main" id="{B219321F-AF20-0609-00BF-F3A691D65036}"/>
                </a:ext>
              </a:extLst>
            </p:cNvPr>
            <p:cNvSpPr/>
            <p:nvPr/>
          </p:nvSpPr>
          <p:spPr>
            <a:xfrm>
              <a:off x="3530749" y="2341643"/>
              <a:ext cx="132763" cy="113780"/>
            </a:xfrm>
            <a:custGeom>
              <a:avLst/>
              <a:gdLst/>
              <a:ahLst/>
              <a:cxnLst/>
              <a:rect l="l" t="t" r="r" b="b"/>
              <a:pathLst>
                <a:path w="6784" h="5814" extrusionOk="0">
                  <a:moveTo>
                    <a:pt x="1451" y="0"/>
                  </a:moveTo>
                  <a:cubicBezTo>
                    <a:pt x="657" y="0"/>
                    <a:pt x="0" y="647"/>
                    <a:pt x="0" y="1451"/>
                  </a:cubicBezTo>
                  <a:lnTo>
                    <a:pt x="0" y="4353"/>
                  </a:lnTo>
                  <a:cubicBezTo>
                    <a:pt x="0" y="5157"/>
                    <a:pt x="647" y="5804"/>
                    <a:pt x="1451" y="5804"/>
                  </a:cubicBezTo>
                  <a:lnTo>
                    <a:pt x="6784" y="5813"/>
                  </a:lnTo>
                  <a:lnTo>
                    <a:pt x="67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17" name="Google Shape;1739;p124">
              <a:extLst>
                <a:ext uri="{FF2B5EF4-FFF2-40B4-BE49-F238E27FC236}">
                  <a16:creationId xmlns:a16="http://schemas.microsoft.com/office/drawing/2014/main" id="{CB1705FB-DBF2-0552-25C7-8EE1CC239124}"/>
                </a:ext>
              </a:extLst>
            </p:cNvPr>
            <p:cNvSpPr/>
            <p:nvPr/>
          </p:nvSpPr>
          <p:spPr>
            <a:xfrm>
              <a:off x="3682495" y="2295987"/>
              <a:ext cx="96128" cy="205094"/>
            </a:xfrm>
            <a:custGeom>
              <a:avLst/>
              <a:gdLst/>
              <a:ahLst/>
              <a:cxnLst/>
              <a:rect l="l" t="t" r="r" b="b"/>
              <a:pathLst>
                <a:path w="4912" h="10480" extrusionOk="0">
                  <a:moveTo>
                    <a:pt x="4912" y="0"/>
                  </a:moveTo>
                  <a:lnTo>
                    <a:pt x="0" y="2078"/>
                  </a:lnTo>
                  <a:lnTo>
                    <a:pt x="0" y="8391"/>
                  </a:lnTo>
                  <a:lnTo>
                    <a:pt x="4912" y="10480"/>
                  </a:lnTo>
                  <a:lnTo>
                    <a:pt x="49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18" name="Google Shape;1740;p124">
              <a:extLst>
                <a:ext uri="{FF2B5EF4-FFF2-40B4-BE49-F238E27FC236}">
                  <a16:creationId xmlns:a16="http://schemas.microsoft.com/office/drawing/2014/main" id="{BCFB116C-AC60-D8D9-4DE4-87C14BED43A9}"/>
                </a:ext>
              </a:extLst>
            </p:cNvPr>
            <p:cNvSpPr/>
            <p:nvPr/>
          </p:nvSpPr>
          <p:spPr>
            <a:xfrm>
              <a:off x="3835591" y="2380960"/>
              <a:ext cx="25343" cy="53739"/>
            </a:xfrm>
            <a:custGeom>
              <a:avLst/>
              <a:gdLst/>
              <a:ahLst/>
              <a:cxnLst/>
              <a:rect l="l" t="t" r="r" b="b"/>
              <a:pathLst>
                <a:path w="1295" h="2746" extrusionOk="0">
                  <a:moveTo>
                    <a:pt x="0" y="1"/>
                  </a:moveTo>
                  <a:lnTo>
                    <a:pt x="0" y="11"/>
                  </a:lnTo>
                  <a:lnTo>
                    <a:pt x="0" y="2746"/>
                  </a:lnTo>
                  <a:cubicBezTo>
                    <a:pt x="1294" y="2285"/>
                    <a:pt x="1294" y="46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19" name="Google Shape;1741;p124">
              <a:extLst>
                <a:ext uri="{FF2B5EF4-FFF2-40B4-BE49-F238E27FC236}">
                  <a16:creationId xmlns:a16="http://schemas.microsoft.com/office/drawing/2014/main" id="{A854EE98-A74A-0FB6-B5FF-046B85600F72}"/>
                </a:ext>
              </a:extLst>
            </p:cNvPr>
            <p:cNvSpPr/>
            <p:nvPr/>
          </p:nvSpPr>
          <p:spPr>
            <a:xfrm>
              <a:off x="3797410" y="2265673"/>
              <a:ext cx="19002" cy="264332"/>
            </a:xfrm>
            <a:custGeom>
              <a:avLst/>
              <a:gdLst/>
              <a:ahLst/>
              <a:cxnLst/>
              <a:rect l="l" t="t" r="r" b="b"/>
              <a:pathLst>
                <a:path w="971" h="13507" extrusionOk="0">
                  <a:moveTo>
                    <a:pt x="481" y="0"/>
                  </a:moveTo>
                  <a:cubicBezTo>
                    <a:pt x="482" y="0"/>
                    <a:pt x="484" y="0"/>
                    <a:pt x="486" y="0"/>
                  </a:cubicBezTo>
                  <a:lnTo>
                    <a:pt x="486" y="0"/>
                  </a:lnTo>
                  <a:cubicBezTo>
                    <a:pt x="487" y="0"/>
                    <a:pt x="489" y="0"/>
                    <a:pt x="491" y="0"/>
                  </a:cubicBezTo>
                  <a:close/>
                  <a:moveTo>
                    <a:pt x="486" y="0"/>
                  </a:moveTo>
                  <a:cubicBezTo>
                    <a:pt x="223" y="3"/>
                    <a:pt x="0" y="227"/>
                    <a:pt x="0" y="490"/>
                  </a:cubicBezTo>
                  <a:lnTo>
                    <a:pt x="0" y="13087"/>
                  </a:lnTo>
                  <a:cubicBezTo>
                    <a:pt x="45" y="13367"/>
                    <a:pt x="268" y="13506"/>
                    <a:pt x="489" y="13506"/>
                  </a:cubicBezTo>
                  <a:cubicBezTo>
                    <a:pt x="711" y="13506"/>
                    <a:pt x="932" y="13367"/>
                    <a:pt x="971" y="13087"/>
                  </a:cubicBezTo>
                  <a:lnTo>
                    <a:pt x="971" y="490"/>
                  </a:lnTo>
                  <a:cubicBezTo>
                    <a:pt x="971" y="218"/>
                    <a:pt x="758" y="3"/>
                    <a:pt x="4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20" name="Google Shape;1742;p124">
              <a:extLst>
                <a:ext uri="{FF2B5EF4-FFF2-40B4-BE49-F238E27FC236}">
                  <a16:creationId xmlns:a16="http://schemas.microsoft.com/office/drawing/2014/main" id="{6A96E654-63CF-E2BF-0322-528DE3FB86F2}"/>
                </a:ext>
              </a:extLst>
            </p:cNvPr>
            <p:cNvSpPr/>
            <p:nvPr/>
          </p:nvSpPr>
          <p:spPr>
            <a:xfrm>
              <a:off x="3549732" y="2473428"/>
              <a:ext cx="96324" cy="76773"/>
            </a:xfrm>
            <a:custGeom>
              <a:avLst/>
              <a:gdLst/>
              <a:ahLst/>
              <a:cxnLst/>
              <a:rect l="l" t="t" r="r" b="b"/>
              <a:pathLst>
                <a:path w="4922" h="3923" extrusionOk="0">
                  <a:moveTo>
                    <a:pt x="1" y="1"/>
                  </a:moveTo>
                  <a:lnTo>
                    <a:pt x="1" y="2471"/>
                  </a:lnTo>
                  <a:cubicBezTo>
                    <a:pt x="1" y="3079"/>
                    <a:pt x="383" y="3628"/>
                    <a:pt x="952" y="3834"/>
                  </a:cubicBezTo>
                  <a:cubicBezTo>
                    <a:pt x="1108" y="3893"/>
                    <a:pt x="1285" y="3922"/>
                    <a:pt x="1451" y="3922"/>
                  </a:cubicBezTo>
                  <a:lnTo>
                    <a:pt x="4363" y="3922"/>
                  </a:lnTo>
                  <a:cubicBezTo>
                    <a:pt x="4922" y="3834"/>
                    <a:pt x="4922" y="3040"/>
                    <a:pt x="4363" y="2952"/>
                  </a:cubicBezTo>
                  <a:lnTo>
                    <a:pt x="3873" y="2952"/>
                  </a:lnTo>
                  <a:lnTo>
                    <a:pt x="3873" y="1"/>
                  </a:lnTo>
                  <a:cubicBezTo>
                    <a:pt x="3337" y="7"/>
                    <a:pt x="2073" y="16"/>
                    <a:pt x="1133" y="16"/>
                  </a:cubicBezTo>
                  <a:cubicBezTo>
                    <a:pt x="526" y="16"/>
                    <a:pt x="54" y="12"/>
                    <a:pt x="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grpSp>
      <p:grpSp>
        <p:nvGrpSpPr>
          <p:cNvPr id="1664" name="Google Shape;1664;p124"/>
          <p:cNvGrpSpPr/>
          <p:nvPr/>
        </p:nvGrpSpPr>
        <p:grpSpPr>
          <a:xfrm>
            <a:off x="6916883" y="2029309"/>
            <a:ext cx="323844" cy="247110"/>
            <a:chOff x="5277313" y="1801590"/>
            <a:chExt cx="323844" cy="247110"/>
          </a:xfrm>
        </p:grpSpPr>
        <p:sp>
          <p:nvSpPr>
            <p:cNvPr id="1665" name="Google Shape;1665;p124"/>
            <p:cNvSpPr/>
            <p:nvPr/>
          </p:nvSpPr>
          <p:spPr>
            <a:xfrm>
              <a:off x="5314535" y="1801590"/>
              <a:ext cx="248069" cy="114034"/>
            </a:xfrm>
            <a:custGeom>
              <a:avLst/>
              <a:gdLst/>
              <a:ahLst/>
              <a:cxnLst/>
              <a:rect l="l" t="t" r="r" b="b"/>
              <a:pathLst>
                <a:path w="12676" h="5827" extrusionOk="0">
                  <a:moveTo>
                    <a:pt x="549" y="1"/>
                  </a:moveTo>
                  <a:cubicBezTo>
                    <a:pt x="0" y="89"/>
                    <a:pt x="0" y="883"/>
                    <a:pt x="549" y="971"/>
                  </a:cubicBezTo>
                  <a:lnTo>
                    <a:pt x="2980" y="971"/>
                  </a:lnTo>
                  <a:lnTo>
                    <a:pt x="2980" y="3402"/>
                  </a:lnTo>
                  <a:cubicBezTo>
                    <a:pt x="2980" y="3569"/>
                    <a:pt x="3059" y="3716"/>
                    <a:pt x="3196" y="3804"/>
                  </a:cubicBezTo>
                  <a:lnTo>
                    <a:pt x="6098" y="5745"/>
                  </a:lnTo>
                  <a:cubicBezTo>
                    <a:pt x="6181" y="5799"/>
                    <a:pt x="6277" y="5826"/>
                    <a:pt x="6371" y="5826"/>
                  </a:cubicBezTo>
                  <a:cubicBezTo>
                    <a:pt x="6465" y="5826"/>
                    <a:pt x="6558" y="5799"/>
                    <a:pt x="6637" y="5745"/>
                  </a:cubicBezTo>
                  <a:lnTo>
                    <a:pt x="9548" y="3804"/>
                  </a:lnTo>
                  <a:cubicBezTo>
                    <a:pt x="9676" y="3716"/>
                    <a:pt x="9764" y="3569"/>
                    <a:pt x="9764" y="3402"/>
                  </a:cubicBezTo>
                  <a:lnTo>
                    <a:pt x="9764" y="981"/>
                  </a:lnTo>
                  <a:lnTo>
                    <a:pt x="11705" y="981"/>
                  </a:lnTo>
                  <a:lnTo>
                    <a:pt x="11705" y="3647"/>
                  </a:lnTo>
                  <a:cubicBezTo>
                    <a:pt x="12029" y="3726"/>
                    <a:pt x="12352" y="3775"/>
                    <a:pt x="12666" y="3824"/>
                  </a:cubicBezTo>
                  <a:lnTo>
                    <a:pt x="12676" y="491"/>
                  </a:lnTo>
                  <a:cubicBezTo>
                    <a:pt x="12676" y="216"/>
                    <a:pt x="12450" y="1"/>
                    <a:pt x="121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1666" name="Google Shape;1666;p124"/>
            <p:cNvSpPr/>
            <p:nvPr/>
          </p:nvSpPr>
          <p:spPr>
            <a:xfrm>
              <a:off x="5277313" y="1867775"/>
              <a:ext cx="152529" cy="180925"/>
            </a:xfrm>
            <a:custGeom>
              <a:avLst/>
              <a:gdLst/>
              <a:ahLst/>
              <a:cxnLst/>
              <a:rect l="l" t="t" r="r" b="b"/>
              <a:pathLst>
                <a:path w="7794" h="9245" extrusionOk="0">
                  <a:moveTo>
                    <a:pt x="3912" y="1"/>
                  </a:moveTo>
                  <a:cubicBezTo>
                    <a:pt x="2951" y="324"/>
                    <a:pt x="1941" y="491"/>
                    <a:pt x="932" y="510"/>
                  </a:cubicBezTo>
                  <a:lnTo>
                    <a:pt x="491" y="510"/>
                  </a:lnTo>
                  <a:cubicBezTo>
                    <a:pt x="216" y="510"/>
                    <a:pt x="0" y="726"/>
                    <a:pt x="0" y="1001"/>
                  </a:cubicBezTo>
                  <a:lnTo>
                    <a:pt x="0" y="8755"/>
                  </a:lnTo>
                  <a:cubicBezTo>
                    <a:pt x="0" y="9019"/>
                    <a:pt x="216" y="9245"/>
                    <a:pt x="491" y="9245"/>
                  </a:cubicBezTo>
                  <a:lnTo>
                    <a:pt x="932" y="9245"/>
                  </a:lnTo>
                  <a:cubicBezTo>
                    <a:pt x="2157" y="9245"/>
                    <a:pt x="3451" y="8980"/>
                    <a:pt x="4902" y="8451"/>
                  </a:cubicBezTo>
                  <a:cubicBezTo>
                    <a:pt x="5206" y="8333"/>
                    <a:pt x="5529" y="8274"/>
                    <a:pt x="5853" y="8274"/>
                  </a:cubicBezTo>
                  <a:cubicBezTo>
                    <a:pt x="6715" y="8274"/>
                    <a:pt x="7470" y="8755"/>
                    <a:pt x="7794" y="8990"/>
                  </a:cubicBezTo>
                  <a:lnTo>
                    <a:pt x="7794" y="3334"/>
                  </a:lnTo>
                  <a:cubicBezTo>
                    <a:pt x="7676" y="3294"/>
                    <a:pt x="7568" y="3236"/>
                    <a:pt x="7470" y="3167"/>
                  </a:cubicBezTo>
                  <a:lnTo>
                    <a:pt x="4559" y="1236"/>
                  </a:lnTo>
                  <a:cubicBezTo>
                    <a:pt x="4157" y="961"/>
                    <a:pt x="3912" y="510"/>
                    <a:pt x="3912" y="20"/>
                  </a:cubicBezTo>
                  <a:lnTo>
                    <a:pt x="391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1667" name="Google Shape;1667;p124"/>
            <p:cNvSpPr/>
            <p:nvPr/>
          </p:nvSpPr>
          <p:spPr>
            <a:xfrm>
              <a:off x="5448824" y="1867775"/>
              <a:ext cx="152333" cy="180553"/>
            </a:xfrm>
            <a:custGeom>
              <a:avLst/>
              <a:gdLst/>
              <a:ahLst/>
              <a:cxnLst/>
              <a:rect l="l" t="t" r="r" b="b"/>
              <a:pathLst>
                <a:path w="7784" h="9226" extrusionOk="0">
                  <a:moveTo>
                    <a:pt x="3873" y="1"/>
                  </a:moveTo>
                  <a:lnTo>
                    <a:pt x="3873" y="20"/>
                  </a:lnTo>
                  <a:cubicBezTo>
                    <a:pt x="3873" y="510"/>
                    <a:pt x="3627" y="961"/>
                    <a:pt x="3226" y="1226"/>
                  </a:cubicBezTo>
                  <a:lnTo>
                    <a:pt x="314" y="3167"/>
                  </a:lnTo>
                  <a:cubicBezTo>
                    <a:pt x="216" y="3236"/>
                    <a:pt x="108" y="3294"/>
                    <a:pt x="0" y="3334"/>
                  </a:cubicBezTo>
                  <a:lnTo>
                    <a:pt x="0" y="8980"/>
                  </a:lnTo>
                  <a:cubicBezTo>
                    <a:pt x="314" y="8745"/>
                    <a:pt x="1069" y="8265"/>
                    <a:pt x="1932" y="8265"/>
                  </a:cubicBezTo>
                  <a:cubicBezTo>
                    <a:pt x="2255" y="8265"/>
                    <a:pt x="2579" y="8323"/>
                    <a:pt x="2882" y="8441"/>
                  </a:cubicBezTo>
                  <a:cubicBezTo>
                    <a:pt x="4333" y="8970"/>
                    <a:pt x="5637" y="9225"/>
                    <a:pt x="6862" y="9225"/>
                  </a:cubicBezTo>
                  <a:lnTo>
                    <a:pt x="7304" y="9225"/>
                  </a:lnTo>
                  <a:cubicBezTo>
                    <a:pt x="7568" y="9225"/>
                    <a:pt x="7784" y="9010"/>
                    <a:pt x="7784" y="8735"/>
                  </a:cubicBezTo>
                  <a:lnTo>
                    <a:pt x="7784" y="991"/>
                  </a:lnTo>
                  <a:cubicBezTo>
                    <a:pt x="7784" y="726"/>
                    <a:pt x="7568" y="501"/>
                    <a:pt x="7304" y="501"/>
                  </a:cubicBezTo>
                  <a:lnTo>
                    <a:pt x="7304" y="510"/>
                  </a:lnTo>
                  <a:lnTo>
                    <a:pt x="6862" y="510"/>
                  </a:lnTo>
                  <a:cubicBezTo>
                    <a:pt x="6510" y="501"/>
                    <a:pt x="6157" y="481"/>
                    <a:pt x="5814" y="442"/>
                  </a:cubicBezTo>
                  <a:lnTo>
                    <a:pt x="5814" y="2932"/>
                  </a:lnTo>
                  <a:cubicBezTo>
                    <a:pt x="5853" y="3226"/>
                    <a:pt x="5627" y="3491"/>
                    <a:pt x="5323" y="3491"/>
                  </a:cubicBezTo>
                  <a:cubicBezTo>
                    <a:pt x="5029" y="3491"/>
                    <a:pt x="4794" y="3226"/>
                    <a:pt x="4843" y="2932"/>
                  </a:cubicBezTo>
                  <a:lnTo>
                    <a:pt x="4843" y="265"/>
                  </a:lnTo>
                  <a:cubicBezTo>
                    <a:pt x="4529" y="197"/>
                    <a:pt x="4206" y="108"/>
                    <a:pt x="38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grpSp>
      <p:grpSp>
        <p:nvGrpSpPr>
          <p:cNvPr id="21" name="Google Shape;1756;p124">
            <a:extLst>
              <a:ext uri="{FF2B5EF4-FFF2-40B4-BE49-F238E27FC236}">
                <a16:creationId xmlns:a16="http://schemas.microsoft.com/office/drawing/2014/main" id="{6CE85D7E-8193-5F48-AABB-6A9E83B5D900}"/>
              </a:ext>
            </a:extLst>
          </p:cNvPr>
          <p:cNvGrpSpPr/>
          <p:nvPr/>
        </p:nvGrpSpPr>
        <p:grpSpPr>
          <a:xfrm>
            <a:off x="6909608" y="3420581"/>
            <a:ext cx="330557" cy="326623"/>
            <a:chOff x="1776690" y="2244870"/>
            <a:chExt cx="330557" cy="326623"/>
          </a:xfrm>
        </p:grpSpPr>
        <p:sp>
          <p:nvSpPr>
            <p:cNvPr id="22" name="Google Shape;1757;p124">
              <a:extLst>
                <a:ext uri="{FF2B5EF4-FFF2-40B4-BE49-F238E27FC236}">
                  <a16:creationId xmlns:a16="http://schemas.microsoft.com/office/drawing/2014/main" id="{FD8162C0-C72B-CCEB-D049-31957BE2545B}"/>
                </a:ext>
              </a:extLst>
            </p:cNvPr>
            <p:cNvSpPr/>
            <p:nvPr/>
          </p:nvSpPr>
          <p:spPr>
            <a:xfrm>
              <a:off x="1776690" y="2438378"/>
              <a:ext cx="123839" cy="133115"/>
            </a:xfrm>
            <a:custGeom>
              <a:avLst/>
              <a:gdLst/>
              <a:ahLst/>
              <a:cxnLst/>
              <a:rect l="l" t="t" r="r" b="b"/>
              <a:pathLst>
                <a:path w="6328" h="6802" extrusionOk="0">
                  <a:moveTo>
                    <a:pt x="3178" y="2829"/>
                  </a:moveTo>
                  <a:cubicBezTo>
                    <a:pt x="3427" y="2829"/>
                    <a:pt x="3667" y="3024"/>
                    <a:pt x="3667" y="3321"/>
                  </a:cubicBezTo>
                  <a:cubicBezTo>
                    <a:pt x="3667" y="3586"/>
                    <a:pt x="3451" y="3811"/>
                    <a:pt x="3177" y="3811"/>
                  </a:cubicBezTo>
                  <a:cubicBezTo>
                    <a:pt x="2745" y="3811"/>
                    <a:pt x="2520" y="3282"/>
                    <a:pt x="2834" y="2978"/>
                  </a:cubicBezTo>
                  <a:cubicBezTo>
                    <a:pt x="2933" y="2875"/>
                    <a:pt x="3056" y="2829"/>
                    <a:pt x="3178" y="2829"/>
                  </a:cubicBezTo>
                  <a:close/>
                  <a:moveTo>
                    <a:pt x="3182" y="0"/>
                  </a:moveTo>
                  <a:cubicBezTo>
                    <a:pt x="2961" y="0"/>
                    <a:pt x="2741" y="140"/>
                    <a:pt x="2696" y="419"/>
                  </a:cubicBezTo>
                  <a:lnTo>
                    <a:pt x="2696" y="949"/>
                  </a:lnTo>
                  <a:cubicBezTo>
                    <a:pt x="2187" y="1057"/>
                    <a:pt x="1716" y="1321"/>
                    <a:pt x="1373" y="1723"/>
                  </a:cubicBezTo>
                  <a:lnTo>
                    <a:pt x="912" y="1449"/>
                  </a:lnTo>
                  <a:cubicBezTo>
                    <a:pt x="844" y="1421"/>
                    <a:pt x="778" y="1409"/>
                    <a:pt x="716" y="1409"/>
                  </a:cubicBezTo>
                  <a:cubicBezTo>
                    <a:pt x="291" y="1409"/>
                    <a:pt x="29" y="1984"/>
                    <a:pt x="422" y="2292"/>
                  </a:cubicBezTo>
                  <a:lnTo>
                    <a:pt x="883" y="2557"/>
                  </a:lnTo>
                  <a:cubicBezTo>
                    <a:pt x="716" y="3056"/>
                    <a:pt x="716" y="3596"/>
                    <a:pt x="883" y="4096"/>
                  </a:cubicBezTo>
                  <a:lnTo>
                    <a:pt x="422" y="4360"/>
                  </a:lnTo>
                  <a:cubicBezTo>
                    <a:pt x="1" y="4655"/>
                    <a:pt x="268" y="5255"/>
                    <a:pt x="694" y="5255"/>
                  </a:cubicBezTo>
                  <a:cubicBezTo>
                    <a:pt x="763" y="5255"/>
                    <a:pt x="837" y="5239"/>
                    <a:pt x="912" y="5203"/>
                  </a:cubicBezTo>
                  <a:lnTo>
                    <a:pt x="1373" y="4939"/>
                  </a:lnTo>
                  <a:cubicBezTo>
                    <a:pt x="1726" y="5331"/>
                    <a:pt x="2187" y="5595"/>
                    <a:pt x="2706" y="5703"/>
                  </a:cubicBezTo>
                  <a:lnTo>
                    <a:pt x="2706" y="6242"/>
                  </a:lnTo>
                  <a:cubicBezTo>
                    <a:pt x="2657" y="6537"/>
                    <a:pt x="2892" y="6801"/>
                    <a:pt x="3187" y="6801"/>
                  </a:cubicBezTo>
                  <a:cubicBezTo>
                    <a:pt x="3490" y="6801"/>
                    <a:pt x="3716" y="6537"/>
                    <a:pt x="3677" y="6242"/>
                  </a:cubicBezTo>
                  <a:lnTo>
                    <a:pt x="3677" y="5703"/>
                  </a:lnTo>
                  <a:cubicBezTo>
                    <a:pt x="4186" y="5595"/>
                    <a:pt x="4657" y="5331"/>
                    <a:pt x="5000" y="4939"/>
                  </a:cubicBezTo>
                  <a:lnTo>
                    <a:pt x="5461" y="5203"/>
                  </a:lnTo>
                  <a:cubicBezTo>
                    <a:pt x="5526" y="5229"/>
                    <a:pt x="5589" y="5241"/>
                    <a:pt x="5649" y="5241"/>
                  </a:cubicBezTo>
                  <a:cubicBezTo>
                    <a:pt x="6068" y="5241"/>
                    <a:pt x="6327" y="4669"/>
                    <a:pt x="5941" y="4360"/>
                  </a:cubicBezTo>
                  <a:lnTo>
                    <a:pt x="5480" y="4096"/>
                  </a:lnTo>
                  <a:cubicBezTo>
                    <a:pt x="5647" y="3596"/>
                    <a:pt x="5647" y="3056"/>
                    <a:pt x="5480" y="2566"/>
                  </a:cubicBezTo>
                  <a:lnTo>
                    <a:pt x="5941" y="2292"/>
                  </a:lnTo>
                  <a:cubicBezTo>
                    <a:pt x="6176" y="2164"/>
                    <a:pt x="6255" y="1870"/>
                    <a:pt x="6118" y="1635"/>
                  </a:cubicBezTo>
                  <a:lnTo>
                    <a:pt x="6118" y="1625"/>
                  </a:lnTo>
                  <a:cubicBezTo>
                    <a:pt x="6025" y="1473"/>
                    <a:pt x="5861" y="1388"/>
                    <a:pt x="5694" y="1388"/>
                  </a:cubicBezTo>
                  <a:cubicBezTo>
                    <a:pt x="5614" y="1388"/>
                    <a:pt x="5534" y="1407"/>
                    <a:pt x="5461" y="1449"/>
                  </a:cubicBezTo>
                  <a:lnTo>
                    <a:pt x="4990" y="1723"/>
                  </a:lnTo>
                  <a:cubicBezTo>
                    <a:pt x="4647" y="1321"/>
                    <a:pt x="4177" y="1057"/>
                    <a:pt x="3667" y="949"/>
                  </a:cubicBezTo>
                  <a:lnTo>
                    <a:pt x="3667" y="419"/>
                  </a:lnTo>
                  <a:cubicBezTo>
                    <a:pt x="3623" y="140"/>
                    <a:pt x="3402" y="0"/>
                    <a:pt x="318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23" name="Google Shape;1758;p124">
              <a:extLst>
                <a:ext uri="{FF2B5EF4-FFF2-40B4-BE49-F238E27FC236}">
                  <a16:creationId xmlns:a16="http://schemas.microsoft.com/office/drawing/2014/main" id="{C86B786A-D9D3-5E84-4DFC-C97A2C193081}"/>
                </a:ext>
              </a:extLst>
            </p:cNvPr>
            <p:cNvSpPr/>
            <p:nvPr/>
          </p:nvSpPr>
          <p:spPr>
            <a:xfrm>
              <a:off x="1983310" y="2438378"/>
              <a:ext cx="123937" cy="132919"/>
            </a:xfrm>
            <a:custGeom>
              <a:avLst/>
              <a:gdLst/>
              <a:ahLst/>
              <a:cxnLst/>
              <a:rect l="l" t="t" r="r" b="b"/>
              <a:pathLst>
                <a:path w="6333" h="6792" extrusionOk="0">
                  <a:moveTo>
                    <a:pt x="3158" y="2829"/>
                  </a:moveTo>
                  <a:cubicBezTo>
                    <a:pt x="3407" y="2829"/>
                    <a:pt x="3647" y="3024"/>
                    <a:pt x="3647" y="3321"/>
                  </a:cubicBezTo>
                  <a:cubicBezTo>
                    <a:pt x="3647" y="3586"/>
                    <a:pt x="3422" y="3811"/>
                    <a:pt x="3157" y="3811"/>
                  </a:cubicBezTo>
                  <a:cubicBezTo>
                    <a:pt x="2716" y="3811"/>
                    <a:pt x="2500" y="3282"/>
                    <a:pt x="2814" y="2978"/>
                  </a:cubicBezTo>
                  <a:cubicBezTo>
                    <a:pt x="2913" y="2875"/>
                    <a:pt x="3037" y="2829"/>
                    <a:pt x="3158" y="2829"/>
                  </a:cubicBezTo>
                  <a:close/>
                  <a:moveTo>
                    <a:pt x="3148" y="0"/>
                  </a:moveTo>
                  <a:cubicBezTo>
                    <a:pt x="2927" y="0"/>
                    <a:pt x="2706" y="140"/>
                    <a:pt x="2667" y="419"/>
                  </a:cubicBezTo>
                  <a:lnTo>
                    <a:pt x="2667" y="949"/>
                  </a:lnTo>
                  <a:cubicBezTo>
                    <a:pt x="2147" y="1057"/>
                    <a:pt x="1687" y="1321"/>
                    <a:pt x="1343" y="1723"/>
                  </a:cubicBezTo>
                  <a:lnTo>
                    <a:pt x="873" y="1449"/>
                  </a:lnTo>
                  <a:cubicBezTo>
                    <a:pt x="784" y="1382"/>
                    <a:pt x="682" y="1351"/>
                    <a:pt x="580" y="1351"/>
                  </a:cubicBezTo>
                  <a:cubicBezTo>
                    <a:pt x="411" y="1351"/>
                    <a:pt x="245" y="1437"/>
                    <a:pt x="148" y="1596"/>
                  </a:cubicBezTo>
                  <a:cubicBezTo>
                    <a:pt x="0" y="1851"/>
                    <a:pt x="108" y="2174"/>
                    <a:pt x="383" y="2292"/>
                  </a:cubicBezTo>
                  <a:lnTo>
                    <a:pt x="844" y="2557"/>
                  </a:lnTo>
                  <a:cubicBezTo>
                    <a:pt x="677" y="3056"/>
                    <a:pt x="677" y="3596"/>
                    <a:pt x="844" y="4096"/>
                  </a:cubicBezTo>
                  <a:lnTo>
                    <a:pt x="402" y="4360"/>
                  </a:lnTo>
                  <a:cubicBezTo>
                    <a:pt x="128" y="4478"/>
                    <a:pt x="20" y="4801"/>
                    <a:pt x="167" y="5056"/>
                  </a:cubicBezTo>
                  <a:cubicBezTo>
                    <a:pt x="259" y="5215"/>
                    <a:pt x="426" y="5302"/>
                    <a:pt x="597" y="5302"/>
                  </a:cubicBezTo>
                  <a:cubicBezTo>
                    <a:pt x="700" y="5302"/>
                    <a:pt x="804" y="5270"/>
                    <a:pt x="893" y="5203"/>
                  </a:cubicBezTo>
                  <a:lnTo>
                    <a:pt x="1353" y="4929"/>
                  </a:lnTo>
                  <a:cubicBezTo>
                    <a:pt x="1706" y="5321"/>
                    <a:pt x="2167" y="5595"/>
                    <a:pt x="2687" y="5703"/>
                  </a:cubicBezTo>
                  <a:lnTo>
                    <a:pt x="2687" y="6233"/>
                  </a:lnTo>
                  <a:cubicBezTo>
                    <a:pt x="2637" y="6527"/>
                    <a:pt x="2873" y="6791"/>
                    <a:pt x="3167" y="6791"/>
                  </a:cubicBezTo>
                  <a:cubicBezTo>
                    <a:pt x="3471" y="6791"/>
                    <a:pt x="3696" y="6527"/>
                    <a:pt x="3657" y="6233"/>
                  </a:cubicBezTo>
                  <a:lnTo>
                    <a:pt x="3657" y="5703"/>
                  </a:lnTo>
                  <a:cubicBezTo>
                    <a:pt x="4167" y="5595"/>
                    <a:pt x="4637" y="5321"/>
                    <a:pt x="4980" y="4929"/>
                  </a:cubicBezTo>
                  <a:lnTo>
                    <a:pt x="5441" y="5203"/>
                  </a:lnTo>
                  <a:cubicBezTo>
                    <a:pt x="5509" y="5231"/>
                    <a:pt x="5575" y="5244"/>
                    <a:pt x="5638" y="5244"/>
                  </a:cubicBezTo>
                  <a:cubicBezTo>
                    <a:pt x="6064" y="5244"/>
                    <a:pt x="6333" y="4668"/>
                    <a:pt x="5931" y="4360"/>
                  </a:cubicBezTo>
                  <a:lnTo>
                    <a:pt x="5922" y="4360"/>
                  </a:lnTo>
                  <a:lnTo>
                    <a:pt x="5451" y="4096"/>
                  </a:lnTo>
                  <a:cubicBezTo>
                    <a:pt x="5618" y="3596"/>
                    <a:pt x="5618" y="3056"/>
                    <a:pt x="5451" y="2557"/>
                  </a:cubicBezTo>
                  <a:lnTo>
                    <a:pt x="5922" y="2292"/>
                  </a:lnTo>
                  <a:cubicBezTo>
                    <a:pt x="6315" y="1984"/>
                    <a:pt x="6045" y="1409"/>
                    <a:pt x="5625" y="1409"/>
                  </a:cubicBezTo>
                  <a:cubicBezTo>
                    <a:pt x="5563" y="1409"/>
                    <a:pt x="5498" y="1421"/>
                    <a:pt x="5431" y="1449"/>
                  </a:cubicBezTo>
                  <a:lnTo>
                    <a:pt x="4961" y="1723"/>
                  </a:lnTo>
                  <a:cubicBezTo>
                    <a:pt x="4618" y="1321"/>
                    <a:pt x="4147" y="1057"/>
                    <a:pt x="3637" y="949"/>
                  </a:cubicBezTo>
                  <a:lnTo>
                    <a:pt x="3637" y="419"/>
                  </a:lnTo>
                  <a:cubicBezTo>
                    <a:pt x="3593" y="140"/>
                    <a:pt x="3370" y="0"/>
                    <a:pt x="31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24" name="Google Shape;1759;p124">
              <a:extLst>
                <a:ext uri="{FF2B5EF4-FFF2-40B4-BE49-F238E27FC236}">
                  <a16:creationId xmlns:a16="http://schemas.microsoft.com/office/drawing/2014/main" id="{EEAC2528-43B2-D711-BEE9-A3EE34B6B017}"/>
                </a:ext>
              </a:extLst>
            </p:cNvPr>
            <p:cNvSpPr/>
            <p:nvPr/>
          </p:nvSpPr>
          <p:spPr>
            <a:xfrm>
              <a:off x="1894677" y="2416831"/>
              <a:ext cx="94973" cy="38005"/>
            </a:xfrm>
            <a:custGeom>
              <a:avLst/>
              <a:gdLst/>
              <a:ahLst/>
              <a:cxnLst/>
              <a:rect l="l" t="t" r="r" b="b"/>
              <a:pathLst>
                <a:path w="4853" h="1942" extrusionOk="0">
                  <a:moveTo>
                    <a:pt x="0" y="1"/>
                  </a:moveTo>
                  <a:lnTo>
                    <a:pt x="0" y="1452"/>
                  </a:lnTo>
                  <a:cubicBezTo>
                    <a:pt x="0" y="1726"/>
                    <a:pt x="216" y="1942"/>
                    <a:pt x="491" y="1942"/>
                  </a:cubicBezTo>
                  <a:lnTo>
                    <a:pt x="4363" y="1942"/>
                  </a:lnTo>
                  <a:cubicBezTo>
                    <a:pt x="4627" y="1942"/>
                    <a:pt x="4853" y="1726"/>
                    <a:pt x="4853" y="1452"/>
                  </a:cubicBezTo>
                  <a:lnTo>
                    <a:pt x="4843" y="1452"/>
                  </a:lnTo>
                  <a:lnTo>
                    <a:pt x="484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25" name="Google Shape;1760;p124">
              <a:extLst>
                <a:ext uri="{FF2B5EF4-FFF2-40B4-BE49-F238E27FC236}">
                  <a16:creationId xmlns:a16="http://schemas.microsoft.com/office/drawing/2014/main" id="{609D1317-7D9E-E47B-08BB-EB382AF4C3F6}"/>
                </a:ext>
              </a:extLst>
            </p:cNvPr>
            <p:cNvSpPr/>
            <p:nvPr/>
          </p:nvSpPr>
          <p:spPr>
            <a:xfrm>
              <a:off x="1833286" y="2245946"/>
              <a:ext cx="194174" cy="151922"/>
            </a:xfrm>
            <a:custGeom>
              <a:avLst/>
              <a:gdLst/>
              <a:ahLst/>
              <a:cxnLst/>
              <a:rect l="l" t="t" r="r" b="b"/>
              <a:pathLst>
                <a:path w="9922" h="7763" extrusionOk="0">
                  <a:moveTo>
                    <a:pt x="5558" y="1"/>
                  </a:moveTo>
                  <a:cubicBezTo>
                    <a:pt x="5217" y="1"/>
                    <a:pt x="4869" y="41"/>
                    <a:pt x="4520" y="126"/>
                  </a:cubicBezTo>
                  <a:cubicBezTo>
                    <a:pt x="991" y="979"/>
                    <a:pt x="0" y="5508"/>
                    <a:pt x="2843" y="7762"/>
                  </a:cubicBezTo>
                  <a:lnTo>
                    <a:pt x="5069" y="7762"/>
                  </a:lnTo>
                  <a:lnTo>
                    <a:pt x="5069" y="5537"/>
                  </a:lnTo>
                  <a:lnTo>
                    <a:pt x="4245" y="4714"/>
                  </a:lnTo>
                  <a:cubicBezTo>
                    <a:pt x="4010" y="4537"/>
                    <a:pt x="3981" y="4184"/>
                    <a:pt x="4196" y="3978"/>
                  </a:cubicBezTo>
                  <a:cubicBezTo>
                    <a:pt x="4290" y="3880"/>
                    <a:pt x="4415" y="3833"/>
                    <a:pt x="4539" y="3833"/>
                  </a:cubicBezTo>
                  <a:cubicBezTo>
                    <a:pt x="4688" y="3833"/>
                    <a:pt x="4836" y="3900"/>
                    <a:pt x="4931" y="4028"/>
                  </a:cubicBezTo>
                  <a:lnTo>
                    <a:pt x="5559" y="4655"/>
                  </a:lnTo>
                  <a:lnTo>
                    <a:pt x="6186" y="4028"/>
                  </a:lnTo>
                  <a:cubicBezTo>
                    <a:pt x="6282" y="3900"/>
                    <a:pt x="6427" y="3833"/>
                    <a:pt x="6574" y="3833"/>
                  </a:cubicBezTo>
                  <a:cubicBezTo>
                    <a:pt x="6698" y="3833"/>
                    <a:pt x="6823" y="3880"/>
                    <a:pt x="6921" y="3978"/>
                  </a:cubicBezTo>
                  <a:cubicBezTo>
                    <a:pt x="7127" y="4184"/>
                    <a:pt x="7108" y="4537"/>
                    <a:pt x="6872" y="4714"/>
                  </a:cubicBezTo>
                  <a:lnTo>
                    <a:pt x="6039" y="5537"/>
                  </a:lnTo>
                  <a:lnTo>
                    <a:pt x="6039" y="7762"/>
                  </a:lnTo>
                  <a:lnTo>
                    <a:pt x="8274" y="7762"/>
                  </a:lnTo>
                  <a:cubicBezTo>
                    <a:pt x="9313" y="6949"/>
                    <a:pt x="9921" y="5694"/>
                    <a:pt x="9921" y="4380"/>
                  </a:cubicBezTo>
                  <a:cubicBezTo>
                    <a:pt x="9921" y="1899"/>
                    <a:pt x="7898" y="1"/>
                    <a:pt x="55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26" name="Google Shape;1761;p124">
              <a:extLst>
                <a:ext uri="{FF2B5EF4-FFF2-40B4-BE49-F238E27FC236}">
                  <a16:creationId xmlns:a16="http://schemas.microsoft.com/office/drawing/2014/main" id="{CD0C2AAF-E7A1-CFC4-77C0-7E781234E81B}"/>
                </a:ext>
              </a:extLst>
            </p:cNvPr>
            <p:cNvSpPr/>
            <p:nvPr/>
          </p:nvSpPr>
          <p:spPr>
            <a:xfrm>
              <a:off x="1797219" y="2244968"/>
              <a:ext cx="42995" cy="40177"/>
            </a:xfrm>
            <a:custGeom>
              <a:avLst/>
              <a:gdLst/>
              <a:ahLst/>
              <a:cxnLst/>
              <a:rect l="l" t="t" r="r" b="b"/>
              <a:pathLst>
                <a:path w="2197" h="2053" extrusionOk="0">
                  <a:moveTo>
                    <a:pt x="564" y="1"/>
                  </a:moveTo>
                  <a:cubicBezTo>
                    <a:pt x="440" y="1"/>
                    <a:pt x="315" y="48"/>
                    <a:pt x="216" y="146"/>
                  </a:cubicBezTo>
                  <a:cubicBezTo>
                    <a:pt x="0" y="352"/>
                    <a:pt x="30" y="705"/>
                    <a:pt x="275" y="882"/>
                  </a:cubicBezTo>
                  <a:lnTo>
                    <a:pt x="1236" y="1852"/>
                  </a:lnTo>
                  <a:cubicBezTo>
                    <a:pt x="1337" y="1985"/>
                    <a:pt x="1484" y="2052"/>
                    <a:pt x="1633" y="2052"/>
                  </a:cubicBezTo>
                  <a:cubicBezTo>
                    <a:pt x="1757" y="2052"/>
                    <a:pt x="1882" y="2005"/>
                    <a:pt x="1981" y="1911"/>
                  </a:cubicBezTo>
                  <a:cubicBezTo>
                    <a:pt x="2196" y="1695"/>
                    <a:pt x="2167" y="1342"/>
                    <a:pt x="1922" y="1166"/>
                  </a:cubicBezTo>
                  <a:lnTo>
                    <a:pt x="961" y="196"/>
                  </a:lnTo>
                  <a:cubicBezTo>
                    <a:pt x="860" y="68"/>
                    <a:pt x="712" y="1"/>
                    <a:pt x="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27" name="Google Shape;1762;p124">
              <a:extLst>
                <a:ext uri="{FF2B5EF4-FFF2-40B4-BE49-F238E27FC236}">
                  <a16:creationId xmlns:a16="http://schemas.microsoft.com/office/drawing/2014/main" id="{94B36B8F-4537-C355-45E1-F49D99756FA6}"/>
                </a:ext>
              </a:extLst>
            </p:cNvPr>
            <p:cNvSpPr/>
            <p:nvPr/>
          </p:nvSpPr>
          <p:spPr>
            <a:xfrm>
              <a:off x="1797277" y="2358748"/>
              <a:ext cx="42937" cy="38396"/>
            </a:xfrm>
            <a:custGeom>
              <a:avLst/>
              <a:gdLst/>
              <a:ahLst/>
              <a:cxnLst/>
              <a:rect l="l" t="t" r="r" b="b"/>
              <a:pathLst>
                <a:path w="2194" h="1962" extrusionOk="0">
                  <a:moveTo>
                    <a:pt x="1634" y="1"/>
                  </a:moveTo>
                  <a:cubicBezTo>
                    <a:pt x="1486" y="1"/>
                    <a:pt x="1339" y="70"/>
                    <a:pt x="1242" y="205"/>
                  </a:cubicBezTo>
                  <a:lnTo>
                    <a:pt x="272" y="1175"/>
                  </a:lnTo>
                  <a:cubicBezTo>
                    <a:pt x="1" y="1531"/>
                    <a:pt x="299" y="1961"/>
                    <a:pt x="664" y="1961"/>
                  </a:cubicBezTo>
                  <a:cubicBezTo>
                    <a:pt x="760" y="1961"/>
                    <a:pt x="862" y="1931"/>
                    <a:pt x="958" y="1861"/>
                  </a:cubicBezTo>
                  <a:lnTo>
                    <a:pt x="1929" y="891"/>
                  </a:lnTo>
                  <a:cubicBezTo>
                    <a:pt x="2164" y="704"/>
                    <a:pt x="2193" y="361"/>
                    <a:pt x="1978" y="146"/>
                  </a:cubicBezTo>
                  <a:cubicBezTo>
                    <a:pt x="1880" y="48"/>
                    <a:pt x="1757" y="1"/>
                    <a:pt x="16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28" name="Google Shape;1763;p124">
              <a:extLst>
                <a:ext uri="{FF2B5EF4-FFF2-40B4-BE49-F238E27FC236}">
                  <a16:creationId xmlns:a16="http://schemas.microsoft.com/office/drawing/2014/main" id="{D2C183BC-7569-AAB5-2FC2-A8EF677B00E3}"/>
                </a:ext>
              </a:extLst>
            </p:cNvPr>
            <p:cNvSpPr/>
            <p:nvPr/>
          </p:nvSpPr>
          <p:spPr>
            <a:xfrm>
              <a:off x="2043938" y="2244870"/>
              <a:ext cx="42800" cy="40275"/>
            </a:xfrm>
            <a:custGeom>
              <a:avLst/>
              <a:gdLst/>
              <a:ahLst/>
              <a:cxnLst/>
              <a:rect l="l" t="t" r="r" b="b"/>
              <a:pathLst>
                <a:path w="2187" h="2058" extrusionOk="0">
                  <a:moveTo>
                    <a:pt x="1629" y="1"/>
                  </a:moveTo>
                  <a:cubicBezTo>
                    <a:pt x="1479" y="1"/>
                    <a:pt x="1331" y="67"/>
                    <a:pt x="1235" y="201"/>
                  </a:cubicBezTo>
                  <a:lnTo>
                    <a:pt x="265" y="1171"/>
                  </a:lnTo>
                  <a:cubicBezTo>
                    <a:pt x="20" y="1347"/>
                    <a:pt x="0" y="1700"/>
                    <a:pt x="206" y="1916"/>
                  </a:cubicBezTo>
                  <a:cubicBezTo>
                    <a:pt x="305" y="2010"/>
                    <a:pt x="432" y="2057"/>
                    <a:pt x="557" y="2057"/>
                  </a:cubicBezTo>
                  <a:cubicBezTo>
                    <a:pt x="707" y="2057"/>
                    <a:pt x="855" y="1990"/>
                    <a:pt x="951" y="1857"/>
                  </a:cubicBezTo>
                  <a:lnTo>
                    <a:pt x="1922" y="887"/>
                  </a:lnTo>
                  <a:cubicBezTo>
                    <a:pt x="2167" y="710"/>
                    <a:pt x="2186" y="357"/>
                    <a:pt x="1980" y="142"/>
                  </a:cubicBezTo>
                  <a:cubicBezTo>
                    <a:pt x="1882" y="48"/>
                    <a:pt x="1755" y="1"/>
                    <a:pt x="16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sp>
          <p:nvSpPr>
            <p:cNvPr id="29" name="Google Shape;1764;p124">
              <a:extLst>
                <a:ext uri="{FF2B5EF4-FFF2-40B4-BE49-F238E27FC236}">
                  <a16:creationId xmlns:a16="http://schemas.microsoft.com/office/drawing/2014/main" id="{276BA66E-C897-5981-E088-0848B0CA4BBD}"/>
                </a:ext>
              </a:extLst>
            </p:cNvPr>
            <p:cNvSpPr/>
            <p:nvPr/>
          </p:nvSpPr>
          <p:spPr>
            <a:xfrm>
              <a:off x="2043938" y="2358826"/>
              <a:ext cx="42800" cy="40177"/>
            </a:xfrm>
            <a:custGeom>
              <a:avLst/>
              <a:gdLst/>
              <a:ahLst/>
              <a:cxnLst/>
              <a:rect l="l" t="t" r="r" b="b"/>
              <a:pathLst>
                <a:path w="2187" h="2053" extrusionOk="0">
                  <a:moveTo>
                    <a:pt x="557" y="1"/>
                  </a:moveTo>
                  <a:cubicBezTo>
                    <a:pt x="432" y="1"/>
                    <a:pt x="305" y="48"/>
                    <a:pt x="206" y="142"/>
                  </a:cubicBezTo>
                  <a:cubicBezTo>
                    <a:pt x="0" y="357"/>
                    <a:pt x="20" y="710"/>
                    <a:pt x="265" y="887"/>
                  </a:cubicBezTo>
                  <a:lnTo>
                    <a:pt x="1235" y="1857"/>
                  </a:lnTo>
                  <a:cubicBezTo>
                    <a:pt x="1331" y="1985"/>
                    <a:pt x="1479" y="2052"/>
                    <a:pt x="1629" y="2052"/>
                  </a:cubicBezTo>
                  <a:cubicBezTo>
                    <a:pt x="1755" y="2052"/>
                    <a:pt x="1882" y="2005"/>
                    <a:pt x="1980" y="1906"/>
                  </a:cubicBezTo>
                  <a:cubicBezTo>
                    <a:pt x="2186" y="1700"/>
                    <a:pt x="2167" y="1347"/>
                    <a:pt x="1922" y="1171"/>
                  </a:cubicBezTo>
                  <a:lnTo>
                    <a:pt x="951" y="201"/>
                  </a:lnTo>
                  <a:cubicBezTo>
                    <a:pt x="855" y="67"/>
                    <a:pt x="707" y="1"/>
                    <a:pt x="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effectLst>
                  <a:outerShdw blurRad="50800" dist="38100" dir="8100000" algn="tr" rotWithShape="0">
                    <a:prstClr val="black">
                      <a:alpha val="40000"/>
                    </a:prstClr>
                  </a:outerShdw>
                </a:effectLst>
              </a:endParaRPr>
            </a:p>
          </p:txBody>
        </p:sp>
      </p:grpSp>
      <p:sp>
        <p:nvSpPr>
          <p:cNvPr id="2" name="Google Shape;516;p62">
            <a:extLst>
              <a:ext uri="{FF2B5EF4-FFF2-40B4-BE49-F238E27FC236}">
                <a16:creationId xmlns:a16="http://schemas.microsoft.com/office/drawing/2014/main" id="{02C26F35-D917-1159-4D13-13E6CB625508}"/>
              </a:ext>
            </a:extLst>
          </p:cNvPr>
          <p:cNvSpPr txBox="1">
            <a:spLocks/>
          </p:cNvSpPr>
          <p:nvPr/>
        </p:nvSpPr>
        <p:spPr>
          <a:xfrm>
            <a:off x="4166400" y="4752191"/>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r" rtl="0">
              <a:lnSpc>
                <a:spcPct val="100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2"/>
              </a:buClr>
              <a:buSzPts val="1400"/>
              <a:buFont typeface="Montserrat"/>
              <a:buNone/>
              <a:defRPr sz="1400" b="0" i="0" u="none" strike="noStrike" cap="none">
                <a:solidFill>
                  <a:schemeClr val="dk2"/>
                </a:solidFill>
                <a:latin typeface="Montserrat"/>
                <a:ea typeface="Montserrat"/>
                <a:cs typeface="Montserrat"/>
                <a:sym typeface="Montserrat"/>
              </a:defRPr>
            </a:lvl9pPr>
          </a:lstStyle>
          <a:p>
            <a:pPr marL="0" indent="0" algn="ctr"/>
            <a:r>
              <a:rPr lang="en" sz="2400" dirty="0">
                <a:solidFill>
                  <a:schemeClr val="accent1"/>
                </a:solidFill>
                <a:effectLst>
                  <a:outerShdw blurRad="50800" dist="38100" dir="8100000" algn="tr" rotWithShape="0">
                    <a:prstClr val="black">
                      <a:alpha val="40000"/>
                    </a:prstClr>
                  </a:outerShdw>
                </a:effectLst>
                <a:latin typeface="Vidaloka" panose="020B0604020202020204" charset="0"/>
              </a:rPr>
              <a:t>03</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8" presetClass="emph" presetSubtype="0" fill="hold" grpId="0" nodeType="afterEffect">
                                  <p:stCondLst>
                                    <p:cond delay="500"/>
                                  </p:stCondLst>
                                  <p:iterate type="lt">
                                    <p:tmPct val="4000"/>
                                  </p:iterate>
                                  <p:childTnLst>
                                    <p:set>
                                      <p:cBhvr override="childStyle">
                                        <p:cTn id="6" dur="500" fill="hold"/>
                                        <p:tgtEl>
                                          <p:spTgt spid="1403">
                                            <p:txEl>
                                              <p:pRg st="0" end="0"/>
                                            </p:txEl>
                                          </p:spTgt>
                                        </p:tgtEl>
                                        <p:attrNameLst>
                                          <p:attrName>style.textDecorationUnderline</p:attrName>
                                        </p:attrNameLst>
                                      </p:cBhvr>
                                      <p:to>
                                        <p:strVal val="true"/>
                                      </p:to>
                                    </p:set>
                                  </p:childTnLst>
                                </p:cTn>
                              </p:par>
                            </p:childTnLst>
                          </p:cTn>
                        </p:par>
                        <p:par>
                          <p:cTn id="7" fill="hold">
                            <p:stCondLst>
                              <p:cond delay="1200"/>
                            </p:stCondLst>
                            <p:childTnLst>
                              <p:par>
                                <p:cTn id="8" presetID="18" presetClass="emph" presetSubtype="0" fill="hold" grpId="0" nodeType="afterEffect">
                                  <p:stCondLst>
                                    <p:cond delay="500"/>
                                  </p:stCondLst>
                                  <p:iterate type="lt">
                                    <p:tmPct val="4000"/>
                                  </p:iterate>
                                  <p:childTnLst>
                                    <p:set>
                                      <p:cBhvr override="childStyle">
                                        <p:cTn id="9" dur="500" fill="hold"/>
                                        <p:tgtEl>
                                          <p:spTgt spid="1401">
                                            <p:txEl>
                                              <p:pRg st="0" end="0"/>
                                            </p:txEl>
                                          </p:spTgt>
                                        </p:tgtEl>
                                        <p:attrNameLst>
                                          <p:attrName>style.textDecorationUnderline</p:attrName>
                                        </p:attrNameLst>
                                      </p:cBhvr>
                                      <p:to>
                                        <p:strVal val="true"/>
                                      </p:to>
                                    </p:set>
                                  </p:childTnLst>
                                </p:cTn>
                              </p:par>
                            </p:childTnLst>
                          </p:cTn>
                        </p:par>
                        <p:par>
                          <p:cTn id="10" fill="hold">
                            <p:stCondLst>
                              <p:cond delay="2320"/>
                            </p:stCondLst>
                            <p:childTnLst>
                              <p:par>
                                <p:cTn id="11" presetID="18" presetClass="emph" presetSubtype="0" fill="hold" grpId="0" nodeType="afterEffect">
                                  <p:stCondLst>
                                    <p:cond delay="500"/>
                                  </p:stCondLst>
                                  <p:iterate type="lt">
                                    <p:tmPct val="4000"/>
                                  </p:iterate>
                                  <p:childTnLst>
                                    <p:set>
                                      <p:cBhvr override="childStyle">
                                        <p:cTn id="12" dur="500" fill="hold"/>
                                        <p:tgtEl>
                                          <p:spTgt spid="1407">
                                            <p:txEl>
                                              <p:pRg st="0" end="0"/>
                                            </p:txEl>
                                          </p:spTgt>
                                        </p:tgtEl>
                                        <p:attrNameLst>
                                          <p:attrName>style.textDecorationUnderline</p:attrName>
                                        </p:attrNameLst>
                                      </p:cBhvr>
                                      <p:to>
                                        <p:strVal val="true"/>
                                      </p:to>
                                    </p:set>
                                  </p:childTnLst>
                                </p:cTn>
                              </p:par>
                            </p:childTnLst>
                          </p:cTn>
                        </p:par>
                        <p:par>
                          <p:cTn id="13" fill="hold">
                            <p:stCondLst>
                              <p:cond delay="3420"/>
                            </p:stCondLst>
                            <p:childTnLst>
                              <p:par>
                                <p:cTn id="14" presetID="18" presetClass="emph" presetSubtype="0" fill="hold" grpId="0" nodeType="afterEffect">
                                  <p:stCondLst>
                                    <p:cond delay="500"/>
                                  </p:stCondLst>
                                  <p:iterate type="lt">
                                    <p:tmPct val="4000"/>
                                  </p:iterate>
                                  <p:childTnLst>
                                    <p:set>
                                      <p:cBhvr override="childStyle">
                                        <p:cTn id="15" dur="500" fill="hold"/>
                                        <p:tgtEl>
                                          <p:spTgt spid="1405">
                                            <p:txEl>
                                              <p:pRg st="0" end="0"/>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1" grpId="0" build="p"/>
      <p:bldP spid="1403" grpId="0" build="p"/>
      <p:bldP spid="1405" grpId="0" build="p"/>
      <p:bldP spid="14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78">
          <a:extLst>
            <a:ext uri="{FF2B5EF4-FFF2-40B4-BE49-F238E27FC236}">
              <a16:creationId xmlns:a16="http://schemas.microsoft.com/office/drawing/2014/main" id="{C1F080C1-EB0F-328F-758A-10810B5D052F}"/>
            </a:ext>
          </a:extLst>
        </p:cNvPr>
        <p:cNvGrpSpPr/>
        <p:nvPr/>
      </p:nvGrpSpPr>
      <p:grpSpPr>
        <a:xfrm>
          <a:off x="0" y="0"/>
          <a:ext cx="0" cy="0"/>
          <a:chOff x="0" y="0"/>
          <a:chExt cx="0" cy="0"/>
        </a:xfrm>
      </p:grpSpPr>
      <p:sp>
        <p:nvSpPr>
          <p:cNvPr id="579" name="Google Shape;579;p70">
            <a:extLst>
              <a:ext uri="{FF2B5EF4-FFF2-40B4-BE49-F238E27FC236}">
                <a16:creationId xmlns:a16="http://schemas.microsoft.com/office/drawing/2014/main" id="{69498234-0646-20B0-9E5B-3240DEEDE420}"/>
              </a:ext>
            </a:extLst>
          </p:cNvPr>
          <p:cNvSpPr txBox="1">
            <a:spLocks noGrp="1"/>
          </p:cNvSpPr>
          <p:nvPr>
            <p:ph type="title"/>
          </p:nvPr>
        </p:nvSpPr>
        <p:spPr>
          <a:xfrm>
            <a:off x="97536" y="2511803"/>
            <a:ext cx="5295289" cy="805800"/>
          </a:xfrm>
          <a:prstGeom prst="rect">
            <a:avLst/>
          </a:prstGeom>
        </p:spPr>
        <p:txBody>
          <a:bodyPr spcFirstLastPara="1" wrap="square" lIns="91425" tIns="91425" rIns="91425" bIns="91425" anchor="t" anchorCtr="0">
            <a:noAutofit/>
          </a:bodyPr>
          <a:lstStyle/>
          <a:p>
            <a:pPr lvl="0" algn="ctr">
              <a:buClr>
                <a:schemeClr val="dk1"/>
              </a:buClr>
              <a:buSzPts val="1100"/>
            </a:pPr>
            <a:r>
              <a:rPr lang="fr-FR" dirty="0">
                <a:effectLst>
                  <a:outerShdw blurRad="50800" dist="38100" dir="8100000" algn="tr" rotWithShape="0">
                    <a:prstClr val="black">
                      <a:alpha val="40000"/>
                    </a:prstClr>
                  </a:outerShdw>
                </a:effectLst>
              </a:rPr>
              <a:t>Etude de l’existent</a:t>
            </a:r>
          </a:p>
        </p:txBody>
      </p:sp>
      <p:sp>
        <p:nvSpPr>
          <p:cNvPr id="580" name="Google Shape;580;p70">
            <a:extLst>
              <a:ext uri="{FF2B5EF4-FFF2-40B4-BE49-F238E27FC236}">
                <a16:creationId xmlns:a16="http://schemas.microsoft.com/office/drawing/2014/main" id="{84970BD1-7165-AF28-9742-C778DDC0FBBF}"/>
              </a:ext>
            </a:extLst>
          </p:cNvPr>
          <p:cNvSpPr txBox="1">
            <a:spLocks noGrp="1"/>
          </p:cNvSpPr>
          <p:nvPr>
            <p:ph type="title" idx="2"/>
          </p:nvPr>
        </p:nvSpPr>
        <p:spPr>
          <a:xfrm>
            <a:off x="3741925" y="1484693"/>
            <a:ext cx="1650900" cy="97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effectLst>
                  <a:outerShdw blurRad="50800" dist="38100" dir="8100000" algn="tr" rotWithShape="0">
                    <a:prstClr val="black">
                      <a:alpha val="40000"/>
                    </a:prstClr>
                  </a:outerShdw>
                </a:effectLst>
              </a:rPr>
              <a:t>02</a:t>
            </a:r>
            <a:endParaRPr dirty="0">
              <a:effectLst>
                <a:outerShdw blurRad="50800" dist="38100" dir="8100000" algn="tr" rotWithShape="0">
                  <a:prstClr val="black">
                    <a:alpha val="40000"/>
                  </a:prstClr>
                </a:outerShdw>
              </a:effectLst>
            </a:endParaRPr>
          </a:p>
        </p:txBody>
      </p:sp>
      <p:pic>
        <p:nvPicPr>
          <p:cNvPr id="582" name="Google Shape;582;p70">
            <a:extLst>
              <a:ext uri="{FF2B5EF4-FFF2-40B4-BE49-F238E27FC236}">
                <a16:creationId xmlns:a16="http://schemas.microsoft.com/office/drawing/2014/main" id="{315EB2D0-433B-A877-C645-7338866D7819}"/>
              </a:ext>
            </a:extLst>
          </p:cNvPr>
          <p:cNvPicPr preferRelativeResize="0"/>
          <p:nvPr/>
        </p:nvPicPr>
        <p:blipFill rotWithShape="1">
          <a:blip r:embed="rId3">
            <a:alphaModFix/>
          </a:blip>
          <a:srcRect l="26783" r="6921"/>
          <a:stretch/>
        </p:blipFill>
        <p:spPr>
          <a:xfrm>
            <a:off x="5774975" y="1294350"/>
            <a:ext cx="2537400" cy="2554800"/>
          </a:xfrm>
          <a:prstGeom prst="rect">
            <a:avLst/>
          </a:prstGeom>
          <a:noFill/>
          <a:ln w="28575" cap="flat" cmpd="sng">
            <a:solidFill>
              <a:schemeClr val="accent1"/>
            </a:solidFill>
            <a:prstDash val="solid"/>
            <a:round/>
            <a:headEnd type="none" w="sm" len="sm"/>
            <a:tailEnd type="none" w="sm" len="sm"/>
          </a:ln>
          <a:effectLst>
            <a:outerShdw blurRad="50800" dist="38100" dir="8100000" algn="tr" rotWithShape="0">
              <a:prstClr val="black">
                <a:alpha val="40000"/>
              </a:prstClr>
            </a:outerShdw>
          </a:effectLst>
        </p:spPr>
      </p:pic>
      <p:sp>
        <p:nvSpPr>
          <p:cNvPr id="2" name="Google Shape;516;p62">
            <a:extLst>
              <a:ext uri="{FF2B5EF4-FFF2-40B4-BE49-F238E27FC236}">
                <a16:creationId xmlns:a16="http://schemas.microsoft.com/office/drawing/2014/main" id="{75ADAD45-5EAE-0D31-F801-4DFF2CC6847B}"/>
              </a:ext>
            </a:extLst>
          </p:cNvPr>
          <p:cNvSpPr txBox="1">
            <a:spLocks/>
          </p:cNvSpPr>
          <p:nvPr/>
        </p:nvSpPr>
        <p:spPr>
          <a:xfrm>
            <a:off x="8518191" y="256495"/>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Vidaloka"/>
              <a:buNone/>
              <a:defRPr sz="70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9pPr>
          </a:lstStyle>
          <a:p>
            <a:pPr algn="ctr"/>
            <a:r>
              <a:rPr lang="en" sz="2400" dirty="0">
                <a:effectLst>
                  <a:outerShdw blurRad="50800" dist="38100" dir="8100000" algn="tr" rotWithShape="0">
                    <a:prstClr val="black">
                      <a:alpha val="40000"/>
                    </a:prstClr>
                  </a:outerShdw>
                </a:effectLst>
              </a:rPr>
              <a:t>04</a:t>
            </a:r>
            <a:endParaRPr lang="en" sz="2000" dirty="0">
              <a:effectLst>
                <a:outerShdw blurRad="50800" dist="38100" dir="8100000" algn="tr" rotWithShape="0">
                  <a:prstClr val="black">
                    <a:alpha val="40000"/>
                  </a:prstClr>
                </a:outerShdw>
              </a:effectLst>
            </a:endParaRPr>
          </a:p>
        </p:txBody>
      </p:sp>
    </p:spTree>
    <p:extLst>
      <p:ext uri="{BB962C8B-B14F-4D97-AF65-F5344CB8AC3E}">
        <p14:creationId xmlns:p14="http://schemas.microsoft.com/office/powerpoint/2010/main" val="285879996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64"/>
          <p:cNvSpPr txBox="1">
            <a:spLocks noGrp="1"/>
          </p:cNvSpPr>
          <p:nvPr>
            <p:ph type="title"/>
          </p:nvPr>
        </p:nvSpPr>
        <p:spPr>
          <a:xfrm>
            <a:off x="699900" y="432739"/>
            <a:ext cx="8297796" cy="497700"/>
          </a:xfrm>
          <a:prstGeom prst="rect">
            <a:avLst/>
          </a:prstGeom>
        </p:spPr>
        <p:txBody>
          <a:bodyPr spcFirstLastPara="1" wrap="square" lIns="91425" tIns="91425" rIns="91425" bIns="91425" anchor="t" anchorCtr="0">
            <a:noAutofit/>
          </a:bodyPr>
          <a:lstStyle/>
          <a:p>
            <a:pPr lvl="0"/>
            <a:r>
              <a:rPr lang="en" dirty="0">
                <a:effectLst>
                  <a:outerShdw blurRad="50800" dist="38100" dir="8100000" algn="tr" rotWithShape="0">
                    <a:prstClr val="black">
                      <a:alpha val="40000"/>
                    </a:prstClr>
                  </a:outerShdw>
                </a:effectLst>
              </a:rPr>
              <a:t>—</a:t>
            </a:r>
            <a:r>
              <a:rPr lang="fr-FR" dirty="0">
                <a:effectLst>
                  <a:outerShdw blurRad="50800" dist="38100" dir="8100000" algn="tr" rotWithShape="0">
                    <a:prstClr val="black">
                      <a:alpha val="40000"/>
                    </a:prstClr>
                  </a:outerShdw>
                </a:effectLst>
              </a:rPr>
              <a:t>Description de l’existant &amp; Solution proposée</a:t>
            </a:r>
            <a:endParaRPr dirty="0">
              <a:effectLst>
                <a:outerShdw blurRad="50800" dist="38100" dir="8100000" algn="tr" rotWithShape="0">
                  <a:prstClr val="black">
                    <a:alpha val="40000"/>
                  </a:prstClr>
                </a:outerShdw>
              </a:effectLst>
            </a:endParaRPr>
          </a:p>
        </p:txBody>
      </p:sp>
      <p:sp>
        <p:nvSpPr>
          <p:cNvPr id="541" name="Google Shape;541;p64"/>
          <p:cNvSpPr txBox="1">
            <a:spLocks noGrp="1"/>
          </p:cNvSpPr>
          <p:nvPr>
            <p:ph type="subTitle" idx="1"/>
          </p:nvPr>
        </p:nvSpPr>
        <p:spPr>
          <a:xfrm>
            <a:off x="699900" y="1089137"/>
            <a:ext cx="5458200" cy="3471981"/>
          </a:xfrm>
          <a:prstGeom prst="rect">
            <a:avLst/>
          </a:prstGeom>
        </p:spPr>
        <p:txBody>
          <a:bodyPr spcFirstLastPara="1" wrap="square" lIns="91425" tIns="91425" rIns="91425" bIns="91425" anchor="t" anchorCtr="0">
            <a:noAutofit/>
          </a:bodyPr>
          <a:lstStyle/>
          <a:p>
            <a:pPr marL="0" lvl="0" indent="0">
              <a:lnSpc>
                <a:spcPct val="150000"/>
              </a:lnSpc>
              <a:spcAft>
                <a:spcPts val="1200"/>
              </a:spcAft>
            </a:pPr>
            <a:r>
              <a:rPr lang="en" dirty="0">
                <a:effectLst>
                  <a:outerShdw blurRad="50800" dist="38100" dir="8100000" algn="tr" rotWithShape="0">
                    <a:prstClr val="black">
                      <a:alpha val="40000"/>
                    </a:prstClr>
                  </a:outerShdw>
                </a:effectLst>
              </a:rPr>
              <a:t>“</a:t>
            </a:r>
            <a:r>
              <a:rPr lang="fr-FR" dirty="0">
                <a:effectLst>
                  <a:outerShdw blurRad="50800" dist="38100" dir="8100000" algn="tr" rotWithShape="0">
                    <a:prstClr val="black">
                      <a:alpha val="40000"/>
                    </a:prstClr>
                  </a:outerShdw>
                </a:effectLst>
              </a:rPr>
              <a:t>BMG actuellement gère les événements et les rendez-vous de manière inefficace, nécessitant une solution adaptée.</a:t>
            </a:r>
          </a:p>
          <a:p>
            <a:pPr marL="0" lvl="0" indent="0">
              <a:lnSpc>
                <a:spcPct val="150000"/>
              </a:lnSpc>
              <a:spcAft>
                <a:spcPts val="1200"/>
              </a:spcAft>
            </a:pPr>
            <a:r>
              <a:rPr lang="fr-FR" dirty="0">
                <a:effectLst>
                  <a:outerShdw blurRad="50800" dist="38100" dir="8100000" algn="tr" rotWithShape="0">
                    <a:prstClr val="black">
                      <a:alpha val="40000"/>
                    </a:prstClr>
                  </a:outerShdw>
                </a:effectLst>
              </a:rPr>
              <a:t>Notre proposition : une application de calendrier personnalisée avec des fonctionnalités avancées pour optimiser la coordination et la productivité.</a:t>
            </a:r>
            <a:r>
              <a:rPr lang="en" dirty="0">
                <a:effectLst>
                  <a:outerShdw blurRad="50800" dist="38100" dir="8100000" algn="tr" rotWithShape="0">
                    <a:prstClr val="black">
                      <a:alpha val="40000"/>
                    </a:prstClr>
                  </a:outerShdw>
                </a:effectLst>
              </a:rPr>
              <a:t>”</a:t>
            </a:r>
            <a:endParaRPr dirty="0">
              <a:effectLst>
                <a:outerShdw blurRad="50800" dist="38100" dir="8100000" algn="tr" rotWithShape="0">
                  <a:prstClr val="black">
                    <a:alpha val="40000"/>
                  </a:prstClr>
                </a:outerShdw>
              </a:effectLst>
            </a:endParaRPr>
          </a:p>
        </p:txBody>
      </p:sp>
      <p:sp>
        <p:nvSpPr>
          <p:cNvPr id="2" name="Google Shape;516;p62">
            <a:extLst>
              <a:ext uri="{FF2B5EF4-FFF2-40B4-BE49-F238E27FC236}">
                <a16:creationId xmlns:a16="http://schemas.microsoft.com/office/drawing/2014/main" id="{4FBDC5E5-44E9-4086-B169-FC19601F3645}"/>
              </a:ext>
            </a:extLst>
          </p:cNvPr>
          <p:cNvSpPr txBox="1">
            <a:spLocks/>
          </p:cNvSpPr>
          <p:nvPr/>
        </p:nvSpPr>
        <p:spPr>
          <a:xfrm>
            <a:off x="8444100" y="4329731"/>
            <a:ext cx="8112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2400" dirty="0">
                <a:effectLst>
                  <a:outerShdw blurRad="50800" dist="38100" dir="8100000" algn="tr" rotWithShape="0">
                    <a:prstClr val="black">
                      <a:alpha val="40000"/>
                    </a:prstClr>
                  </a:outerShdw>
                </a:effectLst>
                <a:latin typeface="Vidaloka" panose="020B0604020202020204" charset="0"/>
              </a:rPr>
              <a:t>05</a:t>
            </a:r>
            <a:endParaRPr lang="en" dirty="0">
              <a:effectLst>
                <a:outerShdw blurRad="50800" dist="38100" dir="8100000" algn="tr" rotWithShape="0">
                  <a:prstClr val="black">
                    <a:alpha val="40000"/>
                  </a:prstClr>
                </a:outerShdw>
              </a:effectLst>
              <a:latin typeface="Vidaloka" panose="020B0604020202020204" charset="0"/>
            </a:endParaRP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8">
          <a:extLst>
            <a:ext uri="{FF2B5EF4-FFF2-40B4-BE49-F238E27FC236}">
              <a16:creationId xmlns:a16="http://schemas.microsoft.com/office/drawing/2014/main" id="{8595EFB6-3E95-2BE6-6E8E-D86B526192DC}"/>
            </a:ext>
          </a:extLst>
        </p:cNvPr>
        <p:cNvGrpSpPr/>
        <p:nvPr/>
      </p:nvGrpSpPr>
      <p:grpSpPr>
        <a:xfrm>
          <a:off x="0" y="0"/>
          <a:ext cx="0" cy="0"/>
          <a:chOff x="0" y="0"/>
          <a:chExt cx="0" cy="0"/>
        </a:xfrm>
      </p:grpSpPr>
      <p:sp>
        <p:nvSpPr>
          <p:cNvPr id="579" name="Google Shape;579;p70">
            <a:extLst>
              <a:ext uri="{FF2B5EF4-FFF2-40B4-BE49-F238E27FC236}">
                <a16:creationId xmlns:a16="http://schemas.microsoft.com/office/drawing/2014/main" id="{9EAB4566-DD20-9989-2910-7E29D18F9430}"/>
              </a:ext>
            </a:extLst>
          </p:cNvPr>
          <p:cNvSpPr txBox="1">
            <a:spLocks noGrp="1"/>
          </p:cNvSpPr>
          <p:nvPr>
            <p:ph type="title"/>
          </p:nvPr>
        </p:nvSpPr>
        <p:spPr>
          <a:xfrm>
            <a:off x="-137718" y="2272315"/>
            <a:ext cx="5535168" cy="805800"/>
          </a:xfrm>
          <a:prstGeom prst="rect">
            <a:avLst/>
          </a:prstGeom>
        </p:spPr>
        <p:txBody>
          <a:bodyPr spcFirstLastPara="1" wrap="square" lIns="91425" tIns="91425" rIns="91425" bIns="91425" anchor="t" anchorCtr="0">
            <a:noAutofit/>
          </a:bodyPr>
          <a:lstStyle/>
          <a:p>
            <a:pPr lvl="0">
              <a:buSzPts val="1100"/>
            </a:pPr>
            <a:r>
              <a:rPr lang="fr-FR" dirty="0">
                <a:effectLst>
                  <a:outerShdw blurRad="50800" dist="38100" dir="8100000" algn="tr" rotWithShape="0">
                    <a:prstClr val="black">
                      <a:alpha val="40000"/>
                    </a:prstClr>
                  </a:outerShdw>
                </a:effectLst>
              </a:rPr>
              <a:t>Spécification</a:t>
            </a:r>
            <a:br>
              <a:rPr lang="fr-FR" dirty="0">
                <a:effectLst>
                  <a:outerShdw blurRad="50800" dist="38100" dir="8100000" algn="tr" rotWithShape="0">
                    <a:prstClr val="black">
                      <a:alpha val="40000"/>
                    </a:prstClr>
                  </a:outerShdw>
                </a:effectLst>
              </a:rPr>
            </a:br>
            <a:r>
              <a:rPr lang="fr-FR" dirty="0">
                <a:effectLst>
                  <a:outerShdw blurRad="50800" dist="38100" dir="8100000" algn="tr" rotWithShape="0">
                    <a:prstClr val="black">
                      <a:alpha val="40000"/>
                    </a:prstClr>
                  </a:outerShdw>
                </a:effectLst>
              </a:rPr>
              <a:t>des besoins</a:t>
            </a:r>
          </a:p>
        </p:txBody>
      </p:sp>
      <p:sp>
        <p:nvSpPr>
          <p:cNvPr id="580" name="Google Shape;580;p70">
            <a:extLst>
              <a:ext uri="{FF2B5EF4-FFF2-40B4-BE49-F238E27FC236}">
                <a16:creationId xmlns:a16="http://schemas.microsoft.com/office/drawing/2014/main" id="{C7F1B6C5-6D67-73FE-8077-5382A7E736B2}"/>
              </a:ext>
            </a:extLst>
          </p:cNvPr>
          <p:cNvSpPr txBox="1">
            <a:spLocks noGrp="1"/>
          </p:cNvSpPr>
          <p:nvPr>
            <p:ph type="title" idx="2"/>
          </p:nvPr>
        </p:nvSpPr>
        <p:spPr>
          <a:xfrm>
            <a:off x="3746550" y="1087086"/>
            <a:ext cx="1650900" cy="9783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dirty="0">
                <a:effectLst>
                  <a:outerShdw blurRad="50800" dist="38100" dir="8100000" algn="tr" rotWithShape="0">
                    <a:prstClr val="black">
                      <a:alpha val="40000"/>
                    </a:prstClr>
                  </a:outerShdw>
                </a:effectLst>
              </a:rPr>
              <a:t>03</a:t>
            </a:r>
            <a:endParaRPr dirty="0">
              <a:effectLst>
                <a:outerShdw blurRad="50800" dist="38100" dir="8100000" algn="tr" rotWithShape="0">
                  <a:prstClr val="black">
                    <a:alpha val="40000"/>
                  </a:prstClr>
                </a:outerShdw>
              </a:effectLst>
            </a:endParaRPr>
          </a:p>
        </p:txBody>
      </p:sp>
      <p:pic>
        <p:nvPicPr>
          <p:cNvPr id="582" name="Google Shape;582;p70">
            <a:extLst>
              <a:ext uri="{FF2B5EF4-FFF2-40B4-BE49-F238E27FC236}">
                <a16:creationId xmlns:a16="http://schemas.microsoft.com/office/drawing/2014/main" id="{1814E262-4B44-6374-2B19-A1761E6BF183}"/>
              </a:ext>
            </a:extLst>
          </p:cNvPr>
          <p:cNvPicPr preferRelativeResize="0"/>
          <p:nvPr/>
        </p:nvPicPr>
        <p:blipFill rotWithShape="1">
          <a:blip r:embed="rId3">
            <a:alphaModFix/>
          </a:blip>
          <a:srcRect l="26783" r="6921"/>
          <a:stretch/>
        </p:blipFill>
        <p:spPr>
          <a:xfrm>
            <a:off x="5774975" y="1294350"/>
            <a:ext cx="2537400" cy="2554800"/>
          </a:xfrm>
          <a:prstGeom prst="rect">
            <a:avLst/>
          </a:prstGeom>
          <a:noFill/>
          <a:ln w="28575" cap="flat" cmpd="sng">
            <a:solidFill>
              <a:schemeClr val="accent1"/>
            </a:solidFill>
            <a:prstDash val="solid"/>
            <a:round/>
            <a:headEnd type="none" w="sm" len="sm"/>
            <a:tailEnd type="none" w="sm" len="sm"/>
          </a:ln>
          <a:effectLst>
            <a:outerShdw blurRad="50800" dist="38100" dir="8100000" algn="tr" rotWithShape="0">
              <a:prstClr val="black">
                <a:alpha val="40000"/>
              </a:prstClr>
            </a:outerShdw>
          </a:effectLst>
        </p:spPr>
      </p:pic>
      <p:sp>
        <p:nvSpPr>
          <p:cNvPr id="2" name="Google Shape;516;p62">
            <a:extLst>
              <a:ext uri="{FF2B5EF4-FFF2-40B4-BE49-F238E27FC236}">
                <a16:creationId xmlns:a16="http://schemas.microsoft.com/office/drawing/2014/main" id="{B9AE3175-919C-65B9-5862-062A03A95168}"/>
              </a:ext>
            </a:extLst>
          </p:cNvPr>
          <p:cNvSpPr txBox="1">
            <a:spLocks/>
          </p:cNvSpPr>
          <p:nvPr/>
        </p:nvSpPr>
        <p:spPr>
          <a:xfrm>
            <a:off x="8472848" y="248938"/>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dk1"/>
              </a:buClr>
              <a:buSzPts val="6000"/>
              <a:buFont typeface="Vidaloka"/>
              <a:buNone/>
              <a:defRPr sz="7000" b="0" i="0" u="none" strike="noStrike" cap="none">
                <a:solidFill>
                  <a:schemeClr val="accent1"/>
                </a:solidFill>
                <a:latin typeface="Vidaloka"/>
                <a:ea typeface="Vidaloka"/>
                <a:cs typeface="Vidaloka"/>
                <a:sym typeface="Vidaloka"/>
              </a:defRPr>
            </a:lvl1pPr>
            <a:lvl2pPr marR="0" lvl="1"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6000"/>
              <a:buFont typeface="Arial"/>
              <a:buNone/>
              <a:defRPr sz="6000" b="1" i="1" u="none" strike="noStrike" cap="none">
                <a:solidFill>
                  <a:schemeClr val="dk1"/>
                </a:solidFill>
                <a:latin typeface="Arial"/>
                <a:ea typeface="Arial"/>
                <a:cs typeface="Arial"/>
                <a:sym typeface="Arial"/>
              </a:defRPr>
            </a:lvl9pPr>
          </a:lstStyle>
          <a:p>
            <a:pPr algn="ctr"/>
            <a:r>
              <a:rPr lang="en" sz="2400" dirty="0">
                <a:effectLst>
                  <a:outerShdw blurRad="50800" dist="38100" dir="8100000" algn="tr" rotWithShape="0">
                    <a:prstClr val="black">
                      <a:alpha val="40000"/>
                    </a:prstClr>
                  </a:outerShdw>
                </a:effectLst>
              </a:rPr>
              <a:t>06</a:t>
            </a:r>
          </a:p>
        </p:txBody>
      </p:sp>
    </p:spTree>
    <p:extLst>
      <p:ext uri="{BB962C8B-B14F-4D97-AF65-F5344CB8AC3E}">
        <p14:creationId xmlns:p14="http://schemas.microsoft.com/office/powerpoint/2010/main" val="436188927"/>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120"/>
          <p:cNvSpPr txBox="1">
            <a:spLocks noGrp="1"/>
          </p:cNvSpPr>
          <p:nvPr>
            <p:ph type="subTitle" idx="1"/>
          </p:nvPr>
        </p:nvSpPr>
        <p:spPr>
          <a:xfrm>
            <a:off x="4525187" y="1306015"/>
            <a:ext cx="3957600" cy="2889000"/>
          </a:xfrm>
          <a:prstGeom prst="rect">
            <a:avLst/>
          </a:prstGeom>
        </p:spPr>
        <p:txBody>
          <a:bodyPr spcFirstLastPara="1" wrap="square" lIns="91425" tIns="91425" rIns="91425" bIns="91425" anchor="ctr" anchorCtr="0">
            <a:noAutofit/>
          </a:bodyPr>
          <a:lstStyle/>
          <a:p>
            <a:pPr lvl="0" indent="-317500" algn="l">
              <a:lnSpc>
                <a:spcPct val="150000"/>
              </a:lnSpc>
              <a:buFont typeface="Merriweather"/>
              <a:buChar char="●"/>
            </a:pPr>
            <a:r>
              <a:rPr lang="fr-FR" dirty="0">
                <a:effectLst>
                  <a:outerShdw blurRad="50800" dist="38100" dir="8100000" algn="tr" rotWithShape="0">
                    <a:prstClr val="black">
                      <a:alpha val="40000"/>
                    </a:prstClr>
                  </a:outerShdw>
                </a:effectLst>
              </a:rPr>
              <a:t>Réservation de créneaux : Définition des créneaux horaires disponibles et réservation par d'autres utilisateurs.</a:t>
            </a:r>
          </a:p>
          <a:p>
            <a:pPr marL="139700" lvl="0" indent="0" algn="l">
              <a:lnSpc>
                <a:spcPct val="150000"/>
              </a:lnSpc>
              <a:buNone/>
            </a:pPr>
            <a:endParaRPr lang="fr-FR" dirty="0">
              <a:effectLst>
                <a:outerShdw blurRad="50800" dist="38100" dir="8100000" algn="tr" rotWithShape="0">
                  <a:prstClr val="black">
                    <a:alpha val="40000"/>
                  </a:prstClr>
                </a:outerShdw>
              </a:effectLst>
            </a:endParaRPr>
          </a:p>
          <a:p>
            <a:pPr lvl="0" indent="-317500" algn="l">
              <a:lnSpc>
                <a:spcPct val="150000"/>
              </a:lnSpc>
              <a:buFont typeface="Merriweather"/>
              <a:buChar char="●"/>
            </a:pPr>
            <a:r>
              <a:rPr lang="fr-FR" dirty="0">
                <a:effectLst>
                  <a:outerShdw blurRad="50800" dist="38100" dir="8100000" algn="tr" rotWithShape="0">
                    <a:prstClr val="black">
                      <a:alpha val="40000"/>
                    </a:prstClr>
                  </a:outerShdw>
                </a:effectLst>
              </a:rPr>
              <a:t>Notifications : Alertes par e-mail pour nouveaux événements et rappels automatiques.</a:t>
            </a:r>
            <a:endParaRPr dirty="0">
              <a:solidFill>
                <a:schemeClr val="dk1"/>
              </a:solidFill>
              <a:effectLst>
                <a:outerShdw blurRad="50800" dist="38100" dir="8100000" algn="tr" rotWithShape="0">
                  <a:prstClr val="black">
                    <a:alpha val="40000"/>
                  </a:prstClr>
                </a:outerShdw>
              </a:effectLst>
            </a:endParaRPr>
          </a:p>
        </p:txBody>
      </p:sp>
      <p:sp>
        <p:nvSpPr>
          <p:cNvPr id="1537" name="Google Shape;1537;p120"/>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lvl="0"/>
            <a:r>
              <a:rPr lang="fr-FR" dirty="0">
                <a:effectLst>
                  <a:outerShdw blurRad="50800" dist="38100" dir="8100000" algn="tr" rotWithShape="0">
                    <a:prstClr val="black">
                      <a:alpha val="40000"/>
                    </a:prstClr>
                  </a:outerShdw>
                </a:effectLst>
              </a:rPr>
              <a:t>Besoins fonctionnels</a:t>
            </a:r>
            <a:endParaRPr lang="fr-TN" dirty="0">
              <a:effectLst>
                <a:outerShdw blurRad="50800" dist="38100" dir="8100000" algn="tr" rotWithShape="0">
                  <a:prstClr val="black">
                    <a:alpha val="40000"/>
                  </a:prstClr>
                </a:outerShdw>
              </a:effectLst>
            </a:endParaRPr>
          </a:p>
        </p:txBody>
      </p:sp>
      <p:sp>
        <p:nvSpPr>
          <p:cNvPr id="1538" name="Google Shape;1538;p120"/>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p>
            <a:pPr lvl="0" indent="-317500" algn="l">
              <a:lnSpc>
                <a:spcPct val="150000"/>
              </a:lnSpc>
              <a:buFont typeface="Merriweather"/>
              <a:buChar char="●"/>
            </a:pPr>
            <a:r>
              <a:rPr lang="fr-FR" dirty="0">
                <a:effectLst>
                  <a:outerShdw blurRad="50800" dist="38100" dir="8100000" algn="tr" rotWithShape="0">
                    <a:prstClr val="black">
                      <a:alpha val="40000"/>
                    </a:prstClr>
                  </a:outerShdw>
                </a:effectLst>
              </a:rPr>
              <a:t>Gestion des utilisateurs : Enregistrement avec informations de base.</a:t>
            </a:r>
          </a:p>
          <a:p>
            <a:pPr lvl="0" indent="-317500" algn="l">
              <a:lnSpc>
                <a:spcPct val="150000"/>
              </a:lnSpc>
              <a:buFont typeface="Merriweather"/>
              <a:buChar char="●"/>
            </a:pPr>
            <a:endParaRPr lang="fr-FR" dirty="0">
              <a:effectLst>
                <a:outerShdw blurRad="50800" dist="38100" dir="8100000" algn="tr" rotWithShape="0">
                  <a:prstClr val="black">
                    <a:alpha val="40000"/>
                  </a:prstClr>
                </a:outerShdw>
              </a:effectLst>
            </a:endParaRPr>
          </a:p>
          <a:p>
            <a:pPr lvl="0" indent="-317500" algn="l">
              <a:lnSpc>
                <a:spcPct val="150000"/>
              </a:lnSpc>
              <a:spcBef>
                <a:spcPts val="1000"/>
              </a:spcBef>
              <a:buClr>
                <a:schemeClr val="dk1"/>
              </a:buClr>
            </a:pPr>
            <a:r>
              <a:rPr lang="fr-FR" dirty="0">
                <a:effectLst>
                  <a:outerShdw blurRad="50800" dist="38100" dir="8100000" algn="tr" rotWithShape="0">
                    <a:prstClr val="black">
                      <a:alpha val="40000"/>
                    </a:prstClr>
                  </a:outerShdw>
                </a:effectLst>
              </a:rPr>
              <a:t>Calendrier : Affichage mensuel, hebdomadaire et quotidien, création, édition et suppression d'événements.</a:t>
            </a:r>
          </a:p>
        </p:txBody>
      </p:sp>
      <p:sp>
        <p:nvSpPr>
          <p:cNvPr id="2" name="Google Shape;516;p62">
            <a:extLst>
              <a:ext uri="{FF2B5EF4-FFF2-40B4-BE49-F238E27FC236}">
                <a16:creationId xmlns:a16="http://schemas.microsoft.com/office/drawing/2014/main" id="{76967BA5-210D-AC36-5ACA-750080289C91}"/>
              </a:ext>
            </a:extLst>
          </p:cNvPr>
          <p:cNvSpPr txBox="1">
            <a:spLocks/>
          </p:cNvSpPr>
          <p:nvPr/>
        </p:nvSpPr>
        <p:spPr>
          <a:xfrm>
            <a:off x="8332800" y="316951"/>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38100" lvl="0" indent="-342900" algn="ctr"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 sz="2400" dirty="0">
                <a:effectLst>
                  <a:outerShdw blurRad="50800" dist="38100" dir="8100000" algn="tr" rotWithShape="0">
                    <a:prstClr val="black">
                      <a:alpha val="40000"/>
                    </a:prstClr>
                  </a:outerShdw>
                </a:effectLst>
                <a:latin typeface="Vidaloka" panose="020B0604020202020204" charset="0"/>
              </a:rPr>
              <a:t>07</a:t>
            </a:r>
          </a:p>
        </p:txBody>
      </p:sp>
    </p:spTree>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5">
          <a:extLst>
            <a:ext uri="{FF2B5EF4-FFF2-40B4-BE49-F238E27FC236}">
              <a16:creationId xmlns:a16="http://schemas.microsoft.com/office/drawing/2014/main" id="{27E2D81A-5D64-EACD-38BA-DB8AACA2A16B}"/>
            </a:ext>
          </a:extLst>
        </p:cNvPr>
        <p:cNvGrpSpPr/>
        <p:nvPr/>
      </p:nvGrpSpPr>
      <p:grpSpPr>
        <a:xfrm>
          <a:off x="0" y="0"/>
          <a:ext cx="0" cy="0"/>
          <a:chOff x="0" y="0"/>
          <a:chExt cx="0" cy="0"/>
        </a:xfrm>
      </p:grpSpPr>
      <p:sp>
        <p:nvSpPr>
          <p:cNvPr id="1536" name="Google Shape;1536;p120">
            <a:extLst>
              <a:ext uri="{FF2B5EF4-FFF2-40B4-BE49-F238E27FC236}">
                <a16:creationId xmlns:a16="http://schemas.microsoft.com/office/drawing/2014/main" id="{0D32CCE6-F617-99CA-01A3-9F8BBB3DFC6D}"/>
              </a:ext>
            </a:extLst>
          </p:cNvPr>
          <p:cNvSpPr txBox="1">
            <a:spLocks noGrp="1"/>
          </p:cNvSpPr>
          <p:nvPr>
            <p:ph type="subTitle" idx="1"/>
          </p:nvPr>
        </p:nvSpPr>
        <p:spPr>
          <a:xfrm>
            <a:off x="4618813" y="1017725"/>
            <a:ext cx="3957600" cy="2889000"/>
          </a:xfrm>
          <a:prstGeom prst="rect">
            <a:avLst/>
          </a:prstGeom>
        </p:spPr>
        <p:txBody>
          <a:bodyPr spcFirstLastPara="1" wrap="square" lIns="91425" tIns="91425" rIns="91425" bIns="91425" anchor="ctr" anchorCtr="0">
            <a:noAutofit/>
          </a:bodyPr>
          <a:lstStyle/>
          <a:p>
            <a:pPr lvl="0" indent="-317500" algn="just">
              <a:lnSpc>
                <a:spcPct val="150000"/>
              </a:lnSpc>
              <a:buFont typeface="Merriweather"/>
              <a:buChar char="●"/>
            </a:pPr>
            <a:r>
              <a:rPr lang="fr-FR" dirty="0">
                <a:effectLst>
                  <a:outerShdw blurRad="50800" dist="38100" dir="8100000" algn="tr" rotWithShape="0">
                    <a:prstClr val="black">
                      <a:alpha val="40000"/>
                    </a:prstClr>
                  </a:outerShdw>
                </a:effectLst>
              </a:rPr>
              <a:t>Maintenabilité : Architecture modulaire et documentation exhaustive du code pour une maintenance aisée.</a:t>
            </a:r>
          </a:p>
          <a:p>
            <a:pPr marL="139700" lvl="0" indent="0" algn="just">
              <a:lnSpc>
                <a:spcPct val="150000"/>
              </a:lnSpc>
              <a:buNone/>
            </a:pPr>
            <a:endParaRPr lang="fr-FR" dirty="0">
              <a:effectLst>
                <a:outerShdw blurRad="50800" dist="38100" dir="8100000" algn="tr" rotWithShape="0">
                  <a:prstClr val="black">
                    <a:alpha val="40000"/>
                  </a:prstClr>
                </a:outerShdw>
              </a:effectLst>
            </a:endParaRPr>
          </a:p>
        </p:txBody>
      </p:sp>
      <p:sp>
        <p:nvSpPr>
          <p:cNvPr id="1537" name="Google Shape;1537;p120">
            <a:extLst>
              <a:ext uri="{FF2B5EF4-FFF2-40B4-BE49-F238E27FC236}">
                <a16:creationId xmlns:a16="http://schemas.microsoft.com/office/drawing/2014/main" id="{72673103-8C9E-00B8-11E2-86DA7062A36E}"/>
              </a:ext>
            </a:extLst>
          </p:cNvPr>
          <p:cNvSpPr txBox="1">
            <a:spLocks noGrp="1"/>
          </p:cNvSpPr>
          <p:nvPr>
            <p:ph type="title"/>
          </p:nvPr>
        </p:nvSpPr>
        <p:spPr>
          <a:xfrm>
            <a:off x="1531650" y="445025"/>
            <a:ext cx="6080700" cy="572700"/>
          </a:xfrm>
          <a:prstGeom prst="rect">
            <a:avLst/>
          </a:prstGeom>
        </p:spPr>
        <p:txBody>
          <a:bodyPr spcFirstLastPara="1" wrap="square" lIns="91425" tIns="91425" rIns="91425" bIns="91425" anchor="t" anchorCtr="0">
            <a:noAutofit/>
          </a:bodyPr>
          <a:lstStyle/>
          <a:p>
            <a:pPr lvl="0"/>
            <a:r>
              <a:rPr lang="fr-FR" dirty="0">
                <a:effectLst>
                  <a:outerShdw blurRad="50800" dist="38100" dir="8100000" algn="tr" rotWithShape="0">
                    <a:prstClr val="black">
                      <a:alpha val="40000"/>
                    </a:prstClr>
                  </a:outerShdw>
                </a:effectLst>
              </a:rPr>
              <a:t>Besoins non fonctionnels</a:t>
            </a:r>
            <a:endParaRPr lang="fr-TN" dirty="0">
              <a:effectLst>
                <a:outerShdw blurRad="50800" dist="38100" dir="8100000" algn="tr" rotWithShape="0">
                  <a:prstClr val="black">
                    <a:alpha val="40000"/>
                  </a:prstClr>
                </a:outerShdw>
              </a:effectLst>
            </a:endParaRPr>
          </a:p>
        </p:txBody>
      </p:sp>
      <p:sp>
        <p:nvSpPr>
          <p:cNvPr id="1538" name="Google Shape;1538;p120">
            <a:extLst>
              <a:ext uri="{FF2B5EF4-FFF2-40B4-BE49-F238E27FC236}">
                <a16:creationId xmlns:a16="http://schemas.microsoft.com/office/drawing/2014/main" id="{FF89FF85-65F1-8B44-5B1F-2439D2053436}"/>
              </a:ext>
            </a:extLst>
          </p:cNvPr>
          <p:cNvSpPr txBox="1">
            <a:spLocks noGrp="1"/>
          </p:cNvSpPr>
          <p:nvPr>
            <p:ph type="subTitle" idx="2"/>
          </p:nvPr>
        </p:nvSpPr>
        <p:spPr>
          <a:xfrm>
            <a:off x="661213" y="1537663"/>
            <a:ext cx="3957600" cy="2889000"/>
          </a:xfrm>
          <a:prstGeom prst="rect">
            <a:avLst/>
          </a:prstGeom>
        </p:spPr>
        <p:txBody>
          <a:bodyPr spcFirstLastPara="1" wrap="square" lIns="91425" tIns="91425" rIns="91425" bIns="91425" anchor="ctr" anchorCtr="0">
            <a:noAutofit/>
          </a:bodyPr>
          <a:lstStyle/>
          <a:p>
            <a:pPr algn="just">
              <a:lnSpc>
                <a:spcPct val="150000"/>
              </a:lnSpc>
            </a:pPr>
            <a:r>
              <a:rPr lang="fr-FR" dirty="0">
                <a:effectLst>
                  <a:outerShdw blurRad="50800" dist="38100" dir="8100000" algn="tr" rotWithShape="0">
                    <a:prstClr val="black">
                      <a:alpha val="40000"/>
                    </a:prstClr>
                  </a:outerShdw>
                </a:effectLst>
              </a:rPr>
              <a:t>Performance : Réduction du temps de réponse et optimisation des requêtes à la base de données.</a:t>
            </a:r>
          </a:p>
          <a:p>
            <a:pPr marL="114300" indent="0">
              <a:lnSpc>
                <a:spcPct val="150000"/>
              </a:lnSpc>
              <a:buNone/>
            </a:pPr>
            <a:br>
              <a:rPr lang="fr-FR" dirty="0">
                <a:effectLst>
                  <a:outerShdw blurRad="50800" dist="38100" dir="8100000" algn="tr" rotWithShape="0">
                    <a:prstClr val="black">
                      <a:alpha val="40000"/>
                    </a:prstClr>
                  </a:outerShdw>
                </a:effectLst>
              </a:rPr>
            </a:br>
            <a:endParaRPr dirty="0">
              <a:solidFill>
                <a:schemeClr val="dk1"/>
              </a:solidFill>
              <a:effectLst>
                <a:outerShdw blurRad="50800" dist="38100" dir="8100000" algn="tr" rotWithShape="0">
                  <a:prstClr val="black">
                    <a:alpha val="40000"/>
                  </a:prstClr>
                </a:outerShdw>
              </a:effectLst>
            </a:endParaRPr>
          </a:p>
          <a:p>
            <a:pPr algn="just">
              <a:lnSpc>
                <a:spcPct val="150000"/>
              </a:lnSpc>
            </a:pPr>
            <a:r>
              <a:rPr lang="fr-FR" dirty="0">
                <a:effectLst>
                  <a:outerShdw blurRad="50800" dist="38100" dir="8100000" algn="tr" rotWithShape="0">
                    <a:prstClr val="black">
                      <a:alpha val="40000"/>
                    </a:prstClr>
                  </a:outerShdw>
                </a:effectLst>
              </a:rPr>
              <a:t>Sécurité : Mise en place de mesures robustes et d'authentification sécurisée.</a:t>
            </a:r>
          </a:p>
          <a:p>
            <a:pPr marL="114300" indent="0">
              <a:buNone/>
            </a:pPr>
            <a:endParaRPr dirty="0">
              <a:solidFill>
                <a:schemeClr val="dk1"/>
              </a:solidFill>
              <a:effectLst>
                <a:outerShdw blurRad="50800" dist="38100" dir="8100000" algn="tr" rotWithShape="0">
                  <a:prstClr val="black">
                    <a:alpha val="40000"/>
                  </a:prstClr>
                </a:outerShdw>
              </a:effectLst>
            </a:endParaRPr>
          </a:p>
        </p:txBody>
      </p:sp>
      <p:sp>
        <p:nvSpPr>
          <p:cNvPr id="2" name="Google Shape;516;p62">
            <a:extLst>
              <a:ext uri="{FF2B5EF4-FFF2-40B4-BE49-F238E27FC236}">
                <a16:creationId xmlns:a16="http://schemas.microsoft.com/office/drawing/2014/main" id="{588B3ABD-D9E7-D0E2-6E7E-7AB31C7DE6EB}"/>
              </a:ext>
            </a:extLst>
          </p:cNvPr>
          <p:cNvSpPr txBox="1">
            <a:spLocks/>
          </p:cNvSpPr>
          <p:nvPr/>
        </p:nvSpPr>
        <p:spPr>
          <a:xfrm>
            <a:off x="8332800" y="316951"/>
            <a:ext cx="8112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38100" lvl="0" indent="-342900" algn="ctr" rtl="0">
              <a:lnSpc>
                <a:spcPct val="100000"/>
              </a:lnSpc>
              <a:spcBef>
                <a:spcPts val="0"/>
              </a:spcBef>
              <a:spcAft>
                <a:spcPts val="0"/>
              </a:spcAft>
              <a:buClr>
                <a:schemeClr val="accent1"/>
              </a:buClr>
              <a:buSzPts val="1400"/>
              <a:buFont typeface="Montserrat"/>
              <a:buChar char="●"/>
              <a:defRPr sz="1400" b="0" i="0" u="none" strike="noStrike" cap="none">
                <a:solidFill>
                  <a:schemeClr val="dk2"/>
                </a:solidFill>
                <a:latin typeface="Montserrat"/>
                <a:ea typeface="Montserrat"/>
                <a:cs typeface="Montserrat"/>
                <a:sym typeface="Montserrat"/>
              </a:defRPr>
            </a:lvl1pPr>
            <a:lvl2pPr marL="914400" marR="0" lvl="1"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ctr" rtl="0">
              <a:lnSpc>
                <a:spcPct val="115000"/>
              </a:lnSpc>
              <a:spcBef>
                <a:spcPts val="0"/>
              </a:spcBef>
              <a:spcAft>
                <a:spcPts val="0"/>
              </a:spcAft>
              <a:buClr>
                <a:schemeClr val="dk1"/>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buFont typeface="Montserrat"/>
              <a:buNone/>
            </a:pPr>
            <a:r>
              <a:rPr lang="en" sz="2400" dirty="0">
                <a:effectLst>
                  <a:outerShdw blurRad="50800" dist="38100" dir="8100000" algn="tr" rotWithShape="0">
                    <a:prstClr val="black">
                      <a:alpha val="40000"/>
                    </a:prstClr>
                  </a:outerShdw>
                </a:effectLst>
                <a:latin typeface="Vidaloka" panose="020B0604020202020204" charset="0"/>
              </a:rPr>
              <a:t>08</a:t>
            </a:r>
          </a:p>
        </p:txBody>
      </p:sp>
    </p:spTree>
    <p:extLst>
      <p:ext uri="{BB962C8B-B14F-4D97-AF65-F5344CB8AC3E}">
        <p14:creationId xmlns:p14="http://schemas.microsoft.com/office/powerpoint/2010/main" val="862584471"/>
      </p:ext>
    </p:extLst>
  </p:cSld>
  <p:clrMapOvr>
    <a:masterClrMapping/>
  </p:clrMapOvr>
  <mc:AlternateContent xmlns:mc="http://schemas.openxmlformats.org/markup-compatibility/2006" xmlns:p159="http://schemas.microsoft.com/office/powerpoint/2015/09/main">
    <mc:Choice Requires="p159">
      <p:transition spd="slow">
        <p159:morph option="byChar"/>
      </p:transition>
    </mc:Choice>
    <mc:Fallback xmlns="">
      <p:transition spd="slow">
        <p:fade/>
      </p:transition>
    </mc:Fallback>
  </mc:AlternateContent>
</p:sld>
</file>

<file path=ppt/theme/theme1.xml><?xml version="1.0" encoding="utf-8"?>
<a:theme xmlns:a="http://schemas.openxmlformats.org/drawingml/2006/main" name="Minimalist Business Slides XL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TotalTime>
  <Words>422</Words>
  <Application>Microsoft Office PowerPoint</Application>
  <PresentationFormat>Affichage à l'écran (16:9)</PresentationFormat>
  <Paragraphs>118</Paragraphs>
  <Slides>23</Slides>
  <Notes>23</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23</vt:i4>
      </vt:variant>
    </vt:vector>
  </HeadingPairs>
  <TitlesOfParts>
    <vt:vector size="32" baseType="lpstr">
      <vt:lpstr>Josefin Sans</vt:lpstr>
      <vt:lpstr>Merriweather Light</vt:lpstr>
      <vt:lpstr>Open Sans SemiBold</vt:lpstr>
      <vt:lpstr>Montserrat</vt:lpstr>
      <vt:lpstr>Crimson Text</vt:lpstr>
      <vt:lpstr>Merriweather</vt:lpstr>
      <vt:lpstr>Arial</vt:lpstr>
      <vt:lpstr>Vidaloka</vt:lpstr>
      <vt:lpstr>Minimalist Business Slides XL by Slidesgo</vt:lpstr>
      <vt:lpstr>Stage de perfectionnement</vt:lpstr>
      <vt:lpstr>Cadre du stage</vt:lpstr>
      <vt:lpstr>Cadre du stage</vt:lpstr>
      <vt:lpstr>Présentation de la société </vt:lpstr>
      <vt:lpstr>Etude de l’existent</vt:lpstr>
      <vt:lpstr>—Description de l’existant &amp; Solution proposée</vt:lpstr>
      <vt:lpstr>Spécification des besoins</vt:lpstr>
      <vt:lpstr>Besoins fonctionnels</vt:lpstr>
      <vt:lpstr>Besoins non fonctionnels</vt:lpstr>
      <vt:lpstr>Conception</vt:lpstr>
      <vt:lpstr>Modélisation comportementale de l’application</vt:lpstr>
      <vt:lpstr>Identification des acteurs </vt:lpstr>
      <vt:lpstr>Diagramme de cas d’utilisation </vt:lpstr>
      <vt:lpstr>Modélisation structurelle de l’application</vt:lpstr>
      <vt:lpstr>Diagramme de classes</vt:lpstr>
      <vt:lpstr>Réalisation</vt:lpstr>
      <vt:lpstr>Environnement de développement</vt:lpstr>
      <vt:lpstr>Environnement matérielle</vt:lpstr>
      <vt:lpstr>Environnement logiciel</vt:lpstr>
      <vt:lpstr>Un exemple de test d'API avec Postman</vt:lpstr>
      <vt:lpstr>Conclusion</vt:lpstr>
      <vt:lpstr>Présentation PowerPoint</vt:lpstr>
      <vt:lpstr>Merci de votre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de perfectionnement</dc:title>
  <cp:lastModifiedBy>youssef abid</cp:lastModifiedBy>
  <cp:revision>104</cp:revision>
  <dcterms:modified xsi:type="dcterms:W3CDTF">2024-03-12T16:17:06Z</dcterms:modified>
</cp:coreProperties>
</file>