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258" r:id="rId3"/>
    <p:sldId id="319" r:id="rId4"/>
    <p:sldId id="265" r:id="rId5"/>
    <p:sldId id="320" r:id="rId6"/>
    <p:sldId id="311" r:id="rId7"/>
    <p:sldId id="317" r:id="rId8"/>
    <p:sldId id="321" r:id="rId9"/>
    <p:sldId id="270" r:id="rId10"/>
    <p:sldId id="318" r:id="rId11"/>
    <p:sldId id="322" r:id="rId12"/>
    <p:sldId id="268" r:id="rId13"/>
    <p:sldId id="272" r:id="rId14"/>
    <p:sldId id="323" r:id="rId15"/>
    <p:sldId id="315" r:id="rId16"/>
    <p:sldId id="326" r:id="rId17"/>
    <p:sldId id="262" r:id="rId18"/>
    <p:sldId id="324" r:id="rId19"/>
    <p:sldId id="316" r:id="rId20"/>
    <p:sldId id="279" r:id="rId21"/>
    <p:sldId id="325" r:id="rId22"/>
    <p:sldId id="271" r:id="rId23"/>
    <p:sldId id="290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Bebas Neue" panose="020B0606020202050201" pitchFamily="34" charset="0"/>
      <p:regular r:id="rId27"/>
    </p:embeddedFont>
    <p:embeddedFont>
      <p:font typeface="Comfortaa" panose="020B0604020202020204" charset="0"/>
      <p:regular r:id="rId28"/>
      <p:bold r:id="rId29"/>
    </p:embeddedFont>
    <p:embeddedFont>
      <p:font typeface="Fira Code" panose="020B0809050000020004" pitchFamily="49" charset="0"/>
      <p:regular r:id="rId30"/>
      <p:bold r:id="rId31"/>
    </p:embeddedFont>
    <p:embeddedFont>
      <p:font typeface="Nunito Light" pitchFamily="2" charset="0"/>
      <p:regular r:id="rId32"/>
      <p:italic r:id="rId33"/>
    </p:embeddedFont>
    <p:embeddedFont>
      <p:font typeface="Source Code Pro" panose="020B0509030403020204" pitchFamily="49" charset="0"/>
      <p:regular r:id="rId34"/>
      <p:bold r:id="rId35"/>
      <p:italic r:id="rId36"/>
      <p:boldItalic r:id="rId37"/>
    </p:embeddedFont>
    <p:embeddedFont>
      <p:font typeface="Source Code Pro Black" panose="020B0809030403020204" pitchFamily="49" charset="0"/>
      <p:bold r:id="rId38"/>
      <p:boldItalic r:id="rId39"/>
    </p:embeddedFont>
    <p:embeddedFont>
      <p:font typeface="Source Code Pro Medium" panose="020B0509030403020204" pitchFamily="49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BA7AF6-10AE-4DF0-859C-B7EEE1B9ECF3}">
  <a:tblStyle styleId="{04BA7AF6-10AE-4DF0-859C-B7EEE1B9EC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8716E0-9DDC-4E9F-9EEB-E9F8180BAC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79007" autoAdjust="0"/>
  </p:normalViewPr>
  <p:slideViewPr>
    <p:cSldViewPr snapToGrid="0">
      <p:cViewPr varScale="1">
        <p:scale>
          <a:sx n="90" d="100"/>
          <a:sy n="90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162573e21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162573e21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50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318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va</a:t>
            </a:r>
            <a:r>
              <a:rPr lang="en-US" dirty="0"/>
              <a:t> passer a la 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188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trouve</a:t>
            </a:r>
            <a:r>
              <a:rPr lang="en-US" dirty="0"/>
              <a:t> 5 class ,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voici</a:t>
            </a:r>
            <a:r>
              <a:rPr lang="en-US" dirty="0"/>
              <a:t> la class </a:t>
            </a:r>
            <a:r>
              <a:rPr lang="en-US" dirty="0" err="1"/>
              <a:t>personne</a:t>
            </a:r>
            <a:br>
              <a:rPr lang="en-US" dirty="0"/>
            </a:br>
            <a:r>
              <a:rPr lang="en-US" dirty="0"/>
              <a:t>qui a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atrribut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methode</a:t>
            </a:r>
            <a:r>
              <a:rPr lang="en-US" dirty="0"/>
              <a:t> 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admin et </a:t>
            </a:r>
            <a:r>
              <a:rPr lang="en-US" dirty="0" err="1"/>
              <a:t>utuli</a:t>
            </a:r>
            <a:r>
              <a:rPr lang="en-US" dirty="0"/>
              <a:t> </a:t>
            </a:r>
            <a:r>
              <a:rPr lang="en-US" dirty="0" err="1"/>
              <a:t>erite</a:t>
            </a:r>
            <a:r>
              <a:rPr lang="en-US" dirty="0"/>
              <a:t> du </a:t>
            </a:r>
            <a:r>
              <a:rPr lang="en-US" dirty="0" err="1"/>
              <a:t>personne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perso</a:t>
            </a:r>
            <a:r>
              <a:rPr lang="en-US" dirty="0"/>
              <a:t> </a:t>
            </a:r>
            <a:r>
              <a:rPr lang="en-US" dirty="0" err="1"/>
              <a:t>respo</a:t>
            </a:r>
            <a:r>
              <a:rPr lang="en-US" dirty="0"/>
              <a:t> support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332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Pour le choix </a:t>
            </a:r>
            <a:r>
              <a:rPr lang="en-US" dirty="0" err="1"/>
              <a:t>archi</a:t>
            </a:r>
            <a:r>
              <a:rPr lang="en-US" dirty="0"/>
              <a:t>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005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344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48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349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51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06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816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98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80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162573e21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162573e21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8" r:id="rId5"/>
    <p:sldLayoutId id="2147483659" r:id="rId6"/>
    <p:sldLayoutId id="2147483660" r:id="rId7"/>
    <p:sldLayoutId id="2147483662" r:id="rId8"/>
    <p:sldLayoutId id="2147483664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3233150" y="1025542"/>
            <a:ext cx="6381521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Prepa</a:t>
            </a:r>
            <a:r>
              <a:rPr lang="en-GB" sz="6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</a:t>
            </a:r>
            <a:br>
              <a:rPr lang="en-GB" sz="6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GB" sz="6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	  Du</a:t>
            </a:r>
            <a:br>
              <a:rPr lang="en-GB" sz="6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</a:br>
            <a:r>
              <a:rPr lang="en-GB" sz="6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    </a:t>
            </a:r>
            <a:r>
              <a:rPr lang="en-GB" sz="60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Prepa</a:t>
            </a:r>
            <a:endParaRPr sz="6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927271" y="3501311"/>
            <a:ext cx="2961084" cy="1145731"/>
          </a:xfrm>
          <a:prstGeom prst="roundRect">
            <a:avLst>
              <a:gd name="adj" fmla="val 12515"/>
            </a:avLst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B0F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" sz="1400" b="1" dirty="0">
                <a:solidFill>
                  <a:srgbClr val="00B0F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&lt;--!</a:t>
            </a:r>
            <a:r>
              <a:rPr lang="en" sz="1400" b="1" dirty="0">
                <a:solidFill>
                  <a:srgbClr val="00B0F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" sz="14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Laghouanem Sofien </a:t>
            </a:r>
            <a:br>
              <a:rPr lang="en" sz="14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" sz="14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Hamraoui Arij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Zahar</a:t>
            </a:r>
            <a:r>
              <a:rPr lang="en" sz="14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Cyrine</a:t>
            </a:r>
            <a:br>
              <a:rPr lang="en" sz="14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" sz="14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Abid Youssef </a:t>
            </a:r>
            <a:r>
              <a:rPr lang="en" sz="1400" dirty="0">
                <a:solidFill>
                  <a:srgbClr val="00B0F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--</a:t>
            </a:r>
            <a:r>
              <a:rPr lang="en" sz="1400" b="1" dirty="0">
                <a:solidFill>
                  <a:srgbClr val="00B0F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&gt;</a:t>
            </a:r>
            <a:endParaRPr sz="1400" b="1" dirty="0">
              <a:solidFill>
                <a:srgbClr val="00B0F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037232" y="25928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7085500" y="4294350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49100" y="264830"/>
            <a:ext cx="2377907" cy="3737095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Image 7">
            <a:extLst>
              <a:ext uri="{FF2B5EF4-FFF2-40B4-BE49-F238E27FC236}">
                <a16:creationId xmlns:a16="http://schemas.microsoft.com/office/drawing/2014/main" id="{9634E60E-2AF5-05FD-C97E-FC851D1E9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696" y="302850"/>
            <a:ext cx="983204" cy="928118"/>
          </a:xfrm>
          <a:prstGeom prst="roundRect">
            <a:avLst>
              <a:gd name="adj" fmla="val 1420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 descr="A blue and yellow square with white text&#10;&#10;Description automatically generated">
            <a:extLst>
              <a:ext uri="{FF2B5EF4-FFF2-40B4-BE49-F238E27FC236}">
                <a16:creationId xmlns:a16="http://schemas.microsoft.com/office/drawing/2014/main" id="{DDAA1461-8E17-A1BC-BFFD-1DB68562C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9" y="4283371"/>
            <a:ext cx="622581" cy="72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5"/>
          <p:cNvSpPr txBox="1">
            <a:spLocks noGrp="1"/>
          </p:cNvSpPr>
          <p:nvPr>
            <p:ph type="title"/>
          </p:nvPr>
        </p:nvSpPr>
        <p:spPr>
          <a:xfrm>
            <a:off x="716550" y="18455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Analyse des besoins</a:t>
            </a:r>
            <a:endParaRPr dirty="0">
              <a:solidFill>
                <a:schemeClr val="bg1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sp>
        <p:nvSpPr>
          <p:cNvPr id="764" name="Google Shape;764;p45"/>
          <p:cNvSpPr txBox="1">
            <a:spLocks noGrp="1"/>
          </p:cNvSpPr>
          <p:nvPr>
            <p:ph type="subTitle" idx="1"/>
          </p:nvPr>
        </p:nvSpPr>
        <p:spPr>
          <a:xfrm>
            <a:off x="3501703" y="1724928"/>
            <a:ext cx="5390838" cy="1824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fr-FR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Besoins non fonctionnels :</a:t>
            </a:r>
          </a:p>
          <a:p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Interface conviviale et intuitive.</a:t>
            </a:r>
          </a:p>
          <a:p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Sécurité renforcée : authentification et cryptage des données.</a:t>
            </a:r>
            <a:endParaRPr lang="fr-TN" sz="1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65" name="Google Shape;765;p45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766" name="Google Shape;766;p45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97" name="Google Shape;797;p45"/>
          <p:cNvSpPr txBox="1"/>
          <p:nvPr/>
        </p:nvSpPr>
        <p:spPr>
          <a:xfrm>
            <a:off x="4935395" y="4138644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21BAE-6F71-483E-0C63-68E65690B783}"/>
              </a:ext>
            </a:extLst>
          </p:cNvPr>
          <p:cNvSpPr txBox="1"/>
          <p:nvPr/>
        </p:nvSpPr>
        <p:spPr>
          <a:xfrm>
            <a:off x="8317279" y="4521367"/>
            <a:ext cx="7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{05}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365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833177" y="2654788"/>
            <a:ext cx="7059363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4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Définition des besoins</a:t>
            </a:r>
            <a:br>
              <a:rPr lang="fr-FR" sz="4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fr-FR" sz="4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1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(identification des acteurs, diagramme cas d'utilisation)</a:t>
            </a: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  <a:endParaRPr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/>
          <p:cNvSpPr txBox="1">
            <a:spLocks noGrp="1"/>
          </p:cNvSpPr>
          <p:nvPr>
            <p:ph type="title"/>
          </p:nvPr>
        </p:nvSpPr>
        <p:spPr>
          <a:xfrm>
            <a:off x="716550" y="27511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Définition des besoins</a:t>
            </a:r>
            <a:endParaRPr dirty="0">
              <a:solidFill>
                <a:schemeClr val="bg1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Identification des acteurs</a:t>
            </a:r>
            <a:endParaRPr lang="en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fr-FR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L’admin peut tout gérer. </a:t>
            </a:r>
          </a:p>
          <a:p>
            <a:r>
              <a:rPr lang="fr-FR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Les étudiants et les enseignants qui peuvent gérer, rechercher les supports et s’échanger.</a:t>
            </a:r>
            <a:endParaRPr lang="fr-TN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66" name="Google Shape;666;p43"/>
          <p:cNvGrpSpPr/>
          <p:nvPr/>
        </p:nvGrpSpPr>
        <p:grpSpPr>
          <a:xfrm>
            <a:off x="441630" y="1506353"/>
            <a:ext cx="2175751" cy="3074858"/>
            <a:chOff x="719992" y="1135488"/>
            <a:chExt cx="2415354" cy="3413475"/>
          </a:xfrm>
        </p:grpSpPr>
        <p:sp>
          <p:nvSpPr>
            <p:cNvPr id="667" name="Google Shape;667;p4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02" name="Google Shape;702;p43"/>
          <p:cNvSpPr txBox="1"/>
          <p:nvPr/>
        </p:nvSpPr>
        <p:spPr>
          <a:xfrm>
            <a:off x="8624700" y="133033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4176503" y="4365852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Graphic 2" descr="Users with solid fill">
            <a:extLst>
              <a:ext uri="{FF2B5EF4-FFF2-40B4-BE49-F238E27FC236}">
                <a16:creationId xmlns:a16="http://schemas.microsoft.com/office/drawing/2014/main" id="{4FC85569-4FDE-C06A-0547-40DC15E21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1530" y="3508323"/>
            <a:ext cx="1606952" cy="1606952"/>
          </a:xfrm>
          <a:prstGeom prst="rect">
            <a:avLst/>
          </a:prstGeom>
        </p:spPr>
      </p:pic>
      <p:pic>
        <p:nvPicPr>
          <p:cNvPr id="4" name="Picture 4" descr="Icon Administrator #380155 - Free Icons Library">
            <a:extLst>
              <a:ext uri="{FF2B5EF4-FFF2-40B4-BE49-F238E27FC236}">
                <a16:creationId xmlns:a16="http://schemas.microsoft.com/office/drawing/2014/main" id="{B9BF9E32-10C3-02BF-A9FD-20EDD7ACA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57" y="3159713"/>
            <a:ext cx="1265355" cy="12653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2E2B7-9D15-B3C7-1501-30A5A50253D5}"/>
              </a:ext>
            </a:extLst>
          </p:cNvPr>
          <p:cNvSpPr txBox="1"/>
          <p:nvPr/>
        </p:nvSpPr>
        <p:spPr>
          <a:xfrm>
            <a:off x="8317279" y="4521367"/>
            <a:ext cx="7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{06}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190500" y="115550"/>
            <a:ext cx="8775700" cy="1010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Définition des besoins</a:t>
            </a:r>
            <a:br>
              <a:rPr lang="fr-FR" sz="28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28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diagramme cas d'utilisation</a:t>
            </a:r>
            <a:endParaRPr dirty="0">
              <a:solidFill>
                <a:schemeClr val="bg1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Espace réservé du contenu 4" descr="Une image contenant texte, diagramme, Parallèle, écriture manuscrite&#10;&#10;Description générée automatiquement">
            <a:extLst>
              <a:ext uri="{FF2B5EF4-FFF2-40B4-BE49-F238E27FC236}">
                <a16:creationId xmlns:a16="http://schemas.microsoft.com/office/drawing/2014/main" id="{AA1E9743-9B1D-092F-9505-7160E962F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87609"/>
            <a:ext cx="8775700" cy="3855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6E64B6-F792-3B6D-3A74-08AF321C13D9}"/>
              </a:ext>
            </a:extLst>
          </p:cNvPr>
          <p:cNvSpPr txBox="1"/>
          <p:nvPr/>
        </p:nvSpPr>
        <p:spPr>
          <a:xfrm>
            <a:off x="8317279" y="4521367"/>
            <a:ext cx="7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{07}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120140" y="2458175"/>
            <a:ext cx="802386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4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Conception de la solution </a:t>
            </a:r>
            <a:br>
              <a:rPr lang="fr-FR" sz="4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1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fr-FR" sz="4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1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(diagramme de classes, choix architectural)</a:t>
            </a: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350039" y="128551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  <a:endParaRPr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1557789" y="13084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002139" y="1523138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190500" y="115550"/>
            <a:ext cx="8775700" cy="1010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Conception de la solution </a:t>
            </a:r>
            <a:br>
              <a:rPr lang="fr-FR" sz="2800" b="1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diagramme de classes</a:t>
            </a:r>
            <a:endParaRPr dirty="0">
              <a:solidFill>
                <a:schemeClr val="bg1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Espace réservé du contenu 4" descr="Une image contenant texte, diagramme, Plan, nombre&#10;&#10;Description générée automatiquement">
            <a:extLst>
              <a:ext uri="{FF2B5EF4-FFF2-40B4-BE49-F238E27FC236}">
                <a16:creationId xmlns:a16="http://schemas.microsoft.com/office/drawing/2014/main" id="{68257179-42B1-C0E0-D05A-472776EE6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246692"/>
            <a:ext cx="8775699" cy="3896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8C977D-387E-D7A1-1D32-96B45357CF7A}"/>
              </a:ext>
            </a:extLst>
          </p:cNvPr>
          <p:cNvSpPr txBox="1"/>
          <p:nvPr/>
        </p:nvSpPr>
        <p:spPr>
          <a:xfrm>
            <a:off x="8317279" y="4521367"/>
            <a:ext cx="7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{08}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936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87285" y="258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Conception de la solution</a:t>
            </a:r>
            <a:b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22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choix architectural</a:t>
            </a:r>
            <a:endParaRPr sz="2200" dirty="0">
              <a:solidFill>
                <a:schemeClr val="bg1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7983784" y="13458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455;p37">
            <a:extLst>
              <a:ext uri="{FF2B5EF4-FFF2-40B4-BE49-F238E27FC236}">
                <a16:creationId xmlns:a16="http://schemas.microsoft.com/office/drawing/2014/main" id="{C3E1CC65-B22A-2FC4-B565-B667553FBF9A}"/>
              </a:ext>
            </a:extLst>
          </p:cNvPr>
          <p:cNvSpPr txBox="1">
            <a:spLocks/>
          </p:cNvSpPr>
          <p:nvPr/>
        </p:nvSpPr>
        <p:spPr>
          <a:xfrm>
            <a:off x="1833177" y="1602516"/>
            <a:ext cx="5325544" cy="221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Pour "</a:t>
            </a:r>
            <a:r>
              <a:rPr lang="fr-FR" sz="16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Prepa</a:t>
            </a:r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du </a:t>
            </a:r>
            <a:r>
              <a:rPr lang="fr-FR" sz="16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Prepa</a:t>
            </a:r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", nous avons adopté une architecture client/serveur :</a:t>
            </a:r>
          </a:p>
          <a:p>
            <a:pPr marL="0" indent="0">
              <a:buSzPts val="1100"/>
              <a:buFont typeface="Arial"/>
              <a:buNone/>
            </a:pPr>
            <a:endParaRPr lang="fr-FR" sz="1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Séparation : Le client gère l'interface utilisateur, le serveur traite les données.</a:t>
            </a:r>
          </a:p>
          <a:p>
            <a:pPr marL="139700" indent="0">
              <a:buFont typeface="Nunito Light"/>
              <a:buNone/>
            </a:pPr>
            <a:endParaRPr lang="fr-FR" b="1" dirty="0">
              <a:solidFill>
                <a:schemeClr val="bg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Scalabilité : Facile à étendre pour plus d'utilisateurs.</a:t>
            </a:r>
          </a:p>
          <a:p>
            <a:pPr marL="139700" indent="0">
              <a:buFont typeface="Nunito Light"/>
              <a:buNone/>
            </a:pP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81" name="Google Shape;1055;p54">
            <a:extLst>
              <a:ext uri="{FF2B5EF4-FFF2-40B4-BE49-F238E27FC236}">
                <a16:creationId xmlns:a16="http://schemas.microsoft.com/office/drawing/2014/main" id="{6B753201-4E89-8243-932E-D4C42C27E270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682" name="Google Shape;1056;p54">
              <a:extLst>
                <a:ext uri="{FF2B5EF4-FFF2-40B4-BE49-F238E27FC236}">
                  <a16:creationId xmlns:a16="http://schemas.microsoft.com/office/drawing/2014/main" id="{BD37F834-2307-FE96-8651-F160D6B5C528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3" name="Google Shape;1057;p54">
              <a:extLst>
                <a:ext uri="{FF2B5EF4-FFF2-40B4-BE49-F238E27FC236}">
                  <a16:creationId xmlns:a16="http://schemas.microsoft.com/office/drawing/2014/main" id="{01493986-845B-67BD-500D-900DB88469C9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4" name="Google Shape;1058;p54">
              <a:extLst>
                <a:ext uri="{FF2B5EF4-FFF2-40B4-BE49-F238E27FC236}">
                  <a16:creationId xmlns:a16="http://schemas.microsoft.com/office/drawing/2014/main" id="{C527683C-0E5A-6FD8-B147-5D478D05B758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5" name="Google Shape;1059;p54">
              <a:extLst>
                <a:ext uri="{FF2B5EF4-FFF2-40B4-BE49-F238E27FC236}">
                  <a16:creationId xmlns:a16="http://schemas.microsoft.com/office/drawing/2014/main" id="{22C9F203-414C-0B13-7B52-3A663305D597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6" name="Google Shape;1060;p54">
              <a:extLst>
                <a:ext uri="{FF2B5EF4-FFF2-40B4-BE49-F238E27FC236}">
                  <a16:creationId xmlns:a16="http://schemas.microsoft.com/office/drawing/2014/main" id="{FAC9C89D-2A52-3DCB-461B-D9BD001A483E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7" name="Google Shape;1061;p54">
              <a:extLst>
                <a:ext uri="{FF2B5EF4-FFF2-40B4-BE49-F238E27FC236}">
                  <a16:creationId xmlns:a16="http://schemas.microsoft.com/office/drawing/2014/main" id="{D14E46EA-810F-6336-89AA-ED825D5B8821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8" name="Google Shape;1062;p54">
              <a:extLst>
                <a:ext uri="{FF2B5EF4-FFF2-40B4-BE49-F238E27FC236}">
                  <a16:creationId xmlns:a16="http://schemas.microsoft.com/office/drawing/2014/main" id="{8238A24D-EECD-1C1E-DF31-E127103C54EF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9" name="Google Shape;1063;p54">
              <a:extLst>
                <a:ext uri="{FF2B5EF4-FFF2-40B4-BE49-F238E27FC236}">
                  <a16:creationId xmlns:a16="http://schemas.microsoft.com/office/drawing/2014/main" id="{6676D105-5E9D-DBB2-50D7-9C854E8C305E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0" name="Google Shape;1064;p54">
              <a:extLst>
                <a:ext uri="{FF2B5EF4-FFF2-40B4-BE49-F238E27FC236}">
                  <a16:creationId xmlns:a16="http://schemas.microsoft.com/office/drawing/2014/main" id="{5971A180-D2EB-D8E1-C38D-F232D906CB81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1" name="Google Shape;1065;p54">
              <a:extLst>
                <a:ext uri="{FF2B5EF4-FFF2-40B4-BE49-F238E27FC236}">
                  <a16:creationId xmlns:a16="http://schemas.microsoft.com/office/drawing/2014/main" id="{AF419B12-8824-96FF-DD7A-9785C2B166DE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2" name="Google Shape;1066;p54">
              <a:extLst>
                <a:ext uri="{FF2B5EF4-FFF2-40B4-BE49-F238E27FC236}">
                  <a16:creationId xmlns:a16="http://schemas.microsoft.com/office/drawing/2014/main" id="{0ACD770C-7E87-B44E-71D9-DB101D796ECB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3" name="Google Shape;1067;p54">
              <a:extLst>
                <a:ext uri="{FF2B5EF4-FFF2-40B4-BE49-F238E27FC236}">
                  <a16:creationId xmlns:a16="http://schemas.microsoft.com/office/drawing/2014/main" id="{E647A1B7-CA24-1B7C-B408-503F94AF61DC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4" name="Google Shape;1068;p54">
              <a:extLst>
                <a:ext uri="{FF2B5EF4-FFF2-40B4-BE49-F238E27FC236}">
                  <a16:creationId xmlns:a16="http://schemas.microsoft.com/office/drawing/2014/main" id="{B5BD135C-0691-0AFF-9E26-BAC755ECCCE2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A4992D-EE15-CBF7-3D07-33BBD83B527D}"/>
              </a:ext>
            </a:extLst>
          </p:cNvPr>
          <p:cNvSpPr txBox="1"/>
          <p:nvPr/>
        </p:nvSpPr>
        <p:spPr>
          <a:xfrm>
            <a:off x="8317279" y="4521367"/>
            <a:ext cx="7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{09}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0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108154" y="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Conception de la solution</a:t>
            </a:r>
            <a:b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22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choix architectural</a:t>
            </a:r>
            <a:endParaRPr sz="2200" dirty="0">
              <a:solidFill>
                <a:schemeClr val="bg1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7983784" y="13458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455;p37">
            <a:extLst>
              <a:ext uri="{FF2B5EF4-FFF2-40B4-BE49-F238E27FC236}">
                <a16:creationId xmlns:a16="http://schemas.microsoft.com/office/drawing/2014/main" id="{C3E1CC65-B22A-2FC4-B565-B667553FBF9A}"/>
              </a:ext>
            </a:extLst>
          </p:cNvPr>
          <p:cNvSpPr txBox="1">
            <a:spLocks/>
          </p:cNvSpPr>
          <p:nvPr/>
        </p:nvSpPr>
        <p:spPr>
          <a:xfrm>
            <a:off x="1819152" y="1602516"/>
            <a:ext cx="5325544" cy="221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Pour "</a:t>
            </a:r>
            <a:r>
              <a:rPr lang="fr-FR" sz="16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Prepa</a:t>
            </a:r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du </a:t>
            </a:r>
            <a:r>
              <a:rPr lang="fr-FR" sz="16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Prepa</a:t>
            </a:r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", nous avons adopté une architecture client/serveur :</a:t>
            </a:r>
          </a:p>
          <a:p>
            <a:pPr marL="0" indent="0">
              <a:buSzPts val="1100"/>
              <a:buFont typeface="Arial"/>
              <a:buNone/>
            </a:pPr>
            <a:endParaRPr lang="fr-FR" sz="1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  <a:p>
            <a:r>
              <a:rPr lang="fr-FR" b="1" dirty="0">
                <a:solidFill>
                  <a:srgbClr val="00B0F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Sécurité : Données sensibles traitées et stockées sur le serveur.</a:t>
            </a:r>
          </a:p>
          <a:p>
            <a:pPr marL="139700" indent="0">
              <a:buNone/>
            </a:pPr>
            <a:endParaRPr lang="fr-FR" dirty="0">
              <a:solidFill>
                <a:schemeClr val="bg1">
                  <a:lumMod val="25000"/>
                  <a:lumOff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fr-FR" b="1" dirty="0">
                <a:solidFill>
                  <a:srgbClr val="0070C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Accessibilité : Accessible via un navigateur web, sans installation.</a:t>
            </a:r>
            <a:endParaRPr lang="fr-TN" b="1" dirty="0">
              <a:solidFill>
                <a:srgbClr val="0070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39700" indent="0">
              <a:buFont typeface="Nunito Light"/>
              <a:buNone/>
            </a:pP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81" name="Google Shape;1055;p54">
            <a:extLst>
              <a:ext uri="{FF2B5EF4-FFF2-40B4-BE49-F238E27FC236}">
                <a16:creationId xmlns:a16="http://schemas.microsoft.com/office/drawing/2014/main" id="{6B753201-4E89-8243-932E-D4C42C27E270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682" name="Google Shape;1056;p54">
              <a:extLst>
                <a:ext uri="{FF2B5EF4-FFF2-40B4-BE49-F238E27FC236}">
                  <a16:creationId xmlns:a16="http://schemas.microsoft.com/office/drawing/2014/main" id="{BD37F834-2307-FE96-8651-F160D6B5C528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3" name="Google Shape;1057;p54">
              <a:extLst>
                <a:ext uri="{FF2B5EF4-FFF2-40B4-BE49-F238E27FC236}">
                  <a16:creationId xmlns:a16="http://schemas.microsoft.com/office/drawing/2014/main" id="{01493986-845B-67BD-500D-900DB88469C9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4" name="Google Shape;1058;p54">
              <a:extLst>
                <a:ext uri="{FF2B5EF4-FFF2-40B4-BE49-F238E27FC236}">
                  <a16:creationId xmlns:a16="http://schemas.microsoft.com/office/drawing/2014/main" id="{C527683C-0E5A-6FD8-B147-5D478D05B758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5" name="Google Shape;1059;p54">
              <a:extLst>
                <a:ext uri="{FF2B5EF4-FFF2-40B4-BE49-F238E27FC236}">
                  <a16:creationId xmlns:a16="http://schemas.microsoft.com/office/drawing/2014/main" id="{22C9F203-414C-0B13-7B52-3A663305D597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6" name="Google Shape;1060;p54">
              <a:extLst>
                <a:ext uri="{FF2B5EF4-FFF2-40B4-BE49-F238E27FC236}">
                  <a16:creationId xmlns:a16="http://schemas.microsoft.com/office/drawing/2014/main" id="{FAC9C89D-2A52-3DCB-461B-D9BD001A483E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7" name="Google Shape;1061;p54">
              <a:extLst>
                <a:ext uri="{FF2B5EF4-FFF2-40B4-BE49-F238E27FC236}">
                  <a16:creationId xmlns:a16="http://schemas.microsoft.com/office/drawing/2014/main" id="{D14E46EA-810F-6336-89AA-ED825D5B8821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8" name="Google Shape;1062;p54">
              <a:extLst>
                <a:ext uri="{FF2B5EF4-FFF2-40B4-BE49-F238E27FC236}">
                  <a16:creationId xmlns:a16="http://schemas.microsoft.com/office/drawing/2014/main" id="{8238A24D-EECD-1C1E-DF31-E127103C54EF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9" name="Google Shape;1063;p54">
              <a:extLst>
                <a:ext uri="{FF2B5EF4-FFF2-40B4-BE49-F238E27FC236}">
                  <a16:creationId xmlns:a16="http://schemas.microsoft.com/office/drawing/2014/main" id="{6676D105-5E9D-DBB2-50D7-9C854E8C305E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0" name="Google Shape;1064;p54">
              <a:extLst>
                <a:ext uri="{FF2B5EF4-FFF2-40B4-BE49-F238E27FC236}">
                  <a16:creationId xmlns:a16="http://schemas.microsoft.com/office/drawing/2014/main" id="{5971A180-D2EB-D8E1-C38D-F232D906CB81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1" name="Google Shape;1065;p54">
              <a:extLst>
                <a:ext uri="{FF2B5EF4-FFF2-40B4-BE49-F238E27FC236}">
                  <a16:creationId xmlns:a16="http://schemas.microsoft.com/office/drawing/2014/main" id="{AF419B12-8824-96FF-DD7A-9785C2B166DE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2" name="Google Shape;1066;p54">
              <a:extLst>
                <a:ext uri="{FF2B5EF4-FFF2-40B4-BE49-F238E27FC236}">
                  <a16:creationId xmlns:a16="http://schemas.microsoft.com/office/drawing/2014/main" id="{0ACD770C-7E87-B44E-71D9-DB101D796ECB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3" name="Google Shape;1067;p54">
              <a:extLst>
                <a:ext uri="{FF2B5EF4-FFF2-40B4-BE49-F238E27FC236}">
                  <a16:creationId xmlns:a16="http://schemas.microsoft.com/office/drawing/2014/main" id="{E647A1B7-CA24-1B7C-B408-503F94AF61DC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4" name="Google Shape;1068;p54">
              <a:extLst>
                <a:ext uri="{FF2B5EF4-FFF2-40B4-BE49-F238E27FC236}">
                  <a16:creationId xmlns:a16="http://schemas.microsoft.com/office/drawing/2014/main" id="{B5BD135C-0691-0AFF-9E26-BAC755ECCCE2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95" name="TextBox 694">
            <a:extLst>
              <a:ext uri="{FF2B5EF4-FFF2-40B4-BE49-F238E27FC236}">
                <a16:creationId xmlns:a16="http://schemas.microsoft.com/office/drawing/2014/main" id="{507732C9-B2F9-402B-F585-54E8E6132D35}"/>
              </a:ext>
            </a:extLst>
          </p:cNvPr>
          <p:cNvSpPr txBox="1"/>
          <p:nvPr/>
        </p:nvSpPr>
        <p:spPr>
          <a:xfrm>
            <a:off x="8317279" y="4521367"/>
            <a:ext cx="7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{10}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607820" y="2458175"/>
            <a:ext cx="7223743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4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Implémentation et Tests </a:t>
            </a:r>
            <a:br>
              <a:rPr lang="fr-FR" sz="4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1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fr-FR" sz="4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sz="1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(diagramme de déploiement, capture des Tests)</a:t>
            </a: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06</a:t>
            </a:r>
            <a:endParaRPr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50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190500" y="115550"/>
            <a:ext cx="8775700" cy="1010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Implémentation et Tests</a:t>
            </a:r>
            <a:br>
              <a:rPr lang="fr-FR" sz="2800" b="1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Diagramme de déploiement</a:t>
            </a:r>
            <a:endParaRPr dirty="0">
              <a:solidFill>
                <a:schemeClr val="bg1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Espace réservé du contenu 4" descr="Une image contenant texte, ligne, diagramme, Police&#10;&#10;Description générée automatiquement">
            <a:extLst>
              <a:ext uri="{FF2B5EF4-FFF2-40B4-BE49-F238E27FC236}">
                <a16:creationId xmlns:a16="http://schemas.microsoft.com/office/drawing/2014/main" id="{1FF4C6D8-B6DC-2CC1-055F-133B70719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463898"/>
            <a:ext cx="8775699" cy="3271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0156F9-A1EF-C6BB-3C57-5AD846EB8F4D}"/>
              </a:ext>
            </a:extLst>
          </p:cNvPr>
          <p:cNvSpPr txBox="1"/>
          <p:nvPr/>
        </p:nvSpPr>
        <p:spPr>
          <a:xfrm>
            <a:off x="8200354" y="4274185"/>
            <a:ext cx="7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{11}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969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F0502020204030204" pitchFamily="49" charset="0"/>
                <a:ea typeface="Source Code Pro Black" panose="020F0502020204030204" pitchFamily="49" charset="0"/>
              </a:rPr>
              <a:t>P</a:t>
            </a:r>
            <a:r>
              <a:rPr lang="fr-FR" b="1" dirty="0" err="1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F0502020204030204" pitchFamily="49" charset="0"/>
                <a:ea typeface="Source Code Pro Black" panose="020F0502020204030204" pitchFamily="49" charset="0"/>
              </a:rPr>
              <a:t>lan</a:t>
            </a:r>
            <a:endParaRPr lang="fr-FR" b="1" dirty="0">
              <a:solidFill>
                <a:schemeClr val="bg1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ource Code Pro Black" panose="020F0502020204030204" pitchFamily="49" charset="0"/>
              <a:ea typeface="Source Code Pro Black" panose="020F0502020204030204" pitchFamily="49" charset="0"/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692662" y="1748600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046828" y="2157711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442334" y="2602067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294762" y="1748600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2400" dirty="0"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2648928" y="2157711"/>
            <a:ext cx="643586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Étude de l'existant</a:t>
            </a:r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055084" y="2602067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2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Analyse des besoins</a:t>
            </a:r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" name="Google Shape;312;p33">
            <a:extLst>
              <a:ext uri="{FF2B5EF4-FFF2-40B4-BE49-F238E27FC236}">
                <a16:creationId xmlns:a16="http://schemas.microsoft.com/office/drawing/2014/main" id="{E5223AF6-AAFC-EE57-5AA1-27557FC945AB}"/>
              </a:ext>
            </a:extLst>
          </p:cNvPr>
          <p:cNvSpPr txBox="1">
            <a:spLocks/>
          </p:cNvSpPr>
          <p:nvPr/>
        </p:nvSpPr>
        <p:spPr>
          <a:xfrm>
            <a:off x="2809010" y="3036611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</a:p>
        </p:txBody>
      </p:sp>
      <p:sp>
        <p:nvSpPr>
          <p:cNvPr id="9" name="Google Shape;315;p33">
            <a:extLst>
              <a:ext uri="{FF2B5EF4-FFF2-40B4-BE49-F238E27FC236}">
                <a16:creationId xmlns:a16="http://schemas.microsoft.com/office/drawing/2014/main" id="{5C993C3A-EE97-CDBD-C0F7-A67B0574F1C2}"/>
              </a:ext>
            </a:extLst>
          </p:cNvPr>
          <p:cNvSpPr txBox="1">
            <a:spLocks/>
          </p:cNvSpPr>
          <p:nvPr/>
        </p:nvSpPr>
        <p:spPr>
          <a:xfrm>
            <a:off x="3416434" y="3030875"/>
            <a:ext cx="588720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Définition des besoins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Google Shape;312;p33">
            <a:extLst>
              <a:ext uri="{FF2B5EF4-FFF2-40B4-BE49-F238E27FC236}">
                <a16:creationId xmlns:a16="http://schemas.microsoft.com/office/drawing/2014/main" id="{D864E255-5FC0-A576-479E-810123F3B1A7}"/>
              </a:ext>
            </a:extLst>
          </p:cNvPr>
          <p:cNvSpPr txBox="1">
            <a:spLocks/>
          </p:cNvSpPr>
          <p:nvPr/>
        </p:nvSpPr>
        <p:spPr>
          <a:xfrm>
            <a:off x="3200104" y="3423503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</a:p>
        </p:txBody>
      </p:sp>
      <p:sp>
        <p:nvSpPr>
          <p:cNvPr id="13" name="Google Shape;315;p33">
            <a:extLst>
              <a:ext uri="{FF2B5EF4-FFF2-40B4-BE49-F238E27FC236}">
                <a16:creationId xmlns:a16="http://schemas.microsoft.com/office/drawing/2014/main" id="{54C12F04-146B-AA71-AAAC-2F902348A554}"/>
              </a:ext>
            </a:extLst>
          </p:cNvPr>
          <p:cNvSpPr txBox="1">
            <a:spLocks/>
          </p:cNvSpPr>
          <p:nvPr/>
        </p:nvSpPr>
        <p:spPr>
          <a:xfrm>
            <a:off x="3812853" y="3423503"/>
            <a:ext cx="568811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24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Conception de la solution</a:t>
            </a:r>
            <a:endParaRPr lang="fr-FR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Google Shape;312;p33">
            <a:extLst>
              <a:ext uri="{FF2B5EF4-FFF2-40B4-BE49-F238E27FC236}">
                <a16:creationId xmlns:a16="http://schemas.microsoft.com/office/drawing/2014/main" id="{772B4184-3EEC-4A44-E45D-6C7F09A13F6A}"/>
              </a:ext>
            </a:extLst>
          </p:cNvPr>
          <p:cNvSpPr txBox="1">
            <a:spLocks/>
          </p:cNvSpPr>
          <p:nvPr/>
        </p:nvSpPr>
        <p:spPr>
          <a:xfrm>
            <a:off x="3559314" y="3852311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06</a:t>
            </a:r>
          </a:p>
        </p:txBody>
      </p:sp>
      <p:sp>
        <p:nvSpPr>
          <p:cNvPr id="15" name="Google Shape;315;p33">
            <a:extLst>
              <a:ext uri="{FF2B5EF4-FFF2-40B4-BE49-F238E27FC236}">
                <a16:creationId xmlns:a16="http://schemas.microsoft.com/office/drawing/2014/main" id="{62958B4C-89B3-3EE8-F841-8953C8CC0B22}"/>
              </a:ext>
            </a:extLst>
          </p:cNvPr>
          <p:cNvSpPr txBox="1">
            <a:spLocks/>
          </p:cNvSpPr>
          <p:nvPr/>
        </p:nvSpPr>
        <p:spPr>
          <a:xfrm>
            <a:off x="4172064" y="3852311"/>
            <a:ext cx="518340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24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Implémentation et Tests</a:t>
            </a:r>
            <a:endParaRPr lang="fr-FR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Google Shape;312;p33">
            <a:extLst>
              <a:ext uri="{FF2B5EF4-FFF2-40B4-BE49-F238E27FC236}">
                <a16:creationId xmlns:a16="http://schemas.microsoft.com/office/drawing/2014/main" id="{E3269FB2-47AD-961A-B6A2-BD9238C900C6}"/>
              </a:ext>
            </a:extLst>
          </p:cNvPr>
          <p:cNvSpPr txBox="1">
            <a:spLocks/>
          </p:cNvSpPr>
          <p:nvPr/>
        </p:nvSpPr>
        <p:spPr>
          <a:xfrm>
            <a:off x="3925661" y="4312354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07</a:t>
            </a:r>
          </a:p>
        </p:txBody>
      </p:sp>
      <p:sp>
        <p:nvSpPr>
          <p:cNvPr id="17" name="Google Shape;315;p33">
            <a:extLst>
              <a:ext uri="{FF2B5EF4-FFF2-40B4-BE49-F238E27FC236}">
                <a16:creationId xmlns:a16="http://schemas.microsoft.com/office/drawing/2014/main" id="{EC9E3C27-A20E-977A-ECE6-C8B30B7FD718}"/>
              </a:ext>
            </a:extLst>
          </p:cNvPr>
          <p:cNvSpPr txBox="1">
            <a:spLocks/>
          </p:cNvSpPr>
          <p:nvPr/>
        </p:nvSpPr>
        <p:spPr>
          <a:xfrm>
            <a:off x="4538411" y="4312354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2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  <a:endParaRPr lang="fr-TN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4"/>
          <p:cNvGrpSpPr/>
          <p:nvPr/>
        </p:nvGrpSpPr>
        <p:grpSpPr>
          <a:xfrm>
            <a:off x="5032651" y="1323602"/>
            <a:ext cx="3432984" cy="2496295"/>
            <a:chOff x="331763" y="414153"/>
            <a:chExt cx="6903246" cy="5019697"/>
          </a:xfrm>
        </p:grpSpPr>
        <p:sp>
          <p:nvSpPr>
            <p:cNvPr id="1041" name="Google Shape;1041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046" name="Google Shape;1046;p54"/>
          <p:cNvSpPr txBox="1">
            <a:spLocks noGrp="1"/>
          </p:cNvSpPr>
          <p:nvPr>
            <p:ph type="title"/>
          </p:nvPr>
        </p:nvSpPr>
        <p:spPr>
          <a:xfrm>
            <a:off x="707015" y="485959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Tests de l’application </a:t>
            </a:r>
            <a:endParaRPr sz="3000" dirty="0">
              <a:solidFill>
                <a:schemeClr val="accent4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204125" y="1101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8574110" y="3635896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Google Shape;1458;p66">
            <a:extLst>
              <a:ext uri="{FF2B5EF4-FFF2-40B4-BE49-F238E27FC236}">
                <a16:creationId xmlns:a16="http://schemas.microsoft.com/office/drawing/2014/main" id="{4D638252-D1A6-AA9D-6CA4-BCEF06E9F90E}"/>
              </a:ext>
            </a:extLst>
          </p:cNvPr>
          <p:cNvGrpSpPr/>
          <p:nvPr/>
        </p:nvGrpSpPr>
        <p:grpSpPr>
          <a:xfrm>
            <a:off x="204125" y="2736660"/>
            <a:ext cx="3898114" cy="2040133"/>
            <a:chOff x="1926149" y="2333240"/>
            <a:chExt cx="4893522" cy="2561094"/>
          </a:xfrm>
        </p:grpSpPr>
        <p:sp>
          <p:nvSpPr>
            <p:cNvPr id="3" name="Google Shape;1459;p66">
              <a:extLst>
                <a:ext uri="{FF2B5EF4-FFF2-40B4-BE49-F238E27FC236}">
                  <a16:creationId xmlns:a16="http://schemas.microsoft.com/office/drawing/2014/main" id="{0F19D446-A9E7-BC1E-6A46-06D29652A0BE}"/>
                </a:ext>
              </a:extLst>
            </p:cNvPr>
            <p:cNvSpPr/>
            <p:nvPr/>
          </p:nvSpPr>
          <p:spPr>
            <a:xfrm>
              <a:off x="3280064" y="3533682"/>
              <a:ext cx="445178" cy="88597"/>
            </a:xfrm>
            <a:custGeom>
              <a:avLst/>
              <a:gdLst/>
              <a:ahLst/>
              <a:cxnLst/>
              <a:rect l="l" t="t" r="r" b="b"/>
              <a:pathLst>
                <a:path w="13411" h="2669" extrusionOk="0">
                  <a:moveTo>
                    <a:pt x="1335" y="0"/>
                  </a:moveTo>
                  <a:cubicBezTo>
                    <a:pt x="568" y="0"/>
                    <a:pt x="0" y="601"/>
                    <a:pt x="0" y="1335"/>
                  </a:cubicBezTo>
                  <a:cubicBezTo>
                    <a:pt x="0" y="2102"/>
                    <a:pt x="568" y="2669"/>
                    <a:pt x="1335" y="2669"/>
                  </a:cubicBezTo>
                  <a:lnTo>
                    <a:pt x="12076" y="2669"/>
                  </a:lnTo>
                  <a:cubicBezTo>
                    <a:pt x="12843" y="2669"/>
                    <a:pt x="13410" y="2068"/>
                    <a:pt x="13410" y="1335"/>
                  </a:cubicBezTo>
                  <a:cubicBezTo>
                    <a:pt x="13410" y="601"/>
                    <a:pt x="128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Google Shape;1460;p66">
              <a:extLst>
                <a:ext uri="{FF2B5EF4-FFF2-40B4-BE49-F238E27FC236}">
                  <a16:creationId xmlns:a16="http://schemas.microsoft.com/office/drawing/2014/main" id="{3E2234DE-55BA-CCDB-3085-2B21C0709794}"/>
                </a:ext>
              </a:extLst>
            </p:cNvPr>
            <p:cNvSpPr/>
            <p:nvPr/>
          </p:nvSpPr>
          <p:spPr>
            <a:xfrm>
              <a:off x="3193692" y="3107379"/>
              <a:ext cx="486141" cy="227054"/>
            </a:xfrm>
            <a:custGeom>
              <a:avLst/>
              <a:gdLst/>
              <a:ahLst/>
              <a:cxnLst/>
              <a:rect l="l" t="t" r="r" b="b"/>
              <a:pathLst>
                <a:path w="14645" h="6840" extrusionOk="0">
                  <a:moveTo>
                    <a:pt x="2569" y="1"/>
                  </a:moveTo>
                  <a:cubicBezTo>
                    <a:pt x="1802" y="1"/>
                    <a:pt x="1235" y="601"/>
                    <a:pt x="1235" y="1335"/>
                  </a:cubicBezTo>
                  <a:cubicBezTo>
                    <a:pt x="1235" y="2102"/>
                    <a:pt x="1802" y="2669"/>
                    <a:pt x="2569" y="2669"/>
                  </a:cubicBezTo>
                  <a:lnTo>
                    <a:pt x="3403" y="2669"/>
                  </a:lnTo>
                  <a:cubicBezTo>
                    <a:pt x="3803" y="2669"/>
                    <a:pt x="4137" y="3003"/>
                    <a:pt x="4137" y="3437"/>
                  </a:cubicBezTo>
                  <a:cubicBezTo>
                    <a:pt x="4137" y="3837"/>
                    <a:pt x="3803" y="4170"/>
                    <a:pt x="3403" y="4170"/>
                  </a:cubicBezTo>
                  <a:lnTo>
                    <a:pt x="1335" y="4170"/>
                  </a:lnTo>
                  <a:cubicBezTo>
                    <a:pt x="601" y="4170"/>
                    <a:pt x="1" y="4771"/>
                    <a:pt x="1" y="5505"/>
                  </a:cubicBezTo>
                  <a:cubicBezTo>
                    <a:pt x="1" y="6272"/>
                    <a:pt x="601" y="6839"/>
                    <a:pt x="1335" y="6839"/>
                  </a:cubicBezTo>
                  <a:lnTo>
                    <a:pt x="12109" y="6839"/>
                  </a:lnTo>
                  <a:cubicBezTo>
                    <a:pt x="12843" y="6839"/>
                    <a:pt x="13444" y="6272"/>
                    <a:pt x="13444" y="5505"/>
                  </a:cubicBezTo>
                  <a:cubicBezTo>
                    <a:pt x="13444" y="4771"/>
                    <a:pt x="12843" y="4170"/>
                    <a:pt x="12109" y="4170"/>
                  </a:cubicBezTo>
                  <a:lnTo>
                    <a:pt x="10842" y="4170"/>
                  </a:lnTo>
                  <a:cubicBezTo>
                    <a:pt x="10441" y="4170"/>
                    <a:pt x="10108" y="3837"/>
                    <a:pt x="10108" y="3437"/>
                  </a:cubicBezTo>
                  <a:cubicBezTo>
                    <a:pt x="10108" y="3003"/>
                    <a:pt x="10441" y="2669"/>
                    <a:pt x="10842" y="2669"/>
                  </a:cubicBezTo>
                  <a:lnTo>
                    <a:pt x="13310" y="2669"/>
                  </a:lnTo>
                  <a:cubicBezTo>
                    <a:pt x="13347" y="2673"/>
                    <a:pt x="13384" y="2674"/>
                    <a:pt x="13420" y="2674"/>
                  </a:cubicBezTo>
                  <a:cubicBezTo>
                    <a:pt x="14131" y="2674"/>
                    <a:pt x="14644" y="2065"/>
                    <a:pt x="14644" y="1335"/>
                  </a:cubicBezTo>
                  <a:cubicBezTo>
                    <a:pt x="14644" y="601"/>
                    <a:pt x="14077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5" name="Google Shape;1461;p66">
              <a:extLst>
                <a:ext uri="{FF2B5EF4-FFF2-40B4-BE49-F238E27FC236}">
                  <a16:creationId xmlns:a16="http://schemas.microsoft.com/office/drawing/2014/main" id="{C7B91A6C-2E4C-5446-82FF-B58081751C58}"/>
                </a:ext>
              </a:extLst>
            </p:cNvPr>
            <p:cNvGrpSpPr/>
            <p:nvPr/>
          </p:nvGrpSpPr>
          <p:grpSpPr>
            <a:xfrm>
              <a:off x="5477428" y="2704166"/>
              <a:ext cx="196608" cy="202633"/>
              <a:chOff x="5336528" y="2787463"/>
              <a:chExt cx="53015" cy="54653"/>
            </a:xfrm>
          </p:grpSpPr>
          <p:sp>
            <p:nvSpPr>
              <p:cNvPr id="1188" name="Google Shape;1462;p66">
                <a:extLst>
                  <a:ext uri="{FF2B5EF4-FFF2-40B4-BE49-F238E27FC236}">
                    <a16:creationId xmlns:a16="http://schemas.microsoft.com/office/drawing/2014/main" id="{C20F0DAC-C5C5-D777-305C-C6F0BF7C45DA}"/>
                  </a:ext>
                </a:extLst>
              </p:cNvPr>
              <p:cNvSpPr/>
              <p:nvPr/>
            </p:nvSpPr>
            <p:spPr>
              <a:xfrm>
                <a:off x="5336528" y="2787463"/>
                <a:ext cx="2623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5" fill="none" extrusionOk="0">
                    <a:moveTo>
                      <a:pt x="1602" y="0"/>
                    </a:moveTo>
                    <a:cubicBezTo>
                      <a:pt x="1602" y="901"/>
                      <a:pt x="868" y="1635"/>
                      <a:pt x="1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89" name="Google Shape;1463;p66">
                <a:extLst>
                  <a:ext uri="{FF2B5EF4-FFF2-40B4-BE49-F238E27FC236}">
                    <a16:creationId xmlns:a16="http://schemas.microsoft.com/office/drawing/2014/main" id="{9BA60866-B3DC-F52E-D32F-FC6D66F71CEF}"/>
                  </a:ext>
                </a:extLst>
              </p:cNvPr>
              <p:cNvSpPr/>
              <p:nvPr/>
            </p:nvSpPr>
            <p:spPr>
              <a:xfrm>
                <a:off x="5362749" y="2787463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" y="0"/>
                    </a:moveTo>
                    <a:cubicBezTo>
                      <a:pt x="1" y="901"/>
                      <a:pt x="768" y="1635"/>
                      <a:pt x="1635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90" name="Google Shape;1464;p66">
                <a:extLst>
                  <a:ext uri="{FF2B5EF4-FFF2-40B4-BE49-F238E27FC236}">
                    <a16:creationId xmlns:a16="http://schemas.microsoft.com/office/drawing/2014/main" id="{933D7AC5-0D44-CD6E-444E-663DA0AFAD21}"/>
                  </a:ext>
                </a:extLst>
              </p:cNvPr>
              <p:cNvSpPr/>
              <p:nvPr/>
            </p:nvSpPr>
            <p:spPr>
              <a:xfrm>
                <a:off x="5336528" y="2815322"/>
                <a:ext cx="26238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6" fill="none" extrusionOk="0">
                    <a:moveTo>
                      <a:pt x="1602" y="1635"/>
                    </a:moveTo>
                    <a:cubicBezTo>
                      <a:pt x="1602" y="735"/>
                      <a:pt x="868" y="1"/>
                      <a:pt x="1" y="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91" name="Google Shape;1465;p66">
                <a:extLst>
                  <a:ext uri="{FF2B5EF4-FFF2-40B4-BE49-F238E27FC236}">
                    <a16:creationId xmlns:a16="http://schemas.microsoft.com/office/drawing/2014/main" id="{FA855BCA-0E89-39BE-6881-D4ED1DF4C07E}"/>
                  </a:ext>
                </a:extLst>
              </p:cNvPr>
              <p:cNvSpPr/>
              <p:nvPr/>
            </p:nvSpPr>
            <p:spPr>
              <a:xfrm>
                <a:off x="5362749" y="2815322"/>
                <a:ext cx="26795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fill="none" extrusionOk="0">
                    <a:moveTo>
                      <a:pt x="1" y="1635"/>
                    </a:moveTo>
                    <a:cubicBezTo>
                      <a:pt x="1" y="735"/>
                      <a:pt x="768" y="1"/>
                      <a:pt x="1635" y="1"/>
                    </a:cubicBezTo>
                  </a:path>
                </a:pathLst>
              </a:custGeom>
              <a:solidFill>
                <a:schemeClr val="accent5"/>
              </a:solidFill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6" name="Google Shape;1466;p66">
              <a:extLst>
                <a:ext uri="{FF2B5EF4-FFF2-40B4-BE49-F238E27FC236}">
                  <a16:creationId xmlns:a16="http://schemas.microsoft.com/office/drawing/2014/main" id="{6B6540F3-84B2-FA66-E694-AD22D4EA704D}"/>
                </a:ext>
              </a:extLst>
            </p:cNvPr>
            <p:cNvGrpSpPr/>
            <p:nvPr/>
          </p:nvGrpSpPr>
          <p:grpSpPr>
            <a:xfrm>
              <a:off x="3429710" y="3803737"/>
              <a:ext cx="196609" cy="196604"/>
              <a:chOff x="3456117" y="3327227"/>
              <a:chExt cx="53556" cy="53556"/>
            </a:xfrm>
          </p:grpSpPr>
          <p:sp>
            <p:nvSpPr>
              <p:cNvPr id="1184" name="Google Shape;1467;p66">
                <a:extLst>
                  <a:ext uri="{FF2B5EF4-FFF2-40B4-BE49-F238E27FC236}">
                    <a16:creationId xmlns:a16="http://schemas.microsoft.com/office/drawing/2014/main" id="{7272CDA8-D626-E96A-4008-FF08B7D83598}"/>
                  </a:ext>
                </a:extLst>
              </p:cNvPr>
              <p:cNvSpPr/>
              <p:nvPr/>
            </p:nvSpPr>
            <p:spPr>
              <a:xfrm>
                <a:off x="3456117" y="3327227"/>
                <a:ext cx="2677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02" fill="none" extrusionOk="0">
                    <a:moveTo>
                      <a:pt x="1635" y="0"/>
                    </a:moveTo>
                    <a:cubicBezTo>
                      <a:pt x="1635" y="901"/>
                      <a:pt x="901" y="1601"/>
                      <a:pt x="0" y="160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85" name="Google Shape;1468;p66">
                <a:extLst>
                  <a:ext uri="{FF2B5EF4-FFF2-40B4-BE49-F238E27FC236}">
                    <a16:creationId xmlns:a16="http://schemas.microsoft.com/office/drawing/2014/main" id="{544A9FB5-1C06-ADE7-66E9-85C25D22C444}"/>
                  </a:ext>
                </a:extLst>
              </p:cNvPr>
              <p:cNvSpPr/>
              <p:nvPr/>
            </p:nvSpPr>
            <p:spPr>
              <a:xfrm>
                <a:off x="3482878" y="3327227"/>
                <a:ext cx="26795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" y="0"/>
                    </a:moveTo>
                    <a:cubicBezTo>
                      <a:pt x="1" y="901"/>
                      <a:pt x="768" y="1601"/>
                      <a:pt x="1635" y="160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86" name="Google Shape;1469;p66">
                <a:extLst>
                  <a:ext uri="{FF2B5EF4-FFF2-40B4-BE49-F238E27FC236}">
                    <a16:creationId xmlns:a16="http://schemas.microsoft.com/office/drawing/2014/main" id="{9F8A9E2F-CD22-B1B0-0CF6-C1233BAB6461}"/>
                  </a:ext>
                </a:extLst>
              </p:cNvPr>
              <p:cNvSpPr/>
              <p:nvPr/>
            </p:nvSpPr>
            <p:spPr>
              <a:xfrm>
                <a:off x="3456117" y="3354545"/>
                <a:ext cx="2677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02" fill="none" extrusionOk="0">
                    <a:moveTo>
                      <a:pt x="1635" y="1601"/>
                    </a:moveTo>
                    <a:cubicBezTo>
                      <a:pt x="1635" y="701"/>
                      <a:pt x="901" y="0"/>
                      <a:pt x="0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87" name="Google Shape;1470;p66">
                <a:extLst>
                  <a:ext uri="{FF2B5EF4-FFF2-40B4-BE49-F238E27FC236}">
                    <a16:creationId xmlns:a16="http://schemas.microsoft.com/office/drawing/2014/main" id="{8028150E-FE36-6218-B767-2852D848546C}"/>
                  </a:ext>
                </a:extLst>
              </p:cNvPr>
              <p:cNvSpPr/>
              <p:nvPr/>
            </p:nvSpPr>
            <p:spPr>
              <a:xfrm>
                <a:off x="3482878" y="3354545"/>
                <a:ext cx="26794" cy="2623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" y="1601"/>
                    </a:moveTo>
                    <a:cubicBezTo>
                      <a:pt x="1" y="701"/>
                      <a:pt x="768" y="0"/>
                      <a:pt x="1635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7" name="Google Shape;1471;p66">
              <a:extLst>
                <a:ext uri="{FF2B5EF4-FFF2-40B4-BE49-F238E27FC236}">
                  <a16:creationId xmlns:a16="http://schemas.microsoft.com/office/drawing/2014/main" id="{D4A6437F-387C-7F19-7C35-66AA4BF070D2}"/>
                </a:ext>
              </a:extLst>
            </p:cNvPr>
            <p:cNvGrpSpPr/>
            <p:nvPr/>
          </p:nvGrpSpPr>
          <p:grpSpPr>
            <a:xfrm>
              <a:off x="5854498" y="3032085"/>
              <a:ext cx="196608" cy="202633"/>
              <a:chOff x="4947000" y="2769972"/>
              <a:chExt cx="53015" cy="54653"/>
            </a:xfrm>
          </p:grpSpPr>
          <p:sp>
            <p:nvSpPr>
              <p:cNvPr id="1180" name="Google Shape;1472;p66">
                <a:extLst>
                  <a:ext uri="{FF2B5EF4-FFF2-40B4-BE49-F238E27FC236}">
                    <a16:creationId xmlns:a16="http://schemas.microsoft.com/office/drawing/2014/main" id="{CBE335F7-B521-341B-100A-F8A82CF234BD}"/>
                  </a:ext>
                </a:extLst>
              </p:cNvPr>
              <p:cNvSpPr/>
              <p:nvPr/>
            </p:nvSpPr>
            <p:spPr>
              <a:xfrm>
                <a:off x="4947000" y="2769972"/>
                <a:ext cx="26795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3" fill="none" extrusionOk="0">
                    <a:moveTo>
                      <a:pt x="1635" y="1"/>
                    </a:moveTo>
                    <a:cubicBezTo>
                      <a:pt x="1635" y="902"/>
                      <a:pt x="868" y="1602"/>
                      <a:pt x="1" y="1602"/>
                    </a:cubicBezTo>
                  </a:path>
                </a:pathLst>
              </a:custGeom>
              <a:solidFill>
                <a:schemeClr val="accent5"/>
              </a:solidFill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81" name="Google Shape;1473;p66">
                <a:extLst>
                  <a:ext uri="{FF2B5EF4-FFF2-40B4-BE49-F238E27FC236}">
                    <a16:creationId xmlns:a16="http://schemas.microsoft.com/office/drawing/2014/main" id="{A1D97D40-832B-6273-E466-9E331F9EB3E2}"/>
                  </a:ext>
                </a:extLst>
              </p:cNvPr>
              <p:cNvSpPr/>
              <p:nvPr/>
            </p:nvSpPr>
            <p:spPr>
              <a:xfrm>
                <a:off x="4973778" y="2769972"/>
                <a:ext cx="26238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3" fill="none" extrusionOk="0">
                    <a:moveTo>
                      <a:pt x="0" y="1"/>
                    </a:moveTo>
                    <a:cubicBezTo>
                      <a:pt x="0" y="902"/>
                      <a:pt x="734" y="1602"/>
                      <a:pt x="1602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82" name="Google Shape;1474;p66">
                <a:extLst>
                  <a:ext uri="{FF2B5EF4-FFF2-40B4-BE49-F238E27FC236}">
                    <a16:creationId xmlns:a16="http://schemas.microsoft.com/office/drawing/2014/main" id="{1A3219BA-986D-4BF3-DA81-49D2334B3245}"/>
                  </a:ext>
                </a:extLst>
              </p:cNvPr>
              <p:cNvSpPr/>
              <p:nvPr/>
            </p:nvSpPr>
            <p:spPr>
              <a:xfrm>
                <a:off x="4947000" y="2797847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635" y="1635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83" name="Google Shape;1475;p66">
                <a:extLst>
                  <a:ext uri="{FF2B5EF4-FFF2-40B4-BE49-F238E27FC236}">
                    <a16:creationId xmlns:a16="http://schemas.microsoft.com/office/drawing/2014/main" id="{534F029B-2D20-7312-D1DC-94DA2BDB67F2}"/>
                  </a:ext>
                </a:extLst>
              </p:cNvPr>
              <p:cNvSpPr/>
              <p:nvPr/>
            </p:nvSpPr>
            <p:spPr>
              <a:xfrm>
                <a:off x="4973778" y="2797847"/>
                <a:ext cx="2623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5" fill="none" extrusionOk="0">
                    <a:moveTo>
                      <a:pt x="0" y="1635"/>
                    </a:moveTo>
                    <a:cubicBezTo>
                      <a:pt x="0" y="701"/>
                      <a:pt x="734" y="0"/>
                      <a:pt x="1602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8" name="Google Shape;1476;p66">
              <a:extLst>
                <a:ext uri="{FF2B5EF4-FFF2-40B4-BE49-F238E27FC236}">
                  <a16:creationId xmlns:a16="http://schemas.microsoft.com/office/drawing/2014/main" id="{1FD11023-D773-2C9B-A3BC-6097828BAB43}"/>
                </a:ext>
              </a:extLst>
            </p:cNvPr>
            <p:cNvGrpSpPr/>
            <p:nvPr/>
          </p:nvGrpSpPr>
          <p:grpSpPr>
            <a:xfrm>
              <a:off x="2669854" y="3296305"/>
              <a:ext cx="143036" cy="144473"/>
              <a:chOff x="3323899" y="3081380"/>
              <a:chExt cx="53015" cy="53556"/>
            </a:xfrm>
          </p:grpSpPr>
          <p:sp>
            <p:nvSpPr>
              <p:cNvPr id="1176" name="Google Shape;1477;p66">
                <a:extLst>
                  <a:ext uri="{FF2B5EF4-FFF2-40B4-BE49-F238E27FC236}">
                    <a16:creationId xmlns:a16="http://schemas.microsoft.com/office/drawing/2014/main" id="{D723861E-B467-01AA-B619-C4FE5022AB73}"/>
                  </a:ext>
                </a:extLst>
              </p:cNvPr>
              <p:cNvSpPr/>
              <p:nvPr/>
            </p:nvSpPr>
            <p:spPr>
              <a:xfrm>
                <a:off x="3323899" y="3081380"/>
                <a:ext cx="26794" cy="2623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635" y="1"/>
                    </a:moveTo>
                    <a:cubicBezTo>
                      <a:pt x="1635" y="901"/>
                      <a:pt x="868" y="1602"/>
                      <a:pt x="1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77" name="Google Shape;1478;p66">
                <a:extLst>
                  <a:ext uri="{FF2B5EF4-FFF2-40B4-BE49-F238E27FC236}">
                    <a16:creationId xmlns:a16="http://schemas.microsoft.com/office/drawing/2014/main" id="{6B3A663F-641A-60A1-8FF8-3B8619579BDC}"/>
                  </a:ext>
                </a:extLst>
              </p:cNvPr>
              <p:cNvSpPr/>
              <p:nvPr/>
            </p:nvSpPr>
            <p:spPr>
              <a:xfrm>
                <a:off x="3350677" y="3081380"/>
                <a:ext cx="2623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2" fill="none" extrusionOk="0">
                    <a:moveTo>
                      <a:pt x="0" y="1"/>
                    </a:moveTo>
                    <a:cubicBezTo>
                      <a:pt x="0" y="901"/>
                      <a:pt x="734" y="1602"/>
                      <a:pt x="1601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78" name="Google Shape;1479;p66">
                <a:extLst>
                  <a:ext uri="{FF2B5EF4-FFF2-40B4-BE49-F238E27FC236}">
                    <a16:creationId xmlns:a16="http://schemas.microsoft.com/office/drawing/2014/main" id="{9ED932AD-9C2E-4BFA-DA9B-6D85CB3B46AD}"/>
                  </a:ext>
                </a:extLst>
              </p:cNvPr>
              <p:cNvSpPr/>
              <p:nvPr/>
            </p:nvSpPr>
            <p:spPr>
              <a:xfrm>
                <a:off x="3323899" y="3108698"/>
                <a:ext cx="26795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635" y="1602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79" name="Google Shape;1480;p66">
                <a:extLst>
                  <a:ext uri="{FF2B5EF4-FFF2-40B4-BE49-F238E27FC236}">
                    <a16:creationId xmlns:a16="http://schemas.microsoft.com/office/drawing/2014/main" id="{53823E2A-68B8-A5D6-0789-A7C3B79AA696}"/>
                  </a:ext>
                </a:extLst>
              </p:cNvPr>
              <p:cNvSpPr/>
              <p:nvPr/>
            </p:nvSpPr>
            <p:spPr>
              <a:xfrm>
                <a:off x="3350677" y="3108698"/>
                <a:ext cx="2623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2" fill="none" extrusionOk="0">
                    <a:moveTo>
                      <a:pt x="0" y="1602"/>
                    </a:moveTo>
                    <a:cubicBezTo>
                      <a:pt x="0" y="701"/>
                      <a:pt x="734" y="0"/>
                      <a:pt x="160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9" name="Google Shape;1481;p66">
              <a:extLst>
                <a:ext uri="{FF2B5EF4-FFF2-40B4-BE49-F238E27FC236}">
                  <a16:creationId xmlns:a16="http://schemas.microsoft.com/office/drawing/2014/main" id="{D1A7A777-5281-1221-0B82-322FBC81DD33}"/>
                </a:ext>
              </a:extLst>
            </p:cNvPr>
            <p:cNvGrpSpPr/>
            <p:nvPr/>
          </p:nvGrpSpPr>
          <p:grpSpPr>
            <a:xfrm>
              <a:off x="4107177" y="2859000"/>
              <a:ext cx="143032" cy="146039"/>
              <a:chOff x="3840716" y="2890709"/>
              <a:chExt cx="53556" cy="54653"/>
            </a:xfrm>
          </p:grpSpPr>
          <p:sp>
            <p:nvSpPr>
              <p:cNvPr id="1172" name="Google Shape;1482;p66">
                <a:extLst>
                  <a:ext uri="{FF2B5EF4-FFF2-40B4-BE49-F238E27FC236}">
                    <a16:creationId xmlns:a16="http://schemas.microsoft.com/office/drawing/2014/main" id="{7970EAE5-B20C-A6B4-2D26-8C5E41ABA058}"/>
                  </a:ext>
                </a:extLst>
              </p:cNvPr>
              <p:cNvSpPr/>
              <p:nvPr/>
            </p:nvSpPr>
            <p:spPr>
              <a:xfrm>
                <a:off x="3840716" y="2890709"/>
                <a:ext cx="26795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fill="none" extrusionOk="0">
                    <a:moveTo>
                      <a:pt x="1635" y="1"/>
                    </a:moveTo>
                    <a:cubicBezTo>
                      <a:pt x="1635" y="902"/>
                      <a:pt x="868" y="1635"/>
                      <a:pt x="1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73" name="Google Shape;1483;p66">
                <a:extLst>
                  <a:ext uri="{FF2B5EF4-FFF2-40B4-BE49-F238E27FC236}">
                    <a16:creationId xmlns:a16="http://schemas.microsoft.com/office/drawing/2014/main" id="{8DCEE80F-D6E8-3E4B-1C04-693423F4592F}"/>
                  </a:ext>
                </a:extLst>
              </p:cNvPr>
              <p:cNvSpPr/>
              <p:nvPr/>
            </p:nvSpPr>
            <p:spPr>
              <a:xfrm>
                <a:off x="3867493" y="2890709"/>
                <a:ext cx="26778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6" fill="none" extrusionOk="0">
                    <a:moveTo>
                      <a:pt x="0" y="1"/>
                    </a:moveTo>
                    <a:cubicBezTo>
                      <a:pt x="0" y="902"/>
                      <a:pt x="734" y="1635"/>
                      <a:pt x="1635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74" name="Google Shape;1484;p66">
                <a:extLst>
                  <a:ext uri="{FF2B5EF4-FFF2-40B4-BE49-F238E27FC236}">
                    <a16:creationId xmlns:a16="http://schemas.microsoft.com/office/drawing/2014/main" id="{753E7374-AB06-C282-EABB-076A0813487D}"/>
                  </a:ext>
                </a:extLst>
              </p:cNvPr>
              <p:cNvSpPr/>
              <p:nvPr/>
            </p:nvSpPr>
            <p:spPr>
              <a:xfrm>
                <a:off x="3840716" y="2918584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635" y="1635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75" name="Google Shape;1485;p66">
                <a:extLst>
                  <a:ext uri="{FF2B5EF4-FFF2-40B4-BE49-F238E27FC236}">
                    <a16:creationId xmlns:a16="http://schemas.microsoft.com/office/drawing/2014/main" id="{BD38015B-4AB1-025C-C58A-2889E6BCED0C}"/>
                  </a:ext>
                </a:extLst>
              </p:cNvPr>
              <p:cNvSpPr/>
              <p:nvPr/>
            </p:nvSpPr>
            <p:spPr>
              <a:xfrm>
                <a:off x="3867493" y="2918584"/>
                <a:ext cx="2677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5" fill="none" extrusionOk="0">
                    <a:moveTo>
                      <a:pt x="0" y="1635"/>
                    </a:moveTo>
                    <a:cubicBezTo>
                      <a:pt x="0" y="701"/>
                      <a:pt x="734" y="0"/>
                      <a:pt x="1635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10" name="Google Shape;1486;p66">
              <a:extLst>
                <a:ext uri="{FF2B5EF4-FFF2-40B4-BE49-F238E27FC236}">
                  <a16:creationId xmlns:a16="http://schemas.microsoft.com/office/drawing/2014/main" id="{7F325B41-94E8-FC72-FB55-4CAAF4A1AF49}"/>
                </a:ext>
              </a:extLst>
            </p:cNvPr>
            <p:cNvSpPr/>
            <p:nvPr/>
          </p:nvSpPr>
          <p:spPr>
            <a:xfrm>
              <a:off x="2643020" y="4313828"/>
              <a:ext cx="3677232" cy="514930"/>
            </a:xfrm>
            <a:custGeom>
              <a:avLst/>
              <a:gdLst/>
              <a:ahLst/>
              <a:cxnLst/>
              <a:rect l="l" t="t" r="r" b="b"/>
              <a:pathLst>
                <a:path w="141269" h="28755" extrusionOk="0">
                  <a:moveTo>
                    <a:pt x="13811" y="1"/>
                  </a:moveTo>
                  <a:cubicBezTo>
                    <a:pt x="12043" y="1"/>
                    <a:pt x="10675" y="1402"/>
                    <a:pt x="10675" y="3103"/>
                  </a:cubicBezTo>
                  <a:cubicBezTo>
                    <a:pt x="10675" y="4871"/>
                    <a:pt x="12110" y="6239"/>
                    <a:pt x="13811" y="6239"/>
                  </a:cubicBezTo>
                  <a:lnTo>
                    <a:pt x="17046" y="6239"/>
                  </a:lnTo>
                  <a:cubicBezTo>
                    <a:pt x="18447" y="6239"/>
                    <a:pt x="19548" y="7373"/>
                    <a:pt x="19548" y="8741"/>
                  </a:cubicBezTo>
                  <a:cubicBezTo>
                    <a:pt x="19548" y="10108"/>
                    <a:pt x="18447" y="11242"/>
                    <a:pt x="17046" y="11242"/>
                  </a:cubicBezTo>
                  <a:lnTo>
                    <a:pt x="3137" y="11242"/>
                  </a:lnTo>
                  <a:cubicBezTo>
                    <a:pt x="1369" y="11242"/>
                    <a:pt x="1" y="12677"/>
                    <a:pt x="1" y="14378"/>
                  </a:cubicBezTo>
                  <a:cubicBezTo>
                    <a:pt x="1" y="16112"/>
                    <a:pt x="1435" y="17513"/>
                    <a:pt x="3137" y="17513"/>
                  </a:cubicBezTo>
                  <a:lnTo>
                    <a:pt x="26520" y="17513"/>
                  </a:lnTo>
                  <a:cubicBezTo>
                    <a:pt x="27888" y="17513"/>
                    <a:pt x="29022" y="18614"/>
                    <a:pt x="29022" y="20015"/>
                  </a:cubicBezTo>
                  <a:cubicBezTo>
                    <a:pt x="29022" y="21383"/>
                    <a:pt x="27888" y="22517"/>
                    <a:pt x="26520" y="22517"/>
                  </a:cubicBezTo>
                  <a:lnTo>
                    <a:pt x="11609" y="22517"/>
                  </a:lnTo>
                  <a:cubicBezTo>
                    <a:pt x="9841" y="22517"/>
                    <a:pt x="8474" y="23918"/>
                    <a:pt x="8474" y="25619"/>
                  </a:cubicBezTo>
                  <a:cubicBezTo>
                    <a:pt x="8474" y="27387"/>
                    <a:pt x="9875" y="28755"/>
                    <a:pt x="11609" y="28755"/>
                  </a:cubicBezTo>
                  <a:lnTo>
                    <a:pt x="138133" y="28755"/>
                  </a:lnTo>
                  <a:cubicBezTo>
                    <a:pt x="139901" y="28755"/>
                    <a:pt x="141268" y="27354"/>
                    <a:pt x="141268" y="25619"/>
                  </a:cubicBezTo>
                  <a:cubicBezTo>
                    <a:pt x="141268" y="23885"/>
                    <a:pt x="139867" y="22517"/>
                    <a:pt x="138133" y="22517"/>
                  </a:cubicBezTo>
                  <a:lnTo>
                    <a:pt x="129260" y="22517"/>
                  </a:lnTo>
                  <a:cubicBezTo>
                    <a:pt x="127859" y="22517"/>
                    <a:pt x="126758" y="21383"/>
                    <a:pt x="126758" y="20015"/>
                  </a:cubicBezTo>
                  <a:cubicBezTo>
                    <a:pt x="126758" y="18614"/>
                    <a:pt x="127892" y="17513"/>
                    <a:pt x="129260" y="17513"/>
                  </a:cubicBezTo>
                  <a:lnTo>
                    <a:pt x="131495" y="17513"/>
                  </a:lnTo>
                  <a:cubicBezTo>
                    <a:pt x="133263" y="17513"/>
                    <a:pt x="134630" y="16079"/>
                    <a:pt x="134630" y="14378"/>
                  </a:cubicBezTo>
                  <a:cubicBezTo>
                    <a:pt x="134630" y="12610"/>
                    <a:pt x="133229" y="11242"/>
                    <a:pt x="131495" y="11242"/>
                  </a:cubicBezTo>
                  <a:lnTo>
                    <a:pt x="121254" y="11242"/>
                  </a:lnTo>
                  <a:cubicBezTo>
                    <a:pt x="119887" y="11242"/>
                    <a:pt x="118752" y="10108"/>
                    <a:pt x="118752" y="8741"/>
                  </a:cubicBezTo>
                  <a:cubicBezTo>
                    <a:pt x="118752" y="7373"/>
                    <a:pt x="119887" y="6239"/>
                    <a:pt x="121254" y="6239"/>
                  </a:cubicBezTo>
                  <a:lnTo>
                    <a:pt x="123623" y="6239"/>
                  </a:lnTo>
                  <a:cubicBezTo>
                    <a:pt x="125390" y="6239"/>
                    <a:pt x="126758" y="4838"/>
                    <a:pt x="126758" y="3103"/>
                  </a:cubicBezTo>
                  <a:cubicBezTo>
                    <a:pt x="126758" y="1369"/>
                    <a:pt x="125324" y="1"/>
                    <a:pt x="123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1" name="Google Shape;1487;p66">
              <a:extLst>
                <a:ext uri="{FF2B5EF4-FFF2-40B4-BE49-F238E27FC236}">
                  <a16:creationId xmlns:a16="http://schemas.microsoft.com/office/drawing/2014/main" id="{5263DBAA-B1CA-9684-12B4-319AD95C3C0A}"/>
                </a:ext>
              </a:extLst>
            </p:cNvPr>
            <p:cNvGrpSpPr/>
            <p:nvPr/>
          </p:nvGrpSpPr>
          <p:grpSpPr>
            <a:xfrm>
              <a:off x="3736534" y="4487543"/>
              <a:ext cx="722734" cy="246117"/>
              <a:chOff x="3681737" y="4231921"/>
              <a:chExt cx="661057" cy="225114"/>
            </a:xfrm>
          </p:grpSpPr>
          <p:sp>
            <p:nvSpPr>
              <p:cNvPr id="1162" name="Google Shape;1488;p66">
                <a:extLst>
                  <a:ext uri="{FF2B5EF4-FFF2-40B4-BE49-F238E27FC236}">
                    <a16:creationId xmlns:a16="http://schemas.microsoft.com/office/drawing/2014/main" id="{C09FCB1B-8C2E-7209-37E9-5D098F0EA1EB}"/>
                  </a:ext>
                </a:extLst>
              </p:cNvPr>
              <p:cNvSpPr/>
              <p:nvPr/>
            </p:nvSpPr>
            <p:spPr>
              <a:xfrm>
                <a:off x="3681737" y="4231921"/>
                <a:ext cx="243691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14879" h="2903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8" y="2903"/>
                    </a:cubicBezTo>
                    <a:lnTo>
                      <a:pt x="13410" y="2903"/>
                    </a:lnTo>
                    <a:cubicBezTo>
                      <a:pt x="14211" y="2903"/>
                      <a:pt x="14878" y="2236"/>
                      <a:pt x="14878" y="1469"/>
                    </a:cubicBezTo>
                    <a:cubicBezTo>
                      <a:pt x="14878" y="668"/>
                      <a:pt x="14211" y="1"/>
                      <a:pt x="13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63" name="Google Shape;1489;p66">
                <a:extLst>
                  <a:ext uri="{FF2B5EF4-FFF2-40B4-BE49-F238E27FC236}">
                    <a16:creationId xmlns:a16="http://schemas.microsoft.com/office/drawing/2014/main" id="{DB3E6FE3-A5F5-6634-7634-C7694A9DA70D}"/>
                  </a:ext>
                </a:extLst>
              </p:cNvPr>
              <p:cNvSpPr/>
              <p:nvPr/>
            </p:nvSpPr>
            <p:spPr>
              <a:xfrm>
                <a:off x="3966923" y="4231921"/>
                <a:ext cx="7650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3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68" y="2903"/>
                    </a:cubicBezTo>
                    <a:lnTo>
                      <a:pt x="3236" y="2903"/>
                    </a:lnTo>
                    <a:cubicBezTo>
                      <a:pt x="4003" y="2903"/>
                      <a:pt x="4637" y="2236"/>
                      <a:pt x="4670" y="1469"/>
                    </a:cubicBezTo>
                    <a:cubicBezTo>
                      <a:pt x="4670" y="668"/>
                      <a:pt x="4003" y="1"/>
                      <a:pt x="3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64" name="Google Shape;1490;p66">
                <a:extLst>
                  <a:ext uri="{FF2B5EF4-FFF2-40B4-BE49-F238E27FC236}">
                    <a16:creationId xmlns:a16="http://schemas.microsoft.com/office/drawing/2014/main" id="{ECB63861-01A5-0AFD-24A5-F0AC79745FC2}"/>
                  </a:ext>
                </a:extLst>
              </p:cNvPr>
              <p:cNvSpPr/>
              <p:nvPr/>
            </p:nvSpPr>
            <p:spPr>
              <a:xfrm>
                <a:off x="4080011" y="4231921"/>
                <a:ext cx="7650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3" extrusionOk="0">
                    <a:moveTo>
                      <a:pt x="1434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34" y="2903"/>
                    </a:cubicBezTo>
                    <a:lnTo>
                      <a:pt x="3202" y="2903"/>
                    </a:lnTo>
                    <a:cubicBezTo>
                      <a:pt x="4003" y="2903"/>
                      <a:pt x="4603" y="2236"/>
                      <a:pt x="4670" y="1469"/>
                    </a:cubicBezTo>
                    <a:cubicBezTo>
                      <a:pt x="4670" y="668"/>
                      <a:pt x="4003" y="1"/>
                      <a:pt x="3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65" name="Google Shape;1491;p66">
                <a:extLst>
                  <a:ext uri="{FF2B5EF4-FFF2-40B4-BE49-F238E27FC236}">
                    <a16:creationId xmlns:a16="http://schemas.microsoft.com/office/drawing/2014/main" id="{CF77CC26-DCBB-0F38-C91E-620DF619D460}"/>
                  </a:ext>
                </a:extLst>
              </p:cNvPr>
              <p:cNvSpPr/>
              <p:nvPr/>
            </p:nvSpPr>
            <p:spPr>
              <a:xfrm>
                <a:off x="3681737" y="4409473"/>
                <a:ext cx="243691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14879" h="2904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8" y="2903"/>
                    </a:cubicBezTo>
                    <a:lnTo>
                      <a:pt x="13410" y="2903"/>
                    </a:lnTo>
                    <a:cubicBezTo>
                      <a:pt x="14211" y="2903"/>
                      <a:pt x="14878" y="2236"/>
                      <a:pt x="14878" y="1469"/>
                    </a:cubicBezTo>
                    <a:cubicBezTo>
                      <a:pt x="14878" y="668"/>
                      <a:pt x="14211" y="1"/>
                      <a:pt x="13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66" name="Google Shape;1492;p66">
                <a:extLst>
                  <a:ext uri="{FF2B5EF4-FFF2-40B4-BE49-F238E27FC236}">
                    <a16:creationId xmlns:a16="http://schemas.microsoft.com/office/drawing/2014/main" id="{8524C9BA-7BD1-466D-A127-CC6BBCA8C9B7}"/>
                  </a:ext>
                </a:extLst>
              </p:cNvPr>
              <p:cNvSpPr/>
              <p:nvPr/>
            </p:nvSpPr>
            <p:spPr>
              <a:xfrm>
                <a:off x="3966923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68" y="2903"/>
                    </a:cubicBezTo>
                    <a:lnTo>
                      <a:pt x="3236" y="2903"/>
                    </a:lnTo>
                    <a:cubicBezTo>
                      <a:pt x="4003" y="2903"/>
                      <a:pt x="4637" y="2236"/>
                      <a:pt x="4670" y="1469"/>
                    </a:cubicBezTo>
                    <a:cubicBezTo>
                      <a:pt x="4670" y="668"/>
                      <a:pt x="4003" y="1"/>
                      <a:pt x="3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67" name="Google Shape;1493;p66">
                <a:extLst>
                  <a:ext uri="{FF2B5EF4-FFF2-40B4-BE49-F238E27FC236}">
                    <a16:creationId xmlns:a16="http://schemas.microsoft.com/office/drawing/2014/main" id="{B6594A7F-76C0-A36F-9485-71F05530CA49}"/>
                  </a:ext>
                </a:extLst>
              </p:cNvPr>
              <p:cNvSpPr/>
              <p:nvPr/>
            </p:nvSpPr>
            <p:spPr>
              <a:xfrm>
                <a:off x="4080011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34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34" y="2903"/>
                    </a:cubicBezTo>
                    <a:lnTo>
                      <a:pt x="3202" y="2903"/>
                    </a:lnTo>
                    <a:cubicBezTo>
                      <a:pt x="4003" y="2903"/>
                      <a:pt x="4603" y="2236"/>
                      <a:pt x="4670" y="1469"/>
                    </a:cubicBezTo>
                    <a:cubicBezTo>
                      <a:pt x="4670" y="668"/>
                      <a:pt x="4003" y="1"/>
                      <a:pt x="3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68" name="Google Shape;1494;p66">
                <a:extLst>
                  <a:ext uri="{FF2B5EF4-FFF2-40B4-BE49-F238E27FC236}">
                    <a16:creationId xmlns:a16="http://schemas.microsoft.com/office/drawing/2014/main" id="{22E9AE9E-3A9B-3BE6-C288-C2FCA82D73F7}"/>
                  </a:ext>
                </a:extLst>
              </p:cNvPr>
              <p:cNvSpPr/>
              <p:nvPr/>
            </p:nvSpPr>
            <p:spPr>
              <a:xfrm>
                <a:off x="4266292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69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9" y="2903"/>
                    </a:cubicBezTo>
                    <a:lnTo>
                      <a:pt x="3203" y="2903"/>
                    </a:lnTo>
                    <a:cubicBezTo>
                      <a:pt x="4037" y="2903"/>
                      <a:pt x="4671" y="2236"/>
                      <a:pt x="4671" y="1469"/>
                    </a:cubicBezTo>
                    <a:cubicBezTo>
                      <a:pt x="4671" y="668"/>
                      <a:pt x="4004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69" name="Google Shape;1495;p66">
                <a:extLst>
                  <a:ext uri="{FF2B5EF4-FFF2-40B4-BE49-F238E27FC236}">
                    <a16:creationId xmlns:a16="http://schemas.microsoft.com/office/drawing/2014/main" id="{AA37C823-543E-045C-9461-D47DDEDF5AB0}"/>
                  </a:ext>
                </a:extLst>
              </p:cNvPr>
              <p:cNvSpPr/>
              <p:nvPr/>
            </p:nvSpPr>
            <p:spPr>
              <a:xfrm>
                <a:off x="3745119" y="4320427"/>
                <a:ext cx="243674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14878" h="2937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8"/>
                    </a:cubicBezTo>
                    <a:cubicBezTo>
                      <a:pt x="0" y="2269"/>
                      <a:pt x="667" y="2936"/>
                      <a:pt x="1468" y="2936"/>
                    </a:cubicBezTo>
                    <a:lnTo>
                      <a:pt x="13443" y="2936"/>
                    </a:lnTo>
                    <a:cubicBezTo>
                      <a:pt x="14210" y="2936"/>
                      <a:pt x="14877" y="2269"/>
                      <a:pt x="14877" y="1468"/>
                    </a:cubicBezTo>
                    <a:cubicBezTo>
                      <a:pt x="14877" y="668"/>
                      <a:pt x="14210" y="1"/>
                      <a:pt x="134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70" name="Google Shape;1496;p66">
                <a:extLst>
                  <a:ext uri="{FF2B5EF4-FFF2-40B4-BE49-F238E27FC236}">
                    <a16:creationId xmlns:a16="http://schemas.microsoft.com/office/drawing/2014/main" id="{E03FFD9D-AD3A-D329-20B9-4E47F8D2474E}"/>
                  </a:ext>
                </a:extLst>
              </p:cNvPr>
              <p:cNvSpPr/>
              <p:nvPr/>
            </p:nvSpPr>
            <p:spPr>
              <a:xfrm>
                <a:off x="4030829" y="4320427"/>
                <a:ext cx="76502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37" extrusionOk="0">
                    <a:moveTo>
                      <a:pt x="1435" y="1"/>
                    </a:moveTo>
                    <a:cubicBezTo>
                      <a:pt x="668" y="1"/>
                      <a:pt x="1" y="668"/>
                      <a:pt x="1" y="1468"/>
                    </a:cubicBezTo>
                    <a:cubicBezTo>
                      <a:pt x="1" y="2269"/>
                      <a:pt x="668" y="2936"/>
                      <a:pt x="1435" y="2936"/>
                    </a:cubicBezTo>
                    <a:lnTo>
                      <a:pt x="3203" y="2936"/>
                    </a:lnTo>
                    <a:cubicBezTo>
                      <a:pt x="4004" y="2936"/>
                      <a:pt x="4604" y="2269"/>
                      <a:pt x="4671" y="1468"/>
                    </a:cubicBezTo>
                    <a:cubicBezTo>
                      <a:pt x="4671" y="668"/>
                      <a:pt x="4004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71" name="Google Shape;1497;p66">
                <a:extLst>
                  <a:ext uri="{FF2B5EF4-FFF2-40B4-BE49-F238E27FC236}">
                    <a16:creationId xmlns:a16="http://schemas.microsoft.com/office/drawing/2014/main" id="{EA7A1074-515E-48FD-5587-07F01DE3E5E8}"/>
                  </a:ext>
                </a:extLst>
              </p:cNvPr>
              <p:cNvSpPr/>
              <p:nvPr/>
            </p:nvSpPr>
            <p:spPr>
              <a:xfrm>
                <a:off x="4143376" y="4320427"/>
                <a:ext cx="76502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37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8"/>
                    </a:cubicBezTo>
                    <a:cubicBezTo>
                      <a:pt x="1" y="2269"/>
                      <a:pt x="668" y="2936"/>
                      <a:pt x="1468" y="2936"/>
                    </a:cubicBezTo>
                    <a:lnTo>
                      <a:pt x="3203" y="2936"/>
                    </a:lnTo>
                    <a:cubicBezTo>
                      <a:pt x="4003" y="2936"/>
                      <a:pt x="4637" y="2269"/>
                      <a:pt x="4671" y="1468"/>
                    </a:cubicBezTo>
                    <a:cubicBezTo>
                      <a:pt x="4671" y="668"/>
                      <a:pt x="4003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12" name="Google Shape;1498;p66">
              <a:extLst>
                <a:ext uri="{FF2B5EF4-FFF2-40B4-BE49-F238E27FC236}">
                  <a16:creationId xmlns:a16="http://schemas.microsoft.com/office/drawing/2014/main" id="{3ED23709-5313-0448-5CD1-F3A91A0B0D89}"/>
                </a:ext>
              </a:extLst>
            </p:cNvPr>
            <p:cNvSpPr/>
            <p:nvPr/>
          </p:nvSpPr>
          <p:spPr>
            <a:xfrm>
              <a:off x="5341329" y="3150460"/>
              <a:ext cx="395590" cy="78542"/>
            </a:xfrm>
            <a:custGeom>
              <a:avLst/>
              <a:gdLst/>
              <a:ahLst/>
              <a:cxnLst/>
              <a:rect l="l" t="t" r="r" b="b"/>
              <a:pathLst>
                <a:path w="13444" h="2669" extrusionOk="0">
                  <a:moveTo>
                    <a:pt x="1335" y="0"/>
                  </a:moveTo>
                  <a:cubicBezTo>
                    <a:pt x="568" y="0"/>
                    <a:pt x="1" y="567"/>
                    <a:pt x="1" y="1335"/>
                  </a:cubicBezTo>
                  <a:cubicBezTo>
                    <a:pt x="1" y="2068"/>
                    <a:pt x="568" y="2669"/>
                    <a:pt x="1335" y="2669"/>
                  </a:cubicBezTo>
                  <a:lnTo>
                    <a:pt x="12076" y="2669"/>
                  </a:lnTo>
                  <a:cubicBezTo>
                    <a:pt x="12843" y="2669"/>
                    <a:pt x="13443" y="2068"/>
                    <a:pt x="13410" y="1335"/>
                  </a:cubicBezTo>
                  <a:cubicBezTo>
                    <a:pt x="13410" y="567"/>
                    <a:pt x="128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Google Shape;1499;p66">
              <a:extLst>
                <a:ext uri="{FF2B5EF4-FFF2-40B4-BE49-F238E27FC236}">
                  <a16:creationId xmlns:a16="http://schemas.microsoft.com/office/drawing/2014/main" id="{45245BC4-D4B8-76D0-756A-962A21AF58AD}"/>
                </a:ext>
              </a:extLst>
            </p:cNvPr>
            <p:cNvSpPr/>
            <p:nvPr/>
          </p:nvSpPr>
          <p:spPr>
            <a:xfrm>
              <a:off x="5644645" y="3667923"/>
              <a:ext cx="396624" cy="78542"/>
            </a:xfrm>
            <a:custGeom>
              <a:avLst/>
              <a:gdLst/>
              <a:ahLst/>
              <a:cxnLst/>
              <a:rect l="l" t="t" r="r" b="b"/>
              <a:pathLst>
                <a:path w="13478" h="2669" extrusionOk="0">
                  <a:moveTo>
                    <a:pt x="1335" y="0"/>
                  </a:moveTo>
                  <a:cubicBezTo>
                    <a:pt x="601" y="0"/>
                    <a:pt x="1" y="601"/>
                    <a:pt x="1" y="1334"/>
                  </a:cubicBezTo>
                  <a:cubicBezTo>
                    <a:pt x="1" y="2102"/>
                    <a:pt x="601" y="2669"/>
                    <a:pt x="1335" y="2669"/>
                  </a:cubicBezTo>
                  <a:lnTo>
                    <a:pt x="12110" y="2669"/>
                  </a:lnTo>
                  <a:cubicBezTo>
                    <a:pt x="12843" y="2669"/>
                    <a:pt x="13477" y="2102"/>
                    <a:pt x="13444" y="1334"/>
                  </a:cubicBezTo>
                  <a:cubicBezTo>
                    <a:pt x="13444" y="601"/>
                    <a:pt x="12843" y="0"/>
                    <a:pt x="12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" name="Google Shape;1500;p66">
              <a:extLst>
                <a:ext uri="{FF2B5EF4-FFF2-40B4-BE49-F238E27FC236}">
                  <a16:creationId xmlns:a16="http://schemas.microsoft.com/office/drawing/2014/main" id="{AD4B989E-EEC3-F96E-D353-0CCE02CEB397}"/>
                </a:ext>
              </a:extLst>
            </p:cNvPr>
            <p:cNvSpPr/>
            <p:nvPr/>
          </p:nvSpPr>
          <p:spPr>
            <a:xfrm>
              <a:off x="4765134" y="3412366"/>
              <a:ext cx="267025" cy="78542"/>
            </a:xfrm>
            <a:custGeom>
              <a:avLst/>
              <a:gdLst/>
              <a:ahLst/>
              <a:cxnLst/>
              <a:rect l="l" t="t" r="r" b="b"/>
              <a:pathLst>
                <a:path w="9074" h="2669" extrusionOk="0">
                  <a:moveTo>
                    <a:pt x="1335" y="0"/>
                  </a:moveTo>
                  <a:cubicBezTo>
                    <a:pt x="568" y="0"/>
                    <a:pt x="1" y="600"/>
                    <a:pt x="1" y="1334"/>
                  </a:cubicBezTo>
                  <a:cubicBezTo>
                    <a:pt x="1" y="2102"/>
                    <a:pt x="568" y="2669"/>
                    <a:pt x="1335" y="2669"/>
                  </a:cubicBezTo>
                  <a:lnTo>
                    <a:pt x="7740" y="2669"/>
                  </a:lnTo>
                  <a:cubicBezTo>
                    <a:pt x="8507" y="2669"/>
                    <a:pt x="9074" y="2068"/>
                    <a:pt x="9074" y="1334"/>
                  </a:cubicBezTo>
                  <a:cubicBezTo>
                    <a:pt x="9074" y="600"/>
                    <a:pt x="8507" y="0"/>
                    <a:pt x="7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Google Shape;1501;p66">
              <a:extLst>
                <a:ext uri="{FF2B5EF4-FFF2-40B4-BE49-F238E27FC236}">
                  <a16:creationId xmlns:a16="http://schemas.microsoft.com/office/drawing/2014/main" id="{15224A9B-AE98-69BF-FE2B-D0F3A5E2D039}"/>
                </a:ext>
              </a:extLst>
            </p:cNvPr>
            <p:cNvSpPr/>
            <p:nvPr/>
          </p:nvSpPr>
          <p:spPr>
            <a:xfrm>
              <a:off x="2893590" y="3396165"/>
              <a:ext cx="303435" cy="88597"/>
            </a:xfrm>
            <a:custGeom>
              <a:avLst/>
              <a:gdLst/>
              <a:ahLst/>
              <a:cxnLst/>
              <a:rect l="l" t="t" r="r" b="b"/>
              <a:pathLst>
                <a:path w="9141" h="2669" extrusionOk="0">
                  <a:moveTo>
                    <a:pt x="1335" y="0"/>
                  </a:moveTo>
                  <a:cubicBezTo>
                    <a:pt x="601" y="0"/>
                    <a:pt x="0" y="601"/>
                    <a:pt x="0" y="1335"/>
                  </a:cubicBezTo>
                  <a:cubicBezTo>
                    <a:pt x="0" y="2102"/>
                    <a:pt x="601" y="2669"/>
                    <a:pt x="1335" y="2669"/>
                  </a:cubicBezTo>
                  <a:lnTo>
                    <a:pt x="7773" y="2669"/>
                  </a:lnTo>
                  <a:cubicBezTo>
                    <a:pt x="8506" y="2669"/>
                    <a:pt x="9140" y="2068"/>
                    <a:pt x="9107" y="1335"/>
                  </a:cubicBezTo>
                  <a:cubicBezTo>
                    <a:pt x="9107" y="601"/>
                    <a:pt x="8506" y="0"/>
                    <a:pt x="7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Google Shape;1502;p66">
              <a:extLst>
                <a:ext uri="{FF2B5EF4-FFF2-40B4-BE49-F238E27FC236}">
                  <a16:creationId xmlns:a16="http://schemas.microsoft.com/office/drawing/2014/main" id="{DFB5ADBF-7C29-B62F-23EF-78B130A9EE66}"/>
                </a:ext>
              </a:extLst>
            </p:cNvPr>
            <p:cNvSpPr/>
            <p:nvPr/>
          </p:nvSpPr>
          <p:spPr>
            <a:xfrm>
              <a:off x="5046430" y="3407392"/>
              <a:ext cx="430936" cy="201255"/>
            </a:xfrm>
            <a:custGeom>
              <a:avLst/>
              <a:gdLst/>
              <a:ahLst/>
              <a:cxnLst/>
              <a:rect l="l" t="t" r="r" b="b"/>
              <a:pathLst>
                <a:path w="14644" h="6839" extrusionOk="0">
                  <a:moveTo>
                    <a:pt x="2569" y="0"/>
                  </a:moveTo>
                  <a:cubicBezTo>
                    <a:pt x="1801" y="0"/>
                    <a:pt x="1234" y="600"/>
                    <a:pt x="1234" y="1334"/>
                  </a:cubicBezTo>
                  <a:cubicBezTo>
                    <a:pt x="1234" y="2102"/>
                    <a:pt x="1801" y="2669"/>
                    <a:pt x="2569" y="2669"/>
                  </a:cubicBezTo>
                  <a:lnTo>
                    <a:pt x="3403" y="2669"/>
                  </a:lnTo>
                  <a:cubicBezTo>
                    <a:pt x="3803" y="2669"/>
                    <a:pt x="4136" y="3002"/>
                    <a:pt x="4136" y="3436"/>
                  </a:cubicBezTo>
                  <a:cubicBezTo>
                    <a:pt x="4136" y="3836"/>
                    <a:pt x="3803" y="4170"/>
                    <a:pt x="3403" y="4170"/>
                  </a:cubicBezTo>
                  <a:lnTo>
                    <a:pt x="1334" y="4170"/>
                  </a:lnTo>
                  <a:cubicBezTo>
                    <a:pt x="601" y="4170"/>
                    <a:pt x="0" y="4770"/>
                    <a:pt x="0" y="5504"/>
                  </a:cubicBezTo>
                  <a:cubicBezTo>
                    <a:pt x="0" y="6271"/>
                    <a:pt x="601" y="6838"/>
                    <a:pt x="1334" y="6838"/>
                  </a:cubicBezTo>
                  <a:lnTo>
                    <a:pt x="12109" y="6838"/>
                  </a:lnTo>
                  <a:cubicBezTo>
                    <a:pt x="12843" y="6838"/>
                    <a:pt x="13443" y="6271"/>
                    <a:pt x="13443" y="5504"/>
                  </a:cubicBezTo>
                  <a:cubicBezTo>
                    <a:pt x="13443" y="4770"/>
                    <a:pt x="12843" y="4170"/>
                    <a:pt x="12109" y="4170"/>
                  </a:cubicBezTo>
                  <a:lnTo>
                    <a:pt x="10841" y="4170"/>
                  </a:lnTo>
                  <a:cubicBezTo>
                    <a:pt x="10441" y="4170"/>
                    <a:pt x="10107" y="3836"/>
                    <a:pt x="10107" y="3436"/>
                  </a:cubicBezTo>
                  <a:cubicBezTo>
                    <a:pt x="10107" y="3002"/>
                    <a:pt x="10441" y="2669"/>
                    <a:pt x="10841" y="2669"/>
                  </a:cubicBezTo>
                  <a:lnTo>
                    <a:pt x="13310" y="2669"/>
                  </a:lnTo>
                  <a:cubicBezTo>
                    <a:pt x="14077" y="2669"/>
                    <a:pt x="14644" y="2068"/>
                    <a:pt x="14644" y="1334"/>
                  </a:cubicBezTo>
                  <a:cubicBezTo>
                    <a:pt x="14644" y="600"/>
                    <a:pt x="14077" y="0"/>
                    <a:pt x="1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7" name="Google Shape;1503;p66">
              <a:extLst>
                <a:ext uri="{FF2B5EF4-FFF2-40B4-BE49-F238E27FC236}">
                  <a16:creationId xmlns:a16="http://schemas.microsoft.com/office/drawing/2014/main" id="{8BFE0E72-8AC2-557A-DF47-02B31EDA506C}"/>
                </a:ext>
              </a:extLst>
            </p:cNvPr>
            <p:cNvGrpSpPr/>
            <p:nvPr/>
          </p:nvGrpSpPr>
          <p:grpSpPr>
            <a:xfrm>
              <a:off x="2643001" y="2477575"/>
              <a:ext cx="631780" cy="448332"/>
              <a:chOff x="3564832" y="2653608"/>
              <a:chExt cx="284112" cy="201615"/>
            </a:xfrm>
          </p:grpSpPr>
          <p:sp>
            <p:nvSpPr>
              <p:cNvPr id="1159" name="Google Shape;1504;p66">
                <a:extLst>
                  <a:ext uri="{FF2B5EF4-FFF2-40B4-BE49-F238E27FC236}">
                    <a16:creationId xmlns:a16="http://schemas.microsoft.com/office/drawing/2014/main" id="{306EFCAD-8277-FF6D-94C8-3902778CCA86}"/>
                  </a:ext>
                </a:extLst>
              </p:cNvPr>
              <p:cNvSpPr/>
              <p:nvPr/>
            </p:nvSpPr>
            <p:spPr>
              <a:xfrm>
                <a:off x="3564832" y="2653608"/>
                <a:ext cx="284112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2310" extrusionOk="0">
                    <a:moveTo>
                      <a:pt x="7672" y="1"/>
                    </a:moveTo>
                    <a:cubicBezTo>
                      <a:pt x="5504" y="1"/>
                      <a:pt x="3703" y="1802"/>
                      <a:pt x="3703" y="3970"/>
                    </a:cubicBezTo>
                    <a:lnTo>
                      <a:pt x="3703" y="4004"/>
                    </a:lnTo>
                    <a:cubicBezTo>
                      <a:pt x="1635" y="4271"/>
                      <a:pt x="0" y="6005"/>
                      <a:pt x="0" y="8140"/>
                    </a:cubicBezTo>
                    <a:cubicBezTo>
                      <a:pt x="0" y="10442"/>
                      <a:pt x="1868" y="12310"/>
                      <a:pt x="4170" y="12310"/>
                    </a:cubicBezTo>
                    <a:lnTo>
                      <a:pt x="13143" y="12310"/>
                    </a:lnTo>
                    <a:cubicBezTo>
                      <a:pt x="15445" y="12310"/>
                      <a:pt x="17313" y="10442"/>
                      <a:pt x="17313" y="8140"/>
                    </a:cubicBezTo>
                    <a:cubicBezTo>
                      <a:pt x="17346" y="6205"/>
                      <a:pt x="16045" y="4604"/>
                      <a:pt x="14277" y="4137"/>
                    </a:cubicBezTo>
                    <a:cubicBezTo>
                      <a:pt x="14311" y="4004"/>
                      <a:pt x="14311" y="3837"/>
                      <a:pt x="14311" y="3670"/>
                    </a:cubicBezTo>
                    <a:cubicBezTo>
                      <a:pt x="14311" y="2369"/>
                      <a:pt x="13276" y="1335"/>
                      <a:pt x="11976" y="1335"/>
                    </a:cubicBezTo>
                    <a:cubicBezTo>
                      <a:pt x="11542" y="1335"/>
                      <a:pt x="11175" y="1435"/>
                      <a:pt x="10875" y="1635"/>
                    </a:cubicBezTo>
                    <a:cubicBezTo>
                      <a:pt x="10174" y="635"/>
                      <a:pt x="9007" y="1"/>
                      <a:pt x="76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60" name="Google Shape;1505;p66">
                <a:extLst>
                  <a:ext uri="{FF2B5EF4-FFF2-40B4-BE49-F238E27FC236}">
                    <a16:creationId xmlns:a16="http://schemas.microsoft.com/office/drawing/2014/main" id="{44ABAF37-FDB7-728E-96DA-CCEC4E7C8BDA}"/>
                  </a:ext>
                </a:extLst>
              </p:cNvPr>
              <p:cNvSpPr/>
              <p:nvPr/>
            </p:nvSpPr>
            <p:spPr>
              <a:xfrm>
                <a:off x="3652781" y="2706606"/>
                <a:ext cx="40454" cy="122394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473" extrusionOk="0">
                    <a:moveTo>
                      <a:pt x="1902" y="1"/>
                    </a:moveTo>
                    <a:cubicBezTo>
                      <a:pt x="1235" y="1"/>
                      <a:pt x="701" y="401"/>
                      <a:pt x="668" y="1235"/>
                    </a:cubicBezTo>
                    <a:lnTo>
                      <a:pt x="601" y="2636"/>
                    </a:lnTo>
                    <a:cubicBezTo>
                      <a:pt x="568" y="3103"/>
                      <a:pt x="468" y="3270"/>
                      <a:pt x="1" y="3270"/>
                    </a:cubicBezTo>
                    <a:lnTo>
                      <a:pt x="1" y="4237"/>
                    </a:lnTo>
                    <a:cubicBezTo>
                      <a:pt x="468" y="4237"/>
                      <a:pt x="568" y="4370"/>
                      <a:pt x="601" y="4871"/>
                    </a:cubicBezTo>
                    <a:lnTo>
                      <a:pt x="668" y="6272"/>
                    </a:lnTo>
                    <a:cubicBezTo>
                      <a:pt x="768" y="7106"/>
                      <a:pt x="1235" y="7473"/>
                      <a:pt x="1902" y="7473"/>
                    </a:cubicBezTo>
                    <a:lnTo>
                      <a:pt x="2469" y="7473"/>
                    </a:lnTo>
                    <a:lnTo>
                      <a:pt x="2469" y="6539"/>
                    </a:lnTo>
                    <a:lnTo>
                      <a:pt x="2302" y="6539"/>
                    </a:lnTo>
                    <a:cubicBezTo>
                      <a:pt x="1936" y="6539"/>
                      <a:pt x="1769" y="6372"/>
                      <a:pt x="1735" y="5771"/>
                    </a:cubicBezTo>
                    <a:lnTo>
                      <a:pt x="1669" y="4704"/>
                    </a:lnTo>
                    <a:cubicBezTo>
                      <a:pt x="1635" y="4304"/>
                      <a:pt x="1502" y="3903"/>
                      <a:pt x="968" y="3770"/>
                    </a:cubicBezTo>
                    <a:cubicBezTo>
                      <a:pt x="1502" y="3636"/>
                      <a:pt x="1635" y="3236"/>
                      <a:pt x="1669" y="2803"/>
                    </a:cubicBezTo>
                    <a:lnTo>
                      <a:pt x="1735" y="1735"/>
                    </a:lnTo>
                    <a:cubicBezTo>
                      <a:pt x="1769" y="1135"/>
                      <a:pt x="1936" y="968"/>
                      <a:pt x="2302" y="968"/>
                    </a:cubicBezTo>
                    <a:lnTo>
                      <a:pt x="2469" y="968"/>
                    </a:lnTo>
                    <a:lnTo>
                      <a:pt x="2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61" name="Google Shape;1506;p66">
                <a:extLst>
                  <a:ext uri="{FF2B5EF4-FFF2-40B4-BE49-F238E27FC236}">
                    <a16:creationId xmlns:a16="http://schemas.microsoft.com/office/drawing/2014/main" id="{78A0AA6C-2ED6-4E18-A592-7FCFE2D7680F}"/>
                  </a:ext>
                </a:extLst>
              </p:cNvPr>
              <p:cNvSpPr/>
              <p:nvPr/>
            </p:nvSpPr>
            <p:spPr>
              <a:xfrm>
                <a:off x="3721076" y="2706606"/>
                <a:ext cx="40438" cy="122394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7473" extrusionOk="0">
                    <a:moveTo>
                      <a:pt x="0" y="1"/>
                    </a:moveTo>
                    <a:lnTo>
                      <a:pt x="0" y="968"/>
                    </a:lnTo>
                    <a:lnTo>
                      <a:pt x="167" y="968"/>
                    </a:lnTo>
                    <a:cubicBezTo>
                      <a:pt x="568" y="968"/>
                      <a:pt x="734" y="1135"/>
                      <a:pt x="768" y="1735"/>
                    </a:cubicBezTo>
                    <a:lnTo>
                      <a:pt x="801" y="2803"/>
                    </a:lnTo>
                    <a:cubicBezTo>
                      <a:pt x="801" y="3203"/>
                      <a:pt x="934" y="3603"/>
                      <a:pt x="1502" y="3737"/>
                    </a:cubicBezTo>
                    <a:cubicBezTo>
                      <a:pt x="968" y="3870"/>
                      <a:pt x="834" y="4270"/>
                      <a:pt x="801" y="4704"/>
                    </a:cubicBezTo>
                    <a:lnTo>
                      <a:pt x="768" y="5771"/>
                    </a:lnTo>
                    <a:cubicBezTo>
                      <a:pt x="734" y="6372"/>
                      <a:pt x="568" y="6539"/>
                      <a:pt x="167" y="6539"/>
                    </a:cubicBezTo>
                    <a:lnTo>
                      <a:pt x="0" y="6539"/>
                    </a:lnTo>
                    <a:lnTo>
                      <a:pt x="0" y="7473"/>
                    </a:lnTo>
                    <a:lnTo>
                      <a:pt x="601" y="7473"/>
                    </a:lnTo>
                    <a:cubicBezTo>
                      <a:pt x="1268" y="7473"/>
                      <a:pt x="1768" y="7106"/>
                      <a:pt x="1802" y="6272"/>
                    </a:cubicBezTo>
                    <a:lnTo>
                      <a:pt x="1902" y="4871"/>
                    </a:lnTo>
                    <a:cubicBezTo>
                      <a:pt x="1935" y="4404"/>
                      <a:pt x="2002" y="4237"/>
                      <a:pt x="2469" y="4237"/>
                    </a:cubicBezTo>
                    <a:lnTo>
                      <a:pt x="2469" y="3270"/>
                    </a:lnTo>
                    <a:cubicBezTo>
                      <a:pt x="2002" y="3270"/>
                      <a:pt x="1935" y="3136"/>
                      <a:pt x="1902" y="2636"/>
                    </a:cubicBezTo>
                    <a:lnTo>
                      <a:pt x="1802" y="1235"/>
                    </a:lnTo>
                    <a:cubicBezTo>
                      <a:pt x="1735" y="401"/>
                      <a:pt x="1268" y="1"/>
                      <a:pt x="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18" name="Google Shape;1507;p66">
              <a:extLst>
                <a:ext uri="{FF2B5EF4-FFF2-40B4-BE49-F238E27FC236}">
                  <a16:creationId xmlns:a16="http://schemas.microsoft.com/office/drawing/2014/main" id="{146BB768-CFC2-AC77-6630-35B2712F2F66}"/>
                </a:ext>
              </a:extLst>
            </p:cNvPr>
            <p:cNvGrpSpPr/>
            <p:nvPr/>
          </p:nvGrpSpPr>
          <p:grpSpPr>
            <a:xfrm>
              <a:off x="5068414" y="2333240"/>
              <a:ext cx="502935" cy="426509"/>
              <a:chOff x="4327479" y="2700055"/>
              <a:chExt cx="284112" cy="240938"/>
            </a:xfrm>
          </p:grpSpPr>
          <p:sp>
            <p:nvSpPr>
              <p:cNvPr id="1157" name="Google Shape;1508;p66">
                <a:extLst>
                  <a:ext uri="{FF2B5EF4-FFF2-40B4-BE49-F238E27FC236}">
                    <a16:creationId xmlns:a16="http://schemas.microsoft.com/office/drawing/2014/main" id="{A55DD3EA-B959-F186-C156-21A5A1859714}"/>
                  </a:ext>
                </a:extLst>
              </p:cNvPr>
              <p:cNvSpPr/>
              <p:nvPr/>
            </p:nvSpPr>
            <p:spPr>
              <a:xfrm>
                <a:off x="4327479" y="2700055"/>
                <a:ext cx="284112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2310" extrusionOk="0">
                    <a:moveTo>
                      <a:pt x="7673" y="0"/>
                    </a:moveTo>
                    <a:cubicBezTo>
                      <a:pt x="5505" y="0"/>
                      <a:pt x="3737" y="1802"/>
                      <a:pt x="3737" y="3970"/>
                    </a:cubicBezTo>
                    <a:lnTo>
                      <a:pt x="3737" y="4003"/>
                    </a:lnTo>
                    <a:cubicBezTo>
                      <a:pt x="1635" y="4237"/>
                      <a:pt x="1" y="6005"/>
                      <a:pt x="1" y="8139"/>
                    </a:cubicBezTo>
                    <a:cubicBezTo>
                      <a:pt x="1" y="10441"/>
                      <a:pt x="1902" y="12309"/>
                      <a:pt x="4171" y="12309"/>
                    </a:cubicBezTo>
                    <a:lnTo>
                      <a:pt x="13144" y="12309"/>
                    </a:lnTo>
                    <a:cubicBezTo>
                      <a:pt x="15445" y="12309"/>
                      <a:pt x="17313" y="10441"/>
                      <a:pt x="17313" y="8139"/>
                    </a:cubicBezTo>
                    <a:cubicBezTo>
                      <a:pt x="17347" y="6238"/>
                      <a:pt x="16012" y="4637"/>
                      <a:pt x="14278" y="4137"/>
                    </a:cubicBezTo>
                    <a:cubicBezTo>
                      <a:pt x="14311" y="4003"/>
                      <a:pt x="14311" y="3836"/>
                      <a:pt x="14311" y="3670"/>
                    </a:cubicBezTo>
                    <a:cubicBezTo>
                      <a:pt x="14311" y="2369"/>
                      <a:pt x="13277" y="1335"/>
                      <a:pt x="11976" y="1335"/>
                    </a:cubicBezTo>
                    <a:cubicBezTo>
                      <a:pt x="11576" y="1335"/>
                      <a:pt x="11176" y="1435"/>
                      <a:pt x="10875" y="1635"/>
                    </a:cubicBezTo>
                    <a:cubicBezTo>
                      <a:pt x="10175" y="634"/>
                      <a:pt x="9007" y="0"/>
                      <a:pt x="7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58" name="Google Shape;1509;p66">
                <a:extLst>
                  <a:ext uri="{FF2B5EF4-FFF2-40B4-BE49-F238E27FC236}">
                    <a16:creationId xmlns:a16="http://schemas.microsoft.com/office/drawing/2014/main" id="{36AB7B9E-6B31-CCDE-74E6-98D0843E884E}"/>
                  </a:ext>
                </a:extLst>
              </p:cNvPr>
              <p:cNvSpPr/>
              <p:nvPr/>
            </p:nvSpPr>
            <p:spPr>
              <a:xfrm>
                <a:off x="4417622" y="2737921"/>
                <a:ext cx="104918" cy="203073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12399" extrusionOk="0">
                    <a:moveTo>
                      <a:pt x="3176" y="704"/>
                    </a:moveTo>
                    <a:cubicBezTo>
                      <a:pt x="3273" y="704"/>
                      <a:pt x="3371" y="711"/>
                      <a:pt x="3470" y="724"/>
                    </a:cubicBezTo>
                    <a:cubicBezTo>
                      <a:pt x="3703" y="790"/>
                      <a:pt x="3970" y="824"/>
                      <a:pt x="4170" y="957"/>
                    </a:cubicBezTo>
                    <a:cubicBezTo>
                      <a:pt x="4671" y="1191"/>
                      <a:pt x="5038" y="1558"/>
                      <a:pt x="5271" y="2058"/>
                    </a:cubicBezTo>
                    <a:cubicBezTo>
                      <a:pt x="5438" y="2458"/>
                      <a:pt x="5505" y="2892"/>
                      <a:pt x="5471" y="3326"/>
                    </a:cubicBezTo>
                    <a:cubicBezTo>
                      <a:pt x="5318" y="4464"/>
                      <a:pt x="4313" y="5346"/>
                      <a:pt x="3164" y="5346"/>
                    </a:cubicBezTo>
                    <a:cubicBezTo>
                      <a:pt x="3067" y="5346"/>
                      <a:pt x="2968" y="5340"/>
                      <a:pt x="2870" y="5327"/>
                    </a:cubicBezTo>
                    <a:cubicBezTo>
                      <a:pt x="2436" y="5294"/>
                      <a:pt x="2036" y="5060"/>
                      <a:pt x="1702" y="4827"/>
                    </a:cubicBezTo>
                    <a:cubicBezTo>
                      <a:pt x="1302" y="4493"/>
                      <a:pt x="1002" y="3993"/>
                      <a:pt x="935" y="3492"/>
                    </a:cubicBezTo>
                    <a:cubicBezTo>
                      <a:pt x="868" y="3226"/>
                      <a:pt x="868" y="2992"/>
                      <a:pt x="868" y="2725"/>
                    </a:cubicBezTo>
                    <a:cubicBezTo>
                      <a:pt x="1022" y="1587"/>
                      <a:pt x="2026" y="704"/>
                      <a:pt x="3176" y="704"/>
                    </a:cubicBezTo>
                    <a:close/>
                    <a:moveTo>
                      <a:pt x="3232" y="1"/>
                    </a:moveTo>
                    <a:cubicBezTo>
                      <a:pt x="1718" y="1"/>
                      <a:pt x="419" y="1116"/>
                      <a:pt x="234" y="2658"/>
                    </a:cubicBezTo>
                    <a:cubicBezTo>
                      <a:pt x="1" y="4126"/>
                      <a:pt x="935" y="5494"/>
                      <a:pt x="2269" y="5894"/>
                    </a:cubicBezTo>
                    <a:lnTo>
                      <a:pt x="2202" y="6228"/>
                    </a:lnTo>
                    <a:cubicBezTo>
                      <a:pt x="2202" y="6361"/>
                      <a:pt x="2269" y="6461"/>
                      <a:pt x="2369" y="6495"/>
                    </a:cubicBezTo>
                    <a:lnTo>
                      <a:pt x="2169" y="7962"/>
                    </a:lnTo>
                    <a:lnTo>
                      <a:pt x="2102" y="7962"/>
                    </a:lnTo>
                    <a:cubicBezTo>
                      <a:pt x="2002" y="7962"/>
                      <a:pt x="1969" y="7996"/>
                      <a:pt x="1969" y="8029"/>
                    </a:cubicBezTo>
                    <a:lnTo>
                      <a:pt x="1469" y="11965"/>
                    </a:lnTo>
                    <a:cubicBezTo>
                      <a:pt x="1469" y="11999"/>
                      <a:pt x="1502" y="12065"/>
                      <a:pt x="1602" y="12065"/>
                    </a:cubicBezTo>
                    <a:lnTo>
                      <a:pt x="1535" y="12065"/>
                    </a:lnTo>
                    <a:lnTo>
                      <a:pt x="1535" y="12232"/>
                    </a:lnTo>
                    <a:cubicBezTo>
                      <a:pt x="1535" y="12299"/>
                      <a:pt x="1602" y="12332"/>
                      <a:pt x="1635" y="12332"/>
                    </a:cubicBezTo>
                    <a:lnTo>
                      <a:pt x="1869" y="12365"/>
                    </a:lnTo>
                    <a:lnTo>
                      <a:pt x="2136" y="12399"/>
                    </a:lnTo>
                    <a:cubicBezTo>
                      <a:pt x="2169" y="12399"/>
                      <a:pt x="2269" y="12365"/>
                      <a:pt x="2269" y="12332"/>
                    </a:cubicBezTo>
                    <a:lnTo>
                      <a:pt x="2269" y="12165"/>
                    </a:lnTo>
                    <a:lnTo>
                      <a:pt x="2202" y="12165"/>
                    </a:lnTo>
                    <a:cubicBezTo>
                      <a:pt x="2302" y="12165"/>
                      <a:pt x="2369" y="12132"/>
                      <a:pt x="2369" y="12065"/>
                    </a:cubicBezTo>
                    <a:lnTo>
                      <a:pt x="2870" y="8162"/>
                    </a:lnTo>
                    <a:cubicBezTo>
                      <a:pt x="2870" y="8129"/>
                      <a:pt x="2836" y="8062"/>
                      <a:pt x="2769" y="8029"/>
                    </a:cubicBezTo>
                    <a:lnTo>
                      <a:pt x="2669" y="8029"/>
                    </a:lnTo>
                    <a:lnTo>
                      <a:pt x="2870" y="6561"/>
                    </a:lnTo>
                    <a:cubicBezTo>
                      <a:pt x="3003" y="6561"/>
                      <a:pt x="3103" y="6495"/>
                      <a:pt x="3103" y="6361"/>
                    </a:cubicBezTo>
                    <a:lnTo>
                      <a:pt x="3136" y="6028"/>
                    </a:lnTo>
                    <a:cubicBezTo>
                      <a:pt x="4637" y="6028"/>
                      <a:pt x="5938" y="4893"/>
                      <a:pt x="6139" y="3392"/>
                    </a:cubicBezTo>
                    <a:cubicBezTo>
                      <a:pt x="6405" y="1791"/>
                      <a:pt x="5238" y="223"/>
                      <a:pt x="3603" y="23"/>
                    </a:cubicBezTo>
                    <a:cubicBezTo>
                      <a:pt x="3478" y="8"/>
                      <a:pt x="3354" y="1"/>
                      <a:pt x="32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19" name="Google Shape;1510;p66">
              <a:extLst>
                <a:ext uri="{FF2B5EF4-FFF2-40B4-BE49-F238E27FC236}">
                  <a16:creationId xmlns:a16="http://schemas.microsoft.com/office/drawing/2014/main" id="{3F9274EB-3843-5007-B1E1-0DE44BE29002}"/>
                </a:ext>
              </a:extLst>
            </p:cNvPr>
            <p:cNvGrpSpPr/>
            <p:nvPr/>
          </p:nvGrpSpPr>
          <p:grpSpPr>
            <a:xfrm>
              <a:off x="1926149" y="3507801"/>
              <a:ext cx="562083" cy="398896"/>
              <a:chOff x="3163840" y="3367107"/>
              <a:chExt cx="284096" cy="201615"/>
            </a:xfrm>
          </p:grpSpPr>
          <p:sp>
            <p:nvSpPr>
              <p:cNvPr id="1153" name="Google Shape;1511;p66">
                <a:extLst>
                  <a:ext uri="{FF2B5EF4-FFF2-40B4-BE49-F238E27FC236}">
                    <a16:creationId xmlns:a16="http://schemas.microsoft.com/office/drawing/2014/main" id="{51A17234-555E-F3EA-2A72-80090AA47BB4}"/>
                  </a:ext>
                </a:extLst>
              </p:cNvPr>
              <p:cNvSpPr/>
              <p:nvPr/>
            </p:nvSpPr>
            <p:spPr>
              <a:xfrm>
                <a:off x="3163840" y="3367107"/>
                <a:ext cx="284096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6" h="12310" extrusionOk="0">
                    <a:moveTo>
                      <a:pt x="7672" y="0"/>
                    </a:moveTo>
                    <a:cubicBezTo>
                      <a:pt x="5504" y="0"/>
                      <a:pt x="3736" y="1802"/>
                      <a:pt x="3736" y="3970"/>
                    </a:cubicBezTo>
                    <a:lnTo>
                      <a:pt x="3736" y="4003"/>
                    </a:lnTo>
                    <a:cubicBezTo>
                      <a:pt x="1635" y="4270"/>
                      <a:pt x="0" y="6005"/>
                      <a:pt x="0" y="8140"/>
                    </a:cubicBezTo>
                    <a:cubicBezTo>
                      <a:pt x="0" y="10441"/>
                      <a:pt x="1902" y="12309"/>
                      <a:pt x="4170" y="12309"/>
                    </a:cubicBezTo>
                    <a:lnTo>
                      <a:pt x="13143" y="12309"/>
                    </a:lnTo>
                    <a:cubicBezTo>
                      <a:pt x="15445" y="12309"/>
                      <a:pt x="17313" y="10441"/>
                      <a:pt x="17313" y="8140"/>
                    </a:cubicBezTo>
                    <a:cubicBezTo>
                      <a:pt x="17346" y="6272"/>
                      <a:pt x="16078" y="4637"/>
                      <a:pt x="14277" y="4137"/>
                    </a:cubicBezTo>
                    <a:cubicBezTo>
                      <a:pt x="14310" y="4003"/>
                      <a:pt x="14310" y="3837"/>
                      <a:pt x="14310" y="3670"/>
                    </a:cubicBezTo>
                    <a:cubicBezTo>
                      <a:pt x="14310" y="2402"/>
                      <a:pt x="13276" y="1335"/>
                      <a:pt x="11975" y="1335"/>
                    </a:cubicBezTo>
                    <a:cubicBezTo>
                      <a:pt x="11575" y="1335"/>
                      <a:pt x="11175" y="1435"/>
                      <a:pt x="10908" y="1635"/>
                    </a:cubicBezTo>
                    <a:cubicBezTo>
                      <a:pt x="10174" y="634"/>
                      <a:pt x="9007" y="0"/>
                      <a:pt x="7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54" name="Google Shape;1512;p66">
                <a:extLst>
                  <a:ext uri="{FF2B5EF4-FFF2-40B4-BE49-F238E27FC236}">
                    <a16:creationId xmlns:a16="http://schemas.microsoft.com/office/drawing/2014/main" id="{3EC298D8-F715-0F56-E189-E06A4BFE1331}"/>
                  </a:ext>
                </a:extLst>
              </p:cNvPr>
              <p:cNvSpPr/>
              <p:nvPr/>
            </p:nvSpPr>
            <p:spPr>
              <a:xfrm>
                <a:off x="3343569" y="3464899"/>
                <a:ext cx="61762" cy="60108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670" extrusionOk="0">
                    <a:moveTo>
                      <a:pt x="1" y="0"/>
                    </a:moveTo>
                    <a:lnTo>
                      <a:pt x="1" y="934"/>
                    </a:lnTo>
                    <a:lnTo>
                      <a:pt x="2603" y="1835"/>
                    </a:lnTo>
                    <a:lnTo>
                      <a:pt x="1" y="2769"/>
                    </a:lnTo>
                    <a:lnTo>
                      <a:pt x="1" y="3670"/>
                    </a:lnTo>
                    <a:lnTo>
                      <a:pt x="3770" y="2302"/>
                    </a:lnTo>
                    <a:lnTo>
                      <a:pt x="3770" y="1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55" name="Google Shape;1513;p66">
                <a:extLst>
                  <a:ext uri="{FF2B5EF4-FFF2-40B4-BE49-F238E27FC236}">
                    <a16:creationId xmlns:a16="http://schemas.microsoft.com/office/drawing/2014/main" id="{B7464DE4-AA2B-D88D-9BAE-0664EAAB3FBA}"/>
                  </a:ext>
                </a:extLst>
              </p:cNvPr>
              <p:cNvSpPr/>
              <p:nvPr/>
            </p:nvSpPr>
            <p:spPr>
              <a:xfrm>
                <a:off x="3198249" y="3464899"/>
                <a:ext cx="61205" cy="60108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670" extrusionOk="0">
                    <a:moveTo>
                      <a:pt x="3737" y="0"/>
                    </a:moveTo>
                    <a:lnTo>
                      <a:pt x="1" y="1368"/>
                    </a:lnTo>
                    <a:lnTo>
                      <a:pt x="1" y="2302"/>
                    </a:lnTo>
                    <a:lnTo>
                      <a:pt x="3737" y="3670"/>
                    </a:lnTo>
                    <a:lnTo>
                      <a:pt x="3737" y="2736"/>
                    </a:lnTo>
                    <a:lnTo>
                      <a:pt x="1168" y="1835"/>
                    </a:lnTo>
                    <a:lnTo>
                      <a:pt x="3737" y="901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56" name="Google Shape;1514;p66">
                <a:extLst>
                  <a:ext uri="{FF2B5EF4-FFF2-40B4-BE49-F238E27FC236}">
                    <a16:creationId xmlns:a16="http://schemas.microsoft.com/office/drawing/2014/main" id="{7C223E14-A546-AF99-46F1-B85EF1DEA3CD}"/>
                  </a:ext>
                </a:extLst>
              </p:cNvPr>
              <p:cNvSpPr/>
              <p:nvPr/>
            </p:nvSpPr>
            <p:spPr>
              <a:xfrm>
                <a:off x="3280204" y="3449062"/>
                <a:ext cx="50281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805" extrusionOk="0">
                    <a:moveTo>
                      <a:pt x="2302" y="0"/>
                    </a:moveTo>
                    <a:lnTo>
                      <a:pt x="0" y="5804"/>
                    </a:lnTo>
                    <a:lnTo>
                      <a:pt x="801" y="5804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0" name="Google Shape;1515;p66">
              <a:extLst>
                <a:ext uri="{FF2B5EF4-FFF2-40B4-BE49-F238E27FC236}">
                  <a16:creationId xmlns:a16="http://schemas.microsoft.com/office/drawing/2014/main" id="{BE219180-C83C-1823-0B27-C01AD10E8FE3}"/>
                </a:ext>
              </a:extLst>
            </p:cNvPr>
            <p:cNvGrpSpPr/>
            <p:nvPr/>
          </p:nvGrpSpPr>
          <p:grpSpPr>
            <a:xfrm>
              <a:off x="4821028" y="2827679"/>
              <a:ext cx="365467" cy="167269"/>
              <a:chOff x="4652004" y="2690769"/>
              <a:chExt cx="206525" cy="94518"/>
            </a:xfrm>
          </p:grpSpPr>
          <p:sp>
            <p:nvSpPr>
              <p:cNvPr id="1150" name="Google Shape;1516;p66">
                <a:extLst>
                  <a:ext uri="{FF2B5EF4-FFF2-40B4-BE49-F238E27FC236}">
                    <a16:creationId xmlns:a16="http://schemas.microsoft.com/office/drawing/2014/main" id="{7D6E8E79-B1A5-BE3E-EBEC-AD0F121FB1F9}"/>
                  </a:ext>
                </a:extLst>
              </p:cNvPr>
              <p:cNvSpPr/>
              <p:nvPr/>
            </p:nvSpPr>
            <p:spPr>
              <a:xfrm>
                <a:off x="4796767" y="2705509"/>
                <a:ext cx="6176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671" extrusionOk="0">
                    <a:moveTo>
                      <a:pt x="1" y="1"/>
                    </a:moveTo>
                    <a:lnTo>
                      <a:pt x="1" y="935"/>
                    </a:lnTo>
                    <a:lnTo>
                      <a:pt x="2603" y="1835"/>
                    </a:lnTo>
                    <a:lnTo>
                      <a:pt x="1" y="2769"/>
                    </a:lnTo>
                    <a:lnTo>
                      <a:pt x="1" y="3670"/>
                    </a:lnTo>
                    <a:lnTo>
                      <a:pt x="3770" y="2302"/>
                    </a:lnTo>
                    <a:lnTo>
                      <a:pt x="3770" y="13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51" name="Google Shape;1517;p66">
                <a:extLst>
                  <a:ext uri="{FF2B5EF4-FFF2-40B4-BE49-F238E27FC236}">
                    <a16:creationId xmlns:a16="http://schemas.microsoft.com/office/drawing/2014/main" id="{06B4EE71-DB96-DE06-D5B7-BDE75ED7E485}"/>
                  </a:ext>
                </a:extLst>
              </p:cNvPr>
              <p:cNvSpPr/>
              <p:nvPr/>
            </p:nvSpPr>
            <p:spPr>
              <a:xfrm>
                <a:off x="4652004" y="2705509"/>
                <a:ext cx="61746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3671" extrusionOk="0">
                    <a:moveTo>
                      <a:pt x="3769" y="1"/>
                    </a:moveTo>
                    <a:lnTo>
                      <a:pt x="0" y="1368"/>
                    </a:lnTo>
                    <a:lnTo>
                      <a:pt x="0" y="2302"/>
                    </a:lnTo>
                    <a:lnTo>
                      <a:pt x="3769" y="3670"/>
                    </a:lnTo>
                    <a:lnTo>
                      <a:pt x="3769" y="2736"/>
                    </a:lnTo>
                    <a:lnTo>
                      <a:pt x="1168" y="1835"/>
                    </a:lnTo>
                    <a:lnTo>
                      <a:pt x="3769" y="901"/>
                    </a:lnTo>
                    <a:lnTo>
                      <a:pt x="3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52" name="Google Shape;1518;p66">
                <a:extLst>
                  <a:ext uri="{FF2B5EF4-FFF2-40B4-BE49-F238E27FC236}">
                    <a16:creationId xmlns:a16="http://schemas.microsoft.com/office/drawing/2014/main" id="{63D3E011-88DE-A50C-877C-D779DC3BAD19}"/>
                  </a:ext>
                </a:extLst>
              </p:cNvPr>
              <p:cNvSpPr/>
              <p:nvPr/>
            </p:nvSpPr>
            <p:spPr>
              <a:xfrm>
                <a:off x="4733401" y="2690769"/>
                <a:ext cx="50281" cy="9451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771" extrusionOk="0">
                    <a:moveTo>
                      <a:pt x="2302" y="0"/>
                    </a:moveTo>
                    <a:lnTo>
                      <a:pt x="0" y="5771"/>
                    </a:lnTo>
                    <a:lnTo>
                      <a:pt x="767" y="5771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Google Shape;1519;p66">
              <a:extLst>
                <a:ext uri="{FF2B5EF4-FFF2-40B4-BE49-F238E27FC236}">
                  <a16:creationId xmlns:a16="http://schemas.microsoft.com/office/drawing/2014/main" id="{CA3C4541-34C6-D8C3-80A4-C17F814649D7}"/>
                </a:ext>
              </a:extLst>
            </p:cNvPr>
            <p:cNvSpPr/>
            <p:nvPr/>
          </p:nvSpPr>
          <p:spPr>
            <a:xfrm>
              <a:off x="4508779" y="2857452"/>
              <a:ext cx="26534" cy="19597"/>
            </a:xfrm>
            <a:custGeom>
              <a:avLst/>
              <a:gdLst/>
              <a:ahLst/>
              <a:cxnLst/>
              <a:rect l="l" t="t" r="r" b="b"/>
              <a:pathLst>
                <a:path w="1702" h="1257" extrusionOk="0">
                  <a:moveTo>
                    <a:pt x="909" y="1"/>
                  </a:moveTo>
                  <a:cubicBezTo>
                    <a:pt x="581" y="1"/>
                    <a:pt x="245" y="143"/>
                    <a:pt x="0" y="423"/>
                  </a:cubicBezTo>
                  <a:lnTo>
                    <a:pt x="834" y="1257"/>
                  </a:lnTo>
                  <a:lnTo>
                    <a:pt x="1701" y="356"/>
                  </a:lnTo>
                  <a:cubicBezTo>
                    <a:pt x="1495" y="118"/>
                    <a:pt x="1206" y="1"/>
                    <a:pt x="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22" name="Google Shape;1520;p66">
              <a:extLst>
                <a:ext uri="{FF2B5EF4-FFF2-40B4-BE49-F238E27FC236}">
                  <a16:creationId xmlns:a16="http://schemas.microsoft.com/office/drawing/2014/main" id="{CE66B0EA-E336-693C-DA6B-3E36A4D54101}"/>
                </a:ext>
              </a:extLst>
            </p:cNvPr>
            <p:cNvGrpSpPr/>
            <p:nvPr/>
          </p:nvGrpSpPr>
          <p:grpSpPr>
            <a:xfrm>
              <a:off x="2483919" y="3121114"/>
              <a:ext cx="234517" cy="165225"/>
              <a:chOff x="3201525" y="2964278"/>
              <a:chExt cx="125129" cy="88162"/>
            </a:xfrm>
          </p:grpSpPr>
          <p:sp>
            <p:nvSpPr>
              <p:cNvPr id="1147" name="Google Shape;1521;p66">
                <a:extLst>
                  <a:ext uri="{FF2B5EF4-FFF2-40B4-BE49-F238E27FC236}">
                    <a16:creationId xmlns:a16="http://schemas.microsoft.com/office/drawing/2014/main" id="{6BB74E71-585D-A349-31D3-A95A4FB7B8B4}"/>
                  </a:ext>
                </a:extLst>
              </p:cNvPr>
              <p:cNvSpPr/>
              <p:nvPr/>
            </p:nvSpPr>
            <p:spPr>
              <a:xfrm>
                <a:off x="3225567" y="2997787"/>
                <a:ext cx="77043" cy="31708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936" extrusionOk="0">
                    <a:moveTo>
                      <a:pt x="2402" y="1"/>
                    </a:moveTo>
                    <a:cubicBezTo>
                      <a:pt x="1535" y="34"/>
                      <a:pt x="668" y="368"/>
                      <a:pt x="1" y="1035"/>
                    </a:cubicBezTo>
                    <a:lnTo>
                      <a:pt x="868" y="1936"/>
                    </a:lnTo>
                    <a:cubicBezTo>
                      <a:pt x="1306" y="1497"/>
                      <a:pt x="1873" y="1271"/>
                      <a:pt x="2429" y="1271"/>
                    </a:cubicBezTo>
                    <a:cubicBezTo>
                      <a:pt x="2931" y="1271"/>
                      <a:pt x="3423" y="1456"/>
                      <a:pt x="3803" y="1836"/>
                    </a:cubicBezTo>
                    <a:lnTo>
                      <a:pt x="4003" y="1635"/>
                    </a:lnTo>
                    <a:lnTo>
                      <a:pt x="4704" y="935"/>
                    </a:lnTo>
                    <a:cubicBezTo>
                      <a:pt x="4070" y="301"/>
                      <a:pt x="3236" y="1"/>
                      <a:pt x="24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48" name="Google Shape;1522;p66">
                <a:extLst>
                  <a:ext uri="{FF2B5EF4-FFF2-40B4-BE49-F238E27FC236}">
                    <a16:creationId xmlns:a16="http://schemas.microsoft.com/office/drawing/2014/main" id="{1281595A-43D1-29F2-50D8-335B0DE34E5A}"/>
                  </a:ext>
                </a:extLst>
              </p:cNvPr>
              <p:cNvSpPr/>
              <p:nvPr/>
            </p:nvSpPr>
            <p:spPr>
              <a:xfrm>
                <a:off x="3201525" y="2964278"/>
                <a:ext cx="125129" cy="41732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2548" extrusionOk="0">
                    <a:moveTo>
                      <a:pt x="4058" y="1"/>
                    </a:moveTo>
                    <a:cubicBezTo>
                      <a:pt x="3412" y="1"/>
                      <a:pt x="2760" y="116"/>
                      <a:pt x="2136" y="346"/>
                    </a:cubicBezTo>
                    <a:cubicBezTo>
                      <a:pt x="1368" y="613"/>
                      <a:pt x="635" y="1046"/>
                      <a:pt x="1" y="1680"/>
                    </a:cubicBezTo>
                    <a:lnTo>
                      <a:pt x="868" y="2547"/>
                    </a:lnTo>
                    <a:cubicBezTo>
                      <a:pt x="1502" y="1914"/>
                      <a:pt x="2302" y="1513"/>
                      <a:pt x="3136" y="1346"/>
                    </a:cubicBezTo>
                    <a:cubicBezTo>
                      <a:pt x="3424" y="1288"/>
                      <a:pt x="3713" y="1258"/>
                      <a:pt x="3999" y="1258"/>
                    </a:cubicBezTo>
                    <a:cubicBezTo>
                      <a:pt x="5007" y="1258"/>
                      <a:pt x="5978" y="1627"/>
                      <a:pt x="6706" y="2381"/>
                    </a:cubicBezTo>
                    <a:lnTo>
                      <a:pt x="7640" y="1447"/>
                    </a:lnTo>
                    <a:cubicBezTo>
                      <a:pt x="6676" y="483"/>
                      <a:pt x="5381" y="1"/>
                      <a:pt x="4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49" name="Google Shape;1523;p66">
                <a:extLst>
                  <a:ext uri="{FF2B5EF4-FFF2-40B4-BE49-F238E27FC236}">
                    <a16:creationId xmlns:a16="http://schemas.microsoft.com/office/drawing/2014/main" id="{BE79171A-015F-8E24-F512-9722DC08E230}"/>
                  </a:ext>
                </a:extLst>
              </p:cNvPr>
              <p:cNvSpPr/>
              <p:nvPr/>
            </p:nvSpPr>
            <p:spPr>
              <a:xfrm>
                <a:off x="3248513" y="3032345"/>
                <a:ext cx="28432" cy="20096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227" extrusionOk="0">
                    <a:moveTo>
                      <a:pt x="924" y="0"/>
                    </a:moveTo>
                    <a:cubicBezTo>
                      <a:pt x="598" y="0"/>
                      <a:pt x="259" y="134"/>
                      <a:pt x="1" y="393"/>
                    </a:cubicBezTo>
                    <a:lnTo>
                      <a:pt x="834" y="1227"/>
                    </a:lnTo>
                    <a:lnTo>
                      <a:pt x="1735" y="359"/>
                    </a:lnTo>
                    <a:cubicBezTo>
                      <a:pt x="1525" y="118"/>
                      <a:pt x="1230" y="0"/>
                      <a:pt x="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3" name="Google Shape;1524;p66">
              <a:extLst>
                <a:ext uri="{FF2B5EF4-FFF2-40B4-BE49-F238E27FC236}">
                  <a16:creationId xmlns:a16="http://schemas.microsoft.com/office/drawing/2014/main" id="{CDFC21E3-243F-E5F4-7FE8-647293D10416}"/>
                </a:ext>
              </a:extLst>
            </p:cNvPr>
            <p:cNvGrpSpPr/>
            <p:nvPr/>
          </p:nvGrpSpPr>
          <p:grpSpPr>
            <a:xfrm>
              <a:off x="3341172" y="2739793"/>
              <a:ext cx="631784" cy="333905"/>
              <a:chOff x="3860385" y="2527957"/>
              <a:chExt cx="345294" cy="182502"/>
            </a:xfrm>
          </p:grpSpPr>
          <p:sp>
            <p:nvSpPr>
              <p:cNvPr id="1145" name="Google Shape;1525;p66">
                <a:extLst>
                  <a:ext uri="{FF2B5EF4-FFF2-40B4-BE49-F238E27FC236}">
                    <a16:creationId xmlns:a16="http://schemas.microsoft.com/office/drawing/2014/main" id="{3258342D-8528-5DBC-E5DD-B8BB68C41737}"/>
                  </a:ext>
                </a:extLst>
              </p:cNvPr>
              <p:cNvSpPr/>
              <p:nvPr/>
            </p:nvSpPr>
            <p:spPr>
              <a:xfrm>
                <a:off x="3860385" y="2527957"/>
                <a:ext cx="303782" cy="182502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1143" extrusionOk="0">
                    <a:moveTo>
                      <a:pt x="11008" y="1"/>
                    </a:moveTo>
                    <a:cubicBezTo>
                      <a:pt x="10908" y="1"/>
                      <a:pt x="10808" y="101"/>
                      <a:pt x="10808" y="201"/>
                    </a:cubicBezTo>
                    <a:cubicBezTo>
                      <a:pt x="10808" y="334"/>
                      <a:pt x="10908" y="434"/>
                      <a:pt x="11008" y="434"/>
                    </a:cubicBezTo>
                    <a:cubicBezTo>
                      <a:pt x="11242" y="434"/>
                      <a:pt x="11442" y="468"/>
                      <a:pt x="11642" y="468"/>
                    </a:cubicBezTo>
                    <a:cubicBezTo>
                      <a:pt x="11776" y="468"/>
                      <a:pt x="11842" y="368"/>
                      <a:pt x="11842" y="268"/>
                    </a:cubicBezTo>
                    <a:cubicBezTo>
                      <a:pt x="11842" y="168"/>
                      <a:pt x="11776" y="34"/>
                      <a:pt x="11642" y="34"/>
                    </a:cubicBezTo>
                    <a:cubicBezTo>
                      <a:pt x="11442" y="1"/>
                      <a:pt x="11242" y="1"/>
                      <a:pt x="11008" y="1"/>
                    </a:cubicBezTo>
                    <a:close/>
                    <a:moveTo>
                      <a:pt x="9741" y="101"/>
                    </a:moveTo>
                    <a:cubicBezTo>
                      <a:pt x="9507" y="101"/>
                      <a:pt x="9307" y="134"/>
                      <a:pt x="9107" y="168"/>
                    </a:cubicBezTo>
                    <a:cubicBezTo>
                      <a:pt x="8974" y="201"/>
                      <a:pt x="8940" y="301"/>
                      <a:pt x="8940" y="434"/>
                    </a:cubicBezTo>
                    <a:cubicBezTo>
                      <a:pt x="8940" y="501"/>
                      <a:pt x="9074" y="601"/>
                      <a:pt x="9140" y="601"/>
                    </a:cubicBezTo>
                    <a:cubicBezTo>
                      <a:pt x="9407" y="534"/>
                      <a:pt x="9607" y="501"/>
                      <a:pt x="9774" y="468"/>
                    </a:cubicBezTo>
                    <a:cubicBezTo>
                      <a:pt x="9841" y="468"/>
                      <a:pt x="9941" y="368"/>
                      <a:pt x="9941" y="268"/>
                    </a:cubicBezTo>
                    <a:cubicBezTo>
                      <a:pt x="9941" y="168"/>
                      <a:pt x="9841" y="101"/>
                      <a:pt x="9741" y="101"/>
                    </a:cubicBezTo>
                    <a:close/>
                    <a:moveTo>
                      <a:pt x="12891" y="194"/>
                    </a:moveTo>
                    <a:cubicBezTo>
                      <a:pt x="12784" y="194"/>
                      <a:pt x="12705" y="281"/>
                      <a:pt x="12676" y="368"/>
                    </a:cubicBezTo>
                    <a:cubicBezTo>
                      <a:pt x="12643" y="501"/>
                      <a:pt x="12710" y="601"/>
                      <a:pt x="12843" y="635"/>
                    </a:cubicBezTo>
                    <a:cubicBezTo>
                      <a:pt x="13010" y="668"/>
                      <a:pt x="13243" y="701"/>
                      <a:pt x="13443" y="768"/>
                    </a:cubicBezTo>
                    <a:lnTo>
                      <a:pt x="13477" y="768"/>
                    </a:lnTo>
                    <a:cubicBezTo>
                      <a:pt x="13610" y="768"/>
                      <a:pt x="13677" y="668"/>
                      <a:pt x="13744" y="601"/>
                    </a:cubicBezTo>
                    <a:cubicBezTo>
                      <a:pt x="13744" y="468"/>
                      <a:pt x="13677" y="368"/>
                      <a:pt x="13544" y="334"/>
                    </a:cubicBezTo>
                    <a:lnTo>
                      <a:pt x="12943" y="201"/>
                    </a:lnTo>
                    <a:cubicBezTo>
                      <a:pt x="12925" y="196"/>
                      <a:pt x="12908" y="194"/>
                      <a:pt x="12891" y="194"/>
                    </a:cubicBezTo>
                    <a:close/>
                    <a:moveTo>
                      <a:pt x="7959" y="459"/>
                    </a:moveTo>
                    <a:cubicBezTo>
                      <a:pt x="7942" y="459"/>
                      <a:pt x="7924" y="462"/>
                      <a:pt x="7906" y="468"/>
                    </a:cubicBezTo>
                    <a:cubicBezTo>
                      <a:pt x="7673" y="534"/>
                      <a:pt x="7473" y="601"/>
                      <a:pt x="7272" y="668"/>
                    </a:cubicBezTo>
                    <a:cubicBezTo>
                      <a:pt x="7139" y="701"/>
                      <a:pt x="7106" y="801"/>
                      <a:pt x="7139" y="935"/>
                    </a:cubicBezTo>
                    <a:cubicBezTo>
                      <a:pt x="7172" y="1001"/>
                      <a:pt x="7272" y="1035"/>
                      <a:pt x="7339" y="1035"/>
                    </a:cubicBezTo>
                    <a:lnTo>
                      <a:pt x="7439" y="1035"/>
                    </a:lnTo>
                    <a:cubicBezTo>
                      <a:pt x="7639" y="968"/>
                      <a:pt x="7806" y="868"/>
                      <a:pt x="8006" y="835"/>
                    </a:cubicBezTo>
                    <a:cubicBezTo>
                      <a:pt x="8106" y="801"/>
                      <a:pt x="8173" y="701"/>
                      <a:pt x="8140" y="601"/>
                    </a:cubicBezTo>
                    <a:cubicBezTo>
                      <a:pt x="8112" y="519"/>
                      <a:pt x="8040" y="459"/>
                      <a:pt x="7959" y="459"/>
                    </a:cubicBezTo>
                    <a:close/>
                    <a:moveTo>
                      <a:pt x="14670" y="689"/>
                    </a:moveTo>
                    <a:cubicBezTo>
                      <a:pt x="14587" y="689"/>
                      <a:pt x="14503" y="733"/>
                      <a:pt x="14478" y="835"/>
                    </a:cubicBezTo>
                    <a:cubicBezTo>
                      <a:pt x="14444" y="935"/>
                      <a:pt x="14478" y="1035"/>
                      <a:pt x="14611" y="1102"/>
                    </a:cubicBezTo>
                    <a:cubicBezTo>
                      <a:pt x="14811" y="1168"/>
                      <a:pt x="15011" y="1268"/>
                      <a:pt x="15178" y="1335"/>
                    </a:cubicBezTo>
                    <a:lnTo>
                      <a:pt x="15278" y="1335"/>
                    </a:lnTo>
                    <a:cubicBezTo>
                      <a:pt x="15345" y="1335"/>
                      <a:pt x="15445" y="1302"/>
                      <a:pt x="15445" y="1268"/>
                    </a:cubicBezTo>
                    <a:cubicBezTo>
                      <a:pt x="15478" y="1135"/>
                      <a:pt x="15445" y="1001"/>
                      <a:pt x="15311" y="968"/>
                    </a:cubicBezTo>
                    <a:cubicBezTo>
                      <a:pt x="15145" y="868"/>
                      <a:pt x="14945" y="801"/>
                      <a:pt x="14744" y="701"/>
                    </a:cubicBezTo>
                    <a:cubicBezTo>
                      <a:pt x="14721" y="693"/>
                      <a:pt x="14695" y="689"/>
                      <a:pt x="14670" y="689"/>
                    </a:cubicBezTo>
                    <a:close/>
                    <a:moveTo>
                      <a:pt x="6219" y="1122"/>
                    </a:moveTo>
                    <a:cubicBezTo>
                      <a:pt x="6192" y="1122"/>
                      <a:pt x="6165" y="1126"/>
                      <a:pt x="6138" y="1135"/>
                    </a:cubicBezTo>
                    <a:cubicBezTo>
                      <a:pt x="5938" y="1202"/>
                      <a:pt x="5738" y="1302"/>
                      <a:pt x="5571" y="1435"/>
                    </a:cubicBezTo>
                    <a:cubicBezTo>
                      <a:pt x="5438" y="1502"/>
                      <a:pt x="5438" y="1635"/>
                      <a:pt x="5471" y="1702"/>
                    </a:cubicBezTo>
                    <a:cubicBezTo>
                      <a:pt x="5504" y="1802"/>
                      <a:pt x="5571" y="1835"/>
                      <a:pt x="5638" y="1835"/>
                    </a:cubicBezTo>
                    <a:cubicBezTo>
                      <a:pt x="5671" y="1835"/>
                      <a:pt x="5738" y="1835"/>
                      <a:pt x="5805" y="1802"/>
                    </a:cubicBezTo>
                    <a:cubicBezTo>
                      <a:pt x="5971" y="1669"/>
                      <a:pt x="6172" y="1602"/>
                      <a:pt x="6338" y="1502"/>
                    </a:cubicBezTo>
                    <a:cubicBezTo>
                      <a:pt x="6438" y="1435"/>
                      <a:pt x="6472" y="1302"/>
                      <a:pt x="6438" y="1202"/>
                    </a:cubicBezTo>
                    <a:cubicBezTo>
                      <a:pt x="6365" y="1153"/>
                      <a:pt x="6292" y="1122"/>
                      <a:pt x="6219" y="1122"/>
                    </a:cubicBezTo>
                    <a:close/>
                    <a:moveTo>
                      <a:pt x="16385" y="1489"/>
                    </a:moveTo>
                    <a:cubicBezTo>
                      <a:pt x="16298" y="1489"/>
                      <a:pt x="16229" y="1527"/>
                      <a:pt x="16179" y="1602"/>
                    </a:cubicBezTo>
                    <a:cubicBezTo>
                      <a:pt x="16145" y="1702"/>
                      <a:pt x="16179" y="1835"/>
                      <a:pt x="16279" y="1869"/>
                    </a:cubicBezTo>
                    <a:cubicBezTo>
                      <a:pt x="16446" y="2002"/>
                      <a:pt x="16612" y="2102"/>
                      <a:pt x="16779" y="2202"/>
                    </a:cubicBezTo>
                    <a:cubicBezTo>
                      <a:pt x="16813" y="2269"/>
                      <a:pt x="16846" y="2269"/>
                      <a:pt x="16913" y="2269"/>
                    </a:cubicBezTo>
                    <a:cubicBezTo>
                      <a:pt x="16979" y="2269"/>
                      <a:pt x="17013" y="2202"/>
                      <a:pt x="17079" y="2136"/>
                    </a:cubicBezTo>
                    <a:cubicBezTo>
                      <a:pt x="17146" y="2036"/>
                      <a:pt x="17113" y="1935"/>
                      <a:pt x="17013" y="1835"/>
                    </a:cubicBezTo>
                    <a:cubicBezTo>
                      <a:pt x="16846" y="1702"/>
                      <a:pt x="16646" y="1635"/>
                      <a:pt x="16479" y="1502"/>
                    </a:cubicBezTo>
                    <a:cubicBezTo>
                      <a:pt x="16446" y="1493"/>
                      <a:pt x="16414" y="1489"/>
                      <a:pt x="16385" y="1489"/>
                    </a:cubicBezTo>
                    <a:close/>
                    <a:moveTo>
                      <a:pt x="4566" y="2085"/>
                    </a:moveTo>
                    <a:cubicBezTo>
                      <a:pt x="4528" y="2085"/>
                      <a:pt x="4495" y="2099"/>
                      <a:pt x="4470" y="2136"/>
                    </a:cubicBezTo>
                    <a:lnTo>
                      <a:pt x="3970" y="2503"/>
                    </a:lnTo>
                    <a:cubicBezTo>
                      <a:pt x="3903" y="2603"/>
                      <a:pt x="3837" y="2703"/>
                      <a:pt x="3937" y="2803"/>
                    </a:cubicBezTo>
                    <a:cubicBezTo>
                      <a:pt x="3970" y="2836"/>
                      <a:pt x="4070" y="2869"/>
                      <a:pt x="4103" y="2869"/>
                    </a:cubicBezTo>
                    <a:cubicBezTo>
                      <a:pt x="4137" y="2869"/>
                      <a:pt x="4170" y="2869"/>
                      <a:pt x="4204" y="2836"/>
                    </a:cubicBezTo>
                    <a:lnTo>
                      <a:pt x="4704" y="2469"/>
                    </a:lnTo>
                    <a:cubicBezTo>
                      <a:pt x="4804" y="2369"/>
                      <a:pt x="4837" y="2269"/>
                      <a:pt x="4771" y="2169"/>
                    </a:cubicBezTo>
                    <a:cubicBezTo>
                      <a:pt x="4707" y="2127"/>
                      <a:pt x="4631" y="2085"/>
                      <a:pt x="4566" y="2085"/>
                    </a:cubicBezTo>
                    <a:close/>
                    <a:moveTo>
                      <a:pt x="17906" y="2614"/>
                    </a:moveTo>
                    <a:cubicBezTo>
                      <a:pt x="17848" y="2614"/>
                      <a:pt x="17786" y="2630"/>
                      <a:pt x="17747" y="2669"/>
                    </a:cubicBezTo>
                    <a:cubicBezTo>
                      <a:pt x="17680" y="2769"/>
                      <a:pt x="17680" y="2869"/>
                      <a:pt x="17780" y="2970"/>
                    </a:cubicBezTo>
                    <a:cubicBezTo>
                      <a:pt x="17947" y="3103"/>
                      <a:pt x="18080" y="3236"/>
                      <a:pt x="18247" y="3370"/>
                    </a:cubicBezTo>
                    <a:cubicBezTo>
                      <a:pt x="18247" y="3403"/>
                      <a:pt x="18314" y="3403"/>
                      <a:pt x="18347" y="3403"/>
                    </a:cubicBezTo>
                    <a:cubicBezTo>
                      <a:pt x="18414" y="3403"/>
                      <a:pt x="18480" y="3403"/>
                      <a:pt x="18480" y="3336"/>
                    </a:cubicBezTo>
                    <a:cubicBezTo>
                      <a:pt x="18547" y="3270"/>
                      <a:pt x="18547" y="3136"/>
                      <a:pt x="18480" y="3036"/>
                    </a:cubicBezTo>
                    <a:cubicBezTo>
                      <a:pt x="18347" y="2936"/>
                      <a:pt x="18180" y="2769"/>
                      <a:pt x="18013" y="2636"/>
                    </a:cubicBezTo>
                    <a:cubicBezTo>
                      <a:pt x="17986" y="2622"/>
                      <a:pt x="17947" y="2614"/>
                      <a:pt x="17906" y="2614"/>
                    </a:cubicBezTo>
                    <a:close/>
                    <a:moveTo>
                      <a:pt x="3165" y="3361"/>
                    </a:moveTo>
                    <a:cubicBezTo>
                      <a:pt x="3111" y="3361"/>
                      <a:pt x="3053" y="3387"/>
                      <a:pt x="3003" y="3437"/>
                    </a:cubicBezTo>
                    <a:cubicBezTo>
                      <a:pt x="2903" y="3537"/>
                      <a:pt x="2736" y="3703"/>
                      <a:pt x="2602" y="3870"/>
                    </a:cubicBezTo>
                    <a:cubicBezTo>
                      <a:pt x="2569" y="3970"/>
                      <a:pt x="2569" y="4104"/>
                      <a:pt x="2636" y="4170"/>
                    </a:cubicBezTo>
                    <a:cubicBezTo>
                      <a:pt x="2669" y="4204"/>
                      <a:pt x="2736" y="4204"/>
                      <a:pt x="2769" y="4204"/>
                    </a:cubicBezTo>
                    <a:cubicBezTo>
                      <a:pt x="2803" y="4204"/>
                      <a:pt x="2903" y="4170"/>
                      <a:pt x="2903" y="4170"/>
                    </a:cubicBezTo>
                    <a:cubicBezTo>
                      <a:pt x="3003" y="4004"/>
                      <a:pt x="3169" y="3870"/>
                      <a:pt x="3303" y="3703"/>
                    </a:cubicBezTo>
                    <a:cubicBezTo>
                      <a:pt x="3370" y="3637"/>
                      <a:pt x="3370" y="3503"/>
                      <a:pt x="3303" y="3437"/>
                    </a:cubicBezTo>
                    <a:cubicBezTo>
                      <a:pt x="3270" y="3387"/>
                      <a:pt x="3219" y="3361"/>
                      <a:pt x="3165" y="3361"/>
                    </a:cubicBezTo>
                    <a:close/>
                    <a:moveTo>
                      <a:pt x="1987" y="4801"/>
                    </a:moveTo>
                    <a:cubicBezTo>
                      <a:pt x="1926" y="4801"/>
                      <a:pt x="1864" y="4830"/>
                      <a:pt x="1802" y="4871"/>
                    </a:cubicBezTo>
                    <a:cubicBezTo>
                      <a:pt x="1668" y="5038"/>
                      <a:pt x="1602" y="5271"/>
                      <a:pt x="1468" y="5438"/>
                    </a:cubicBezTo>
                    <a:cubicBezTo>
                      <a:pt x="1435" y="5538"/>
                      <a:pt x="1468" y="5671"/>
                      <a:pt x="1568" y="5705"/>
                    </a:cubicBezTo>
                    <a:cubicBezTo>
                      <a:pt x="1602" y="5772"/>
                      <a:pt x="1635" y="5772"/>
                      <a:pt x="1668" y="5772"/>
                    </a:cubicBezTo>
                    <a:cubicBezTo>
                      <a:pt x="1768" y="5772"/>
                      <a:pt x="1835" y="5705"/>
                      <a:pt x="1802" y="5638"/>
                    </a:cubicBezTo>
                    <a:cubicBezTo>
                      <a:pt x="1935" y="5471"/>
                      <a:pt x="2002" y="5305"/>
                      <a:pt x="2135" y="5138"/>
                    </a:cubicBezTo>
                    <a:cubicBezTo>
                      <a:pt x="2235" y="5038"/>
                      <a:pt x="2169" y="4938"/>
                      <a:pt x="2102" y="4838"/>
                    </a:cubicBezTo>
                    <a:cubicBezTo>
                      <a:pt x="2064" y="4812"/>
                      <a:pt x="2026" y="4801"/>
                      <a:pt x="1987" y="4801"/>
                    </a:cubicBezTo>
                    <a:close/>
                    <a:moveTo>
                      <a:pt x="1142" y="6460"/>
                    </a:moveTo>
                    <a:cubicBezTo>
                      <a:pt x="1044" y="6460"/>
                      <a:pt x="960" y="6504"/>
                      <a:pt x="935" y="6605"/>
                    </a:cubicBezTo>
                    <a:cubicBezTo>
                      <a:pt x="834" y="6772"/>
                      <a:pt x="768" y="6972"/>
                      <a:pt x="668" y="7173"/>
                    </a:cubicBezTo>
                    <a:cubicBezTo>
                      <a:pt x="634" y="7273"/>
                      <a:pt x="668" y="7373"/>
                      <a:pt x="801" y="7439"/>
                    </a:cubicBezTo>
                    <a:lnTo>
                      <a:pt x="901" y="7439"/>
                    </a:lnTo>
                    <a:cubicBezTo>
                      <a:pt x="968" y="7439"/>
                      <a:pt x="1068" y="7373"/>
                      <a:pt x="1135" y="7339"/>
                    </a:cubicBezTo>
                    <a:cubicBezTo>
                      <a:pt x="1168" y="7139"/>
                      <a:pt x="1268" y="6939"/>
                      <a:pt x="1335" y="6739"/>
                    </a:cubicBezTo>
                    <a:cubicBezTo>
                      <a:pt x="1402" y="6639"/>
                      <a:pt x="1335" y="6505"/>
                      <a:pt x="1235" y="6472"/>
                    </a:cubicBezTo>
                    <a:cubicBezTo>
                      <a:pt x="1203" y="6464"/>
                      <a:pt x="1172" y="6460"/>
                      <a:pt x="1142" y="6460"/>
                    </a:cubicBezTo>
                    <a:close/>
                    <a:moveTo>
                      <a:pt x="568" y="8207"/>
                    </a:moveTo>
                    <a:cubicBezTo>
                      <a:pt x="434" y="8207"/>
                      <a:pt x="334" y="8240"/>
                      <a:pt x="301" y="8373"/>
                    </a:cubicBezTo>
                    <a:lnTo>
                      <a:pt x="167" y="9007"/>
                    </a:lnTo>
                    <a:cubicBezTo>
                      <a:pt x="167" y="9141"/>
                      <a:pt x="234" y="9207"/>
                      <a:pt x="401" y="9241"/>
                    </a:cubicBezTo>
                    <a:cubicBezTo>
                      <a:pt x="501" y="9241"/>
                      <a:pt x="601" y="9174"/>
                      <a:pt x="601" y="9041"/>
                    </a:cubicBezTo>
                    <a:cubicBezTo>
                      <a:pt x="634" y="8874"/>
                      <a:pt x="668" y="8674"/>
                      <a:pt x="734" y="8473"/>
                    </a:cubicBezTo>
                    <a:cubicBezTo>
                      <a:pt x="734" y="8340"/>
                      <a:pt x="668" y="8240"/>
                      <a:pt x="568" y="8207"/>
                    </a:cubicBezTo>
                    <a:close/>
                    <a:moveTo>
                      <a:pt x="234" y="10075"/>
                    </a:moveTo>
                    <a:cubicBezTo>
                      <a:pt x="134" y="10075"/>
                      <a:pt x="1" y="10175"/>
                      <a:pt x="1" y="10308"/>
                    </a:cubicBezTo>
                    <a:lnTo>
                      <a:pt x="1" y="10909"/>
                    </a:lnTo>
                    <a:cubicBezTo>
                      <a:pt x="1" y="11042"/>
                      <a:pt x="101" y="11142"/>
                      <a:pt x="234" y="11142"/>
                    </a:cubicBezTo>
                    <a:cubicBezTo>
                      <a:pt x="334" y="11142"/>
                      <a:pt x="434" y="11009"/>
                      <a:pt x="434" y="10909"/>
                    </a:cubicBezTo>
                    <a:lnTo>
                      <a:pt x="434" y="10308"/>
                    </a:lnTo>
                    <a:cubicBezTo>
                      <a:pt x="434" y="10208"/>
                      <a:pt x="334" y="10075"/>
                      <a:pt x="234" y="100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46" name="Google Shape;1526;p66">
                <a:extLst>
                  <a:ext uri="{FF2B5EF4-FFF2-40B4-BE49-F238E27FC236}">
                    <a16:creationId xmlns:a16="http://schemas.microsoft.com/office/drawing/2014/main" id="{FC201D8B-9C61-9716-3DD7-CB59C5AB9AD5}"/>
                  </a:ext>
                </a:extLst>
              </p:cNvPr>
              <p:cNvSpPr/>
              <p:nvPr/>
            </p:nvSpPr>
            <p:spPr>
              <a:xfrm>
                <a:off x="4141198" y="2563464"/>
                <a:ext cx="64481" cy="65578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004" extrusionOk="0">
                    <a:moveTo>
                      <a:pt x="2368" y="1"/>
                    </a:moveTo>
                    <a:lnTo>
                      <a:pt x="0" y="2169"/>
                    </a:lnTo>
                    <a:lnTo>
                      <a:pt x="3936" y="4004"/>
                    </a:ln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4" name="Google Shape;1527;p66">
              <a:extLst>
                <a:ext uri="{FF2B5EF4-FFF2-40B4-BE49-F238E27FC236}">
                  <a16:creationId xmlns:a16="http://schemas.microsoft.com/office/drawing/2014/main" id="{FB1A6CC0-469E-A97F-874B-9141E9231F98}"/>
                </a:ext>
              </a:extLst>
            </p:cNvPr>
            <p:cNvGrpSpPr/>
            <p:nvPr/>
          </p:nvGrpSpPr>
          <p:grpSpPr>
            <a:xfrm>
              <a:off x="5098180" y="3525126"/>
              <a:ext cx="512603" cy="492364"/>
              <a:chOff x="5073207" y="3364372"/>
              <a:chExt cx="290657" cy="279197"/>
            </a:xfrm>
          </p:grpSpPr>
          <p:sp>
            <p:nvSpPr>
              <p:cNvPr id="1143" name="Google Shape;1528;p66">
                <a:extLst>
                  <a:ext uri="{FF2B5EF4-FFF2-40B4-BE49-F238E27FC236}">
                    <a16:creationId xmlns:a16="http://schemas.microsoft.com/office/drawing/2014/main" id="{1F7A89F4-28AA-A845-AC92-CBDD760A8556}"/>
                  </a:ext>
                </a:extLst>
              </p:cNvPr>
              <p:cNvSpPr/>
              <p:nvPr/>
            </p:nvSpPr>
            <p:spPr>
              <a:xfrm>
                <a:off x="5073207" y="3423791"/>
                <a:ext cx="273171" cy="219779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13419" extrusionOk="0">
                    <a:moveTo>
                      <a:pt x="16244" y="0"/>
                    </a:moveTo>
                    <a:cubicBezTo>
                      <a:pt x="16223" y="0"/>
                      <a:pt x="16202" y="3"/>
                      <a:pt x="16179" y="9"/>
                    </a:cubicBezTo>
                    <a:cubicBezTo>
                      <a:pt x="16145" y="9"/>
                      <a:pt x="16112" y="42"/>
                      <a:pt x="16079" y="142"/>
                    </a:cubicBezTo>
                    <a:cubicBezTo>
                      <a:pt x="16012" y="175"/>
                      <a:pt x="16012" y="275"/>
                      <a:pt x="16012" y="309"/>
                    </a:cubicBezTo>
                    <a:cubicBezTo>
                      <a:pt x="16079" y="476"/>
                      <a:pt x="16112" y="676"/>
                      <a:pt x="16145" y="876"/>
                    </a:cubicBezTo>
                    <a:cubicBezTo>
                      <a:pt x="16179" y="1009"/>
                      <a:pt x="16279" y="1043"/>
                      <a:pt x="16412" y="1043"/>
                    </a:cubicBezTo>
                    <a:cubicBezTo>
                      <a:pt x="16512" y="1009"/>
                      <a:pt x="16579" y="943"/>
                      <a:pt x="16579" y="809"/>
                    </a:cubicBezTo>
                    <a:lnTo>
                      <a:pt x="16445" y="175"/>
                    </a:lnTo>
                    <a:cubicBezTo>
                      <a:pt x="16418" y="65"/>
                      <a:pt x="16344" y="0"/>
                      <a:pt x="16244" y="0"/>
                    </a:cubicBezTo>
                    <a:close/>
                    <a:moveTo>
                      <a:pt x="16479" y="1843"/>
                    </a:moveTo>
                    <a:cubicBezTo>
                      <a:pt x="16412" y="1843"/>
                      <a:pt x="16345" y="1877"/>
                      <a:pt x="16312" y="1943"/>
                    </a:cubicBezTo>
                    <a:cubicBezTo>
                      <a:pt x="16279" y="1977"/>
                      <a:pt x="16279" y="2010"/>
                      <a:pt x="16279" y="2043"/>
                    </a:cubicBezTo>
                    <a:lnTo>
                      <a:pt x="16279" y="2677"/>
                    </a:lnTo>
                    <a:cubicBezTo>
                      <a:pt x="16279" y="2811"/>
                      <a:pt x="16345" y="2877"/>
                      <a:pt x="16479" y="2877"/>
                    </a:cubicBezTo>
                    <a:cubicBezTo>
                      <a:pt x="16612" y="2877"/>
                      <a:pt x="16679" y="2811"/>
                      <a:pt x="16679" y="2677"/>
                    </a:cubicBezTo>
                    <a:lnTo>
                      <a:pt x="16679" y="2043"/>
                    </a:lnTo>
                    <a:cubicBezTo>
                      <a:pt x="16679" y="1943"/>
                      <a:pt x="16612" y="1843"/>
                      <a:pt x="16479" y="1843"/>
                    </a:cubicBezTo>
                    <a:close/>
                    <a:moveTo>
                      <a:pt x="16445" y="3711"/>
                    </a:moveTo>
                    <a:cubicBezTo>
                      <a:pt x="16345" y="3711"/>
                      <a:pt x="16279" y="3778"/>
                      <a:pt x="16245" y="3811"/>
                    </a:cubicBezTo>
                    <a:cubicBezTo>
                      <a:pt x="16179" y="3845"/>
                      <a:pt x="16179" y="3845"/>
                      <a:pt x="16179" y="3878"/>
                    </a:cubicBezTo>
                    <a:cubicBezTo>
                      <a:pt x="16179" y="4112"/>
                      <a:pt x="16145" y="4312"/>
                      <a:pt x="16112" y="4512"/>
                    </a:cubicBezTo>
                    <a:cubicBezTo>
                      <a:pt x="16112" y="4645"/>
                      <a:pt x="16145" y="4712"/>
                      <a:pt x="16279" y="4779"/>
                    </a:cubicBezTo>
                    <a:cubicBezTo>
                      <a:pt x="16379" y="4779"/>
                      <a:pt x="16479" y="4712"/>
                      <a:pt x="16512" y="4612"/>
                    </a:cubicBezTo>
                    <a:cubicBezTo>
                      <a:pt x="16546" y="4378"/>
                      <a:pt x="16546" y="4178"/>
                      <a:pt x="16612" y="3978"/>
                    </a:cubicBezTo>
                    <a:cubicBezTo>
                      <a:pt x="16646" y="3845"/>
                      <a:pt x="16579" y="3711"/>
                      <a:pt x="16445" y="3711"/>
                    </a:cubicBezTo>
                    <a:close/>
                    <a:moveTo>
                      <a:pt x="16000" y="5533"/>
                    </a:moveTo>
                    <a:cubicBezTo>
                      <a:pt x="15920" y="5533"/>
                      <a:pt x="15845" y="5571"/>
                      <a:pt x="15845" y="5646"/>
                    </a:cubicBezTo>
                    <a:cubicBezTo>
                      <a:pt x="15812" y="5646"/>
                      <a:pt x="15812" y="5679"/>
                      <a:pt x="15812" y="5679"/>
                    </a:cubicBezTo>
                    <a:cubicBezTo>
                      <a:pt x="15745" y="5879"/>
                      <a:pt x="15678" y="6046"/>
                      <a:pt x="15612" y="6280"/>
                    </a:cubicBezTo>
                    <a:cubicBezTo>
                      <a:pt x="15578" y="6346"/>
                      <a:pt x="15612" y="6480"/>
                      <a:pt x="15745" y="6513"/>
                    </a:cubicBezTo>
                    <a:cubicBezTo>
                      <a:pt x="15761" y="6521"/>
                      <a:pt x="15780" y="6525"/>
                      <a:pt x="15801" y="6525"/>
                    </a:cubicBezTo>
                    <a:cubicBezTo>
                      <a:pt x="15869" y="6525"/>
                      <a:pt x="15953" y="6482"/>
                      <a:pt x="15978" y="6380"/>
                    </a:cubicBezTo>
                    <a:cubicBezTo>
                      <a:pt x="16079" y="6213"/>
                      <a:pt x="16112" y="6013"/>
                      <a:pt x="16179" y="5813"/>
                    </a:cubicBezTo>
                    <a:cubicBezTo>
                      <a:pt x="16245" y="5713"/>
                      <a:pt x="16179" y="5613"/>
                      <a:pt x="16079" y="5546"/>
                    </a:cubicBezTo>
                    <a:cubicBezTo>
                      <a:pt x="16054" y="5538"/>
                      <a:pt x="16026" y="5533"/>
                      <a:pt x="16000" y="5533"/>
                    </a:cubicBezTo>
                    <a:close/>
                    <a:moveTo>
                      <a:pt x="15278" y="7301"/>
                    </a:moveTo>
                    <a:cubicBezTo>
                      <a:pt x="15206" y="7301"/>
                      <a:pt x="15109" y="7332"/>
                      <a:pt x="15011" y="7381"/>
                    </a:cubicBezTo>
                    <a:cubicBezTo>
                      <a:pt x="14944" y="7547"/>
                      <a:pt x="14844" y="7781"/>
                      <a:pt x="14744" y="7948"/>
                    </a:cubicBezTo>
                    <a:cubicBezTo>
                      <a:pt x="14678" y="8048"/>
                      <a:pt x="14744" y="8181"/>
                      <a:pt x="14811" y="8214"/>
                    </a:cubicBezTo>
                    <a:cubicBezTo>
                      <a:pt x="14850" y="8234"/>
                      <a:pt x="14889" y="8242"/>
                      <a:pt x="14926" y="8242"/>
                    </a:cubicBezTo>
                    <a:cubicBezTo>
                      <a:pt x="15014" y="8242"/>
                      <a:pt x="15088" y="8195"/>
                      <a:pt x="15111" y="8148"/>
                    </a:cubicBezTo>
                    <a:cubicBezTo>
                      <a:pt x="15245" y="7981"/>
                      <a:pt x="15345" y="7747"/>
                      <a:pt x="15445" y="7581"/>
                    </a:cubicBezTo>
                    <a:cubicBezTo>
                      <a:pt x="15478" y="7481"/>
                      <a:pt x="15445" y="7347"/>
                      <a:pt x="15345" y="7314"/>
                    </a:cubicBezTo>
                    <a:cubicBezTo>
                      <a:pt x="15327" y="7305"/>
                      <a:pt x="15304" y="7301"/>
                      <a:pt x="15278" y="7301"/>
                    </a:cubicBezTo>
                    <a:close/>
                    <a:moveTo>
                      <a:pt x="14279" y="8845"/>
                    </a:moveTo>
                    <a:cubicBezTo>
                      <a:pt x="14218" y="8845"/>
                      <a:pt x="14152" y="8874"/>
                      <a:pt x="14110" y="8915"/>
                    </a:cubicBezTo>
                    <a:cubicBezTo>
                      <a:pt x="13977" y="9115"/>
                      <a:pt x="13844" y="9215"/>
                      <a:pt x="13744" y="9382"/>
                    </a:cubicBezTo>
                    <a:cubicBezTo>
                      <a:pt x="13643" y="9515"/>
                      <a:pt x="13643" y="9649"/>
                      <a:pt x="13744" y="9682"/>
                    </a:cubicBezTo>
                    <a:cubicBezTo>
                      <a:pt x="13777" y="9716"/>
                      <a:pt x="13827" y="9732"/>
                      <a:pt x="13877" y="9732"/>
                    </a:cubicBezTo>
                    <a:cubicBezTo>
                      <a:pt x="13927" y="9732"/>
                      <a:pt x="13977" y="9716"/>
                      <a:pt x="14010" y="9682"/>
                    </a:cubicBezTo>
                    <a:cubicBezTo>
                      <a:pt x="14177" y="9515"/>
                      <a:pt x="14311" y="9349"/>
                      <a:pt x="14444" y="9182"/>
                    </a:cubicBezTo>
                    <a:cubicBezTo>
                      <a:pt x="14511" y="9082"/>
                      <a:pt x="14477" y="8982"/>
                      <a:pt x="14377" y="8882"/>
                    </a:cubicBezTo>
                    <a:cubicBezTo>
                      <a:pt x="14352" y="8856"/>
                      <a:pt x="14317" y="8845"/>
                      <a:pt x="14279" y="8845"/>
                    </a:cubicBezTo>
                    <a:close/>
                    <a:moveTo>
                      <a:pt x="13006" y="10208"/>
                    </a:moveTo>
                    <a:cubicBezTo>
                      <a:pt x="12951" y="10208"/>
                      <a:pt x="12893" y="10233"/>
                      <a:pt x="12843" y="10283"/>
                    </a:cubicBezTo>
                    <a:cubicBezTo>
                      <a:pt x="12743" y="10449"/>
                      <a:pt x="12576" y="10549"/>
                      <a:pt x="12409" y="10683"/>
                    </a:cubicBezTo>
                    <a:cubicBezTo>
                      <a:pt x="12365" y="10683"/>
                      <a:pt x="12350" y="10698"/>
                      <a:pt x="12345" y="10698"/>
                    </a:cubicBezTo>
                    <a:cubicBezTo>
                      <a:pt x="12343" y="10698"/>
                      <a:pt x="12343" y="10694"/>
                      <a:pt x="12343" y="10683"/>
                    </a:cubicBezTo>
                    <a:cubicBezTo>
                      <a:pt x="12309" y="10783"/>
                      <a:pt x="12309" y="10850"/>
                      <a:pt x="12343" y="10916"/>
                    </a:cubicBezTo>
                    <a:cubicBezTo>
                      <a:pt x="12407" y="10981"/>
                      <a:pt x="12486" y="11018"/>
                      <a:pt x="12551" y="11018"/>
                    </a:cubicBezTo>
                    <a:cubicBezTo>
                      <a:pt x="12587" y="11018"/>
                      <a:pt x="12619" y="11007"/>
                      <a:pt x="12643" y="10983"/>
                    </a:cubicBezTo>
                    <a:cubicBezTo>
                      <a:pt x="12810" y="10850"/>
                      <a:pt x="12976" y="10683"/>
                      <a:pt x="13143" y="10549"/>
                    </a:cubicBezTo>
                    <a:cubicBezTo>
                      <a:pt x="13243" y="10483"/>
                      <a:pt x="13243" y="10349"/>
                      <a:pt x="13143" y="10283"/>
                    </a:cubicBezTo>
                    <a:cubicBezTo>
                      <a:pt x="13110" y="10233"/>
                      <a:pt x="13060" y="10208"/>
                      <a:pt x="13006" y="10208"/>
                    </a:cubicBezTo>
                    <a:close/>
                    <a:moveTo>
                      <a:pt x="235" y="11422"/>
                    </a:moveTo>
                    <a:cubicBezTo>
                      <a:pt x="161" y="11422"/>
                      <a:pt x="90" y="11460"/>
                      <a:pt x="67" y="11483"/>
                    </a:cubicBezTo>
                    <a:cubicBezTo>
                      <a:pt x="0" y="11550"/>
                      <a:pt x="67" y="11717"/>
                      <a:pt x="134" y="11750"/>
                    </a:cubicBezTo>
                    <a:cubicBezTo>
                      <a:pt x="301" y="11884"/>
                      <a:pt x="501" y="12017"/>
                      <a:pt x="668" y="12117"/>
                    </a:cubicBezTo>
                    <a:cubicBezTo>
                      <a:pt x="701" y="12126"/>
                      <a:pt x="734" y="12130"/>
                      <a:pt x="766" y="12130"/>
                    </a:cubicBezTo>
                    <a:cubicBezTo>
                      <a:pt x="861" y="12130"/>
                      <a:pt x="943" y="12092"/>
                      <a:pt x="968" y="12017"/>
                    </a:cubicBezTo>
                    <a:cubicBezTo>
                      <a:pt x="1001" y="11884"/>
                      <a:pt x="968" y="11784"/>
                      <a:pt x="901" y="11717"/>
                    </a:cubicBezTo>
                    <a:cubicBezTo>
                      <a:pt x="668" y="11650"/>
                      <a:pt x="501" y="11550"/>
                      <a:pt x="334" y="11450"/>
                    </a:cubicBezTo>
                    <a:cubicBezTo>
                      <a:pt x="303" y="11429"/>
                      <a:pt x="269" y="11422"/>
                      <a:pt x="235" y="11422"/>
                    </a:cubicBezTo>
                    <a:close/>
                    <a:moveTo>
                      <a:pt x="11516" y="11406"/>
                    </a:moveTo>
                    <a:cubicBezTo>
                      <a:pt x="11475" y="11406"/>
                      <a:pt x="11436" y="11422"/>
                      <a:pt x="11409" y="11450"/>
                    </a:cubicBezTo>
                    <a:cubicBezTo>
                      <a:pt x="11242" y="11517"/>
                      <a:pt x="11008" y="11650"/>
                      <a:pt x="10841" y="11717"/>
                    </a:cubicBezTo>
                    <a:cubicBezTo>
                      <a:pt x="10808" y="11717"/>
                      <a:pt x="10808" y="11750"/>
                      <a:pt x="10775" y="11850"/>
                    </a:cubicBezTo>
                    <a:cubicBezTo>
                      <a:pt x="10741" y="11884"/>
                      <a:pt x="10741" y="11984"/>
                      <a:pt x="10775" y="12051"/>
                    </a:cubicBezTo>
                    <a:cubicBezTo>
                      <a:pt x="10825" y="12126"/>
                      <a:pt x="10912" y="12163"/>
                      <a:pt x="10995" y="12163"/>
                    </a:cubicBezTo>
                    <a:cubicBezTo>
                      <a:pt x="11023" y="12163"/>
                      <a:pt x="11050" y="12159"/>
                      <a:pt x="11075" y="12151"/>
                    </a:cubicBezTo>
                    <a:cubicBezTo>
                      <a:pt x="11242" y="12017"/>
                      <a:pt x="11442" y="11950"/>
                      <a:pt x="11609" y="11817"/>
                    </a:cubicBezTo>
                    <a:cubicBezTo>
                      <a:pt x="11742" y="11717"/>
                      <a:pt x="11742" y="11617"/>
                      <a:pt x="11675" y="11517"/>
                    </a:cubicBezTo>
                    <a:cubicBezTo>
                      <a:pt x="11636" y="11439"/>
                      <a:pt x="11574" y="11406"/>
                      <a:pt x="11516" y="11406"/>
                    </a:cubicBezTo>
                    <a:close/>
                    <a:moveTo>
                      <a:pt x="9859" y="12205"/>
                    </a:moveTo>
                    <a:cubicBezTo>
                      <a:pt x="9833" y="12205"/>
                      <a:pt x="9806" y="12209"/>
                      <a:pt x="9774" y="12217"/>
                    </a:cubicBezTo>
                    <a:cubicBezTo>
                      <a:pt x="9574" y="12317"/>
                      <a:pt x="9407" y="12351"/>
                      <a:pt x="9174" y="12451"/>
                    </a:cubicBezTo>
                    <a:cubicBezTo>
                      <a:pt x="9140" y="12484"/>
                      <a:pt x="9107" y="12484"/>
                      <a:pt x="9107" y="12551"/>
                    </a:cubicBezTo>
                    <a:lnTo>
                      <a:pt x="9107" y="12718"/>
                    </a:lnTo>
                    <a:cubicBezTo>
                      <a:pt x="9134" y="12800"/>
                      <a:pt x="9207" y="12860"/>
                      <a:pt x="9288" y="12860"/>
                    </a:cubicBezTo>
                    <a:cubicBezTo>
                      <a:pt x="9305" y="12860"/>
                      <a:pt x="9323" y="12857"/>
                      <a:pt x="9340" y="12851"/>
                    </a:cubicBezTo>
                    <a:cubicBezTo>
                      <a:pt x="9507" y="12818"/>
                      <a:pt x="9707" y="12718"/>
                      <a:pt x="9941" y="12651"/>
                    </a:cubicBezTo>
                    <a:cubicBezTo>
                      <a:pt x="10074" y="12551"/>
                      <a:pt x="10108" y="12484"/>
                      <a:pt x="10074" y="12351"/>
                    </a:cubicBezTo>
                    <a:cubicBezTo>
                      <a:pt x="9998" y="12249"/>
                      <a:pt x="9941" y="12205"/>
                      <a:pt x="9859" y="12205"/>
                    </a:cubicBezTo>
                    <a:close/>
                    <a:moveTo>
                      <a:pt x="1897" y="12256"/>
                    </a:moveTo>
                    <a:cubicBezTo>
                      <a:pt x="1832" y="12256"/>
                      <a:pt x="1759" y="12304"/>
                      <a:pt x="1735" y="12351"/>
                    </a:cubicBezTo>
                    <a:lnTo>
                      <a:pt x="1735" y="12384"/>
                    </a:lnTo>
                    <a:cubicBezTo>
                      <a:pt x="1668" y="12484"/>
                      <a:pt x="1735" y="12618"/>
                      <a:pt x="1835" y="12651"/>
                    </a:cubicBezTo>
                    <a:cubicBezTo>
                      <a:pt x="2002" y="12718"/>
                      <a:pt x="2202" y="12784"/>
                      <a:pt x="2435" y="12851"/>
                    </a:cubicBezTo>
                    <a:cubicBezTo>
                      <a:pt x="2451" y="12859"/>
                      <a:pt x="2471" y="12863"/>
                      <a:pt x="2492" y="12863"/>
                    </a:cubicBezTo>
                    <a:cubicBezTo>
                      <a:pt x="2560" y="12863"/>
                      <a:pt x="2644" y="12820"/>
                      <a:pt x="2669" y="12718"/>
                    </a:cubicBezTo>
                    <a:cubicBezTo>
                      <a:pt x="2702" y="12651"/>
                      <a:pt x="2669" y="12518"/>
                      <a:pt x="2569" y="12484"/>
                    </a:cubicBezTo>
                    <a:cubicBezTo>
                      <a:pt x="2335" y="12384"/>
                      <a:pt x="2169" y="12351"/>
                      <a:pt x="1968" y="12284"/>
                    </a:cubicBezTo>
                    <a:cubicBezTo>
                      <a:pt x="1949" y="12264"/>
                      <a:pt x="1924" y="12256"/>
                      <a:pt x="1897" y="12256"/>
                    </a:cubicBezTo>
                    <a:close/>
                    <a:moveTo>
                      <a:pt x="8052" y="12763"/>
                    </a:moveTo>
                    <a:cubicBezTo>
                      <a:pt x="8028" y="12763"/>
                      <a:pt x="8002" y="12770"/>
                      <a:pt x="7973" y="12784"/>
                    </a:cubicBezTo>
                    <a:cubicBezTo>
                      <a:pt x="7806" y="12818"/>
                      <a:pt x="7606" y="12851"/>
                      <a:pt x="7406" y="12884"/>
                    </a:cubicBezTo>
                    <a:cubicBezTo>
                      <a:pt x="7339" y="12884"/>
                      <a:pt x="7272" y="12951"/>
                      <a:pt x="7239" y="13018"/>
                    </a:cubicBezTo>
                    <a:cubicBezTo>
                      <a:pt x="7172" y="13051"/>
                      <a:pt x="7172" y="13118"/>
                      <a:pt x="7172" y="13151"/>
                    </a:cubicBezTo>
                    <a:cubicBezTo>
                      <a:pt x="7239" y="13285"/>
                      <a:pt x="7306" y="13318"/>
                      <a:pt x="7439" y="13318"/>
                    </a:cubicBezTo>
                    <a:lnTo>
                      <a:pt x="8073" y="13185"/>
                    </a:lnTo>
                    <a:cubicBezTo>
                      <a:pt x="8173" y="13151"/>
                      <a:pt x="8273" y="13051"/>
                      <a:pt x="8240" y="12951"/>
                    </a:cubicBezTo>
                    <a:cubicBezTo>
                      <a:pt x="8188" y="12847"/>
                      <a:pt x="8135" y="12763"/>
                      <a:pt x="8052" y="12763"/>
                    </a:cubicBezTo>
                    <a:close/>
                    <a:moveTo>
                      <a:pt x="3655" y="12804"/>
                    </a:moveTo>
                    <a:cubicBezTo>
                      <a:pt x="3594" y="12804"/>
                      <a:pt x="3540" y="12828"/>
                      <a:pt x="3470" y="12851"/>
                    </a:cubicBezTo>
                    <a:cubicBezTo>
                      <a:pt x="3436" y="12884"/>
                      <a:pt x="3436" y="12884"/>
                      <a:pt x="3436" y="12918"/>
                    </a:cubicBezTo>
                    <a:cubicBezTo>
                      <a:pt x="3436" y="13051"/>
                      <a:pt x="3470" y="13151"/>
                      <a:pt x="3603" y="13185"/>
                    </a:cubicBezTo>
                    <a:lnTo>
                      <a:pt x="4203" y="13318"/>
                    </a:lnTo>
                    <a:cubicBezTo>
                      <a:pt x="4226" y="13324"/>
                      <a:pt x="4249" y="13327"/>
                      <a:pt x="4271" y="13327"/>
                    </a:cubicBezTo>
                    <a:cubicBezTo>
                      <a:pt x="4379" y="13327"/>
                      <a:pt x="4470" y="13262"/>
                      <a:pt x="4470" y="13151"/>
                    </a:cubicBezTo>
                    <a:cubicBezTo>
                      <a:pt x="4504" y="13018"/>
                      <a:pt x="4437" y="12884"/>
                      <a:pt x="4303" y="12884"/>
                    </a:cubicBezTo>
                    <a:cubicBezTo>
                      <a:pt x="4137" y="12884"/>
                      <a:pt x="3937" y="12851"/>
                      <a:pt x="3736" y="12818"/>
                    </a:cubicBezTo>
                    <a:cubicBezTo>
                      <a:pt x="3707" y="12808"/>
                      <a:pt x="3681" y="12804"/>
                      <a:pt x="3655" y="12804"/>
                    </a:cubicBezTo>
                    <a:close/>
                    <a:moveTo>
                      <a:pt x="5571" y="13018"/>
                    </a:moveTo>
                    <a:cubicBezTo>
                      <a:pt x="5471" y="13018"/>
                      <a:pt x="5438" y="13018"/>
                      <a:pt x="5404" y="13151"/>
                    </a:cubicBezTo>
                    <a:cubicBezTo>
                      <a:pt x="5338" y="13151"/>
                      <a:pt x="5338" y="13185"/>
                      <a:pt x="5338" y="13218"/>
                    </a:cubicBezTo>
                    <a:cubicBezTo>
                      <a:pt x="5338" y="13351"/>
                      <a:pt x="5438" y="13418"/>
                      <a:pt x="5571" y="13418"/>
                    </a:cubicBezTo>
                    <a:lnTo>
                      <a:pt x="6171" y="13418"/>
                    </a:lnTo>
                    <a:cubicBezTo>
                      <a:pt x="6305" y="13418"/>
                      <a:pt x="6405" y="13351"/>
                      <a:pt x="6405" y="13218"/>
                    </a:cubicBezTo>
                    <a:cubicBezTo>
                      <a:pt x="6405" y="13085"/>
                      <a:pt x="6305" y="13018"/>
                      <a:pt x="6171" y="130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44" name="Google Shape;1529;p66">
                <a:extLst>
                  <a:ext uri="{FF2B5EF4-FFF2-40B4-BE49-F238E27FC236}">
                    <a16:creationId xmlns:a16="http://schemas.microsoft.com/office/drawing/2014/main" id="{E00C5A2C-7220-1F24-11C4-F8FCC457895F}"/>
                  </a:ext>
                </a:extLst>
              </p:cNvPr>
              <p:cNvSpPr/>
              <p:nvPr/>
            </p:nvSpPr>
            <p:spPr>
              <a:xfrm>
                <a:off x="5313043" y="3364372"/>
                <a:ext cx="50821" cy="69951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71" extrusionOk="0">
                    <a:moveTo>
                      <a:pt x="501" y="1"/>
                    </a:moveTo>
                    <a:lnTo>
                      <a:pt x="0" y="4270"/>
                    </a:lnTo>
                    <a:lnTo>
                      <a:pt x="3102" y="3403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5" name="Google Shape;1530;p66">
              <a:extLst>
                <a:ext uri="{FF2B5EF4-FFF2-40B4-BE49-F238E27FC236}">
                  <a16:creationId xmlns:a16="http://schemas.microsoft.com/office/drawing/2014/main" id="{E27A8DC5-5E00-B435-BFEE-AC2D7DBB89DC}"/>
                </a:ext>
              </a:extLst>
            </p:cNvPr>
            <p:cNvGrpSpPr/>
            <p:nvPr/>
          </p:nvGrpSpPr>
          <p:grpSpPr>
            <a:xfrm>
              <a:off x="5757089" y="2530897"/>
              <a:ext cx="539297" cy="559736"/>
              <a:chOff x="4784746" y="2592977"/>
              <a:chExt cx="279197" cy="289778"/>
            </a:xfrm>
          </p:grpSpPr>
          <p:sp>
            <p:nvSpPr>
              <p:cNvPr id="1141" name="Google Shape;1531;p66">
                <a:extLst>
                  <a:ext uri="{FF2B5EF4-FFF2-40B4-BE49-F238E27FC236}">
                    <a16:creationId xmlns:a16="http://schemas.microsoft.com/office/drawing/2014/main" id="{391679C5-93DD-A706-C22F-A575C2A938E6}"/>
                  </a:ext>
                </a:extLst>
              </p:cNvPr>
              <p:cNvSpPr/>
              <p:nvPr/>
            </p:nvSpPr>
            <p:spPr>
              <a:xfrm>
                <a:off x="4843214" y="2609912"/>
                <a:ext cx="220728" cy="272844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16659" extrusionOk="0">
                    <a:moveTo>
                      <a:pt x="2135" y="0"/>
                    </a:moveTo>
                    <a:cubicBezTo>
                      <a:pt x="2001" y="0"/>
                      <a:pt x="1935" y="67"/>
                      <a:pt x="1935" y="200"/>
                    </a:cubicBezTo>
                    <a:cubicBezTo>
                      <a:pt x="1935" y="301"/>
                      <a:pt x="1968" y="334"/>
                      <a:pt x="2001" y="367"/>
                    </a:cubicBezTo>
                    <a:cubicBezTo>
                      <a:pt x="2035" y="434"/>
                      <a:pt x="2068" y="434"/>
                      <a:pt x="2135" y="434"/>
                    </a:cubicBezTo>
                    <a:lnTo>
                      <a:pt x="2769" y="434"/>
                    </a:lnTo>
                    <a:cubicBezTo>
                      <a:pt x="2869" y="434"/>
                      <a:pt x="2969" y="334"/>
                      <a:pt x="2969" y="200"/>
                    </a:cubicBezTo>
                    <a:cubicBezTo>
                      <a:pt x="2969" y="67"/>
                      <a:pt x="2869" y="0"/>
                      <a:pt x="2769" y="0"/>
                    </a:cubicBezTo>
                    <a:close/>
                    <a:moveTo>
                      <a:pt x="3995" y="61"/>
                    </a:moveTo>
                    <a:cubicBezTo>
                      <a:pt x="3903" y="61"/>
                      <a:pt x="3803" y="151"/>
                      <a:pt x="3803" y="267"/>
                    </a:cubicBezTo>
                    <a:cubicBezTo>
                      <a:pt x="3769" y="334"/>
                      <a:pt x="3803" y="434"/>
                      <a:pt x="3869" y="467"/>
                    </a:cubicBezTo>
                    <a:cubicBezTo>
                      <a:pt x="3903" y="501"/>
                      <a:pt x="3903" y="501"/>
                      <a:pt x="3970" y="501"/>
                    </a:cubicBezTo>
                    <a:cubicBezTo>
                      <a:pt x="4170" y="501"/>
                      <a:pt x="4370" y="534"/>
                      <a:pt x="4570" y="567"/>
                    </a:cubicBezTo>
                    <a:cubicBezTo>
                      <a:pt x="4703" y="567"/>
                      <a:pt x="4803" y="534"/>
                      <a:pt x="4837" y="401"/>
                    </a:cubicBezTo>
                    <a:cubicBezTo>
                      <a:pt x="4837" y="301"/>
                      <a:pt x="4803" y="200"/>
                      <a:pt x="4670" y="167"/>
                    </a:cubicBezTo>
                    <a:cubicBezTo>
                      <a:pt x="4470" y="134"/>
                      <a:pt x="4270" y="134"/>
                      <a:pt x="4036" y="67"/>
                    </a:cubicBezTo>
                    <a:cubicBezTo>
                      <a:pt x="4023" y="63"/>
                      <a:pt x="4009" y="61"/>
                      <a:pt x="3995" y="61"/>
                    </a:cubicBezTo>
                    <a:close/>
                    <a:moveTo>
                      <a:pt x="834" y="134"/>
                    </a:moveTo>
                    <a:lnTo>
                      <a:pt x="200" y="267"/>
                    </a:lnTo>
                    <a:cubicBezTo>
                      <a:pt x="100" y="301"/>
                      <a:pt x="0" y="367"/>
                      <a:pt x="33" y="501"/>
                    </a:cubicBezTo>
                    <a:cubicBezTo>
                      <a:pt x="100" y="534"/>
                      <a:pt x="100" y="601"/>
                      <a:pt x="167" y="634"/>
                    </a:cubicBezTo>
                    <a:cubicBezTo>
                      <a:pt x="200" y="667"/>
                      <a:pt x="300" y="667"/>
                      <a:pt x="334" y="667"/>
                    </a:cubicBezTo>
                    <a:cubicBezTo>
                      <a:pt x="500" y="634"/>
                      <a:pt x="701" y="567"/>
                      <a:pt x="934" y="534"/>
                    </a:cubicBezTo>
                    <a:cubicBezTo>
                      <a:pt x="1034" y="501"/>
                      <a:pt x="1067" y="434"/>
                      <a:pt x="1067" y="301"/>
                    </a:cubicBezTo>
                    <a:cubicBezTo>
                      <a:pt x="1034" y="167"/>
                      <a:pt x="967" y="134"/>
                      <a:pt x="834" y="134"/>
                    </a:cubicBezTo>
                    <a:close/>
                    <a:moveTo>
                      <a:pt x="5815" y="489"/>
                    </a:moveTo>
                    <a:cubicBezTo>
                      <a:pt x="5747" y="489"/>
                      <a:pt x="5663" y="532"/>
                      <a:pt x="5637" y="634"/>
                    </a:cubicBezTo>
                    <a:cubicBezTo>
                      <a:pt x="5604" y="701"/>
                      <a:pt x="5637" y="834"/>
                      <a:pt x="5704" y="834"/>
                    </a:cubicBezTo>
                    <a:cubicBezTo>
                      <a:pt x="5704" y="868"/>
                      <a:pt x="5771" y="868"/>
                      <a:pt x="5771" y="868"/>
                    </a:cubicBezTo>
                    <a:cubicBezTo>
                      <a:pt x="5971" y="968"/>
                      <a:pt x="6138" y="1001"/>
                      <a:pt x="6338" y="1101"/>
                    </a:cubicBezTo>
                    <a:cubicBezTo>
                      <a:pt x="6362" y="1109"/>
                      <a:pt x="6385" y="1113"/>
                      <a:pt x="6408" y="1113"/>
                    </a:cubicBezTo>
                    <a:cubicBezTo>
                      <a:pt x="6483" y="1113"/>
                      <a:pt x="6554" y="1070"/>
                      <a:pt x="6605" y="968"/>
                    </a:cubicBezTo>
                    <a:cubicBezTo>
                      <a:pt x="6638" y="868"/>
                      <a:pt x="6605" y="734"/>
                      <a:pt x="6471" y="701"/>
                    </a:cubicBezTo>
                    <a:cubicBezTo>
                      <a:pt x="6305" y="634"/>
                      <a:pt x="6104" y="567"/>
                      <a:pt x="5871" y="501"/>
                    </a:cubicBezTo>
                    <a:cubicBezTo>
                      <a:pt x="5855" y="493"/>
                      <a:pt x="5836" y="489"/>
                      <a:pt x="5815" y="489"/>
                    </a:cubicBezTo>
                    <a:close/>
                    <a:moveTo>
                      <a:pt x="7564" y="1240"/>
                    </a:moveTo>
                    <a:cubicBezTo>
                      <a:pt x="7483" y="1240"/>
                      <a:pt x="7419" y="1287"/>
                      <a:pt x="7372" y="1335"/>
                    </a:cubicBezTo>
                    <a:cubicBezTo>
                      <a:pt x="7305" y="1435"/>
                      <a:pt x="7339" y="1535"/>
                      <a:pt x="7472" y="1668"/>
                    </a:cubicBezTo>
                    <a:cubicBezTo>
                      <a:pt x="7639" y="1735"/>
                      <a:pt x="7839" y="1835"/>
                      <a:pt x="8006" y="1968"/>
                    </a:cubicBezTo>
                    <a:cubicBezTo>
                      <a:pt x="8039" y="1977"/>
                      <a:pt x="8072" y="1981"/>
                      <a:pt x="8104" y="1981"/>
                    </a:cubicBezTo>
                    <a:cubicBezTo>
                      <a:pt x="8200" y="1981"/>
                      <a:pt x="8281" y="1943"/>
                      <a:pt x="8306" y="1868"/>
                    </a:cubicBezTo>
                    <a:cubicBezTo>
                      <a:pt x="8339" y="1768"/>
                      <a:pt x="8306" y="1635"/>
                      <a:pt x="8206" y="1601"/>
                    </a:cubicBezTo>
                    <a:cubicBezTo>
                      <a:pt x="8039" y="1468"/>
                      <a:pt x="7839" y="1335"/>
                      <a:pt x="7672" y="1268"/>
                    </a:cubicBezTo>
                    <a:cubicBezTo>
                      <a:pt x="7633" y="1248"/>
                      <a:pt x="7597" y="1240"/>
                      <a:pt x="7564" y="1240"/>
                    </a:cubicBezTo>
                    <a:close/>
                    <a:moveTo>
                      <a:pt x="9473" y="2969"/>
                    </a:moveTo>
                    <a:cubicBezTo>
                      <a:pt x="9473" y="2986"/>
                      <a:pt x="9482" y="2994"/>
                      <a:pt x="9486" y="2994"/>
                    </a:cubicBezTo>
                    <a:cubicBezTo>
                      <a:pt x="9490" y="2994"/>
                      <a:pt x="9490" y="2986"/>
                      <a:pt x="9473" y="2969"/>
                    </a:cubicBezTo>
                    <a:close/>
                    <a:moveTo>
                      <a:pt x="9131" y="2208"/>
                    </a:moveTo>
                    <a:cubicBezTo>
                      <a:pt x="9073" y="2208"/>
                      <a:pt x="9012" y="2244"/>
                      <a:pt x="8973" y="2302"/>
                    </a:cubicBezTo>
                    <a:cubicBezTo>
                      <a:pt x="8873" y="2369"/>
                      <a:pt x="8940" y="2502"/>
                      <a:pt x="9006" y="2569"/>
                    </a:cubicBezTo>
                    <a:cubicBezTo>
                      <a:pt x="9173" y="2702"/>
                      <a:pt x="9307" y="2836"/>
                      <a:pt x="9473" y="2969"/>
                    </a:cubicBezTo>
                    <a:cubicBezTo>
                      <a:pt x="9540" y="3002"/>
                      <a:pt x="9599" y="3019"/>
                      <a:pt x="9644" y="3019"/>
                    </a:cubicBezTo>
                    <a:cubicBezTo>
                      <a:pt x="9690" y="3019"/>
                      <a:pt x="9724" y="3002"/>
                      <a:pt x="9740" y="2969"/>
                    </a:cubicBezTo>
                    <a:cubicBezTo>
                      <a:pt x="9840" y="2869"/>
                      <a:pt x="9840" y="2769"/>
                      <a:pt x="9740" y="2669"/>
                    </a:cubicBezTo>
                    <a:cubicBezTo>
                      <a:pt x="9574" y="2502"/>
                      <a:pt x="9407" y="2369"/>
                      <a:pt x="9240" y="2269"/>
                    </a:cubicBezTo>
                    <a:cubicBezTo>
                      <a:pt x="9212" y="2227"/>
                      <a:pt x="9172" y="2208"/>
                      <a:pt x="9131" y="2208"/>
                    </a:cubicBezTo>
                    <a:close/>
                    <a:moveTo>
                      <a:pt x="10491" y="3486"/>
                    </a:moveTo>
                    <a:cubicBezTo>
                      <a:pt x="10441" y="3486"/>
                      <a:pt x="10391" y="3503"/>
                      <a:pt x="10341" y="3536"/>
                    </a:cubicBezTo>
                    <a:cubicBezTo>
                      <a:pt x="10274" y="3636"/>
                      <a:pt x="10274" y="3770"/>
                      <a:pt x="10341" y="3836"/>
                    </a:cubicBezTo>
                    <a:cubicBezTo>
                      <a:pt x="10508" y="3970"/>
                      <a:pt x="10641" y="4137"/>
                      <a:pt x="10774" y="4303"/>
                    </a:cubicBezTo>
                    <a:lnTo>
                      <a:pt x="10774" y="4337"/>
                    </a:lnTo>
                    <a:cubicBezTo>
                      <a:pt x="10808" y="4353"/>
                      <a:pt x="10849" y="4362"/>
                      <a:pt x="10891" y="4362"/>
                    </a:cubicBezTo>
                    <a:cubicBezTo>
                      <a:pt x="10933" y="4362"/>
                      <a:pt x="10975" y="4353"/>
                      <a:pt x="11008" y="4337"/>
                    </a:cubicBezTo>
                    <a:cubicBezTo>
                      <a:pt x="11108" y="4270"/>
                      <a:pt x="11141" y="4137"/>
                      <a:pt x="11041" y="4037"/>
                    </a:cubicBezTo>
                    <a:cubicBezTo>
                      <a:pt x="10941" y="3870"/>
                      <a:pt x="10774" y="3703"/>
                      <a:pt x="10641" y="3536"/>
                    </a:cubicBezTo>
                    <a:cubicBezTo>
                      <a:pt x="10591" y="3503"/>
                      <a:pt x="10541" y="3486"/>
                      <a:pt x="10491" y="3486"/>
                    </a:cubicBezTo>
                    <a:close/>
                    <a:moveTo>
                      <a:pt x="11660" y="4984"/>
                    </a:moveTo>
                    <a:cubicBezTo>
                      <a:pt x="11619" y="4984"/>
                      <a:pt x="11578" y="4992"/>
                      <a:pt x="11542" y="5004"/>
                    </a:cubicBezTo>
                    <a:cubicBezTo>
                      <a:pt x="11442" y="5071"/>
                      <a:pt x="11442" y="5204"/>
                      <a:pt x="11475" y="5304"/>
                    </a:cubicBezTo>
                    <a:cubicBezTo>
                      <a:pt x="11542" y="5471"/>
                      <a:pt x="11675" y="5671"/>
                      <a:pt x="11775" y="5838"/>
                    </a:cubicBezTo>
                    <a:cubicBezTo>
                      <a:pt x="11808" y="5871"/>
                      <a:pt x="11808" y="5871"/>
                      <a:pt x="11875" y="5905"/>
                    </a:cubicBezTo>
                    <a:cubicBezTo>
                      <a:pt x="11909" y="5938"/>
                      <a:pt x="11942" y="5955"/>
                      <a:pt x="11979" y="5955"/>
                    </a:cubicBezTo>
                    <a:cubicBezTo>
                      <a:pt x="12017" y="5955"/>
                      <a:pt x="12059" y="5938"/>
                      <a:pt x="12109" y="5905"/>
                    </a:cubicBezTo>
                    <a:cubicBezTo>
                      <a:pt x="12175" y="5838"/>
                      <a:pt x="12209" y="5704"/>
                      <a:pt x="12175" y="5638"/>
                    </a:cubicBezTo>
                    <a:cubicBezTo>
                      <a:pt x="12042" y="5471"/>
                      <a:pt x="11975" y="5271"/>
                      <a:pt x="11842" y="5071"/>
                    </a:cubicBezTo>
                    <a:cubicBezTo>
                      <a:pt x="11800" y="5007"/>
                      <a:pt x="11730" y="4984"/>
                      <a:pt x="11660" y="4984"/>
                    </a:cubicBezTo>
                    <a:close/>
                    <a:moveTo>
                      <a:pt x="12513" y="6626"/>
                    </a:moveTo>
                    <a:cubicBezTo>
                      <a:pt x="12490" y="6626"/>
                      <a:pt x="12466" y="6631"/>
                      <a:pt x="12442" y="6638"/>
                    </a:cubicBezTo>
                    <a:cubicBezTo>
                      <a:pt x="12309" y="6705"/>
                      <a:pt x="12275" y="6805"/>
                      <a:pt x="12309" y="6939"/>
                    </a:cubicBezTo>
                    <a:cubicBezTo>
                      <a:pt x="12376" y="7139"/>
                      <a:pt x="12442" y="7306"/>
                      <a:pt x="12509" y="7506"/>
                    </a:cubicBezTo>
                    <a:cubicBezTo>
                      <a:pt x="12509" y="7539"/>
                      <a:pt x="12542" y="7572"/>
                      <a:pt x="12642" y="7606"/>
                    </a:cubicBezTo>
                    <a:lnTo>
                      <a:pt x="12809" y="7606"/>
                    </a:lnTo>
                    <a:cubicBezTo>
                      <a:pt x="12876" y="7539"/>
                      <a:pt x="12976" y="7472"/>
                      <a:pt x="12943" y="7339"/>
                    </a:cubicBezTo>
                    <a:cubicBezTo>
                      <a:pt x="12876" y="7172"/>
                      <a:pt x="12809" y="6972"/>
                      <a:pt x="12709" y="6772"/>
                    </a:cubicBezTo>
                    <a:cubicBezTo>
                      <a:pt x="12658" y="6670"/>
                      <a:pt x="12588" y="6626"/>
                      <a:pt x="12513" y="6626"/>
                    </a:cubicBezTo>
                    <a:close/>
                    <a:moveTo>
                      <a:pt x="13039" y="8465"/>
                    </a:moveTo>
                    <a:cubicBezTo>
                      <a:pt x="13020" y="8465"/>
                      <a:pt x="12999" y="8467"/>
                      <a:pt x="12976" y="8473"/>
                    </a:cubicBezTo>
                    <a:cubicBezTo>
                      <a:pt x="12843" y="8506"/>
                      <a:pt x="12776" y="8606"/>
                      <a:pt x="12809" y="8707"/>
                    </a:cubicBezTo>
                    <a:cubicBezTo>
                      <a:pt x="12843" y="8873"/>
                      <a:pt x="12876" y="9107"/>
                      <a:pt x="12943" y="9307"/>
                    </a:cubicBezTo>
                    <a:cubicBezTo>
                      <a:pt x="12976" y="9340"/>
                      <a:pt x="12976" y="9440"/>
                      <a:pt x="13043" y="9474"/>
                    </a:cubicBezTo>
                    <a:cubicBezTo>
                      <a:pt x="13109" y="9507"/>
                      <a:pt x="13143" y="9507"/>
                      <a:pt x="13176" y="9507"/>
                    </a:cubicBezTo>
                    <a:cubicBezTo>
                      <a:pt x="13310" y="9474"/>
                      <a:pt x="13343" y="9374"/>
                      <a:pt x="13343" y="9274"/>
                    </a:cubicBezTo>
                    <a:lnTo>
                      <a:pt x="13209" y="8640"/>
                    </a:lnTo>
                    <a:cubicBezTo>
                      <a:pt x="13182" y="8529"/>
                      <a:pt x="13131" y="8465"/>
                      <a:pt x="13039" y="8465"/>
                    </a:cubicBezTo>
                    <a:close/>
                    <a:moveTo>
                      <a:pt x="13276" y="10308"/>
                    </a:moveTo>
                    <a:cubicBezTo>
                      <a:pt x="13143" y="10308"/>
                      <a:pt x="13043" y="10374"/>
                      <a:pt x="13043" y="10508"/>
                    </a:cubicBezTo>
                    <a:lnTo>
                      <a:pt x="13043" y="11142"/>
                    </a:lnTo>
                    <a:cubicBezTo>
                      <a:pt x="13043" y="11208"/>
                      <a:pt x="13109" y="11275"/>
                      <a:pt x="13176" y="11308"/>
                    </a:cubicBezTo>
                    <a:cubicBezTo>
                      <a:pt x="13176" y="11342"/>
                      <a:pt x="13209" y="11342"/>
                      <a:pt x="13276" y="11342"/>
                    </a:cubicBezTo>
                    <a:cubicBezTo>
                      <a:pt x="13376" y="11342"/>
                      <a:pt x="13476" y="11275"/>
                      <a:pt x="13476" y="11142"/>
                    </a:cubicBezTo>
                    <a:lnTo>
                      <a:pt x="13476" y="10508"/>
                    </a:lnTo>
                    <a:cubicBezTo>
                      <a:pt x="13476" y="10374"/>
                      <a:pt x="13376" y="10308"/>
                      <a:pt x="13276" y="10308"/>
                    </a:cubicBezTo>
                    <a:close/>
                    <a:moveTo>
                      <a:pt x="13111" y="12201"/>
                    </a:moveTo>
                    <a:cubicBezTo>
                      <a:pt x="13011" y="12201"/>
                      <a:pt x="12943" y="12265"/>
                      <a:pt x="12943" y="12376"/>
                    </a:cubicBezTo>
                    <a:cubicBezTo>
                      <a:pt x="12943" y="12543"/>
                      <a:pt x="12876" y="12776"/>
                      <a:pt x="12843" y="12976"/>
                    </a:cubicBezTo>
                    <a:cubicBezTo>
                      <a:pt x="12843" y="13043"/>
                      <a:pt x="12876" y="13143"/>
                      <a:pt x="12876" y="13210"/>
                    </a:cubicBezTo>
                    <a:cubicBezTo>
                      <a:pt x="12909" y="13277"/>
                      <a:pt x="12909" y="13277"/>
                      <a:pt x="12976" y="13277"/>
                    </a:cubicBezTo>
                    <a:cubicBezTo>
                      <a:pt x="13109" y="13277"/>
                      <a:pt x="13176" y="13210"/>
                      <a:pt x="13209" y="13076"/>
                    </a:cubicBezTo>
                    <a:lnTo>
                      <a:pt x="13343" y="12476"/>
                    </a:lnTo>
                    <a:cubicBezTo>
                      <a:pt x="13376" y="12343"/>
                      <a:pt x="13310" y="12209"/>
                      <a:pt x="13176" y="12209"/>
                    </a:cubicBezTo>
                    <a:cubicBezTo>
                      <a:pt x="13153" y="12203"/>
                      <a:pt x="13131" y="12201"/>
                      <a:pt x="13111" y="12201"/>
                    </a:cubicBezTo>
                    <a:close/>
                    <a:moveTo>
                      <a:pt x="12739" y="13998"/>
                    </a:moveTo>
                    <a:cubicBezTo>
                      <a:pt x="12664" y="13998"/>
                      <a:pt x="12593" y="14042"/>
                      <a:pt x="12542" y="14144"/>
                    </a:cubicBezTo>
                    <a:cubicBezTo>
                      <a:pt x="12476" y="14344"/>
                      <a:pt x="12442" y="14511"/>
                      <a:pt x="12342" y="14711"/>
                    </a:cubicBezTo>
                    <a:cubicBezTo>
                      <a:pt x="12309" y="14811"/>
                      <a:pt x="12342" y="14944"/>
                      <a:pt x="12442" y="14978"/>
                    </a:cubicBezTo>
                    <a:lnTo>
                      <a:pt x="12476" y="14978"/>
                    </a:lnTo>
                    <a:cubicBezTo>
                      <a:pt x="12491" y="14986"/>
                      <a:pt x="12511" y="14990"/>
                      <a:pt x="12532" y="14990"/>
                    </a:cubicBezTo>
                    <a:cubicBezTo>
                      <a:pt x="12600" y="14990"/>
                      <a:pt x="12684" y="14946"/>
                      <a:pt x="12709" y="14844"/>
                    </a:cubicBezTo>
                    <a:cubicBezTo>
                      <a:pt x="12809" y="14678"/>
                      <a:pt x="12843" y="14477"/>
                      <a:pt x="12943" y="14277"/>
                    </a:cubicBezTo>
                    <a:cubicBezTo>
                      <a:pt x="12976" y="14177"/>
                      <a:pt x="12943" y="14044"/>
                      <a:pt x="12809" y="14010"/>
                    </a:cubicBezTo>
                    <a:cubicBezTo>
                      <a:pt x="12786" y="14002"/>
                      <a:pt x="12762" y="13998"/>
                      <a:pt x="12739" y="13998"/>
                    </a:cubicBezTo>
                    <a:close/>
                    <a:moveTo>
                      <a:pt x="11996" y="15699"/>
                    </a:moveTo>
                    <a:cubicBezTo>
                      <a:pt x="11915" y="15699"/>
                      <a:pt x="11834" y="15737"/>
                      <a:pt x="11808" y="15812"/>
                    </a:cubicBezTo>
                    <a:cubicBezTo>
                      <a:pt x="11708" y="16012"/>
                      <a:pt x="11642" y="16179"/>
                      <a:pt x="11508" y="16345"/>
                    </a:cubicBezTo>
                    <a:cubicBezTo>
                      <a:pt x="11475" y="16479"/>
                      <a:pt x="11475" y="16612"/>
                      <a:pt x="11542" y="16646"/>
                    </a:cubicBezTo>
                    <a:cubicBezTo>
                      <a:pt x="11567" y="16654"/>
                      <a:pt x="11596" y="16658"/>
                      <a:pt x="11626" y="16658"/>
                    </a:cubicBezTo>
                    <a:cubicBezTo>
                      <a:pt x="11717" y="16658"/>
                      <a:pt x="11817" y="16621"/>
                      <a:pt x="11842" y="16546"/>
                    </a:cubicBezTo>
                    <a:cubicBezTo>
                      <a:pt x="11975" y="16379"/>
                      <a:pt x="12075" y="16179"/>
                      <a:pt x="12175" y="16012"/>
                    </a:cubicBezTo>
                    <a:cubicBezTo>
                      <a:pt x="12209" y="15878"/>
                      <a:pt x="12175" y="15778"/>
                      <a:pt x="12075" y="15712"/>
                    </a:cubicBezTo>
                    <a:cubicBezTo>
                      <a:pt x="12050" y="15703"/>
                      <a:pt x="12023" y="15699"/>
                      <a:pt x="11996" y="156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42" name="Google Shape;1532;p66">
                <a:extLst>
                  <a:ext uri="{FF2B5EF4-FFF2-40B4-BE49-F238E27FC236}">
                    <a16:creationId xmlns:a16="http://schemas.microsoft.com/office/drawing/2014/main" id="{9F4FFC9F-69D8-BE26-4138-ACC55D4236EB}"/>
                  </a:ext>
                </a:extLst>
              </p:cNvPr>
              <p:cNvSpPr/>
              <p:nvPr/>
            </p:nvSpPr>
            <p:spPr>
              <a:xfrm>
                <a:off x="4784746" y="2592977"/>
                <a:ext cx="69951" cy="50281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070" extrusionOk="0">
                    <a:moveTo>
                      <a:pt x="3403" y="0"/>
                    </a:moveTo>
                    <a:lnTo>
                      <a:pt x="1" y="2569"/>
                    </a:lnTo>
                    <a:lnTo>
                      <a:pt x="4271" y="3069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6" name="Google Shape;1533;p66">
              <a:extLst>
                <a:ext uri="{FF2B5EF4-FFF2-40B4-BE49-F238E27FC236}">
                  <a16:creationId xmlns:a16="http://schemas.microsoft.com/office/drawing/2014/main" id="{E3637C07-7964-4B96-C3C7-A56276051731}"/>
                </a:ext>
              </a:extLst>
            </p:cNvPr>
            <p:cNvGrpSpPr/>
            <p:nvPr/>
          </p:nvGrpSpPr>
          <p:grpSpPr>
            <a:xfrm>
              <a:off x="2644385" y="3855465"/>
              <a:ext cx="629327" cy="604510"/>
              <a:chOff x="3084080" y="3581804"/>
              <a:chExt cx="290106" cy="278640"/>
            </a:xfrm>
          </p:grpSpPr>
          <p:sp>
            <p:nvSpPr>
              <p:cNvPr id="1139" name="Google Shape;1534;p66">
                <a:extLst>
                  <a:ext uri="{FF2B5EF4-FFF2-40B4-BE49-F238E27FC236}">
                    <a16:creationId xmlns:a16="http://schemas.microsoft.com/office/drawing/2014/main" id="{F0E27DD8-9A07-B7BA-C4B0-1490D57732A0}"/>
                  </a:ext>
                </a:extLst>
              </p:cNvPr>
              <p:cNvSpPr/>
              <p:nvPr/>
            </p:nvSpPr>
            <p:spPr>
              <a:xfrm>
                <a:off x="3101015" y="3640273"/>
                <a:ext cx="273171" cy="220172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13443" extrusionOk="0">
                    <a:moveTo>
                      <a:pt x="500" y="0"/>
                    </a:moveTo>
                    <a:cubicBezTo>
                      <a:pt x="367" y="0"/>
                      <a:pt x="300" y="33"/>
                      <a:pt x="267" y="167"/>
                    </a:cubicBezTo>
                    <a:lnTo>
                      <a:pt x="134" y="801"/>
                    </a:lnTo>
                    <a:cubicBezTo>
                      <a:pt x="100" y="934"/>
                      <a:pt x="167" y="1034"/>
                      <a:pt x="300" y="1034"/>
                    </a:cubicBezTo>
                    <a:cubicBezTo>
                      <a:pt x="330" y="1049"/>
                      <a:pt x="359" y="1055"/>
                      <a:pt x="387" y="1055"/>
                    </a:cubicBezTo>
                    <a:cubicBezTo>
                      <a:pt x="486" y="1055"/>
                      <a:pt x="567" y="971"/>
                      <a:pt x="567" y="867"/>
                    </a:cubicBezTo>
                    <a:cubicBezTo>
                      <a:pt x="601" y="701"/>
                      <a:pt x="634" y="500"/>
                      <a:pt x="667" y="300"/>
                    </a:cubicBezTo>
                    <a:cubicBezTo>
                      <a:pt x="667" y="200"/>
                      <a:pt x="667" y="167"/>
                      <a:pt x="634" y="133"/>
                    </a:cubicBezTo>
                    <a:lnTo>
                      <a:pt x="500" y="0"/>
                    </a:lnTo>
                    <a:close/>
                    <a:moveTo>
                      <a:pt x="251" y="1892"/>
                    </a:moveTo>
                    <a:cubicBezTo>
                      <a:pt x="236" y="1892"/>
                      <a:pt x="219" y="1895"/>
                      <a:pt x="200" y="1901"/>
                    </a:cubicBezTo>
                    <a:cubicBezTo>
                      <a:pt x="100" y="1901"/>
                      <a:pt x="0" y="1968"/>
                      <a:pt x="0" y="2102"/>
                    </a:cubicBezTo>
                    <a:lnTo>
                      <a:pt x="0" y="2735"/>
                    </a:lnTo>
                    <a:cubicBezTo>
                      <a:pt x="0" y="2835"/>
                      <a:pt x="100" y="2935"/>
                      <a:pt x="200" y="2935"/>
                    </a:cubicBezTo>
                    <a:cubicBezTo>
                      <a:pt x="334" y="2935"/>
                      <a:pt x="434" y="2835"/>
                      <a:pt x="434" y="2735"/>
                    </a:cubicBezTo>
                    <a:lnTo>
                      <a:pt x="434" y="2102"/>
                    </a:lnTo>
                    <a:cubicBezTo>
                      <a:pt x="434" y="2068"/>
                      <a:pt x="434" y="2001"/>
                      <a:pt x="367" y="1968"/>
                    </a:cubicBezTo>
                    <a:cubicBezTo>
                      <a:pt x="340" y="1941"/>
                      <a:pt x="313" y="1892"/>
                      <a:pt x="251" y="1892"/>
                    </a:cubicBezTo>
                    <a:close/>
                    <a:moveTo>
                      <a:pt x="267" y="3769"/>
                    </a:moveTo>
                    <a:cubicBezTo>
                      <a:pt x="167" y="3803"/>
                      <a:pt x="100" y="3903"/>
                      <a:pt x="100" y="4003"/>
                    </a:cubicBezTo>
                    <a:cubicBezTo>
                      <a:pt x="100" y="4236"/>
                      <a:pt x="134" y="4437"/>
                      <a:pt x="167" y="4637"/>
                    </a:cubicBezTo>
                    <a:cubicBezTo>
                      <a:pt x="195" y="4747"/>
                      <a:pt x="268" y="4812"/>
                      <a:pt x="368" y="4812"/>
                    </a:cubicBezTo>
                    <a:cubicBezTo>
                      <a:pt x="389" y="4812"/>
                      <a:pt x="411" y="4809"/>
                      <a:pt x="434" y="4803"/>
                    </a:cubicBezTo>
                    <a:cubicBezTo>
                      <a:pt x="567" y="4770"/>
                      <a:pt x="634" y="4670"/>
                      <a:pt x="601" y="4570"/>
                    </a:cubicBezTo>
                    <a:cubicBezTo>
                      <a:pt x="534" y="4336"/>
                      <a:pt x="534" y="4136"/>
                      <a:pt x="500" y="3936"/>
                    </a:cubicBezTo>
                    <a:cubicBezTo>
                      <a:pt x="500" y="3903"/>
                      <a:pt x="467" y="3903"/>
                      <a:pt x="467" y="3836"/>
                    </a:cubicBezTo>
                    <a:cubicBezTo>
                      <a:pt x="434" y="3803"/>
                      <a:pt x="334" y="3769"/>
                      <a:pt x="267" y="3769"/>
                    </a:cubicBezTo>
                    <a:close/>
                    <a:moveTo>
                      <a:pt x="727" y="5591"/>
                    </a:moveTo>
                    <a:cubicBezTo>
                      <a:pt x="705" y="5591"/>
                      <a:pt x="685" y="5595"/>
                      <a:pt x="667" y="5604"/>
                    </a:cubicBezTo>
                    <a:cubicBezTo>
                      <a:pt x="601" y="5637"/>
                      <a:pt x="500" y="5737"/>
                      <a:pt x="567" y="5838"/>
                    </a:cubicBezTo>
                    <a:cubicBezTo>
                      <a:pt x="601" y="6004"/>
                      <a:pt x="667" y="6238"/>
                      <a:pt x="767" y="6438"/>
                    </a:cubicBezTo>
                    <a:cubicBezTo>
                      <a:pt x="793" y="6540"/>
                      <a:pt x="857" y="6583"/>
                      <a:pt x="931" y="6583"/>
                    </a:cubicBezTo>
                    <a:cubicBezTo>
                      <a:pt x="954" y="6583"/>
                      <a:pt x="977" y="6579"/>
                      <a:pt x="1001" y="6571"/>
                    </a:cubicBezTo>
                    <a:cubicBezTo>
                      <a:pt x="1134" y="6505"/>
                      <a:pt x="1168" y="6438"/>
                      <a:pt x="1134" y="6305"/>
                    </a:cubicBezTo>
                    <a:cubicBezTo>
                      <a:pt x="1034" y="6104"/>
                      <a:pt x="967" y="5938"/>
                      <a:pt x="934" y="5737"/>
                    </a:cubicBezTo>
                    <a:cubicBezTo>
                      <a:pt x="901" y="5737"/>
                      <a:pt x="901" y="5671"/>
                      <a:pt x="901" y="5671"/>
                    </a:cubicBezTo>
                    <a:cubicBezTo>
                      <a:pt x="852" y="5622"/>
                      <a:pt x="785" y="5591"/>
                      <a:pt x="727" y="5591"/>
                    </a:cubicBezTo>
                    <a:close/>
                    <a:moveTo>
                      <a:pt x="1421" y="7320"/>
                    </a:moveTo>
                    <a:cubicBezTo>
                      <a:pt x="1375" y="7320"/>
                      <a:pt x="1323" y="7328"/>
                      <a:pt x="1268" y="7339"/>
                    </a:cubicBezTo>
                    <a:cubicBezTo>
                      <a:pt x="1168" y="7439"/>
                      <a:pt x="1134" y="7572"/>
                      <a:pt x="1168" y="7639"/>
                    </a:cubicBezTo>
                    <a:cubicBezTo>
                      <a:pt x="1301" y="7806"/>
                      <a:pt x="1401" y="8006"/>
                      <a:pt x="1501" y="8173"/>
                    </a:cubicBezTo>
                    <a:cubicBezTo>
                      <a:pt x="1568" y="8262"/>
                      <a:pt x="1649" y="8291"/>
                      <a:pt x="1716" y="8291"/>
                    </a:cubicBezTo>
                    <a:cubicBezTo>
                      <a:pt x="1749" y="8291"/>
                      <a:pt x="1779" y="8284"/>
                      <a:pt x="1801" y="8273"/>
                    </a:cubicBezTo>
                    <a:cubicBezTo>
                      <a:pt x="1935" y="8173"/>
                      <a:pt x="1935" y="8072"/>
                      <a:pt x="1901" y="7972"/>
                    </a:cubicBezTo>
                    <a:cubicBezTo>
                      <a:pt x="1801" y="7806"/>
                      <a:pt x="1668" y="7639"/>
                      <a:pt x="1601" y="7439"/>
                    </a:cubicBezTo>
                    <a:cubicBezTo>
                      <a:pt x="1579" y="7350"/>
                      <a:pt x="1512" y="7320"/>
                      <a:pt x="1421" y="7320"/>
                    </a:cubicBezTo>
                    <a:close/>
                    <a:moveTo>
                      <a:pt x="2412" y="8889"/>
                    </a:moveTo>
                    <a:cubicBezTo>
                      <a:pt x="2375" y="8889"/>
                      <a:pt x="2339" y="8903"/>
                      <a:pt x="2302" y="8940"/>
                    </a:cubicBezTo>
                    <a:cubicBezTo>
                      <a:pt x="2235" y="9006"/>
                      <a:pt x="2168" y="9140"/>
                      <a:pt x="2268" y="9240"/>
                    </a:cubicBezTo>
                    <a:cubicBezTo>
                      <a:pt x="2402" y="9407"/>
                      <a:pt x="2569" y="9574"/>
                      <a:pt x="2669" y="9740"/>
                    </a:cubicBezTo>
                    <a:cubicBezTo>
                      <a:pt x="2719" y="9774"/>
                      <a:pt x="2777" y="9790"/>
                      <a:pt x="2831" y="9790"/>
                    </a:cubicBezTo>
                    <a:cubicBezTo>
                      <a:pt x="2885" y="9790"/>
                      <a:pt x="2936" y="9774"/>
                      <a:pt x="2969" y="9740"/>
                    </a:cubicBezTo>
                    <a:cubicBezTo>
                      <a:pt x="3069" y="9674"/>
                      <a:pt x="3069" y="9574"/>
                      <a:pt x="3002" y="9473"/>
                    </a:cubicBezTo>
                    <a:cubicBezTo>
                      <a:pt x="2835" y="9307"/>
                      <a:pt x="2735" y="9140"/>
                      <a:pt x="2602" y="8973"/>
                    </a:cubicBezTo>
                    <a:cubicBezTo>
                      <a:pt x="2539" y="8931"/>
                      <a:pt x="2475" y="8889"/>
                      <a:pt x="2412" y="8889"/>
                    </a:cubicBezTo>
                    <a:close/>
                    <a:moveTo>
                      <a:pt x="3740" y="10291"/>
                    </a:moveTo>
                    <a:cubicBezTo>
                      <a:pt x="3686" y="10291"/>
                      <a:pt x="3636" y="10307"/>
                      <a:pt x="3603" y="10341"/>
                    </a:cubicBezTo>
                    <a:cubicBezTo>
                      <a:pt x="3503" y="10441"/>
                      <a:pt x="3503" y="10574"/>
                      <a:pt x="3603" y="10641"/>
                    </a:cubicBezTo>
                    <a:cubicBezTo>
                      <a:pt x="3769" y="10808"/>
                      <a:pt x="3936" y="10941"/>
                      <a:pt x="4103" y="11075"/>
                    </a:cubicBezTo>
                    <a:cubicBezTo>
                      <a:pt x="4127" y="11087"/>
                      <a:pt x="4161" y="11095"/>
                      <a:pt x="4198" y="11095"/>
                    </a:cubicBezTo>
                    <a:cubicBezTo>
                      <a:pt x="4263" y="11095"/>
                      <a:pt x="4340" y="11071"/>
                      <a:pt x="4403" y="11008"/>
                    </a:cubicBezTo>
                    <a:cubicBezTo>
                      <a:pt x="4437" y="10941"/>
                      <a:pt x="4437" y="10841"/>
                      <a:pt x="4403" y="10774"/>
                    </a:cubicBezTo>
                    <a:cubicBezTo>
                      <a:pt x="4359" y="10774"/>
                      <a:pt x="4344" y="10760"/>
                      <a:pt x="4339" y="10760"/>
                    </a:cubicBezTo>
                    <a:cubicBezTo>
                      <a:pt x="4337" y="10760"/>
                      <a:pt x="4337" y="10763"/>
                      <a:pt x="4337" y="10774"/>
                    </a:cubicBezTo>
                    <a:cubicBezTo>
                      <a:pt x="4170" y="10608"/>
                      <a:pt x="4070" y="10474"/>
                      <a:pt x="3903" y="10341"/>
                    </a:cubicBezTo>
                    <a:cubicBezTo>
                      <a:pt x="3853" y="10307"/>
                      <a:pt x="3794" y="10291"/>
                      <a:pt x="3740" y="10291"/>
                    </a:cubicBezTo>
                    <a:close/>
                    <a:moveTo>
                      <a:pt x="5225" y="11381"/>
                    </a:moveTo>
                    <a:cubicBezTo>
                      <a:pt x="5148" y="11381"/>
                      <a:pt x="5051" y="11428"/>
                      <a:pt x="5004" y="11475"/>
                    </a:cubicBezTo>
                    <a:cubicBezTo>
                      <a:pt x="4970" y="11542"/>
                      <a:pt x="5004" y="11708"/>
                      <a:pt x="5104" y="11775"/>
                    </a:cubicBezTo>
                    <a:cubicBezTo>
                      <a:pt x="5271" y="11875"/>
                      <a:pt x="5471" y="12009"/>
                      <a:pt x="5637" y="12109"/>
                    </a:cubicBezTo>
                    <a:cubicBezTo>
                      <a:pt x="5671" y="12117"/>
                      <a:pt x="5704" y="12121"/>
                      <a:pt x="5736" y="12121"/>
                    </a:cubicBezTo>
                    <a:cubicBezTo>
                      <a:pt x="5831" y="12121"/>
                      <a:pt x="5913" y="12084"/>
                      <a:pt x="5938" y="12009"/>
                    </a:cubicBezTo>
                    <a:cubicBezTo>
                      <a:pt x="5971" y="11942"/>
                      <a:pt x="5971" y="11842"/>
                      <a:pt x="5938" y="11808"/>
                    </a:cubicBezTo>
                    <a:cubicBezTo>
                      <a:pt x="5904" y="11775"/>
                      <a:pt x="5904" y="11775"/>
                      <a:pt x="5838" y="11675"/>
                    </a:cubicBezTo>
                    <a:cubicBezTo>
                      <a:pt x="5637" y="11608"/>
                      <a:pt x="5471" y="11508"/>
                      <a:pt x="5304" y="11408"/>
                    </a:cubicBezTo>
                    <a:cubicBezTo>
                      <a:pt x="5284" y="11389"/>
                      <a:pt x="5256" y="11381"/>
                      <a:pt x="5225" y="11381"/>
                    </a:cubicBezTo>
                    <a:close/>
                    <a:moveTo>
                      <a:pt x="16482" y="11474"/>
                    </a:moveTo>
                    <a:cubicBezTo>
                      <a:pt x="16440" y="11474"/>
                      <a:pt x="16392" y="11485"/>
                      <a:pt x="16345" y="11508"/>
                    </a:cubicBezTo>
                    <a:cubicBezTo>
                      <a:pt x="16178" y="11608"/>
                      <a:pt x="15978" y="11742"/>
                      <a:pt x="15811" y="11808"/>
                    </a:cubicBezTo>
                    <a:cubicBezTo>
                      <a:pt x="15745" y="11909"/>
                      <a:pt x="15678" y="12009"/>
                      <a:pt x="15745" y="12109"/>
                    </a:cubicBezTo>
                    <a:cubicBezTo>
                      <a:pt x="15792" y="12156"/>
                      <a:pt x="15872" y="12203"/>
                      <a:pt x="15939" y="12203"/>
                    </a:cubicBezTo>
                    <a:cubicBezTo>
                      <a:pt x="15967" y="12203"/>
                      <a:pt x="15992" y="12195"/>
                      <a:pt x="16012" y="12175"/>
                    </a:cubicBezTo>
                    <a:cubicBezTo>
                      <a:pt x="16178" y="12075"/>
                      <a:pt x="16378" y="11975"/>
                      <a:pt x="16579" y="11842"/>
                    </a:cubicBezTo>
                    <a:cubicBezTo>
                      <a:pt x="16679" y="11775"/>
                      <a:pt x="16679" y="11642"/>
                      <a:pt x="16645" y="11575"/>
                    </a:cubicBezTo>
                    <a:cubicBezTo>
                      <a:pt x="16624" y="11510"/>
                      <a:pt x="16560" y="11474"/>
                      <a:pt x="16482" y="11474"/>
                    </a:cubicBezTo>
                    <a:close/>
                    <a:moveTo>
                      <a:pt x="6868" y="12215"/>
                    </a:moveTo>
                    <a:cubicBezTo>
                      <a:pt x="6785" y="12215"/>
                      <a:pt x="6720" y="12270"/>
                      <a:pt x="6672" y="12342"/>
                    </a:cubicBezTo>
                    <a:cubicBezTo>
                      <a:pt x="6638" y="12476"/>
                      <a:pt x="6672" y="12609"/>
                      <a:pt x="6805" y="12642"/>
                    </a:cubicBezTo>
                    <a:cubicBezTo>
                      <a:pt x="6972" y="12709"/>
                      <a:pt x="7172" y="12776"/>
                      <a:pt x="7405" y="12843"/>
                    </a:cubicBezTo>
                    <a:cubicBezTo>
                      <a:pt x="7421" y="12850"/>
                      <a:pt x="7441" y="12855"/>
                      <a:pt x="7462" y="12855"/>
                    </a:cubicBezTo>
                    <a:cubicBezTo>
                      <a:pt x="7530" y="12855"/>
                      <a:pt x="7613" y="12811"/>
                      <a:pt x="7639" y="12709"/>
                    </a:cubicBezTo>
                    <a:cubicBezTo>
                      <a:pt x="7672" y="12676"/>
                      <a:pt x="7672" y="12609"/>
                      <a:pt x="7639" y="12576"/>
                    </a:cubicBezTo>
                    <a:cubicBezTo>
                      <a:pt x="7606" y="12509"/>
                      <a:pt x="7572" y="12509"/>
                      <a:pt x="7572" y="12442"/>
                    </a:cubicBezTo>
                    <a:cubicBezTo>
                      <a:pt x="7339" y="12376"/>
                      <a:pt x="7172" y="12309"/>
                      <a:pt x="6972" y="12242"/>
                    </a:cubicBezTo>
                    <a:cubicBezTo>
                      <a:pt x="6934" y="12224"/>
                      <a:pt x="6900" y="12215"/>
                      <a:pt x="6868" y="12215"/>
                    </a:cubicBezTo>
                    <a:close/>
                    <a:moveTo>
                      <a:pt x="14818" y="12296"/>
                    </a:moveTo>
                    <a:cubicBezTo>
                      <a:pt x="14800" y="12296"/>
                      <a:pt x="14786" y="12301"/>
                      <a:pt x="14777" y="12309"/>
                    </a:cubicBezTo>
                    <a:cubicBezTo>
                      <a:pt x="14577" y="12376"/>
                      <a:pt x="14377" y="12442"/>
                      <a:pt x="14177" y="12509"/>
                    </a:cubicBezTo>
                    <a:cubicBezTo>
                      <a:pt x="14110" y="12576"/>
                      <a:pt x="14010" y="12642"/>
                      <a:pt x="14077" y="12776"/>
                    </a:cubicBezTo>
                    <a:cubicBezTo>
                      <a:pt x="14106" y="12833"/>
                      <a:pt x="14159" y="12916"/>
                      <a:pt x="14259" y="12916"/>
                    </a:cubicBezTo>
                    <a:cubicBezTo>
                      <a:pt x="14275" y="12916"/>
                      <a:pt x="14292" y="12914"/>
                      <a:pt x="14310" y="12909"/>
                    </a:cubicBezTo>
                    <a:cubicBezTo>
                      <a:pt x="14477" y="12843"/>
                      <a:pt x="14677" y="12776"/>
                      <a:pt x="14911" y="12676"/>
                    </a:cubicBezTo>
                    <a:cubicBezTo>
                      <a:pt x="14977" y="12642"/>
                      <a:pt x="15011" y="12509"/>
                      <a:pt x="14977" y="12409"/>
                    </a:cubicBezTo>
                    <a:cubicBezTo>
                      <a:pt x="14952" y="12334"/>
                      <a:pt x="14871" y="12296"/>
                      <a:pt x="14818" y="12296"/>
                    </a:cubicBezTo>
                    <a:close/>
                    <a:moveTo>
                      <a:pt x="8740" y="12776"/>
                    </a:moveTo>
                    <a:cubicBezTo>
                      <a:pt x="8606" y="12776"/>
                      <a:pt x="8506" y="12809"/>
                      <a:pt x="8473" y="12943"/>
                    </a:cubicBezTo>
                    <a:cubicBezTo>
                      <a:pt x="8473" y="13076"/>
                      <a:pt x="8506" y="13143"/>
                      <a:pt x="8640" y="13176"/>
                    </a:cubicBezTo>
                    <a:lnTo>
                      <a:pt x="9273" y="13310"/>
                    </a:lnTo>
                    <a:cubicBezTo>
                      <a:pt x="9296" y="13315"/>
                      <a:pt x="9318" y="13318"/>
                      <a:pt x="9339" y="13318"/>
                    </a:cubicBezTo>
                    <a:cubicBezTo>
                      <a:pt x="9438" y="13318"/>
                      <a:pt x="9507" y="13253"/>
                      <a:pt x="9507" y="13143"/>
                    </a:cubicBezTo>
                    <a:cubicBezTo>
                      <a:pt x="9507" y="13109"/>
                      <a:pt x="9507" y="13076"/>
                      <a:pt x="9474" y="13009"/>
                    </a:cubicBezTo>
                    <a:cubicBezTo>
                      <a:pt x="9440" y="12976"/>
                      <a:pt x="9407" y="12943"/>
                      <a:pt x="9307" y="12909"/>
                    </a:cubicBezTo>
                    <a:cubicBezTo>
                      <a:pt x="9140" y="12843"/>
                      <a:pt x="8940" y="12809"/>
                      <a:pt x="8740" y="12776"/>
                    </a:cubicBezTo>
                    <a:close/>
                    <a:moveTo>
                      <a:pt x="13078" y="12849"/>
                    </a:moveTo>
                    <a:cubicBezTo>
                      <a:pt x="13043" y="12849"/>
                      <a:pt x="12999" y="12867"/>
                      <a:pt x="12943" y="12909"/>
                    </a:cubicBezTo>
                    <a:cubicBezTo>
                      <a:pt x="12776" y="12909"/>
                      <a:pt x="12576" y="12943"/>
                      <a:pt x="12342" y="12976"/>
                    </a:cubicBezTo>
                    <a:cubicBezTo>
                      <a:pt x="12276" y="13009"/>
                      <a:pt x="12175" y="13109"/>
                      <a:pt x="12175" y="13243"/>
                    </a:cubicBezTo>
                    <a:cubicBezTo>
                      <a:pt x="12209" y="13343"/>
                      <a:pt x="12309" y="13410"/>
                      <a:pt x="12442" y="13410"/>
                    </a:cubicBezTo>
                    <a:lnTo>
                      <a:pt x="13043" y="13276"/>
                    </a:lnTo>
                    <a:cubicBezTo>
                      <a:pt x="13176" y="13209"/>
                      <a:pt x="13276" y="13143"/>
                      <a:pt x="13243" y="13009"/>
                    </a:cubicBezTo>
                    <a:cubicBezTo>
                      <a:pt x="13243" y="12976"/>
                      <a:pt x="13176" y="12943"/>
                      <a:pt x="13176" y="12943"/>
                    </a:cubicBezTo>
                    <a:cubicBezTo>
                      <a:pt x="13157" y="12884"/>
                      <a:pt x="13126" y="12849"/>
                      <a:pt x="13078" y="12849"/>
                    </a:cubicBezTo>
                    <a:close/>
                    <a:moveTo>
                      <a:pt x="10508" y="13009"/>
                    </a:moveTo>
                    <a:cubicBezTo>
                      <a:pt x="10408" y="13009"/>
                      <a:pt x="10307" y="13109"/>
                      <a:pt x="10307" y="13209"/>
                    </a:cubicBezTo>
                    <a:cubicBezTo>
                      <a:pt x="10307" y="13343"/>
                      <a:pt x="10408" y="13443"/>
                      <a:pt x="10508" y="13443"/>
                    </a:cubicBezTo>
                    <a:lnTo>
                      <a:pt x="11141" y="13443"/>
                    </a:lnTo>
                    <a:cubicBezTo>
                      <a:pt x="11275" y="13443"/>
                      <a:pt x="11342" y="13343"/>
                      <a:pt x="11342" y="13209"/>
                    </a:cubicBezTo>
                    <a:cubicBezTo>
                      <a:pt x="11342" y="13209"/>
                      <a:pt x="11308" y="13176"/>
                      <a:pt x="11308" y="13143"/>
                    </a:cubicBezTo>
                    <a:cubicBezTo>
                      <a:pt x="11308" y="13076"/>
                      <a:pt x="11241" y="13009"/>
                      <a:pt x="11141" y="130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40" name="Google Shape;1535;p66">
                <a:extLst>
                  <a:ext uri="{FF2B5EF4-FFF2-40B4-BE49-F238E27FC236}">
                    <a16:creationId xmlns:a16="http://schemas.microsoft.com/office/drawing/2014/main" id="{765DD237-A732-7816-34E2-E3625C347385}"/>
                  </a:ext>
                </a:extLst>
              </p:cNvPr>
              <p:cNvSpPr/>
              <p:nvPr/>
            </p:nvSpPr>
            <p:spPr>
              <a:xfrm>
                <a:off x="3084080" y="3581804"/>
                <a:ext cx="50265" cy="6941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4238" extrusionOk="0">
                    <a:moveTo>
                      <a:pt x="2602" y="1"/>
                    </a:moveTo>
                    <a:lnTo>
                      <a:pt x="0" y="3370"/>
                    </a:lnTo>
                    <a:lnTo>
                      <a:pt x="3069" y="4237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7" name="Google Shape;1536;p66">
              <a:extLst>
                <a:ext uri="{FF2B5EF4-FFF2-40B4-BE49-F238E27FC236}">
                  <a16:creationId xmlns:a16="http://schemas.microsoft.com/office/drawing/2014/main" id="{F6B6FDD4-8DE2-438D-E5CA-C36663F5B466}"/>
                </a:ext>
              </a:extLst>
            </p:cNvPr>
            <p:cNvSpPr/>
            <p:nvPr/>
          </p:nvSpPr>
          <p:spPr>
            <a:xfrm>
              <a:off x="4577941" y="2706451"/>
              <a:ext cx="21857" cy="22372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701" y="1"/>
                  </a:moveTo>
                  <a:cubicBezTo>
                    <a:pt x="334" y="1"/>
                    <a:pt x="1" y="334"/>
                    <a:pt x="1" y="701"/>
                  </a:cubicBezTo>
                  <a:cubicBezTo>
                    <a:pt x="1" y="1068"/>
                    <a:pt x="334" y="1435"/>
                    <a:pt x="701" y="1435"/>
                  </a:cubicBezTo>
                  <a:cubicBezTo>
                    <a:pt x="1068" y="1435"/>
                    <a:pt x="1402" y="1101"/>
                    <a:pt x="1402" y="701"/>
                  </a:cubicBezTo>
                  <a:cubicBezTo>
                    <a:pt x="1402" y="334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Google Shape;1537;p66">
              <a:extLst>
                <a:ext uri="{FF2B5EF4-FFF2-40B4-BE49-F238E27FC236}">
                  <a16:creationId xmlns:a16="http://schemas.microsoft.com/office/drawing/2014/main" id="{D7156CD1-95ED-2EF5-0C62-E9593C5F97DD}"/>
                </a:ext>
              </a:extLst>
            </p:cNvPr>
            <p:cNvSpPr/>
            <p:nvPr/>
          </p:nvSpPr>
          <p:spPr>
            <a:xfrm>
              <a:off x="4623187" y="2706451"/>
              <a:ext cx="21857" cy="21857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1"/>
                  </a:moveTo>
                  <a:cubicBezTo>
                    <a:pt x="334" y="1"/>
                    <a:pt x="1" y="334"/>
                    <a:pt x="1" y="701"/>
                  </a:cubicBezTo>
                  <a:cubicBezTo>
                    <a:pt x="1" y="1101"/>
                    <a:pt x="334" y="1402"/>
                    <a:pt x="701" y="1402"/>
                  </a:cubicBezTo>
                  <a:cubicBezTo>
                    <a:pt x="1102" y="1402"/>
                    <a:pt x="1402" y="1101"/>
                    <a:pt x="1402" y="701"/>
                  </a:cubicBezTo>
                  <a:cubicBezTo>
                    <a:pt x="1402" y="334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Google Shape;1538;p66">
              <a:extLst>
                <a:ext uri="{FF2B5EF4-FFF2-40B4-BE49-F238E27FC236}">
                  <a16:creationId xmlns:a16="http://schemas.microsoft.com/office/drawing/2014/main" id="{20CA7E62-75DB-9B96-4F6B-B7C700B04043}"/>
                </a:ext>
              </a:extLst>
            </p:cNvPr>
            <p:cNvSpPr/>
            <p:nvPr/>
          </p:nvSpPr>
          <p:spPr>
            <a:xfrm>
              <a:off x="4668962" y="2706451"/>
              <a:ext cx="21857" cy="22372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1068"/>
                    <a:pt x="334" y="1435"/>
                    <a:pt x="701" y="1435"/>
                  </a:cubicBezTo>
                  <a:cubicBezTo>
                    <a:pt x="1068" y="1435"/>
                    <a:pt x="1401" y="1101"/>
                    <a:pt x="1401" y="701"/>
                  </a:cubicBezTo>
                  <a:cubicBezTo>
                    <a:pt x="1401" y="334"/>
                    <a:pt x="1101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Google Shape;1539;p66">
              <a:extLst>
                <a:ext uri="{FF2B5EF4-FFF2-40B4-BE49-F238E27FC236}">
                  <a16:creationId xmlns:a16="http://schemas.microsoft.com/office/drawing/2014/main" id="{EF9C5160-43B0-6EFF-EB0A-CFCA907C51E6}"/>
                </a:ext>
              </a:extLst>
            </p:cNvPr>
            <p:cNvSpPr/>
            <p:nvPr/>
          </p:nvSpPr>
          <p:spPr>
            <a:xfrm>
              <a:off x="4714208" y="2706451"/>
              <a:ext cx="21857" cy="21857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1101"/>
                    <a:pt x="334" y="1402"/>
                    <a:pt x="701" y="1402"/>
                  </a:cubicBezTo>
                  <a:cubicBezTo>
                    <a:pt x="1101" y="1402"/>
                    <a:pt x="1401" y="1101"/>
                    <a:pt x="1401" y="701"/>
                  </a:cubicBezTo>
                  <a:cubicBezTo>
                    <a:pt x="1401" y="334"/>
                    <a:pt x="1101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1" name="Google Shape;1540;p66">
              <a:extLst>
                <a:ext uri="{FF2B5EF4-FFF2-40B4-BE49-F238E27FC236}">
                  <a16:creationId xmlns:a16="http://schemas.microsoft.com/office/drawing/2014/main" id="{073EFD0B-4ABF-9FE0-E44E-456FE5564264}"/>
                </a:ext>
              </a:extLst>
            </p:cNvPr>
            <p:cNvGrpSpPr/>
            <p:nvPr/>
          </p:nvGrpSpPr>
          <p:grpSpPr>
            <a:xfrm>
              <a:off x="2608775" y="3593893"/>
              <a:ext cx="539301" cy="1127237"/>
              <a:chOff x="3244697" y="3612954"/>
              <a:chExt cx="339268" cy="709133"/>
            </a:xfrm>
          </p:grpSpPr>
          <p:grpSp>
            <p:nvGrpSpPr>
              <p:cNvPr id="1130" name="Google Shape;1541;p66">
                <a:extLst>
                  <a:ext uri="{FF2B5EF4-FFF2-40B4-BE49-F238E27FC236}">
                    <a16:creationId xmlns:a16="http://schemas.microsoft.com/office/drawing/2014/main" id="{25C9633F-537B-5E35-3DD6-F1593165026B}"/>
                  </a:ext>
                </a:extLst>
              </p:cNvPr>
              <p:cNvGrpSpPr/>
              <p:nvPr/>
            </p:nvGrpSpPr>
            <p:grpSpPr>
              <a:xfrm>
                <a:off x="3244697" y="3612954"/>
                <a:ext cx="339268" cy="709133"/>
                <a:chOff x="3244697" y="3612954"/>
                <a:chExt cx="339268" cy="709133"/>
              </a:xfrm>
            </p:grpSpPr>
            <p:sp>
              <p:nvSpPr>
                <p:cNvPr id="1135" name="Google Shape;1542;p66">
                  <a:extLst>
                    <a:ext uri="{FF2B5EF4-FFF2-40B4-BE49-F238E27FC236}">
                      <a16:creationId xmlns:a16="http://schemas.microsoft.com/office/drawing/2014/main" id="{17E27DF0-F409-15FF-7570-807D3D4BFD2F}"/>
                    </a:ext>
                  </a:extLst>
                </p:cNvPr>
                <p:cNvSpPr/>
                <p:nvPr/>
              </p:nvSpPr>
              <p:spPr>
                <a:xfrm>
                  <a:off x="3446831" y="3781761"/>
                  <a:ext cx="17492" cy="295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" h="18014" fill="none" extrusionOk="0">
                      <a:moveTo>
                        <a:pt x="0" y="18013"/>
                      </a:moveTo>
                      <a:cubicBezTo>
                        <a:pt x="0" y="15779"/>
                        <a:pt x="1068" y="15779"/>
                        <a:pt x="1068" y="13510"/>
                      </a:cubicBezTo>
                      <a:cubicBezTo>
                        <a:pt x="1068" y="11275"/>
                        <a:pt x="0" y="11275"/>
                        <a:pt x="0" y="9007"/>
                      </a:cubicBezTo>
                      <a:cubicBezTo>
                        <a:pt x="0" y="6772"/>
                        <a:pt x="1068" y="6772"/>
                        <a:pt x="1068" y="4504"/>
                      </a:cubicBezTo>
                      <a:cubicBezTo>
                        <a:pt x="1068" y="2269"/>
                        <a:pt x="0" y="2269"/>
                        <a:pt x="0" y="1"/>
                      </a:cubicBezTo>
                    </a:path>
                  </a:pathLst>
                </a:custGeom>
                <a:solidFill>
                  <a:schemeClr val="dk1"/>
                </a:solidFill>
                <a:ln w="300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136" name="Google Shape;1543;p66">
                  <a:extLst>
                    <a:ext uri="{FF2B5EF4-FFF2-40B4-BE49-F238E27FC236}">
                      <a16:creationId xmlns:a16="http://schemas.microsoft.com/office/drawing/2014/main" id="{5481B801-5552-EABC-0930-E40E257435C5}"/>
                    </a:ext>
                  </a:extLst>
                </p:cNvPr>
                <p:cNvSpPr/>
                <p:nvPr/>
              </p:nvSpPr>
              <p:spPr>
                <a:xfrm>
                  <a:off x="3505283" y="3612954"/>
                  <a:ext cx="20768" cy="338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20682" fill="none" extrusionOk="0">
                      <a:moveTo>
                        <a:pt x="0" y="20682"/>
                      </a:moveTo>
                      <a:cubicBezTo>
                        <a:pt x="0" y="18113"/>
                        <a:pt x="1268" y="18113"/>
                        <a:pt x="1268" y="15511"/>
                      </a:cubicBezTo>
                      <a:cubicBezTo>
                        <a:pt x="1268" y="12943"/>
                        <a:pt x="0" y="12943"/>
                        <a:pt x="0" y="10341"/>
                      </a:cubicBezTo>
                      <a:cubicBezTo>
                        <a:pt x="0" y="7772"/>
                        <a:pt x="1268" y="7772"/>
                        <a:pt x="1268" y="5171"/>
                      </a:cubicBezTo>
                      <a:cubicBezTo>
                        <a:pt x="1268" y="2602"/>
                        <a:pt x="0" y="2602"/>
                        <a:pt x="0" y="0"/>
                      </a:cubicBezTo>
                    </a:path>
                  </a:pathLst>
                </a:custGeom>
                <a:solidFill>
                  <a:schemeClr val="dk1"/>
                </a:solidFill>
                <a:ln w="300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137" name="Google Shape;1544;p66">
                  <a:extLst>
                    <a:ext uri="{FF2B5EF4-FFF2-40B4-BE49-F238E27FC236}">
                      <a16:creationId xmlns:a16="http://schemas.microsoft.com/office/drawing/2014/main" id="{0CB01024-B18E-05CD-E0DB-E716FFD2B05F}"/>
                    </a:ext>
                  </a:extLst>
                </p:cNvPr>
                <p:cNvSpPr/>
                <p:nvPr/>
              </p:nvSpPr>
              <p:spPr>
                <a:xfrm>
                  <a:off x="3244697" y="4036354"/>
                  <a:ext cx="210345" cy="28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3" h="17446" extrusionOk="0">
                      <a:moveTo>
                        <a:pt x="3903" y="3703"/>
                      </a:moveTo>
                      <a:cubicBezTo>
                        <a:pt x="4670" y="3703"/>
                        <a:pt x="5337" y="4003"/>
                        <a:pt x="5838" y="4503"/>
                      </a:cubicBezTo>
                      <a:lnTo>
                        <a:pt x="5838" y="8339"/>
                      </a:lnTo>
                      <a:cubicBezTo>
                        <a:pt x="5337" y="8840"/>
                        <a:pt x="4670" y="9140"/>
                        <a:pt x="3903" y="9140"/>
                      </a:cubicBezTo>
                      <a:cubicBezTo>
                        <a:pt x="2402" y="9140"/>
                        <a:pt x="1201" y="7939"/>
                        <a:pt x="1201" y="6438"/>
                      </a:cubicBezTo>
                      <a:cubicBezTo>
                        <a:pt x="1201" y="4937"/>
                        <a:pt x="2402" y="3703"/>
                        <a:pt x="3903" y="3703"/>
                      </a:cubicBezTo>
                      <a:close/>
                      <a:moveTo>
                        <a:pt x="5838" y="0"/>
                      </a:moveTo>
                      <a:lnTo>
                        <a:pt x="5838" y="2969"/>
                      </a:lnTo>
                      <a:cubicBezTo>
                        <a:pt x="5237" y="2635"/>
                        <a:pt x="4637" y="2468"/>
                        <a:pt x="3903" y="2468"/>
                      </a:cubicBezTo>
                      <a:cubicBezTo>
                        <a:pt x="1735" y="2468"/>
                        <a:pt x="0" y="4236"/>
                        <a:pt x="0" y="6405"/>
                      </a:cubicBezTo>
                      <a:cubicBezTo>
                        <a:pt x="0" y="8573"/>
                        <a:pt x="1735" y="10307"/>
                        <a:pt x="3903" y="10307"/>
                      </a:cubicBezTo>
                      <a:cubicBezTo>
                        <a:pt x="4637" y="10307"/>
                        <a:pt x="5237" y="10141"/>
                        <a:pt x="5838" y="9807"/>
                      </a:cubicBezTo>
                      <a:lnTo>
                        <a:pt x="5838" y="16478"/>
                      </a:lnTo>
                      <a:cubicBezTo>
                        <a:pt x="5838" y="17012"/>
                        <a:pt x="6305" y="17446"/>
                        <a:pt x="6805" y="17446"/>
                      </a:cubicBezTo>
                      <a:lnTo>
                        <a:pt x="12843" y="17446"/>
                      </a:lnTo>
                      <a:lnTo>
                        <a:pt x="128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138" name="Google Shape;1545;p66">
                  <a:extLst>
                    <a:ext uri="{FF2B5EF4-FFF2-40B4-BE49-F238E27FC236}">
                      <a16:creationId xmlns:a16="http://schemas.microsoft.com/office/drawing/2014/main" id="{CC339C68-C8ED-7D20-C70B-D4D1AE095C11}"/>
                    </a:ext>
                  </a:extLst>
                </p:cNvPr>
                <p:cNvSpPr/>
                <p:nvPr/>
              </p:nvSpPr>
              <p:spPr>
                <a:xfrm>
                  <a:off x="3455560" y="4036354"/>
                  <a:ext cx="128405" cy="28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0" h="17446" extrusionOk="0">
                      <a:moveTo>
                        <a:pt x="1" y="0"/>
                      </a:moveTo>
                      <a:lnTo>
                        <a:pt x="1" y="17446"/>
                      </a:lnTo>
                      <a:lnTo>
                        <a:pt x="6872" y="17446"/>
                      </a:lnTo>
                      <a:cubicBezTo>
                        <a:pt x="7440" y="17446"/>
                        <a:pt x="7840" y="16979"/>
                        <a:pt x="7840" y="16478"/>
                      </a:cubicBezTo>
                      <a:lnTo>
                        <a:pt x="78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1131" name="Google Shape;1546;p66">
                <a:extLst>
                  <a:ext uri="{FF2B5EF4-FFF2-40B4-BE49-F238E27FC236}">
                    <a16:creationId xmlns:a16="http://schemas.microsoft.com/office/drawing/2014/main" id="{772DDD85-84A6-1942-888C-CEBFE5CCBE83}"/>
                  </a:ext>
                </a:extLst>
              </p:cNvPr>
              <p:cNvSpPr/>
              <p:nvPr/>
            </p:nvSpPr>
            <p:spPr>
              <a:xfrm>
                <a:off x="3256701" y="3672504"/>
                <a:ext cx="23519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35" extrusionOk="0">
                    <a:moveTo>
                      <a:pt x="735" y="0"/>
                    </a:moveTo>
                    <a:cubicBezTo>
                      <a:pt x="334" y="0"/>
                      <a:pt x="1" y="334"/>
                      <a:pt x="1" y="701"/>
                    </a:cubicBezTo>
                    <a:cubicBezTo>
                      <a:pt x="1" y="1101"/>
                      <a:pt x="334" y="1434"/>
                      <a:pt x="735" y="1434"/>
                    </a:cubicBezTo>
                    <a:cubicBezTo>
                      <a:pt x="1102" y="1434"/>
                      <a:pt x="1435" y="1101"/>
                      <a:pt x="1435" y="701"/>
                    </a:cubicBezTo>
                    <a:cubicBezTo>
                      <a:pt x="1435" y="300"/>
                      <a:pt x="1135" y="0"/>
                      <a:pt x="7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32" name="Google Shape;1547;p66">
                <a:extLst>
                  <a:ext uri="{FF2B5EF4-FFF2-40B4-BE49-F238E27FC236}">
                    <a16:creationId xmlns:a16="http://schemas.microsoft.com/office/drawing/2014/main" id="{DB301E57-C86C-AD04-9366-DCC9E77E2B60}"/>
                  </a:ext>
                </a:extLst>
              </p:cNvPr>
              <p:cNvSpPr/>
              <p:nvPr/>
            </p:nvSpPr>
            <p:spPr>
              <a:xfrm>
                <a:off x="3304787" y="3672504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0"/>
                    </a:moveTo>
                    <a:cubicBezTo>
                      <a:pt x="301" y="0"/>
                      <a:pt x="0" y="334"/>
                      <a:pt x="0" y="701"/>
                    </a:cubicBezTo>
                    <a:cubicBezTo>
                      <a:pt x="0" y="1101"/>
                      <a:pt x="301" y="1401"/>
                      <a:pt x="701" y="1401"/>
                    </a:cubicBezTo>
                    <a:cubicBezTo>
                      <a:pt x="1101" y="1401"/>
                      <a:pt x="1401" y="1101"/>
                      <a:pt x="1401" y="701"/>
                    </a:cubicBezTo>
                    <a:cubicBezTo>
                      <a:pt x="1401" y="334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33" name="Google Shape;1548;p66">
                <a:extLst>
                  <a:ext uri="{FF2B5EF4-FFF2-40B4-BE49-F238E27FC236}">
                    <a16:creationId xmlns:a16="http://schemas.microsoft.com/office/drawing/2014/main" id="{9C6D05C4-6D67-7F4D-2DCE-928B2E916275}"/>
                  </a:ext>
                </a:extLst>
              </p:cNvPr>
              <p:cNvSpPr/>
              <p:nvPr/>
            </p:nvSpPr>
            <p:spPr>
              <a:xfrm>
                <a:off x="3353412" y="3672504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0"/>
                    </a:moveTo>
                    <a:cubicBezTo>
                      <a:pt x="300" y="0"/>
                      <a:pt x="0" y="334"/>
                      <a:pt x="0" y="701"/>
                    </a:cubicBezTo>
                    <a:cubicBezTo>
                      <a:pt x="0" y="1101"/>
                      <a:pt x="300" y="1401"/>
                      <a:pt x="701" y="1401"/>
                    </a:cubicBezTo>
                    <a:cubicBezTo>
                      <a:pt x="1068" y="1401"/>
                      <a:pt x="1401" y="1101"/>
                      <a:pt x="1401" y="701"/>
                    </a:cubicBezTo>
                    <a:cubicBezTo>
                      <a:pt x="1401" y="334"/>
                      <a:pt x="1068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34" name="Google Shape;1549;p66">
                <a:extLst>
                  <a:ext uri="{FF2B5EF4-FFF2-40B4-BE49-F238E27FC236}">
                    <a16:creationId xmlns:a16="http://schemas.microsoft.com/office/drawing/2014/main" id="{E0B595DC-B2CC-D87D-9E84-3B22A629A5AF}"/>
                  </a:ext>
                </a:extLst>
              </p:cNvPr>
              <p:cNvSpPr/>
              <p:nvPr/>
            </p:nvSpPr>
            <p:spPr>
              <a:xfrm>
                <a:off x="3400940" y="3672504"/>
                <a:ext cx="23503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35" extrusionOk="0">
                    <a:moveTo>
                      <a:pt x="701" y="0"/>
                    </a:moveTo>
                    <a:cubicBezTo>
                      <a:pt x="334" y="0"/>
                      <a:pt x="0" y="334"/>
                      <a:pt x="0" y="701"/>
                    </a:cubicBezTo>
                    <a:cubicBezTo>
                      <a:pt x="0" y="1101"/>
                      <a:pt x="334" y="1434"/>
                      <a:pt x="701" y="1434"/>
                    </a:cubicBezTo>
                    <a:cubicBezTo>
                      <a:pt x="1101" y="1434"/>
                      <a:pt x="1435" y="1101"/>
                      <a:pt x="1435" y="701"/>
                    </a:cubicBezTo>
                    <a:cubicBezTo>
                      <a:pt x="1435" y="300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32" name="Google Shape;1550;p66">
              <a:extLst>
                <a:ext uri="{FF2B5EF4-FFF2-40B4-BE49-F238E27FC236}">
                  <a16:creationId xmlns:a16="http://schemas.microsoft.com/office/drawing/2014/main" id="{F91FB59F-4569-FA91-171C-3D29BEFFF7FD}"/>
                </a:ext>
              </a:extLst>
            </p:cNvPr>
            <p:cNvGrpSpPr/>
            <p:nvPr/>
          </p:nvGrpSpPr>
          <p:grpSpPr>
            <a:xfrm>
              <a:off x="1937333" y="4415594"/>
              <a:ext cx="539304" cy="75813"/>
              <a:chOff x="3103193" y="3307557"/>
              <a:chExt cx="167185" cy="23503"/>
            </a:xfrm>
          </p:grpSpPr>
          <p:sp>
            <p:nvSpPr>
              <p:cNvPr id="1126" name="Google Shape;1551;p66">
                <a:extLst>
                  <a:ext uri="{FF2B5EF4-FFF2-40B4-BE49-F238E27FC236}">
                    <a16:creationId xmlns:a16="http://schemas.microsoft.com/office/drawing/2014/main" id="{F3EE44DB-F45F-0B28-151C-27002F37B79A}"/>
                  </a:ext>
                </a:extLst>
              </p:cNvPr>
              <p:cNvSpPr/>
              <p:nvPr/>
            </p:nvSpPr>
            <p:spPr>
              <a:xfrm>
                <a:off x="3103193" y="3308098"/>
                <a:ext cx="23503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02" extrusionOk="0">
                    <a:moveTo>
                      <a:pt x="701" y="1"/>
                    </a:moveTo>
                    <a:cubicBezTo>
                      <a:pt x="334" y="1"/>
                      <a:pt x="1" y="334"/>
                      <a:pt x="1" y="701"/>
                    </a:cubicBezTo>
                    <a:cubicBezTo>
                      <a:pt x="1" y="1068"/>
                      <a:pt x="334" y="1402"/>
                      <a:pt x="701" y="1402"/>
                    </a:cubicBezTo>
                    <a:cubicBezTo>
                      <a:pt x="1101" y="1402"/>
                      <a:pt x="1435" y="1068"/>
                      <a:pt x="1435" y="701"/>
                    </a:cubicBezTo>
                    <a:cubicBezTo>
                      <a:pt x="1435" y="334"/>
                      <a:pt x="1101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27" name="Google Shape;1552;p66">
                <a:extLst>
                  <a:ext uri="{FF2B5EF4-FFF2-40B4-BE49-F238E27FC236}">
                    <a16:creationId xmlns:a16="http://schemas.microsoft.com/office/drawing/2014/main" id="{263A1568-2B7D-BDA3-A271-F57E8BC21901}"/>
                  </a:ext>
                </a:extLst>
              </p:cNvPr>
              <p:cNvSpPr/>
              <p:nvPr/>
            </p:nvSpPr>
            <p:spPr>
              <a:xfrm>
                <a:off x="3151262" y="3308098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35" y="1"/>
                      <a:pt x="1" y="334"/>
                      <a:pt x="1" y="701"/>
                    </a:cubicBezTo>
                    <a:cubicBezTo>
                      <a:pt x="1" y="1068"/>
                      <a:pt x="335" y="1402"/>
                      <a:pt x="701" y="1402"/>
                    </a:cubicBezTo>
                    <a:cubicBezTo>
                      <a:pt x="1068" y="1402"/>
                      <a:pt x="1402" y="1068"/>
                      <a:pt x="1402" y="701"/>
                    </a:cubicBezTo>
                    <a:cubicBezTo>
                      <a:pt x="1402" y="334"/>
                      <a:pt x="1068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28" name="Google Shape;1553;p66">
                <a:extLst>
                  <a:ext uri="{FF2B5EF4-FFF2-40B4-BE49-F238E27FC236}">
                    <a16:creationId xmlns:a16="http://schemas.microsoft.com/office/drawing/2014/main" id="{0741D1E1-16FB-6864-9E53-DD3CE2B95699}"/>
                  </a:ext>
                </a:extLst>
              </p:cNvPr>
              <p:cNvSpPr/>
              <p:nvPr/>
            </p:nvSpPr>
            <p:spPr>
              <a:xfrm>
                <a:off x="3198806" y="3307557"/>
                <a:ext cx="22962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35" extrusionOk="0">
                    <a:moveTo>
                      <a:pt x="701" y="0"/>
                    </a:moveTo>
                    <a:cubicBezTo>
                      <a:pt x="334" y="0"/>
                      <a:pt x="0" y="334"/>
                      <a:pt x="0" y="734"/>
                    </a:cubicBezTo>
                    <a:cubicBezTo>
                      <a:pt x="0" y="1101"/>
                      <a:pt x="334" y="1435"/>
                      <a:pt x="701" y="1435"/>
                    </a:cubicBezTo>
                    <a:cubicBezTo>
                      <a:pt x="1101" y="1435"/>
                      <a:pt x="1401" y="1101"/>
                      <a:pt x="1401" y="734"/>
                    </a:cubicBezTo>
                    <a:cubicBezTo>
                      <a:pt x="1401" y="334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29" name="Google Shape;1554;p66">
                <a:extLst>
                  <a:ext uri="{FF2B5EF4-FFF2-40B4-BE49-F238E27FC236}">
                    <a16:creationId xmlns:a16="http://schemas.microsoft.com/office/drawing/2014/main" id="{954866E6-A5B0-353A-9B93-C96F29C7782C}"/>
                  </a:ext>
                </a:extLst>
              </p:cNvPr>
              <p:cNvSpPr/>
              <p:nvPr/>
            </p:nvSpPr>
            <p:spPr>
              <a:xfrm>
                <a:off x="3247415" y="3308098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34" y="1"/>
                      <a:pt x="1" y="334"/>
                      <a:pt x="1" y="701"/>
                    </a:cubicBezTo>
                    <a:cubicBezTo>
                      <a:pt x="1" y="1068"/>
                      <a:pt x="334" y="1402"/>
                      <a:pt x="701" y="1402"/>
                    </a:cubicBezTo>
                    <a:cubicBezTo>
                      <a:pt x="1068" y="1402"/>
                      <a:pt x="1402" y="1068"/>
                      <a:pt x="1402" y="701"/>
                    </a:cubicBezTo>
                    <a:cubicBezTo>
                      <a:pt x="1402" y="334"/>
                      <a:pt x="1068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33" name="Google Shape;1555;p66">
              <a:extLst>
                <a:ext uri="{FF2B5EF4-FFF2-40B4-BE49-F238E27FC236}">
                  <a16:creationId xmlns:a16="http://schemas.microsoft.com/office/drawing/2014/main" id="{7B8F31DD-049E-F88D-E848-C621B7EB4FB2}"/>
                </a:ext>
              </a:extLst>
            </p:cNvPr>
            <p:cNvGrpSpPr/>
            <p:nvPr/>
          </p:nvGrpSpPr>
          <p:grpSpPr>
            <a:xfrm>
              <a:off x="6071943" y="3165467"/>
              <a:ext cx="629322" cy="447485"/>
              <a:chOff x="5237099" y="3134378"/>
              <a:chExt cx="283555" cy="201615"/>
            </a:xfrm>
          </p:grpSpPr>
          <p:sp>
            <p:nvSpPr>
              <p:cNvPr id="1117" name="Google Shape;1556;p66">
                <a:extLst>
                  <a:ext uri="{FF2B5EF4-FFF2-40B4-BE49-F238E27FC236}">
                    <a16:creationId xmlns:a16="http://schemas.microsoft.com/office/drawing/2014/main" id="{D9FDA64C-57C9-FA4F-8A10-13CC30F3DF31}"/>
                  </a:ext>
                </a:extLst>
              </p:cNvPr>
              <p:cNvSpPr/>
              <p:nvPr/>
            </p:nvSpPr>
            <p:spPr>
              <a:xfrm>
                <a:off x="5237099" y="3134378"/>
                <a:ext cx="283555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13" h="12310" extrusionOk="0">
                    <a:moveTo>
                      <a:pt x="7673" y="0"/>
                    </a:moveTo>
                    <a:cubicBezTo>
                      <a:pt x="5504" y="0"/>
                      <a:pt x="3737" y="1802"/>
                      <a:pt x="3737" y="3970"/>
                    </a:cubicBezTo>
                    <a:lnTo>
                      <a:pt x="3737" y="4003"/>
                    </a:lnTo>
                    <a:cubicBezTo>
                      <a:pt x="1635" y="4237"/>
                      <a:pt x="1" y="6005"/>
                      <a:pt x="1" y="8139"/>
                    </a:cubicBezTo>
                    <a:cubicBezTo>
                      <a:pt x="1" y="10441"/>
                      <a:pt x="1902" y="12309"/>
                      <a:pt x="4170" y="12309"/>
                    </a:cubicBezTo>
                    <a:lnTo>
                      <a:pt x="13143" y="12309"/>
                    </a:lnTo>
                    <a:cubicBezTo>
                      <a:pt x="15445" y="12309"/>
                      <a:pt x="17313" y="10441"/>
                      <a:pt x="17313" y="8139"/>
                    </a:cubicBezTo>
                    <a:cubicBezTo>
                      <a:pt x="17313" y="6205"/>
                      <a:pt x="16012" y="4637"/>
                      <a:pt x="14277" y="4137"/>
                    </a:cubicBezTo>
                    <a:cubicBezTo>
                      <a:pt x="14311" y="4003"/>
                      <a:pt x="14311" y="3836"/>
                      <a:pt x="14311" y="3670"/>
                    </a:cubicBezTo>
                    <a:cubicBezTo>
                      <a:pt x="14311" y="2369"/>
                      <a:pt x="13277" y="1335"/>
                      <a:pt x="11976" y="1335"/>
                    </a:cubicBezTo>
                    <a:cubicBezTo>
                      <a:pt x="11575" y="1335"/>
                      <a:pt x="11175" y="1435"/>
                      <a:pt x="10908" y="1635"/>
                    </a:cubicBezTo>
                    <a:cubicBezTo>
                      <a:pt x="10174" y="634"/>
                      <a:pt x="9007" y="0"/>
                      <a:pt x="7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18" name="Google Shape;1557;p66">
                <a:extLst>
                  <a:ext uri="{FF2B5EF4-FFF2-40B4-BE49-F238E27FC236}">
                    <a16:creationId xmlns:a16="http://schemas.microsoft.com/office/drawing/2014/main" id="{14298D12-7CFF-7E78-8206-14128FFADDFF}"/>
                  </a:ext>
                </a:extLst>
              </p:cNvPr>
              <p:cNvSpPr/>
              <p:nvPr/>
            </p:nvSpPr>
            <p:spPr>
              <a:xfrm>
                <a:off x="5297189" y="3254018"/>
                <a:ext cx="18049" cy="6230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804" extrusionOk="0">
                    <a:moveTo>
                      <a:pt x="668" y="0"/>
                    </a:moveTo>
                    <a:cubicBezTo>
                      <a:pt x="568" y="234"/>
                      <a:pt x="468" y="467"/>
                      <a:pt x="1" y="467"/>
                    </a:cubicBezTo>
                    <a:lnTo>
                      <a:pt x="68" y="467"/>
                    </a:lnTo>
                    <a:lnTo>
                      <a:pt x="68" y="901"/>
                    </a:lnTo>
                    <a:lnTo>
                      <a:pt x="501" y="901"/>
                    </a:lnTo>
                    <a:lnTo>
                      <a:pt x="501" y="3803"/>
                    </a:lnTo>
                    <a:lnTo>
                      <a:pt x="1102" y="3803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19" name="Google Shape;1558;p66">
                <a:extLst>
                  <a:ext uri="{FF2B5EF4-FFF2-40B4-BE49-F238E27FC236}">
                    <a16:creationId xmlns:a16="http://schemas.microsoft.com/office/drawing/2014/main" id="{29E525CB-498C-E596-8D86-E5E65F69B4DB}"/>
                  </a:ext>
                </a:extLst>
              </p:cNvPr>
              <p:cNvSpPr/>
              <p:nvPr/>
            </p:nvSpPr>
            <p:spPr>
              <a:xfrm>
                <a:off x="5326145" y="3252380"/>
                <a:ext cx="30070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3904" extrusionOk="0">
                    <a:moveTo>
                      <a:pt x="868" y="534"/>
                    </a:moveTo>
                    <a:cubicBezTo>
                      <a:pt x="1035" y="534"/>
                      <a:pt x="1168" y="668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068" y="3336"/>
                      <a:pt x="868" y="3336"/>
                    </a:cubicBezTo>
                    <a:cubicBezTo>
                      <a:pt x="701" y="3336"/>
                      <a:pt x="568" y="3236"/>
                      <a:pt x="568" y="2969"/>
                    </a:cubicBezTo>
                    <a:lnTo>
                      <a:pt x="568" y="934"/>
                    </a:lnTo>
                    <a:cubicBezTo>
                      <a:pt x="568" y="634"/>
                      <a:pt x="668" y="534"/>
                      <a:pt x="868" y="534"/>
                    </a:cubicBezTo>
                    <a:close/>
                    <a:moveTo>
                      <a:pt x="901" y="0"/>
                    </a:moveTo>
                    <a:cubicBezTo>
                      <a:pt x="334" y="0"/>
                      <a:pt x="1" y="334"/>
                      <a:pt x="1" y="968"/>
                    </a:cubicBezTo>
                    <a:lnTo>
                      <a:pt x="1" y="2936"/>
                    </a:lnTo>
                    <a:cubicBezTo>
                      <a:pt x="1" y="3570"/>
                      <a:pt x="334" y="3903"/>
                      <a:pt x="901" y="3903"/>
                    </a:cubicBezTo>
                    <a:cubicBezTo>
                      <a:pt x="1502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2" y="0"/>
                      <a:pt x="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20" name="Google Shape;1559;p66">
                <a:extLst>
                  <a:ext uri="{FF2B5EF4-FFF2-40B4-BE49-F238E27FC236}">
                    <a16:creationId xmlns:a16="http://schemas.microsoft.com/office/drawing/2014/main" id="{2E20F934-6545-9B1E-DE34-9BF0B85911D6}"/>
                  </a:ext>
                </a:extLst>
              </p:cNvPr>
              <p:cNvSpPr/>
              <p:nvPr/>
            </p:nvSpPr>
            <p:spPr>
              <a:xfrm>
                <a:off x="5367662" y="3254018"/>
                <a:ext cx="18049" cy="6230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804" extrusionOk="0">
                    <a:moveTo>
                      <a:pt x="668" y="0"/>
                    </a:moveTo>
                    <a:cubicBezTo>
                      <a:pt x="535" y="234"/>
                      <a:pt x="468" y="467"/>
                      <a:pt x="1" y="467"/>
                    </a:cubicBezTo>
                    <a:lnTo>
                      <a:pt x="34" y="467"/>
                    </a:lnTo>
                    <a:lnTo>
                      <a:pt x="34" y="901"/>
                    </a:lnTo>
                    <a:lnTo>
                      <a:pt x="501" y="901"/>
                    </a:lnTo>
                    <a:lnTo>
                      <a:pt x="501" y="3803"/>
                    </a:lnTo>
                    <a:lnTo>
                      <a:pt x="1102" y="3803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21" name="Google Shape;1560;p66">
                <a:extLst>
                  <a:ext uri="{FF2B5EF4-FFF2-40B4-BE49-F238E27FC236}">
                    <a16:creationId xmlns:a16="http://schemas.microsoft.com/office/drawing/2014/main" id="{5540A139-960B-7709-B1AB-8D52DBDA6C75}"/>
                  </a:ext>
                </a:extLst>
              </p:cNvPr>
              <p:cNvSpPr/>
              <p:nvPr/>
            </p:nvSpPr>
            <p:spPr>
              <a:xfrm>
                <a:off x="5395537" y="3252380"/>
                <a:ext cx="30054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904" extrusionOk="0">
                    <a:moveTo>
                      <a:pt x="934" y="534"/>
                    </a:moveTo>
                    <a:cubicBezTo>
                      <a:pt x="1101" y="534"/>
                      <a:pt x="1234" y="668"/>
                      <a:pt x="1234" y="934"/>
                    </a:cubicBezTo>
                    <a:lnTo>
                      <a:pt x="1234" y="2969"/>
                    </a:lnTo>
                    <a:cubicBezTo>
                      <a:pt x="1234" y="3269"/>
                      <a:pt x="1134" y="3336"/>
                      <a:pt x="934" y="3336"/>
                    </a:cubicBezTo>
                    <a:cubicBezTo>
                      <a:pt x="767" y="3336"/>
                      <a:pt x="634" y="3236"/>
                      <a:pt x="634" y="2969"/>
                    </a:cubicBezTo>
                    <a:lnTo>
                      <a:pt x="634" y="934"/>
                    </a:lnTo>
                    <a:cubicBezTo>
                      <a:pt x="634" y="634"/>
                      <a:pt x="734" y="534"/>
                      <a:pt x="934" y="534"/>
                    </a:cubicBezTo>
                    <a:close/>
                    <a:moveTo>
                      <a:pt x="934" y="0"/>
                    </a:moveTo>
                    <a:cubicBezTo>
                      <a:pt x="334" y="0"/>
                      <a:pt x="0" y="334"/>
                      <a:pt x="0" y="968"/>
                    </a:cubicBezTo>
                    <a:lnTo>
                      <a:pt x="0" y="2936"/>
                    </a:lnTo>
                    <a:cubicBezTo>
                      <a:pt x="0" y="3570"/>
                      <a:pt x="334" y="3903"/>
                      <a:pt x="934" y="3903"/>
                    </a:cubicBezTo>
                    <a:cubicBezTo>
                      <a:pt x="1501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1" y="0"/>
                      <a:pt x="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22" name="Google Shape;1561;p66">
                <a:extLst>
                  <a:ext uri="{FF2B5EF4-FFF2-40B4-BE49-F238E27FC236}">
                    <a16:creationId xmlns:a16="http://schemas.microsoft.com/office/drawing/2014/main" id="{D3640EF9-15DA-4003-3ABF-7C542FA221A0}"/>
                  </a:ext>
                </a:extLst>
              </p:cNvPr>
              <p:cNvSpPr/>
              <p:nvPr/>
            </p:nvSpPr>
            <p:spPr>
              <a:xfrm>
                <a:off x="5431044" y="3252380"/>
                <a:ext cx="30054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904" extrusionOk="0">
                    <a:moveTo>
                      <a:pt x="901" y="534"/>
                    </a:moveTo>
                    <a:cubicBezTo>
                      <a:pt x="1068" y="534"/>
                      <a:pt x="1168" y="668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101" y="3336"/>
                      <a:pt x="901" y="3336"/>
                    </a:cubicBezTo>
                    <a:cubicBezTo>
                      <a:pt x="734" y="3336"/>
                      <a:pt x="601" y="3236"/>
                      <a:pt x="601" y="2969"/>
                    </a:cubicBezTo>
                    <a:lnTo>
                      <a:pt x="601" y="934"/>
                    </a:lnTo>
                    <a:cubicBezTo>
                      <a:pt x="601" y="634"/>
                      <a:pt x="667" y="534"/>
                      <a:pt x="901" y="534"/>
                    </a:cubicBezTo>
                    <a:close/>
                    <a:moveTo>
                      <a:pt x="934" y="0"/>
                    </a:moveTo>
                    <a:cubicBezTo>
                      <a:pt x="334" y="0"/>
                      <a:pt x="0" y="334"/>
                      <a:pt x="0" y="968"/>
                    </a:cubicBezTo>
                    <a:lnTo>
                      <a:pt x="0" y="2936"/>
                    </a:lnTo>
                    <a:cubicBezTo>
                      <a:pt x="0" y="3570"/>
                      <a:pt x="334" y="3903"/>
                      <a:pt x="934" y="3903"/>
                    </a:cubicBezTo>
                    <a:cubicBezTo>
                      <a:pt x="1501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1" y="0"/>
                      <a:pt x="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23" name="Google Shape;1562;p66">
                <a:extLst>
                  <a:ext uri="{FF2B5EF4-FFF2-40B4-BE49-F238E27FC236}">
                    <a16:creationId xmlns:a16="http://schemas.microsoft.com/office/drawing/2014/main" id="{4B6094BA-8674-FCB3-8B70-13D89984906D}"/>
                  </a:ext>
                </a:extLst>
              </p:cNvPr>
              <p:cNvSpPr/>
              <p:nvPr/>
            </p:nvSpPr>
            <p:spPr>
              <a:xfrm>
                <a:off x="5329420" y="3178631"/>
                <a:ext cx="30070" cy="63924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3903" extrusionOk="0">
                    <a:moveTo>
                      <a:pt x="868" y="567"/>
                    </a:moveTo>
                    <a:cubicBezTo>
                      <a:pt x="1035" y="567"/>
                      <a:pt x="1168" y="667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102" y="3336"/>
                      <a:pt x="868" y="3336"/>
                    </a:cubicBezTo>
                    <a:cubicBezTo>
                      <a:pt x="701" y="3336"/>
                      <a:pt x="601" y="3236"/>
                      <a:pt x="601" y="2969"/>
                    </a:cubicBezTo>
                    <a:lnTo>
                      <a:pt x="601" y="934"/>
                    </a:lnTo>
                    <a:cubicBezTo>
                      <a:pt x="601" y="634"/>
                      <a:pt x="668" y="567"/>
                      <a:pt x="868" y="567"/>
                    </a:cubicBezTo>
                    <a:close/>
                    <a:moveTo>
                      <a:pt x="935" y="0"/>
                    </a:moveTo>
                    <a:cubicBezTo>
                      <a:pt x="334" y="0"/>
                      <a:pt x="1" y="334"/>
                      <a:pt x="1" y="968"/>
                    </a:cubicBezTo>
                    <a:lnTo>
                      <a:pt x="1" y="2936"/>
                    </a:lnTo>
                    <a:cubicBezTo>
                      <a:pt x="1" y="3569"/>
                      <a:pt x="334" y="3903"/>
                      <a:pt x="935" y="3903"/>
                    </a:cubicBezTo>
                    <a:cubicBezTo>
                      <a:pt x="1502" y="3903"/>
                      <a:pt x="1836" y="3569"/>
                      <a:pt x="1836" y="2936"/>
                    </a:cubicBezTo>
                    <a:lnTo>
                      <a:pt x="1836" y="968"/>
                    </a:lnTo>
                    <a:cubicBezTo>
                      <a:pt x="1836" y="334"/>
                      <a:pt x="1502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24" name="Google Shape;1563;p66">
                <a:extLst>
                  <a:ext uri="{FF2B5EF4-FFF2-40B4-BE49-F238E27FC236}">
                    <a16:creationId xmlns:a16="http://schemas.microsoft.com/office/drawing/2014/main" id="{B0CCC797-2D73-44C9-61DF-34AC2C1F815C}"/>
                  </a:ext>
                </a:extLst>
              </p:cNvPr>
              <p:cNvSpPr/>
              <p:nvPr/>
            </p:nvSpPr>
            <p:spPr>
              <a:xfrm>
                <a:off x="5370954" y="3179712"/>
                <a:ext cx="18032" cy="6176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3771" extrusionOk="0">
                    <a:moveTo>
                      <a:pt x="667" y="1"/>
                    </a:moveTo>
                    <a:cubicBezTo>
                      <a:pt x="567" y="234"/>
                      <a:pt x="467" y="435"/>
                      <a:pt x="0" y="435"/>
                    </a:cubicBezTo>
                    <a:lnTo>
                      <a:pt x="67" y="435"/>
                    </a:lnTo>
                    <a:lnTo>
                      <a:pt x="67" y="902"/>
                    </a:lnTo>
                    <a:lnTo>
                      <a:pt x="500" y="902"/>
                    </a:lnTo>
                    <a:lnTo>
                      <a:pt x="500" y="3770"/>
                    </a:lnTo>
                    <a:lnTo>
                      <a:pt x="1101" y="3770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25" name="Google Shape;1564;p66">
                <a:extLst>
                  <a:ext uri="{FF2B5EF4-FFF2-40B4-BE49-F238E27FC236}">
                    <a16:creationId xmlns:a16="http://schemas.microsoft.com/office/drawing/2014/main" id="{BFA1E4A6-BE9A-69E9-3FE4-7140C679C73F}"/>
                  </a:ext>
                </a:extLst>
              </p:cNvPr>
              <p:cNvSpPr/>
              <p:nvPr/>
            </p:nvSpPr>
            <p:spPr>
              <a:xfrm>
                <a:off x="5405905" y="3179712"/>
                <a:ext cx="18049" cy="6176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771" extrusionOk="0">
                    <a:moveTo>
                      <a:pt x="668" y="1"/>
                    </a:moveTo>
                    <a:cubicBezTo>
                      <a:pt x="535" y="234"/>
                      <a:pt x="468" y="435"/>
                      <a:pt x="1" y="435"/>
                    </a:cubicBezTo>
                    <a:lnTo>
                      <a:pt x="34" y="435"/>
                    </a:lnTo>
                    <a:lnTo>
                      <a:pt x="34" y="902"/>
                    </a:lnTo>
                    <a:lnTo>
                      <a:pt x="501" y="902"/>
                    </a:lnTo>
                    <a:lnTo>
                      <a:pt x="501" y="3770"/>
                    </a:lnTo>
                    <a:lnTo>
                      <a:pt x="1102" y="3770"/>
                    </a:lnTo>
                    <a:lnTo>
                      <a:pt x="11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4" name="Google Shape;1565;p66">
              <a:extLst>
                <a:ext uri="{FF2B5EF4-FFF2-40B4-BE49-F238E27FC236}">
                  <a16:creationId xmlns:a16="http://schemas.microsoft.com/office/drawing/2014/main" id="{96DFF47B-C801-74C1-85DC-D5E5ED5AB1CA}"/>
                </a:ext>
              </a:extLst>
            </p:cNvPr>
            <p:cNvSpPr/>
            <p:nvPr/>
          </p:nvSpPr>
          <p:spPr>
            <a:xfrm>
              <a:off x="5504217" y="3306057"/>
              <a:ext cx="143023" cy="141994"/>
            </a:xfrm>
            <a:custGeom>
              <a:avLst/>
              <a:gdLst/>
              <a:ahLst/>
              <a:cxnLst/>
              <a:rect l="l" t="t" r="r" b="b"/>
              <a:pathLst>
                <a:path w="9174" h="9108" extrusionOk="0">
                  <a:moveTo>
                    <a:pt x="3136" y="968"/>
                  </a:moveTo>
                  <a:lnTo>
                    <a:pt x="3136" y="968"/>
                  </a:lnTo>
                  <a:cubicBezTo>
                    <a:pt x="3036" y="1102"/>
                    <a:pt x="2969" y="1268"/>
                    <a:pt x="2869" y="1435"/>
                  </a:cubicBezTo>
                  <a:cubicBezTo>
                    <a:pt x="2736" y="1368"/>
                    <a:pt x="2669" y="1302"/>
                    <a:pt x="2536" y="1268"/>
                  </a:cubicBezTo>
                  <a:cubicBezTo>
                    <a:pt x="2702" y="1135"/>
                    <a:pt x="2903" y="1035"/>
                    <a:pt x="3136" y="968"/>
                  </a:cubicBezTo>
                  <a:close/>
                  <a:moveTo>
                    <a:pt x="6038" y="968"/>
                  </a:moveTo>
                  <a:lnTo>
                    <a:pt x="6038" y="968"/>
                  </a:lnTo>
                  <a:cubicBezTo>
                    <a:pt x="6238" y="1035"/>
                    <a:pt x="6472" y="1135"/>
                    <a:pt x="6639" y="1268"/>
                  </a:cubicBezTo>
                  <a:cubicBezTo>
                    <a:pt x="6538" y="1335"/>
                    <a:pt x="6405" y="1368"/>
                    <a:pt x="6272" y="1435"/>
                  </a:cubicBezTo>
                  <a:cubicBezTo>
                    <a:pt x="6238" y="1268"/>
                    <a:pt x="6172" y="1102"/>
                    <a:pt x="6038" y="968"/>
                  </a:cubicBezTo>
                  <a:close/>
                  <a:moveTo>
                    <a:pt x="4570" y="668"/>
                  </a:moveTo>
                  <a:cubicBezTo>
                    <a:pt x="4971" y="668"/>
                    <a:pt x="5371" y="1035"/>
                    <a:pt x="5705" y="1669"/>
                  </a:cubicBezTo>
                  <a:cubicBezTo>
                    <a:pt x="5338" y="1802"/>
                    <a:pt x="5004" y="1835"/>
                    <a:pt x="4570" y="1835"/>
                  </a:cubicBezTo>
                  <a:cubicBezTo>
                    <a:pt x="4203" y="1835"/>
                    <a:pt x="3837" y="1802"/>
                    <a:pt x="3470" y="1669"/>
                  </a:cubicBezTo>
                  <a:cubicBezTo>
                    <a:pt x="3803" y="1035"/>
                    <a:pt x="4203" y="668"/>
                    <a:pt x="4570" y="668"/>
                  </a:cubicBezTo>
                  <a:close/>
                  <a:moveTo>
                    <a:pt x="1969" y="1669"/>
                  </a:moveTo>
                  <a:lnTo>
                    <a:pt x="2569" y="2036"/>
                  </a:lnTo>
                  <a:cubicBezTo>
                    <a:pt x="2369" y="2669"/>
                    <a:pt x="2235" y="3437"/>
                    <a:pt x="2202" y="4204"/>
                  </a:cubicBezTo>
                  <a:lnTo>
                    <a:pt x="701" y="4204"/>
                  </a:lnTo>
                  <a:cubicBezTo>
                    <a:pt x="801" y="3203"/>
                    <a:pt x="1301" y="2336"/>
                    <a:pt x="1969" y="1669"/>
                  </a:cubicBezTo>
                  <a:close/>
                  <a:moveTo>
                    <a:pt x="5971" y="2302"/>
                  </a:moveTo>
                  <a:cubicBezTo>
                    <a:pt x="6138" y="2836"/>
                    <a:pt x="6238" y="3470"/>
                    <a:pt x="6305" y="4204"/>
                  </a:cubicBezTo>
                  <a:lnTo>
                    <a:pt x="2903" y="4204"/>
                  </a:lnTo>
                  <a:cubicBezTo>
                    <a:pt x="2969" y="3503"/>
                    <a:pt x="3069" y="2836"/>
                    <a:pt x="3236" y="2302"/>
                  </a:cubicBezTo>
                  <a:cubicBezTo>
                    <a:pt x="3670" y="2436"/>
                    <a:pt x="4137" y="2503"/>
                    <a:pt x="4570" y="2503"/>
                  </a:cubicBezTo>
                  <a:cubicBezTo>
                    <a:pt x="5037" y="2503"/>
                    <a:pt x="5504" y="2436"/>
                    <a:pt x="5971" y="2302"/>
                  </a:cubicBezTo>
                  <a:close/>
                  <a:moveTo>
                    <a:pt x="7206" y="1669"/>
                  </a:moveTo>
                  <a:cubicBezTo>
                    <a:pt x="7906" y="2336"/>
                    <a:pt x="8373" y="3203"/>
                    <a:pt x="8473" y="4204"/>
                  </a:cubicBezTo>
                  <a:lnTo>
                    <a:pt x="6972" y="4204"/>
                  </a:lnTo>
                  <a:cubicBezTo>
                    <a:pt x="6905" y="3437"/>
                    <a:pt x="6805" y="2669"/>
                    <a:pt x="6572" y="2036"/>
                  </a:cubicBezTo>
                  <a:cubicBezTo>
                    <a:pt x="6805" y="1935"/>
                    <a:pt x="7005" y="1835"/>
                    <a:pt x="7206" y="1669"/>
                  </a:cubicBezTo>
                  <a:close/>
                  <a:moveTo>
                    <a:pt x="6305" y="4871"/>
                  </a:moveTo>
                  <a:cubicBezTo>
                    <a:pt x="6238" y="5571"/>
                    <a:pt x="6138" y="6272"/>
                    <a:pt x="5971" y="6806"/>
                  </a:cubicBezTo>
                  <a:cubicBezTo>
                    <a:pt x="5504" y="6672"/>
                    <a:pt x="5037" y="6605"/>
                    <a:pt x="4570" y="6605"/>
                  </a:cubicBezTo>
                  <a:cubicBezTo>
                    <a:pt x="4137" y="6605"/>
                    <a:pt x="3670" y="6672"/>
                    <a:pt x="3203" y="6806"/>
                  </a:cubicBezTo>
                  <a:cubicBezTo>
                    <a:pt x="3036" y="6239"/>
                    <a:pt x="2903" y="5638"/>
                    <a:pt x="2869" y="4871"/>
                  </a:cubicBezTo>
                  <a:close/>
                  <a:moveTo>
                    <a:pt x="2202" y="4871"/>
                  </a:moveTo>
                  <a:cubicBezTo>
                    <a:pt x="2235" y="5671"/>
                    <a:pt x="2369" y="6405"/>
                    <a:pt x="2569" y="7039"/>
                  </a:cubicBezTo>
                  <a:cubicBezTo>
                    <a:pt x="2369" y="7173"/>
                    <a:pt x="2169" y="7239"/>
                    <a:pt x="1969" y="7439"/>
                  </a:cubicBezTo>
                  <a:cubicBezTo>
                    <a:pt x="1301" y="6806"/>
                    <a:pt x="801" y="5872"/>
                    <a:pt x="701" y="4871"/>
                  </a:cubicBezTo>
                  <a:close/>
                  <a:moveTo>
                    <a:pt x="8473" y="4871"/>
                  </a:moveTo>
                  <a:cubicBezTo>
                    <a:pt x="8373" y="5872"/>
                    <a:pt x="7906" y="6806"/>
                    <a:pt x="7206" y="7439"/>
                  </a:cubicBezTo>
                  <a:lnTo>
                    <a:pt x="6572" y="7039"/>
                  </a:lnTo>
                  <a:cubicBezTo>
                    <a:pt x="6805" y="6439"/>
                    <a:pt x="6905" y="5671"/>
                    <a:pt x="6972" y="4871"/>
                  </a:cubicBezTo>
                  <a:close/>
                  <a:moveTo>
                    <a:pt x="2869" y="7673"/>
                  </a:moveTo>
                  <a:cubicBezTo>
                    <a:pt x="2969" y="7840"/>
                    <a:pt x="3036" y="8006"/>
                    <a:pt x="3136" y="8140"/>
                  </a:cubicBezTo>
                  <a:cubicBezTo>
                    <a:pt x="2903" y="8040"/>
                    <a:pt x="2702" y="7973"/>
                    <a:pt x="2536" y="7840"/>
                  </a:cubicBezTo>
                  <a:cubicBezTo>
                    <a:pt x="2636" y="7773"/>
                    <a:pt x="2736" y="7706"/>
                    <a:pt x="2869" y="7673"/>
                  </a:cubicBezTo>
                  <a:close/>
                  <a:moveTo>
                    <a:pt x="6338" y="7673"/>
                  </a:moveTo>
                  <a:cubicBezTo>
                    <a:pt x="6472" y="7706"/>
                    <a:pt x="6538" y="7806"/>
                    <a:pt x="6672" y="7840"/>
                  </a:cubicBezTo>
                  <a:cubicBezTo>
                    <a:pt x="6505" y="7973"/>
                    <a:pt x="6305" y="8040"/>
                    <a:pt x="6071" y="8140"/>
                  </a:cubicBezTo>
                  <a:cubicBezTo>
                    <a:pt x="6172" y="8006"/>
                    <a:pt x="6238" y="7840"/>
                    <a:pt x="6338" y="7673"/>
                  </a:cubicBezTo>
                  <a:close/>
                  <a:moveTo>
                    <a:pt x="4637" y="7273"/>
                  </a:moveTo>
                  <a:cubicBezTo>
                    <a:pt x="5004" y="7273"/>
                    <a:pt x="5371" y="7306"/>
                    <a:pt x="5738" y="7439"/>
                  </a:cubicBezTo>
                  <a:cubicBezTo>
                    <a:pt x="5404" y="8040"/>
                    <a:pt x="5037" y="8440"/>
                    <a:pt x="4637" y="8440"/>
                  </a:cubicBezTo>
                  <a:cubicBezTo>
                    <a:pt x="4203" y="8440"/>
                    <a:pt x="3803" y="8040"/>
                    <a:pt x="3503" y="7439"/>
                  </a:cubicBezTo>
                  <a:cubicBezTo>
                    <a:pt x="3870" y="7306"/>
                    <a:pt x="4203" y="7273"/>
                    <a:pt x="4637" y="7273"/>
                  </a:cubicBezTo>
                  <a:close/>
                  <a:moveTo>
                    <a:pt x="4570" y="1"/>
                  </a:moveTo>
                  <a:cubicBezTo>
                    <a:pt x="3536" y="1"/>
                    <a:pt x="2569" y="368"/>
                    <a:pt x="1802" y="968"/>
                  </a:cubicBezTo>
                  <a:cubicBezTo>
                    <a:pt x="1735" y="968"/>
                    <a:pt x="1735" y="1001"/>
                    <a:pt x="1702" y="1001"/>
                  </a:cubicBezTo>
                  <a:cubicBezTo>
                    <a:pt x="668" y="1835"/>
                    <a:pt x="0" y="3136"/>
                    <a:pt x="0" y="4537"/>
                  </a:cubicBezTo>
                  <a:cubicBezTo>
                    <a:pt x="0" y="5972"/>
                    <a:pt x="668" y="7273"/>
                    <a:pt x="1702" y="8107"/>
                  </a:cubicBezTo>
                  <a:cubicBezTo>
                    <a:pt x="1702" y="8107"/>
                    <a:pt x="1735" y="8140"/>
                    <a:pt x="1802" y="8140"/>
                  </a:cubicBezTo>
                  <a:cubicBezTo>
                    <a:pt x="2569" y="8774"/>
                    <a:pt x="3536" y="9107"/>
                    <a:pt x="4570" y="9107"/>
                  </a:cubicBezTo>
                  <a:cubicBezTo>
                    <a:pt x="5638" y="9107"/>
                    <a:pt x="6639" y="8707"/>
                    <a:pt x="7372" y="8140"/>
                  </a:cubicBezTo>
                  <a:cubicBezTo>
                    <a:pt x="7406" y="8140"/>
                    <a:pt x="7406" y="8107"/>
                    <a:pt x="7472" y="8107"/>
                  </a:cubicBezTo>
                  <a:cubicBezTo>
                    <a:pt x="8507" y="7273"/>
                    <a:pt x="9174" y="5972"/>
                    <a:pt x="9174" y="4537"/>
                  </a:cubicBezTo>
                  <a:cubicBezTo>
                    <a:pt x="9174" y="3136"/>
                    <a:pt x="8507" y="1835"/>
                    <a:pt x="7472" y="1001"/>
                  </a:cubicBezTo>
                  <a:cubicBezTo>
                    <a:pt x="7406" y="968"/>
                    <a:pt x="7406" y="968"/>
                    <a:pt x="7372" y="968"/>
                  </a:cubicBezTo>
                  <a:cubicBezTo>
                    <a:pt x="6572" y="368"/>
                    <a:pt x="5638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5" name="Google Shape;1566;p66">
              <a:extLst>
                <a:ext uri="{FF2B5EF4-FFF2-40B4-BE49-F238E27FC236}">
                  <a16:creationId xmlns:a16="http://schemas.microsoft.com/office/drawing/2014/main" id="{109579AA-9C73-FC31-23CE-14EDA156AA92}"/>
                </a:ext>
              </a:extLst>
            </p:cNvPr>
            <p:cNvGrpSpPr/>
            <p:nvPr/>
          </p:nvGrpSpPr>
          <p:grpSpPr>
            <a:xfrm>
              <a:off x="6257604" y="3855226"/>
              <a:ext cx="562067" cy="399262"/>
              <a:chOff x="5254574" y="3567604"/>
              <a:chExt cx="283015" cy="201058"/>
            </a:xfrm>
          </p:grpSpPr>
          <p:sp>
            <p:nvSpPr>
              <p:cNvPr id="1115" name="Google Shape;1567;p66">
                <a:extLst>
                  <a:ext uri="{FF2B5EF4-FFF2-40B4-BE49-F238E27FC236}">
                    <a16:creationId xmlns:a16="http://schemas.microsoft.com/office/drawing/2014/main" id="{9087B6A4-5BDE-9F0D-7FB7-282BD07D02DC}"/>
                  </a:ext>
                </a:extLst>
              </p:cNvPr>
              <p:cNvSpPr/>
              <p:nvPr/>
            </p:nvSpPr>
            <p:spPr>
              <a:xfrm>
                <a:off x="5254574" y="3567604"/>
                <a:ext cx="283015" cy="201058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2276" extrusionOk="0">
                    <a:moveTo>
                      <a:pt x="7673" y="1"/>
                    </a:moveTo>
                    <a:cubicBezTo>
                      <a:pt x="5505" y="1"/>
                      <a:pt x="3704" y="1768"/>
                      <a:pt x="3704" y="3937"/>
                    </a:cubicBezTo>
                    <a:lnTo>
                      <a:pt x="3704" y="4003"/>
                    </a:lnTo>
                    <a:cubicBezTo>
                      <a:pt x="1602" y="4237"/>
                      <a:pt x="1" y="6005"/>
                      <a:pt x="1" y="8106"/>
                    </a:cubicBezTo>
                    <a:cubicBezTo>
                      <a:pt x="1" y="10408"/>
                      <a:pt x="1869" y="12276"/>
                      <a:pt x="4171" y="12276"/>
                    </a:cubicBezTo>
                    <a:lnTo>
                      <a:pt x="13110" y="12276"/>
                    </a:lnTo>
                    <a:cubicBezTo>
                      <a:pt x="15412" y="12276"/>
                      <a:pt x="17280" y="10408"/>
                      <a:pt x="17280" y="8106"/>
                    </a:cubicBezTo>
                    <a:cubicBezTo>
                      <a:pt x="17280" y="6205"/>
                      <a:pt x="16012" y="4604"/>
                      <a:pt x="14244" y="4103"/>
                    </a:cubicBezTo>
                    <a:cubicBezTo>
                      <a:pt x="14278" y="4003"/>
                      <a:pt x="14278" y="3837"/>
                      <a:pt x="14278" y="3670"/>
                    </a:cubicBezTo>
                    <a:cubicBezTo>
                      <a:pt x="14278" y="2369"/>
                      <a:pt x="13244" y="1301"/>
                      <a:pt x="11943" y="1301"/>
                    </a:cubicBezTo>
                    <a:cubicBezTo>
                      <a:pt x="11543" y="1301"/>
                      <a:pt x="11176" y="1402"/>
                      <a:pt x="10875" y="1602"/>
                    </a:cubicBezTo>
                    <a:cubicBezTo>
                      <a:pt x="10175" y="601"/>
                      <a:pt x="9007" y="1"/>
                      <a:pt x="7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16" name="Google Shape;1568;p66">
                <a:extLst>
                  <a:ext uri="{FF2B5EF4-FFF2-40B4-BE49-F238E27FC236}">
                    <a16:creationId xmlns:a16="http://schemas.microsoft.com/office/drawing/2014/main" id="{7AE5C673-5467-34AB-F2A1-74345351BFAF}"/>
                  </a:ext>
                </a:extLst>
              </p:cNvPr>
              <p:cNvSpPr/>
              <p:nvPr/>
            </p:nvSpPr>
            <p:spPr>
              <a:xfrm>
                <a:off x="5332156" y="3612954"/>
                <a:ext cx="12786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7773" extrusionOk="0">
                    <a:moveTo>
                      <a:pt x="2669" y="801"/>
                    </a:moveTo>
                    <a:lnTo>
                      <a:pt x="2669" y="801"/>
                    </a:lnTo>
                    <a:cubicBezTo>
                      <a:pt x="2603" y="934"/>
                      <a:pt x="2502" y="1034"/>
                      <a:pt x="2436" y="1234"/>
                    </a:cubicBezTo>
                    <a:cubicBezTo>
                      <a:pt x="2336" y="1168"/>
                      <a:pt x="2269" y="1134"/>
                      <a:pt x="2169" y="1068"/>
                    </a:cubicBezTo>
                    <a:lnTo>
                      <a:pt x="2669" y="801"/>
                    </a:lnTo>
                    <a:close/>
                    <a:moveTo>
                      <a:pt x="5171" y="801"/>
                    </a:moveTo>
                    <a:lnTo>
                      <a:pt x="5671" y="1068"/>
                    </a:lnTo>
                    <a:cubicBezTo>
                      <a:pt x="5605" y="1101"/>
                      <a:pt x="5505" y="1168"/>
                      <a:pt x="5438" y="1234"/>
                    </a:cubicBezTo>
                    <a:cubicBezTo>
                      <a:pt x="5338" y="1034"/>
                      <a:pt x="5271" y="934"/>
                      <a:pt x="5171" y="801"/>
                    </a:cubicBezTo>
                    <a:close/>
                    <a:moveTo>
                      <a:pt x="3937" y="567"/>
                    </a:moveTo>
                    <a:cubicBezTo>
                      <a:pt x="4270" y="567"/>
                      <a:pt x="4604" y="901"/>
                      <a:pt x="4871" y="1435"/>
                    </a:cubicBezTo>
                    <a:cubicBezTo>
                      <a:pt x="4604" y="1501"/>
                      <a:pt x="4270" y="1568"/>
                      <a:pt x="3937" y="1568"/>
                    </a:cubicBezTo>
                    <a:cubicBezTo>
                      <a:pt x="3603" y="1568"/>
                      <a:pt x="3303" y="1501"/>
                      <a:pt x="2969" y="1435"/>
                    </a:cubicBezTo>
                    <a:cubicBezTo>
                      <a:pt x="3270" y="901"/>
                      <a:pt x="3603" y="567"/>
                      <a:pt x="3937" y="567"/>
                    </a:cubicBezTo>
                    <a:close/>
                    <a:moveTo>
                      <a:pt x="1669" y="1435"/>
                    </a:moveTo>
                    <a:cubicBezTo>
                      <a:pt x="1835" y="1568"/>
                      <a:pt x="2002" y="1635"/>
                      <a:pt x="2202" y="1768"/>
                    </a:cubicBezTo>
                    <a:cubicBezTo>
                      <a:pt x="2035" y="2302"/>
                      <a:pt x="1935" y="2936"/>
                      <a:pt x="1869" y="3603"/>
                    </a:cubicBezTo>
                    <a:lnTo>
                      <a:pt x="568" y="3603"/>
                    </a:lnTo>
                    <a:cubicBezTo>
                      <a:pt x="668" y="2702"/>
                      <a:pt x="1101" y="1968"/>
                      <a:pt x="1669" y="1435"/>
                    </a:cubicBezTo>
                    <a:close/>
                    <a:moveTo>
                      <a:pt x="5104" y="1968"/>
                    </a:moveTo>
                    <a:cubicBezTo>
                      <a:pt x="5271" y="2435"/>
                      <a:pt x="5338" y="2969"/>
                      <a:pt x="5371" y="3603"/>
                    </a:cubicBezTo>
                    <a:lnTo>
                      <a:pt x="2502" y="3603"/>
                    </a:lnTo>
                    <a:cubicBezTo>
                      <a:pt x="2536" y="2969"/>
                      <a:pt x="2636" y="2435"/>
                      <a:pt x="2803" y="1968"/>
                    </a:cubicBezTo>
                    <a:cubicBezTo>
                      <a:pt x="3136" y="2068"/>
                      <a:pt x="3503" y="2135"/>
                      <a:pt x="3937" y="2135"/>
                    </a:cubicBezTo>
                    <a:cubicBezTo>
                      <a:pt x="4304" y="2135"/>
                      <a:pt x="4704" y="2068"/>
                      <a:pt x="5104" y="1968"/>
                    </a:cubicBezTo>
                    <a:close/>
                    <a:moveTo>
                      <a:pt x="6138" y="1435"/>
                    </a:moveTo>
                    <a:cubicBezTo>
                      <a:pt x="6772" y="1968"/>
                      <a:pt x="7139" y="2702"/>
                      <a:pt x="7206" y="3603"/>
                    </a:cubicBezTo>
                    <a:lnTo>
                      <a:pt x="5938" y="3603"/>
                    </a:lnTo>
                    <a:cubicBezTo>
                      <a:pt x="5872" y="2936"/>
                      <a:pt x="5805" y="2302"/>
                      <a:pt x="5571" y="1768"/>
                    </a:cubicBezTo>
                    <a:cubicBezTo>
                      <a:pt x="5738" y="1668"/>
                      <a:pt x="5972" y="1568"/>
                      <a:pt x="6138" y="1435"/>
                    </a:cubicBezTo>
                    <a:close/>
                    <a:moveTo>
                      <a:pt x="5338" y="4170"/>
                    </a:moveTo>
                    <a:cubicBezTo>
                      <a:pt x="5304" y="4804"/>
                      <a:pt x="5204" y="5337"/>
                      <a:pt x="5038" y="5804"/>
                    </a:cubicBezTo>
                    <a:cubicBezTo>
                      <a:pt x="4671" y="5671"/>
                      <a:pt x="4304" y="5638"/>
                      <a:pt x="3870" y="5638"/>
                    </a:cubicBezTo>
                    <a:cubicBezTo>
                      <a:pt x="3470" y="5638"/>
                      <a:pt x="3103" y="5704"/>
                      <a:pt x="2703" y="5804"/>
                    </a:cubicBezTo>
                    <a:cubicBezTo>
                      <a:pt x="2536" y="5337"/>
                      <a:pt x="2469" y="4804"/>
                      <a:pt x="2436" y="4170"/>
                    </a:cubicBezTo>
                    <a:close/>
                    <a:moveTo>
                      <a:pt x="7206" y="4136"/>
                    </a:moveTo>
                    <a:cubicBezTo>
                      <a:pt x="7139" y="5004"/>
                      <a:pt x="6772" y="5771"/>
                      <a:pt x="6138" y="6305"/>
                    </a:cubicBezTo>
                    <a:cubicBezTo>
                      <a:pt x="5972" y="6171"/>
                      <a:pt x="5805" y="6105"/>
                      <a:pt x="5605" y="5971"/>
                    </a:cubicBezTo>
                    <a:cubicBezTo>
                      <a:pt x="5771" y="5437"/>
                      <a:pt x="5872" y="4804"/>
                      <a:pt x="5938" y="4136"/>
                    </a:cubicBezTo>
                    <a:close/>
                    <a:moveTo>
                      <a:pt x="1935" y="4170"/>
                    </a:moveTo>
                    <a:cubicBezTo>
                      <a:pt x="1969" y="4837"/>
                      <a:pt x="2035" y="5471"/>
                      <a:pt x="2269" y="6004"/>
                    </a:cubicBezTo>
                    <a:cubicBezTo>
                      <a:pt x="2102" y="6105"/>
                      <a:pt x="1869" y="6205"/>
                      <a:pt x="1702" y="6338"/>
                    </a:cubicBezTo>
                    <a:cubicBezTo>
                      <a:pt x="1101" y="5771"/>
                      <a:pt x="668" y="5004"/>
                      <a:pt x="634" y="4170"/>
                    </a:cubicBezTo>
                    <a:close/>
                    <a:moveTo>
                      <a:pt x="2436" y="6505"/>
                    </a:moveTo>
                    <a:cubicBezTo>
                      <a:pt x="2502" y="6672"/>
                      <a:pt x="2603" y="6805"/>
                      <a:pt x="2669" y="6938"/>
                    </a:cubicBezTo>
                    <a:lnTo>
                      <a:pt x="2169" y="6672"/>
                    </a:lnTo>
                    <a:cubicBezTo>
                      <a:pt x="2269" y="6638"/>
                      <a:pt x="2336" y="6538"/>
                      <a:pt x="2436" y="6505"/>
                    </a:cubicBezTo>
                    <a:close/>
                    <a:moveTo>
                      <a:pt x="5371" y="6505"/>
                    </a:moveTo>
                    <a:cubicBezTo>
                      <a:pt x="5471" y="6572"/>
                      <a:pt x="5538" y="6605"/>
                      <a:pt x="5638" y="6672"/>
                    </a:cubicBezTo>
                    <a:lnTo>
                      <a:pt x="5138" y="6938"/>
                    </a:lnTo>
                    <a:cubicBezTo>
                      <a:pt x="5271" y="6805"/>
                      <a:pt x="5338" y="6672"/>
                      <a:pt x="5371" y="6505"/>
                    </a:cubicBezTo>
                    <a:close/>
                    <a:moveTo>
                      <a:pt x="3937" y="6171"/>
                    </a:moveTo>
                    <a:cubicBezTo>
                      <a:pt x="4270" y="6171"/>
                      <a:pt x="4537" y="6238"/>
                      <a:pt x="4871" y="6305"/>
                    </a:cubicBezTo>
                    <a:cubicBezTo>
                      <a:pt x="4604" y="6838"/>
                      <a:pt x="4270" y="7172"/>
                      <a:pt x="3937" y="7172"/>
                    </a:cubicBezTo>
                    <a:cubicBezTo>
                      <a:pt x="3603" y="7172"/>
                      <a:pt x="3270" y="6872"/>
                      <a:pt x="2969" y="6305"/>
                    </a:cubicBezTo>
                    <a:cubicBezTo>
                      <a:pt x="3270" y="6238"/>
                      <a:pt x="3603" y="6171"/>
                      <a:pt x="3937" y="6171"/>
                    </a:cubicBezTo>
                    <a:close/>
                    <a:moveTo>
                      <a:pt x="3937" y="0"/>
                    </a:moveTo>
                    <a:cubicBezTo>
                      <a:pt x="3003" y="0"/>
                      <a:pt x="2202" y="300"/>
                      <a:pt x="1535" y="834"/>
                    </a:cubicBezTo>
                    <a:cubicBezTo>
                      <a:pt x="1502" y="834"/>
                      <a:pt x="1502" y="901"/>
                      <a:pt x="1468" y="901"/>
                    </a:cubicBezTo>
                    <a:cubicBezTo>
                      <a:pt x="601" y="1601"/>
                      <a:pt x="1" y="2669"/>
                      <a:pt x="1" y="3903"/>
                    </a:cubicBezTo>
                    <a:cubicBezTo>
                      <a:pt x="1" y="5104"/>
                      <a:pt x="601" y="6171"/>
                      <a:pt x="1468" y="6872"/>
                    </a:cubicBezTo>
                    <a:lnTo>
                      <a:pt x="1502" y="6938"/>
                    </a:lnTo>
                    <a:cubicBezTo>
                      <a:pt x="2169" y="7439"/>
                      <a:pt x="3003" y="7772"/>
                      <a:pt x="3870" y="7772"/>
                    </a:cubicBezTo>
                    <a:cubicBezTo>
                      <a:pt x="4804" y="7772"/>
                      <a:pt x="5605" y="7472"/>
                      <a:pt x="6272" y="6938"/>
                    </a:cubicBezTo>
                    <a:cubicBezTo>
                      <a:pt x="6305" y="6938"/>
                      <a:pt x="6305" y="6872"/>
                      <a:pt x="6305" y="6872"/>
                    </a:cubicBezTo>
                    <a:cubicBezTo>
                      <a:pt x="7273" y="6171"/>
                      <a:pt x="7806" y="5104"/>
                      <a:pt x="7806" y="3903"/>
                    </a:cubicBezTo>
                    <a:cubicBezTo>
                      <a:pt x="7806" y="2669"/>
                      <a:pt x="7206" y="1601"/>
                      <a:pt x="6339" y="901"/>
                    </a:cubicBezTo>
                    <a:lnTo>
                      <a:pt x="6305" y="834"/>
                    </a:lnTo>
                    <a:cubicBezTo>
                      <a:pt x="5638" y="334"/>
                      <a:pt x="4804" y="0"/>
                      <a:pt x="39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36" name="Google Shape;1569;p66">
              <a:extLst>
                <a:ext uri="{FF2B5EF4-FFF2-40B4-BE49-F238E27FC236}">
                  <a16:creationId xmlns:a16="http://schemas.microsoft.com/office/drawing/2014/main" id="{D965528B-C8E1-E85F-618C-48B05963D91C}"/>
                </a:ext>
              </a:extLst>
            </p:cNvPr>
            <p:cNvGrpSpPr/>
            <p:nvPr/>
          </p:nvGrpSpPr>
          <p:grpSpPr>
            <a:xfrm>
              <a:off x="3832946" y="2542541"/>
              <a:ext cx="322975" cy="229960"/>
              <a:chOff x="3384546" y="2817517"/>
              <a:chExt cx="172659" cy="122934"/>
            </a:xfrm>
          </p:grpSpPr>
          <p:sp>
            <p:nvSpPr>
              <p:cNvPr id="1109" name="Google Shape;1570;p66">
                <a:extLst>
                  <a:ext uri="{FF2B5EF4-FFF2-40B4-BE49-F238E27FC236}">
                    <a16:creationId xmlns:a16="http://schemas.microsoft.com/office/drawing/2014/main" id="{B8242658-E78B-A775-9CA1-CB50F5C14D68}"/>
                  </a:ext>
                </a:extLst>
              </p:cNvPr>
              <p:cNvSpPr/>
              <p:nvPr/>
            </p:nvSpPr>
            <p:spPr>
              <a:xfrm>
                <a:off x="3384546" y="2857397"/>
                <a:ext cx="172659" cy="83054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5071" extrusionOk="0">
                    <a:moveTo>
                      <a:pt x="2536" y="0"/>
                    </a:moveTo>
                    <a:cubicBezTo>
                      <a:pt x="1135" y="0"/>
                      <a:pt x="0" y="1101"/>
                      <a:pt x="0" y="2535"/>
                    </a:cubicBezTo>
                    <a:cubicBezTo>
                      <a:pt x="0" y="3936"/>
                      <a:pt x="1135" y="5070"/>
                      <a:pt x="2536" y="5070"/>
                    </a:cubicBezTo>
                    <a:lnTo>
                      <a:pt x="8006" y="5070"/>
                    </a:lnTo>
                    <a:cubicBezTo>
                      <a:pt x="9441" y="5070"/>
                      <a:pt x="10541" y="3936"/>
                      <a:pt x="10541" y="2535"/>
                    </a:cubicBezTo>
                    <a:cubicBezTo>
                      <a:pt x="10541" y="1101"/>
                      <a:pt x="9441" y="0"/>
                      <a:pt x="8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10" name="Google Shape;1571;p66">
                <a:extLst>
                  <a:ext uri="{FF2B5EF4-FFF2-40B4-BE49-F238E27FC236}">
                    <a16:creationId xmlns:a16="http://schemas.microsoft.com/office/drawing/2014/main" id="{73B51D69-9139-76F8-F64C-6CC40A73C616}"/>
                  </a:ext>
                </a:extLst>
              </p:cNvPr>
              <p:cNvSpPr/>
              <p:nvPr/>
            </p:nvSpPr>
            <p:spPr>
              <a:xfrm>
                <a:off x="3441361" y="2817517"/>
                <a:ext cx="79238" cy="79221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837" extrusionOk="0">
                    <a:moveTo>
                      <a:pt x="2402" y="0"/>
                    </a:moveTo>
                    <a:cubicBezTo>
                      <a:pt x="1068" y="0"/>
                      <a:pt x="1" y="1068"/>
                      <a:pt x="1" y="2402"/>
                    </a:cubicBezTo>
                    <a:cubicBezTo>
                      <a:pt x="1" y="3769"/>
                      <a:pt x="1068" y="4837"/>
                      <a:pt x="2402" y="4837"/>
                    </a:cubicBezTo>
                    <a:cubicBezTo>
                      <a:pt x="3737" y="4837"/>
                      <a:pt x="4837" y="3769"/>
                      <a:pt x="4837" y="2402"/>
                    </a:cubicBezTo>
                    <a:cubicBezTo>
                      <a:pt x="4837" y="1068"/>
                      <a:pt x="3737" y="0"/>
                      <a:pt x="24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11" name="Google Shape;1572;p66">
                <a:extLst>
                  <a:ext uri="{FF2B5EF4-FFF2-40B4-BE49-F238E27FC236}">
                    <a16:creationId xmlns:a16="http://schemas.microsoft.com/office/drawing/2014/main" id="{4A32DC96-00E0-C7D2-F2F1-790C69149977}"/>
                  </a:ext>
                </a:extLst>
              </p:cNvPr>
              <p:cNvSpPr/>
              <p:nvPr/>
            </p:nvSpPr>
            <p:spPr>
              <a:xfrm>
                <a:off x="3414599" y="2831176"/>
                <a:ext cx="46448" cy="46448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34" y="0"/>
                    </a:moveTo>
                    <a:cubicBezTo>
                      <a:pt x="634" y="0"/>
                      <a:pt x="0" y="634"/>
                      <a:pt x="0" y="1434"/>
                    </a:cubicBezTo>
                    <a:cubicBezTo>
                      <a:pt x="0" y="2202"/>
                      <a:pt x="634" y="2835"/>
                      <a:pt x="1434" y="2835"/>
                    </a:cubicBezTo>
                    <a:cubicBezTo>
                      <a:pt x="2202" y="2835"/>
                      <a:pt x="2835" y="2202"/>
                      <a:pt x="2835" y="1434"/>
                    </a:cubicBezTo>
                    <a:cubicBezTo>
                      <a:pt x="2835" y="634"/>
                      <a:pt x="2202" y="0"/>
                      <a:pt x="1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12" name="Google Shape;1573;p66">
                <a:extLst>
                  <a:ext uri="{FF2B5EF4-FFF2-40B4-BE49-F238E27FC236}">
                    <a16:creationId xmlns:a16="http://schemas.microsoft.com/office/drawing/2014/main" id="{7C3BC4AC-A44C-BDF8-DFB7-37E09240C2ED}"/>
                  </a:ext>
                </a:extLst>
              </p:cNvPr>
              <p:cNvSpPr/>
              <p:nvPr/>
            </p:nvSpPr>
            <p:spPr>
              <a:xfrm>
                <a:off x="3427702" y="2863948"/>
                <a:ext cx="852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35" extrusionOk="0">
                    <a:moveTo>
                      <a:pt x="401" y="0"/>
                    </a:moveTo>
                    <a:cubicBezTo>
                      <a:pt x="167" y="0"/>
                      <a:pt x="1" y="201"/>
                      <a:pt x="1" y="434"/>
                    </a:cubicBezTo>
                    <a:cubicBezTo>
                      <a:pt x="1" y="668"/>
                      <a:pt x="201" y="834"/>
                      <a:pt x="401" y="834"/>
                    </a:cubicBezTo>
                    <a:lnTo>
                      <a:pt x="4804" y="834"/>
                    </a:lnTo>
                    <a:cubicBezTo>
                      <a:pt x="5004" y="834"/>
                      <a:pt x="5171" y="634"/>
                      <a:pt x="5204" y="434"/>
                    </a:cubicBezTo>
                    <a:cubicBezTo>
                      <a:pt x="5204" y="167"/>
                      <a:pt x="5004" y="0"/>
                      <a:pt x="48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13" name="Google Shape;1574;p66">
                <a:extLst>
                  <a:ext uri="{FF2B5EF4-FFF2-40B4-BE49-F238E27FC236}">
                    <a16:creationId xmlns:a16="http://schemas.microsoft.com/office/drawing/2014/main" id="{FCA123FB-9E6C-9BBF-418C-2FE778D72426}"/>
                  </a:ext>
                </a:extLst>
              </p:cNvPr>
              <p:cNvSpPr/>
              <p:nvPr/>
            </p:nvSpPr>
            <p:spPr>
              <a:xfrm>
                <a:off x="3427161" y="2883061"/>
                <a:ext cx="994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35" extrusionOk="0">
                    <a:moveTo>
                      <a:pt x="401" y="1"/>
                    </a:moveTo>
                    <a:cubicBezTo>
                      <a:pt x="167" y="1"/>
                      <a:pt x="0" y="201"/>
                      <a:pt x="0" y="435"/>
                    </a:cubicBezTo>
                    <a:cubicBezTo>
                      <a:pt x="0" y="668"/>
                      <a:pt x="200" y="835"/>
                      <a:pt x="401" y="835"/>
                    </a:cubicBezTo>
                    <a:lnTo>
                      <a:pt x="5671" y="835"/>
                    </a:lnTo>
                    <a:cubicBezTo>
                      <a:pt x="5905" y="835"/>
                      <a:pt x="6071" y="668"/>
                      <a:pt x="6071" y="435"/>
                    </a:cubicBezTo>
                    <a:cubicBezTo>
                      <a:pt x="6071" y="168"/>
                      <a:pt x="5871" y="1"/>
                      <a:pt x="5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14" name="Google Shape;1575;p66">
                <a:extLst>
                  <a:ext uri="{FF2B5EF4-FFF2-40B4-BE49-F238E27FC236}">
                    <a16:creationId xmlns:a16="http://schemas.microsoft.com/office/drawing/2014/main" id="{7923973B-C8F0-86DA-3F99-314FFCC255CA}"/>
                  </a:ext>
                </a:extLst>
              </p:cNvPr>
              <p:cNvSpPr/>
              <p:nvPr/>
            </p:nvSpPr>
            <p:spPr>
              <a:xfrm>
                <a:off x="3427161" y="2902190"/>
                <a:ext cx="994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35" extrusionOk="0">
                    <a:moveTo>
                      <a:pt x="401" y="0"/>
                    </a:moveTo>
                    <a:cubicBezTo>
                      <a:pt x="167" y="0"/>
                      <a:pt x="0" y="201"/>
                      <a:pt x="0" y="434"/>
                    </a:cubicBezTo>
                    <a:cubicBezTo>
                      <a:pt x="0" y="668"/>
                      <a:pt x="200" y="834"/>
                      <a:pt x="401" y="834"/>
                    </a:cubicBezTo>
                    <a:lnTo>
                      <a:pt x="5671" y="834"/>
                    </a:lnTo>
                    <a:cubicBezTo>
                      <a:pt x="5905" y="834"/>
                      <a:pt x="6071" y="668"/>
                      <a:pt x="6071" y="434"/>
                    </a:cubicBezTo>
                    <a:cubicBezTo>
                      <a:pt x="6071" y="167"/>
                      <a:pt x="5871" y="0"/>
                      <a:pt x="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37" name="Google Shape;1576;p66">
              <a:extLst>
                <a:ext uri="{FF2B5EF4-FFF2-40B4-BE49-F238E27FC236}">
                  <a16:creationId xmlns:a16="http://schemas.microsoft.com/office/drawing/2014/main" id="{416AFD41-1D50-7C9B-A3D2-9E6A13DFB4AA}"/>
                </a:ext>
              </a:extLst>
            </p:cNvPr>
            <p:cNvGrpSpPr/>
            <p:nvPr/>
          </p:nvGrpSpPr>
          <p:grpSpPr>
            <a:xfrm>
              <a:off x="4608582" y="4343598"/>
              <a:ext cx="577589" cy="550736"/>
              <a:chOff x="4479366" y="4100260"/>
              <a:chExt cx="528299" cy="503738"/>
            </a:xfrm>
          </p:grpSpPr>
          <p:sp>
            <p:nvSpPr>
              <p:cNvPr id="1105" name="Google Shape;1577;p66">
                <a:extLst>
                  <a:ext uri="{FF2B5EF4-FFF2-40B4-BE49-F238E27FC236}">
                    <a16:creationId xmlns:a16="http://schemas.microsoft.com/office/drawing/2014/main" id="{84155222-95AE-EDA0-F1B0-6A784157029E}"/>
                  </a:ext>
                </a:extLst>
              </p:cNvPr>
              <p:cNvSpPr/>
              <p:nvPr/>
            </p:nvSpPr>
            <p:spPr>
              <a:xfrm>
                <a:off x="4479366" y="4100260"/>
                <a:ext cx="445273" cy="373160"/>
              </a:xfrm>
              <a:custGeom>
                <a:avLst/>
                <a:gdLst/>
                <a:ahLst/>
                <a:cxnLst/>
                <a:rect l="l" t="t" r="r" b="b"/>
                <a:pathLst>
                  <a:path w="27187" h="22784" fill="none" extrusionOk="0">
                    <a:moveTo>
                      <a:pt x="27186" y="20616"/>
                    </a:moveTo>
                    <a:lnTo>
                      <a:pt x="27186" y="10275"/>
                    </a:lnTo>
                    <a:cubicBezTo>
                      <a:pt x="27186" y="8941"/>
                      <a:pt x="26085" y="7873"/>
                      <a:pt x="24751" y="7873"/>
                    </a:cubicBezTo>
                    <a:lnTo>
                      <a:pt x="24718" y="7873"/>
                    </a:lnTo>
                    <a:cubicBezTo>
                      <a:pt x="23384" y="7873"/>
                      <a:pt x="22283" y="8941"/>
                      <a:pt x="22283" y="10275"/>
                    </a:cubicBezTo>
                    <a:lnTo>
                      <a:pt x="22283" y="10909"/>
                    </a:lnTo>
                    <a:cubicBezTo>
                      <a:pt x="22283" y="12243"/>
                      <a:pt x="21215" y="13344"/>
                      <a:pt x="19881" y="13344"/>
                    </a:cubicBezTo>
                    <a:lnTo>
                      <a:pt x="19881" y="13344"/>
                    </a:lnTo>
                    <a:cubicBezTo>
                      <a:pt x="18547" y="13344"/>
                      <a:pt x="17446" y="12243"/>
                      <a:pt x="17446" y="10909"/>
                    </a:cubicBezTo>
                    <a:lnTo>
                      <a:pt x="17446" y="2569"/>
                    </a:lnTo>
                    <a:cubicBezTo>
                      <a:pt x="17446" y="1168"/>
                      <a:pt x="16278" y="1"/>
                      <a:pt x="14877" y="1"/>
                    </a:cubicBezTo>
                    <a:lnTo>
                      <a:pt x="14877" y="1"/>
                    </a:lnTo>
                    <a:cubicBezTo>
                      <a:pt x="13443" y="1"/>
                      <a:pt x="12276" y="1168"/>
                      <a:pt x="12276" y="2569"/>
                    </a:cubicBezTo>
                    <a:lnTo>
                      <a:pt x="12276" y="20048"/>
                    </a:lnTo>
                    <a:cubicBezTo>
                      <a:pt x="12276" y="21550"/>
                      <a:pt x="11075" y="22784"/>
                      <a:pt x="9540" y="22784"/>
                    </a:cubicBezTo>
                    <a:lnTo>
                      <a:pt x="9540" y="22784"/>
                    </a:lnTo>
                    <a:cubicBezTo>
                      <a:pt x="8039" y="22784"/>
                      <a:pt x="6772" y="21583"/>
                      <a:pt x="6772" y="20048"/>
                    </a:cubicBezTo>
                    <a:lnTo>
                      <a:pt x="6772" y="4904"/>
                    </a:lnTo>
                    <a:cubicBezTo>
                      <a:pt x="6772" y="3570"/>
                      <a:pt x="5704" y="2503"/>
                      <a:pt x="4370" y="2503"/>
                    </a:cubicBezTo>
                    <a:lnTo>
                      <a:pt x="0" y="2503"/>
                    </a:lnTo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06" name="Google Shape;1578;p66">
                <a:extLst>
                  <a:ext uri="{FF2B5EF4-FFF2-40B4-BE49-F238E27FC236}">
                    <a16:creationId xmlns:a16="http://schemas.microsoft.com/office/drawing/2014/main" id="{5BC9A1CC-4B6A-921D-7CBE-9C3485494BA0}"/>
                  </a:ext>
                </a:extLst>
              </p:cNvPr>
              <p:cNvSpPr/>
              <p:nvPr/>
            </p:nvSpPr>
            <p:spPr>
              <a:xfrm>
                <a:off x="4841020" y="4352658"/>
                <a:ext cx="83610" cy="251339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15346" extrusionOk="0">
                    <a:moveTo>
                      <a:pt x="3136" y="1"/>
                    </a:moveTo>
                    <a:cubicBezTo>
                      <a:pt x="1502" y="1"/>
                      <a:pt x="234" y="1302"/>
                      <a:pt x="167" y="2870"/>
                    </a:cubicBezTo>
                    <a:lnTo>
                      <a:pt x="34" y="11042"/>
                    </a:lnTo>
                    <a:cubicBezTo>
                      <a:pt x="1" y="13377"/>
                      <a:pt x="1935" y="15345"/>
                      <a:pt x="4270" y="15345"/>
                    </a:cubicBezTo>
                    <a:lnTo>
                      <a:pt x="5104" y="15345"/>
                    </a:lnTo>
                    <a:lnTo>
                      <a:pt x="5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07" name="Google Shape;1579;p66">
                <a:extLst>
                  <a:ext uri="{FF2B5EF4-FFF2-40B4-BE49-F238E27FC236}">
                    <a16:creationId xmlns:a16="http://schemas.microsoft.com/office/drawing/2014/main" id="{5414E984-7A66-18E7-52F5-C6E6EB6AD601}"/>
                  </a:ext>
                </a:extLst>
              </p:cNvPr>
              <p:cNvSpPr/>
              <p:nvPr/>
            </p:nvSpPr>
            <p:spPr>
              <a:xfrm>
                <a:off x="4924612" y="4353215"/>
                <a:ext cx="83054" cy="250782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15312" extrusionOk="0">
                    <a:moveTo>
                      <a:pt x="0" y="0"/>
                    </a:moveTo>
                    <a:lnTo>
                      <a:pt x="0" y="15311"/>
                    </a:lnTo>
                    <a:lnTo>
                      <a:pt x="834" y="15311"/>
                    </a:lnTo>
                    <a:cubicBezTo>
                      <a:pt x="3169" y="15311"/>
                      <a:pt x="5071" y="13410"/>
                      <a:pt x="5037" y="11008"/>
                    </a:cubicBezTo>
                    <a:lnTo>
                      <a:pt x="4870" y="2902"/>
                    </a:lnTo>
                    <a:cubicBezTo>
                      <a:pt x="4837" y="1268"/>
                      <a:pt x="3536" y="0"/>
                      <a:pt x="1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08" name="Google Shape;1580;p66">
                <a:extLst>
                  <a:ext uri="{FF2B5EF4-FFF2-40B4-BE49-F238E27FC236}">
                    <a16:creationId xmlns:a16="http://schemas.microsoft.com/office/drawing/2014/main" id="{2C96C5AA-8D01-9BB4-5EB1-00D10ADC4FD0}"/>
                  </a:ext>
                </a:extLst>
              </p:cNvPr>
              <p:cNvSpPr/>
              <p:nvPr/>
            </p:nvSpPr>
            <p:spPr>
              <a:xfrm>
                <a:off x="4910953" y="4401284"/>
                <a:ext cx="25697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4071" extrusionOk="0">
                    <a:moveTo>
                      <a:pt x="801" y="1"/>
                    </a:moveTo>
                    <a:cubicBezTo>
                      <a:pt x="334" y="1"/>
                      <a:pt x="0" y="368"/>
                      <a:pt x="0" y="801"/>
                    </a:cubicBezTo>
                    <a:lnTo>
                      <a:pt x="0" y="3303"/>
                    </a:lnTo>
                    <a:cubicBezTo>
                      <a:pt x="0" y="3737"/>
                      <a:pt x="367" y="4070"/>
                      <a:pt x="801" y="4070"/>
                    </a:cubicBezTo>
                    <a:cubicBezTo>
                      <a:pt x="1201" y="4070"/>
                      <a:pt x="1568" y="3737"/>
                      <a:pt x="1568" y="3303"/>
                    </a:cubicBezTo>
                    <a:lnTo>
                      <a:pt x="1568" y="801"/>
                    </a:lnTo>
                    <a:cubicBezTo>
                      <a:pt x="1568" y="334"/>
                      <a:pt x="1201" y="1"/>
                      <a:pt x="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38" name="Google Shape;1581;p66">
              <a:extLst>
                <a:ext uri="{FF2B5EF4-FFF2-40B4-BE49-F238E27FC236}">
                  <a16:creationId xmlns:a16="http://schemas.microsoft.com/office/drawing/2014/main" id="{F015F3CA-2A2C-C0C8-FB26-1F7D69BEAB24}"/>
                </a:ext>
              </a:extLst>
            </p:cNvPr>
            <p:cNvGrpSpPr/>
            <p:nvPr/>
          </p:nvGrpSpPr>
          <p:grpSpPr>
            <a:xfrm>
              <a:off x="3665466" y="3140073"/>
              <a:ext cx="1553599" cy="1275221"/>
              <a:chOff x="3616734" y="2999442"/>
              <a:chExt cx="1421018" cy="1166396"/>
            </a:xfrm>
          </p:grpSpPr>
          <p:sp>
            <p:nvSpPr>
              <p:cNvPr id="50" name="Google Shape;1582;p66">
                <a:extLst>
                  <a:ext uri="{FF2B5EF4-FFF2-40B4-BE49-F238E27FC236}">
                    <a16:creationId xmlns:a16="http://schemas.microsoft.com/office/drawing/2014/main" id="{A2604518-EAC0-EF65-C87B-E6118722339F}"/>
                  </a:ext>
                </a:extLst>
              </p:cNvPr>
              <p:cNvSpPr/>
              <p:nvPr/>
            </p:nvSpPr>
            <p:spPr>
              <a:xfrm>
                <a:off x="4176148" y="4011214"/>
                <a:ext cx="302144" cy="114745"/>
              </a:xfrm>
              <a:custGeom>
                <a:avLst/>
                <a:gdLst/>
                <a:ahLst/>
                <a:cxnLst/>
                <a:rect l="l" t="t" r="r" b="b"/>
                <a:pathLst>
                  <a:path w="18448" h="7006" extrusionOk="0">
                    <a:moveTo>
                      <a:pt x="535" y="1"/>
                    </a:moveTo>
                    <a:lnTo>
                      <a:pt x="1" y="7006"/>
                    </a:lnTo>
                    <a:lnTo>
                      <a:pt x="18447" y="7006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1" name="Google Shape;1583;p66">
                <a:extLst>
                  <a:ext uri="{FF2B5EF4-FFF2-40B4-BE49-F238E27FC236}">
                    <a16:creationId xmlns:a16="http://schemas.microsoft.com/office/drawing/2014/main" id="{CC28F58F-939A-1644-4F32-314BD84CEE6B}"/>
                  </a:ext>
                </a:extLst>
              </p:cNvPr>
              <p:cNvSpPr/>
              <p:nvPr/>
            </p:nvSpPr>
            <p:spPr>
              <a:xfrm>
                <a:off x="4184894" y="3947848"/>
                <a:ext cx="284652" cy="63383"/>
              </a:xfrm>
              <a:custGeom>
                <a:avLst/>
                <a:gdLst/>
                <a:ahLst/>
                <a:cxnLst/>
                <a:rect l="l" t="t" r="r" b="b"/>
                <a:pathLst>
                  <a:path w="17380" h="3870" extrusionOk="0">
                    <a:moveTo>
                      <a:pt x="301" y="0"/>
                    </a:moveTo>
                    <a:lnTo>
                      <a:pt x="1" y="3870"/>
                    </a:lnTo>
                    <a:lnTo>
                      <a:pt x="17380" y="3870"/>
                    </a:lnTo>
                    <a:lnTo>
                      <a:pt x="17080" y="0"/>
                    </a:lnTo>
                    <a:close/>
                  </a:path>
                </a:pathLst>
              </a:custGeom>
              <a:solidFill>
                <a:srgbClr val="E7E7E7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2" name="Google Shape;1584;p66">
                <a:extLst>
                  <a:ext uri="{FF2B5EF4-FFF2-40B4-BE49-F238E27FC236}">
                    <a16:creationId xmlns:a16="http://schemas.microsoft.com/office/drawing/2014/main" id="{7F088DBA-EE4B-94F6-4B41-8E86D4AE152A}"/>
                  </a:ext>
                </a:extLst>
              </p:cNvPr>
              <p:cNvSpPr/>
              <p:nvPr/>
            </p:nvSpPr>
            <p:spPr>
              <a:xfrm>
                <a:off x="4099664" y="4115557"/>
                <a:ext cx="454576" cy="50281"/>
              </a:xfrm>
              <a:custGeom>
                <a:avLst/>
                <a:gdLst/>
                <a:ahLst/>
                <a:cxnLst/>
                <a:rect l="l" t="t" r="r" b="b"/>
                <a:pathLst>
                  <a:path w="27755" h="3070" extrusionOk="0">
                    <a:moveTo>
                      <a:pt x="1235" y="1"/>
                    </a:moveTo>
                    <a:cubicBezTo>
                      <a:pt x="535" y="1"/>
                      <a:pt x="1" y="568"/>
                      <a:pt x="1" y="1268"/>
                    </a:cubicBezTo>
                    <a:lnTo>
                      <a:pt x="1" y="3070"/>
                    </a:lnTo>
                    <a:lnTo>
                      <a:pt x="27754" y="3070"/>
                    </a:lnTo>
                    <a:lnTo>
                      <a:pt x="27754" y="1268"/>
                    </a:lnTo>
                    <a:cubicBezTo>
                      <a:pt x="27754" y="568"/>
                      <a:pt x="27220" y="1"/>
                      <a:pt x="265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3" name="Google Shape;1585;p66">
                <a:extLst>
                  <a:ext uri="{FF2B5EF4-FFF2-40B4-BE49-F238E27FC236}">
                    <a16:creationId xmlns:a16="http://schemas.microsoft.com/office/drawing/2014/main" id="{F0E70791-8052-F2BD-5A55-EBBCB22261AF}"/>
                  </a:ext>
                </a:extLst>
              </p:cNvPr>
              <p:cNvSpPr/>
              <p:nvPr/>
            </p:nvSpPr>
            <p:spPr>
              <a:xfrm>
                <a:off x="3616734" y="2999442"/>
                <a:ext cx="1421018" cy="844637"/>
              </a:xfrm>
              <a:custGeom>
                <a:avLst/>
                <a:gdLst/>
                <a:ahLst/>
                <a:cxnLst/>
                <a:rect l="l" t="t" r="r" b="b"/>
                <a:pathLst>
                  <a:path w="86763" h="51571" extrusionOk="0">
                    <a:moveTo>
                      <a:pt x="2502" y="0"/>
                    </a:moveTo>
                    <a:cubicBezTo>
                      <a:pt x="1134" y="0"/>
                      <a:pt x="0" y="1101"/>
                      <a:pt x="0" y="2502"/>
                    </a:cubicBezTo>
                    <a:lnTo>
                      <a:pt x="0" y="51570"/>
                    </a:lnTo>
                    <a:lnTo>
                      <a:pt x="86762" y="51570"/>
                    </a:lnTo>
                    <a:lnTo>
                      <a:pt x="86762" y="16245"/>
                    </a:lnTo>
                    <a:lnTo>
                      <a:pt x="86762" y="2435"/>
                    </a:lnTo>
                    <a:cubicBezTo>
                      <a:pt x="86762" y="1067"/>
                      <a:pt x="85661" y="0"/>
                      <a:pt x="842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4" name="Google Shape;1586;p66">
                <a:extLst>
                  <a:ext uri="{FF2B5EF4-FFF2-40B4-BE49-F238E27FC236}">
                    <a16:creationId xmlns:a16="http://schemas.microsoft.com/office/drawing/2014/main" id="{0E4212B9-BAA0-B97E-E95D-48BB7728F4B3}"/>
                  </a:ext>
                </a:extLst>
              </p:cNvPr>
              <p:cNvSpPr/>
              <p:nvPr/>
            </p:nvSpPr>
            <p:spPr>
              <a:xfrm>
                <a:off x="4321468" y="3844045"/>
                <a:ext cx="716266" cy="137691"/>
              </a:xfrm>
              <a:custGeom>
                <a:avLst/>
                <a:gdLst/>
                <a:ahLst/>
                <a:cxnLst/>
                <a:rect l="l" t="t" r="r" b="b"/>
                <a:pathLst>
                  <a:path w="43733" h="8407" extrusionOk="0">
                    <a:moveTo>
                      <a:pt x="8440" y="0"/>
                    </a:moveTo>
                    <a:lnTo>
                      <a:pt x="1" y="8406"/>
                    </a:lnTo>
                    <a:lnTo>
                      <a:pt x="41230" y="8406"/>
                    </a:lnTo>
                    <a:cubicBezTo>
                      <a:pt x="42631" y="8406"/>
                      <a:pt x="43732" y="7306"/>
                      <a:pt x="43732" y="5905"/>
                    </a:cubicBezTo>
                    <a:lnTo>
                      <a:pt x="43732" y="0"/>
                    </a:lnTo>
                    <a:close/>
                  </a:path>
                </a:pathLst>
              </a:custGeom>
              <a:solidFill>
                <a:srgbClr val="E7E7E7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5" name="Google Shape;1587;p66">
                <a:extLst>
                  <a:ext uri="{FF2B5EF4-FFF2-40B4-BE49-F238E27FC236}">
                    <a16:creationId xmlns:a16="http://schemas.microsoft.com/office/drawing/2014/main" id="{8D278F9F-652F-8EC2-51A8-A88A1C361C06}"/>
                  </a:ext>
                </a:extLst>
              </p:cNvPr>
              <p:cNvSpPr/>
              <p:nvPr/>
            </p:nvSpPr>
            <p:spPr>
              <a:xfrm>
                <a:off x="3616734" y="3844045"/>
                <a:ext cx="842443" cy="137691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8407" extrusionOk="0">
                    <a:moveTo>
                      <a:pt x="0" y="0"/>
                    </a:moveTo>
                    <a:lnTo>
                      <a:pt x="0" y="5905"/>
                    </a:lnTo>
                    <a:cubicBezTo>
                      <a:pt x="0" y="7306"/>
                      <a:pt x="1134" y="8406"/>
                      <a:pt x="2502" y="8406"/>
                    </a:cubicBezTo>
                    <a:lnTo>
                      <a:pt x="43031" y="8406"/>
                    </a:lnTo>
                    <a:lnTo>
                      <a:pt x="514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6" name="Google Shape;1588;p66">
                <a:extLst>
                  <a:ext uri="{FF2B5EF4-FFF2-40B4-BE49-F238E27FC236}">
                    <a16:creationId xmlns:a16="http://schemas.microsoft.com/office/drawing/2014/main" id="{F619F47E-829A-CC37-6C43-007B16714DDE}"/>
                  </a:ext>
                </a:extLst>
              </p:cNvPr>
              <p:cNvSpPr/>
              <p:nvPr/>
            </p:nvSpPr>
            <p:spPr>
              <a:xfrm>
                <a:off x="3666440" y="3048051"/>
                <a:ext cx="1312840" cy="739212"/>
              </a:xfrm>
              <a:custGeom>
                <a:avLst/>
                <a:gdLst/>
                <a:ahLst/>
                <a:cxnLst/>
                <a:rect l="l" t="t" r="r" b="b"/>
                <a:pathLst>
                  <a:path w="80158" h="45134" extrusionOk="0">
                    <a:moveTo>
                      <a:pt x="1" y="1"/>
                    </a:moveTo>
                    <a:lnTo>
                      <a:pt x="1" y="45133"/>
                    </a:lnTo>
                    <a:lnTo>
                      <a:pt x="80158" y="45133"/>
                    </a:lnTo>
                    <a:lnTo>
                      <a:pt x="80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7" name="Google Shape;1589;p66">
                <a:extLst>
                  <a:ext uri="{FF2B5EF4-FFF2-40B4-BE49-F238E27FC236}">
                    <a16:creationId xmlns:a16="http://schemas.microsoft.com/office/drawing/2014/main" id="{9A4A286F-8269-4CB6-355D-D9F150E8A10E}"/>
                  </a:ext>
                </a:extLst>
              </p:cNvPr>
              <p:cNvSpPr/>
              <p:nvPr/>
            </p:nvSpPr>
            <p:spPr>
              <a:xfrm>
                <a:off x="3725990" y="3115806"/>
                <a:ext cx="23003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1769" extrusionOk="0">
                    <a:moveTo>
                      <a:pt x="868" y="0"/>
                    </a:moveTo>
                    <a:cubicBezTo>
                      <a:pt x="368" y="0"/>
                      <a:pt x="1" y="400"/>
                      <a:pt x="1" y="901"/>
                    </a:cubicBezTo>
                    <a:cubicBezTo>
                      <a:pt x="1" y="1401"/>
                      <a:pt x="368" y="1768"/>
                      <a:pt x="868" y="1768"/>
                    </a:cubicBezTo>
                    <a:lnTo>
                      <a:pt x="13177" y="1768"/>
                    </a:lnTo>
                    <a:cubicBezTo>
                      <a:pt x="13677" y="1768"/>
                      <a:pt x="14044" y="1401"/>
                      <a:pt x="14044" y="901"/>
                    </a:cubicBezTo>
                    <a:cubicBezTo>
                      <a:pt x="14044" y="400"/>
                      <a:pt x="13677" y="0"/>
                      <a:pt x="13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8" name="Google Shape;1590;p66">
                <a:extLst>
                  <a:ext uri="{FF2B5EF4-FFF2-40B4-BE49-F238E27FC236}">
                    <a16:creationId xmlns:a16="http://schemas.microsoft.com/office/drawing/2014/main" id="{611328EF-6306-D961-5547-BFD97B430D2F}"/>
                  </a:ext>
                </a:extLst>
              </p:cNvPr>
              <p:cNvSpPr/>
              <p:nvPr/>
            </p:nvSpPr>
            <p:spPr>
              <a:xfrm>
                <a:off x="4236255" y="3115806"/>
                <a:ext cx="23001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1769" extrusionOk="0">
                    <a:moveTo>
                      <a:pt x="868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8" y="1768"/>
                    </a:cubicBezTo>
                    <a:lnTo>
                      <a:pt x="13176" y="1768"/>
                    </a:lnTo>
                    <a:cubicBezTo>
                      <a:pt x="13643" y="1768"/>
                      <a:pt x="14044" y="1401"/>
                      <a:pt x="14044" y="901"/>
                    </a:cubicBezTo>
                    <a:cubicBezTo>
                      <a:pt x="14044" y="400"/>
                      <a:pt x="13677" y="0"/>
                      <a:pt x="13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9" name="Google Shape;1591;p66">
                <a:extLst>
                  <a:ext uri="{FF2B5EF4-FFF2-40B4-BE49-F238E27FC236}">
                    <a16:creationId xmlns:a16="http://schemas.microsoft.com/office/drawing/2014/main" id="{512D9664-F1F8-2470-024B-E421988189FC}"/>
                  </a:ext>
                </a:extLst>
              </p:cNvPr>
              <p:cNvSpPr/>
              <p:nvPr/>
            </p:nvSpPr>
            <p:spPr>
              <a:xfrm>
                <a:off x="4490290" y="3115806"/>
                <a:ext cx="7486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1769" extrusionOk="0">
                    <a:moveTo>
                      <a:pt x="868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8" y="1768"/>
                    </a:cubicBezTo>
                    <a:lnTo>
                      <a:pt x="3703" y="1768"/>
                    </a:lnTo>
                    <a:cubicBezTo>
                      <a:pt x="4170" y="1768"/>
                      <a:pt x="4570" y="1401"/>
                      <a:pt x="4570" y="901"/>
                    </a:cubicBezTo>
                    <a:cubicBezTo>
                      <a:pt x="4570" y="400"/>
                      <a:pt x="4203" y="0"/>
                      <a:pt x="37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0" name="Google Shape;1592;p66">
                <a:extLst>
                  <a:ext uri="{FF2B5EF4-FFF2-40B4-BE49-F238E27FC236}">
                    <a16:creationId xmlns:a16="http://schemas.microsoft.com/office/drawing/2014/main" id="{6E8124A9-6097-60B6-7452-7E833CD10BBB}"/>
                  </a:ext>
                </a:extLst>
              </p:cNvPr>
              <p:cNvSpPr/>
              <p:nvPr/>
            </p:nvSpPr>
            <p:spPr>
              <a:xfrm>
                <a:off x="4108410" y="3115806"/>
                <a:ext cx="10164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1769" extrusionOk="0">
                    <a:moveTo>
                      <a:pt x="868" y="0"/>
                    </a:moveTo>
                    <a:cubicBezTo>
                      <a:pt x="368" y="0"/>
                      <a:pt x="1" y="400"/>
                      <a:pt x="1" y="901"/>
                    </a:cubicBezTo>
                    <a:cubicBezTo>
                      <a:pt x="1" y="1401"/>
                      <a:pt x="368" y="1768"/>
                      <a:pt x="868" y="1768"/>
                    </a:cubicBezTo>
                    <a:lnTo>
                      <a:pt x="5338" y="1768"/>
                    </a:lnTo>
                    <a:cubicBezTo>
                      <a:pt x="5805" y="1768"/>
                      <a:pt x="6205" y="1401"/>
                      <a:pt x="6205" y="901"/>
                    </a:cubicBezTo>
                    <a:cubicBezTo>
                      <a:pt x="6205" y="400"/>
                      <a:pt x="5838" y="0"/>
                      <a:pt x="5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1" name="Google Shape;1593;p66">
                <a:extLst>
                  <a:ext uri="{FF2B5EF4-FFF2-40B4-BE49-F238E27FC236}">
                    <a16:creationId xmlns:a16="http://schemas.microsoft.com/office/drawing/2014/main" id="{215E6733-0DDE-6AE1-C422-71CFB7044D5A}"/>
                  </a:ext>
                </a:extLst>
              </p:cNvPr>
              <p:cNvSpPr/>
              <p:nvPr/>
            </p:nvSpPr>
            <p:spPr>
              <a:xfrm>
                <a:off x="3725990" y="3168788"/>
                <a:ext cx="16337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2" name="Google Shape;1594;p66">
                <a:extLst>
                  <a:ext uri="{FF2B5EF4-FFF2-40B4-BE49-F238E27FC236}">
                    <a16:creationId xmlns:a16="http://schemas.microsoft.com/office/drawing/2014/main" id="{AA059903-3A11-9C44-D9D3-C1273D2335A7}"/>
                  </a:ext>
                </a:extLst>
              </p:cNvPr>
              <p:cNvSpPr/>
              <p:nvPr/>
            </p:nvSpPr>
            <p:spPr>
              <a:xfrm>
                <a:off x="4088200" y="3168788"/>
                <a:ext cx="16281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9074" y="1735"/>
                    </a:lnTo>
                    <a:cubicBezTo>
                      <a:pt x="9574" y="1735"/>
                      <a:pt x="9941" y="1368"/>
                      <a:pt x="9941" y="868"/>
                    </a:cubicBezTo>
                    <a:cubicBezTo>
                      <a:pt x="9941" y="368"/>
                      <a:pt x="9574" y="1"/>
                      <a:pt x="9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3" name="Google Shape;1595;p66">
                <a:extLst>
                  <a:ext uri="{FF2B5EF4-FFF2-40B4-BE49-F238E27FC236}">
                    <a16:creationId xmlns:a16="http://schemas.microsoft.com/office/drawing/2014/main" id="{88E39605-B618-825F-1A24-F95B2BCBE02A}"/>
                  </a:ext>
                </a:extLst>
              </p:cNvPr>
              <p:cNvSpPr/>
              <p:nvPr/>
            </p:nvSpPr>
            <p:spPr>
              <a:xfrm>
                <a:off x="4268486" y="3168788"/>
                <a:ext cx="5300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2369" y="1735"/>
                    </a:lnTo>
                    <a:cubicBezTo>
                      <a:pt x="2869" y="1735"/>
                      <a:pt x="3236" y="1368"/>
                      <a:pt x="3236" y="868"/>
                    </a:cubicBezTo>
                    <a:cubicBezTo>
                      <a:pt x="3236" y="368"/>
                      <a:pt x="2869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24" name="Google Shape;1596;p66">
                <a:extLst>
                  <a:ext uri="{FF2B5EF4-FFF2-40B4-BE49-F238E27FC236}">
                    <a16:creationId xmlns:a16="http://schemas.microsoft.com/office/drawing/2014/main" id="{6CD38AB6-16B4-B336-E047-ADCC8D1B3567}"/>
                  </a:ext>
                </a:extLst>
              </p:cNvPr>
              <p:cNvSpPr/>
              <p:nvPr/>
            </p:nvSpPr>
            <p:spPr>
              <a:xfrm>
                <a:off x="3907914" y="3168788"/>
                <a:ext cx="7212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3536" y="1735"/>
                    </a:lnTo>
                    <a:cubicBezTo>
                      <a:pt x="4003" y="1735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25" name="Google Shape;1597;p66">
                <a:extLst>
                  <a:ext uri="{FF2B5EF4-FFF2-40B4-BE49-F238E27FC236}">
                    <a16:creationId xmlns:a16="http://schemas.microsoft.com/office/drawing/2014/main" id="{4329C49F-06A5-DF9E-E1BE-B2719D9D8AD7}"/>
                  </a:ext>
                </a:extLst>
              </p:cNvPr>
              <p:cNvSpPr/>
              <p:nvPr/>
            </p:nvSpPr>
            <p:spPr>
              <a:xfrm>
                <a:off x="3996959" y="3168788"/>
                <a:ext cx="7268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3570" y="1735"/>
                    </a:lnTo>
                    <a:cubicBezTo>
                      <a:pt x="4070" y="1735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26" name="Google Shape;1598;p66">
                <a:extLst>
                  <a:ext uri="{FF2B5EF4-FFF2-40B4-BE49-F238E27FC236}">
                    <a16:creationId xmlns:a16="http://schemas.microsoft.com/office/drawing/2014/main" id="{5C91C748-1ED9-137B-8D2D-1A183C84F003}"/>
                  </a:ext>
                </a:extLst>
              </p:cNvPr>
              <p:cNvSpPr/>
              <p:nvPr/>
            </p:nvSpPr>
            <p:spPr>
              <a:xfrm>
                <a:off x="3725990" y="3220689"/>
                <a:ext cx="16337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27" name="Google Shape;1599;p66">
                <a:extLst>
                  <a:ext uri="{FF2B5EF4-FFF2-40B4-BE49-F238E27FC236}">
                    <a16:creationId xmlns:a16="http://schemas.microsoft.com/office/drawing/2014/main" id="{17059211-2F26-2DEC-8AF0-8733DD57B907}"/>
                  </a:ext>
                </a:extLst>
              </p:cNvPr>
              <p:cNvSpPr/>
              <p:nvPr/>
            </p:nvSpPr>
            <p:spPr>
              <a:xfrm>
                <a:off x="3907914" y="3220689"/>
                <a:ext cx="7212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3536" y="1735"/>
                    </a:lnTo>
                    <a:cubicBezTo>
                      <a:pt x="4003" y="1735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28" name="Google Shape;1600;p66">
                <a:extLst>
                  <a:ext uri="{FF2B5EF4-FFF2-40B4-BE49-F238E27FC236}">
                    <a16:creationId xmlns:a16="http://schemas.microsoft.com/office/drawing/2014/main" id="{0DDD93F4-39B2-7AE8-DC4F-F8E2479C1A1E}"/>
                  </a:ext>
                </a:extLst>
              </p:cNvPr>
              <p:cNvSpPr/>
              <p:nvPr/>
            </p:nvSpPr>
            <p:spPr>
              <a:xfrm>
                <a:off x="3996959" y="3220689"/>
                <a:ext cx="7268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3570" y="1735"/>
                    </a:lnTo>
                    <a:cubicBezTo>
                      <a:pt x="4070" y="1735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29" name="Google Shape;1601;p66">
                <a:extLst>
                  <a:ext uri="{FF2B5EF4-FFF2-40B4-BE49-F238E27FC236}">
                    <a16:creationId xmlns:a16="http://schemas.microsoft.com/office/drawing/2014/main" id="{F7CAE97A-D612-860B-3D22-506574DA5D93}"/>
                  </a:ext>
                </a:extLst>
              </p:cNvPr>
              <p:cNvSpPr/>
              <p:nvPr/>
            </p:nvSpPr>
            <p:spPr>
              <a:xfrm>
                <a:off x="4269583" y="3220689"/>
                <a:ext cx="4261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736" extrusionOk="0">
                    <a:moveTo>
                      <a:pt x="867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7" y="1735"/>
                    </a:cubicBezTo>
                    <a:lnTo>
                      <a:pt x="1701" y="1735"/>
                    </a:lnTo>
                    <a:cubicBezTo>
                      <a:pt x="2168" y="1735"/>
                      <a:pt x="2602" y="1368"/>
                      <a:pt x="2602" y="868"/>
                    </a:cubicBezTo>
                    <a:cubicBezTo>
                      <a:pt x="2602" y="368"/>
                      <a:pt x="2202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30" name="Google Shape;1602;p66">
                <a:extLst>
                  <a:ext uri="{FF2B5EF4-FFF2-40B4-BE49-F238E27FC236}">
                    <a16:creationId xmlns:a16="http://schemas.microsoft.com/office/drawing/2014/main" id="{DE4D1B88-E7D5-1FF5-8F77-670E312B81FE}"/>
                  </a:ext>
                </a:extLst>
              </p:cNvPr>
              <p:cNvSpPr/>
              <p:nvPr/>
            </p:nvSpPr>
            <p:spPr>
              <a:xfrm>
                <a:off x="4329673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602" y="1368"/>
                      <a:pt x="2602" y="868"/>
                    </a:cubicBezTo>
                    <a:cubicBezTo>
                      <a:pt x="2602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31" name="Google Shape;1603;p66">
                <a:extLst>
                  <a:ext uri="{FF2B5EF4-FFF2-40B4-BE49-F238E27FC236}">
                    <a16:creationId xmlns:a16="http://schemas.microsoft.com/office/drawing/2014/main" id="{296B8596-C24D-390A-AB5B-A82218E7B597}"/>
                  </a:ext>
                </a:extLst>
              </p:cNvPr>
              <p:cNvSpPr/>
              <p:nvPr/>
            </p:nvSpPr>
            <p:spPr>
              <a:xfrm>
                <a:off x="4390304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902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1736" y="1735"/>
                    </a:lnTo>
                    <a:cubicBezTo>
                      <a:pt x="2236" y="1735"/>
                      <a:pt x="2603" y="1368"/>
                      <a:pt x="2603" y="868"/>
                    </a:cubicBezTo>
                    <a:cubicBezTo>
                      <a:pt x="2603" y="368"/>
                      <a:pt x="2236" y="1"/>
                      <a:pt x="17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32" name="Google Shape;1604;p66">
                <a:extLst>
                  <a:ext uri="{FF2B5EF4-FFF2-40B4-BE49-F238E27FC236}">
                    <a16:creationId xmlns:a16="http://schemas.microsoft.com/office/drawing/2014/main" id="{6FA5EB3A-3867-A55D-920F-9BF3AC84D24A}"/>
                  </a:ext>
                </a:extLst>
              </p:cNvPr>
              <p:cNvSpPr/>
              <p:nvPr/>
            </p:nvSpPr>
            <p:spPr>
              <a:xfrm>
                <a:off x="4450951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1735" y="1735"/>
                    </a:lnTo>
                    <a:cubicBezTo>
                      <a:pt x="2202" y="1735"/>
                      <a:pt x="2569" y="1368"/>
                      <a:pt x="2602" y="868"/>
                    </a:cubicBezTo>
                    <a:cubicBezTo>
                      <a:pt x="2602" y="368"/>
                      <a:pt x="2236" y="1"/>
                      <a:pt x="1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33" name="Google Shape;1605;p66">
                <a:extLst>
                  <a:ext uri="{FF2B5EF4-FFF2-40B4-BE49-F238E27FC236}">
                    <a16:creationId xmlns:a16="http://schemas.microsoft.com/office/drawing/2014/main" id="{425D4955-FA47-94BB-5D29-9D8108714ADD}"/>
                  </a:ext>
                </a:extLst>
              </p:cNvPr>
              <p:cNvSpPr/>
              <p:nvPr/>
            </p:nvSpPr>
            <p:spPr>
              <a:xfrm>
                <a:off x="3726546" y="3273131"/>
                <a:ext cx="9998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736" extrusionOk="0">
                    <a:moveTo>
                      <a:pt x="901" y="1"/>
                    </a:moveTo>
                    <a:cubicBezTo>
                      <a:pt x="400" y="1"/>
                      <a:pt x="0" y="368"/>
                      <a:pt x="0" y="868"/>
                    </a:cubicBezTo>
                    <a:cubicBezTo>
                      <a:pt x="0" y="1369"/>
                      <a:pt x="400" y="1736"/>
                      <a:pt x="901" y="1736"/>
                    </a:cubicBezTo>
                    <a:lnTo>
                      <a:pt x="5237" y="1736"/>
                    </a:lnTo>
                    <a:cubicBezTo>
                      <a:pt x="5671" y="1736"/>
                      <a:pt x="6071" y="1369"/>
                      <a:pt x="6104" y="868"/>
                    </a:cubicBezTo>
                    <a:cubicBezTo>
                      <a:pt x="6104" y="368"/>
                      <a:pt x="5737" y="1"/>
                      <a:pt x="5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34" name="Google Shape;1606;p66">
                <a:extLst>
                  <a:ext uri="{FF2B5EF4-FFF2-40B4-BE49-F238E27FC236}">
                    <a16:creationId xmlns:a16="http://schemas.microsoft.com/office/drawing/2014/main" id="{CCE76B6C-4753-5B7B-3A52-515AE5EB988B}"/>
                  </a:ext>
                </a:extLst>
              </p:cNvPr>
              <p:cNvSpPr/>
              <p:nvPr/>
            </p:nvSpPr>
            <p:spPr>
              <a:xfrm>
                <a:off x="3947793" y="3273131"/>
                <a:ext cx="10000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9"/>
                      <a:pt x="401" y="1736"/>
                      <a:pt x="901" y="1736"/>
                    </a:cubicBezTo>
                    <a:lnTo>
                      <a:pt x="5238" y="1736"/>
                    </a:lnTo>
                    <a:cubicBezTo>
                      <a:pt x="5671" y="1736"/>
                      <a:pt x="6072" y="1369"/>
                      <a:pt x="6105" y="868"/>
                    </a:cubicBezTo>
                    <a:cubicBezTo>
                      <a:pt x="6105" y="368"/>
                      <a:pt x="5705" y="1"/>
                      <a:pt x="52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35" name="Google Shape;1607;p66">
                <a:extLst>
                  <a:ext uri="{FF2B5EF4-FFF2-40B4-BE49-F238E27FC236}">
                    <a16:creationId xmlns:a16="http://schemas.microsoft.com/office/drawing/2014/main" id="{D119673D-4527-3C5A-7D86-B438DF530B15}"/>
                  </a:ext>
                </a:extLst>
              </p:cNvPr>
              <p:cNvSpPr/>
              <p:nvPr/>
            </p:nvSpPr>
            <p:spPr>
              <a:xfrm>
                <a:off x="4058147" y="3273131"/>
                <a:ext cx="3280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9"/>
                      <a:pt x="368" y="1736"/>
                      <a:pt x="868" y="1736"/>
                    </a:cubicBezTo>
                    <a:lnTo>
                      <a:pt x="1102" y="1736"/>
                    </a:lnTo>
                    <a:cubicBezTo>
                      <a:pt x="1569" y="1736"/>
                      <a:pt x="1936" y="1369"/>
                      <a:pt x="2002" y="868"/>
                    </a:cubicBezTo>
                    <a:cubicBezTo>
                      <a:pt x="2002" y="368"/>
                      <a:pt x="1602" y="1"/>
                      <a:pt x="1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36" name="Google Shape;1608;p66">
                <a:extLst>
                  <a:ext uri="{FF2B5EF4-FFF2-40B4-BE49-F238E27FC236}">
                    <a16:creationId xmlns:a16="http://schemas.microsoft.com/office/drawing/2014/main" id="{5E3D168F-B782-2FC5-0E8F-C2E840642B3F}"/>
                  </a:ext>
                </a:extLst>
              </p:cNvPr>
              <p:cNvSpPr/>
              <p:nvPr/>
            </p:nvSpPr>
            <p:spPr>
              <a:xfrm>
                <a:off x="3837440" y="3273131"/>
                <a:ext cx="4427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36" extrusionOk="0">
                    <a:moveTo>
                      <a:pt x="868" y="1"/>
                    </a:moveTo>
                    <a:cubicBezTo>
                      <a:pt x="367" y="1"/>
                      <a:pt x="1" y="368"/>
                      <a:pt x="1" y="868"/>
                    </a:cubicBezTo>
                    <a:cubicBezTo>
                      <a:pt x="1" y="1369"/>
                      <a:pt x="367" y="1736"/>
                      <a:pt x="868" y="1736"/>
                    </a:cubicBezTo>
                    <a:lnTo>
                      <a:pt x="1835" y="1736"/>
                    </a:lnTo>
                    <a:cubicBezTo>
                      <a:pt x="2302" y="1736"/>
                      <a:pt x="2702" y="1369"/>
                      <a:pt x="2702" y="868"/>
                    </a:cubicBezTo>
                    <a:cubicBezTo>
                      <a:pt x="2702" y="368"/>
                      <a:pt x="23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37" name="Google Shape;1609;p66">
                <a:extLst>
                  <a:ext uri="{FF2B5EF4-FFF2-40B4-BE49-F238E27FC236}">
                    <a16:creationId xmlns:a16="http://schemas.microsoft.com/office/drawing/2014/main" id="{E66C350C-7091-3BE3-32F4-0790776971DD}"/>
                  </a:ext>
                </a:extLst>
              </p:cNvPr>
              <p:cNvSpPr/>
              <p:nvPr/>
            </p:nvSpPr>
            <p:spPr>
              <a:xfrm>
                <a:off x="3892076" y="3273131"/>
                <a:ext cx="4427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9"/>
                      <a:pt x="367" y="1736"/>
                      <a:pt x="868" y="1736"/>
                    </a:cubicBezTo>
                    <a:lnTo>
                      <a:pt x="1835" y="1736"/>
                    </a:lnTo>
                    <a:cubicBezTo>
                      <a:pt x="2302" y="1736"/>
                      <a:pt x="2702" y="1369"/>
                      <a:pt x="2702" y="868"/>
                    </a:cubicBezTo>
                    <a:cubicBezTo>
                      <a:pt x="2702" y="368"/>
                      <a:pt x="2335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38" name="Google Shape;1610;p66">
                <a:extLst>
                  <a:ext uri="{FF2B5EF4-FFF2-40B4-BE49-F238E27FC236}">
                    <a16:creationId xmlns:a16="http://schemas.microsoft.com/office/drawing/2014/main" id="{0059DDD6-818B-7D51-4A05-8728B0714848}"/>
                  </a:ext>
                </a:extLst>
              </p:cNvPr>
              <p:cNvSpPr/>
              <p:nvPr/>
            </p:nvSpPr>
            <p:spPr>
              <a:xfrm>
                <a:off x="3725990" y="3325589"/>
                <a:ext cx="193967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0975" y="1768"/>
                    </a:lnTo>
                    <a:cubicBezTo>
                      <a:pt x="11476" y="1768"/>
                      <a:pt x="11842" y="1368"/>
                      <a:pt x="11842" y="868"/>
                    </a:cubicBezTo>
                    <a:cubicBezTo>
                      <a:pt x="11842" y="367"/>
                      <a:pt x="11476" y="0"/>
                      <a:pt x="109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39" name="Google Shape;1611;p66">
                <a:extLst>
                  <a:ext uri="{FF2B5EF4-FFF2-40B4-BE49-F238E27FC236}">
                    <a16:creationId xmlns:a16="http://schemas.microsoft.com/office/drawing/2014/main" id="{61826023-D58A-ED11-F1B0-B8E604A808A7}"/>
                  </a:ext>
                </a:extLst>
              </p:cNvPr>
              <p:cNvSpPr/>
              <p:nvPr/>
            </p:nvSpPr>
            <p:spPr>
              <a:xfrm>
                <a:off x="4155398" y="3325589"/>
                <a:ext cx="6230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769" extrusionOk="0">
                    <a:moveTo>
                      <a:pt x="901" y="0"/>
                    </a:moveTo>
                    <a:cubicBezTo>
                      <a:pt x="401" y="0"/>
                      <a:pt x="0" y="367"/>
                      <a:pt x="0" y="868"/>
                    </a:cubicBezTo>
                    <a:cubicBezTo>
                      <a:pt x="0" y="1368"/>
                      <a:pt x="401" y="1768"/>
                      <a:pt x="901" y="1768"/>
                    </a:cubicBezTo>
                    <a:lnTo>
                      <a:pt x="2936" y="1768"/>
                    </a:lnTo>
                    <a:cubicBezTo>
                      <a:pt x="3403" y="1768"/>
                      <a:pt x="3803" y="1368"/>
                      <a:pt x="3803" y="868"/>
                    </a:cubicBezTo>
                    <a:cubicBezTo>
                      <a:pt x="3803" y="367"/>
                      <a:pt x="3436" y="0"/>
                      <a:pt x="2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69" name="Google Shape;1612;p66">
                <a:extLst>
                  <a:ext uri="{FF2B5EF4-FFF2-40B4-BE49-F238E27FC236}">
                    <a16:creationId xmlns:a16="http://schemas.microsoft.com/office/drawing/2014/main" id="{C25DC10A-79D4-ACAD-8A91-FCE211BC380B}"/>
                  </a:ext>
                </a:extLst>
              </p:cNvPr>
              <p:cNvSpPr/>
              <p:nvPr/>
            </p:nvSpPr>
            <p:spPr>
              <a:xfrm>
                <a:off x="4238433" y="3325589"/>
                <a:ext cx="45367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902" y="1768"/>
                    </a:lnTo>
                    <a:cubicBezTo>
                      <a:pt x="2402" y="1768"/>
                      <a:pt x="2769" y="1368"/>
                      <a:pt x="2769" y="868"/>
                    </a:cubicBezTo>
                    <a:cubicBezTo>
                      <a:pt x="2769" y="367"/>
                      <a:pt x="2402" y="0"/>
                      <a:pt x="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70" name="Google Shape;1613;p66">
                <a:extLst>
                  <a:ext uri="{FF2B5EF4-FFF2-40B4-BE49-F238E27FC236}">
                    <a16:creationId xmlns:a16="http://schemas.microsoft.com/office/drawing/2014/main" id="{F2F851CB-AF34-AB81-0E4E-A91D47C34868}"/>
                  </a:ext>
                </a:extLst>
              </p:cNvPr>
              <p:cNvSpPr/>
              <p:nvPr/>
            </p:nvSpPr>
            <p:spPr>
              <a:xfrm>
                <a:off x="4304534" y="3325589"/>
                <a:ext cx="4590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902" y="1768"/>
                    </a:lnTo>
                    <a:cubicBezTo>
                      <a:pt x="2369" y="1768"/>
                      <a:pt x="2736" y="1368"/>
                      <a:pt x="2803" y="868"/>
                    </a:cubicBezTo>
                    <a:cubicBezTo>
                      <a:pt x="2803" y="367"/>
                      <a:pt x="2403" y="0"/>
                      <a:pt x="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71" name="Google Shape;1614;p66">
                <a:extLst>
                  <a:ext uri="{FF2B5EF4-FFF2-40B4-BE49-F238E27FC236}">
                    <a16:creationId xmlns:a16="http://schemas.microsoft.com/office/drawing/2014/main" id="{2E56053C-3F22-DAF0-6A7A-5D920F1E1C8A}"/>
                  </a:ext>
                </a:extLst>
              </p:cNvPr>
              <p:cNvSpPr/>
              <p:nvPr/>
            </p:nvSpPr>
            <p:spPr>
              <a:xfrm>
                <a:off x="3941783" y="3325589"/>
                <a:ext cx="852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4337" y="1768"/>
                    </a:lnTo>
                    <a:cubicBezTo>
                      <a:pt x="4838" y="1768"/>
                      <a:pt x="5204" y="1368"/>
                      <a:pt x="5204" y="868"/>
                    </a:cubicBezTo>
                    <a:cubicBezTo>
                      <a:pt x="5204" y="367"/>
                      <a:pt x="4838" y="0"/>
                      <a:pt x="4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72" name="Google Shape;1615;p66">
                <a:extLst>
                  <a:ext uri="{FF2B5EF4-FFF2-40B4-BE49-F238E27FC236}">
                    <a16:creationId xmlns:a16="http://schemas.microsoft.com/office/drawing/2014/main" id="{BEFC5D4A-B659-47CC-2FBE-4D9BA87D64C1}"/>
                  </a:ext>
                </a:extLst>
              </p:cNvPr>
              <p:cNvSpPr/>
              <p:nvPr/>
            </p:nvSpPr>
            <p:spPr>
              <a:xfrm>
                <a:off x="4048320" y="3325589"/>
                <a:ext cx="852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769" extrusionOk="0">
                    <a:moveTo>
                      <a:pt x="868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367" y="1768"/>
                      <a:pt x="868" y="1768"/>
                    </a:cubicBezTo>
                    <a:lnTo>
                      <a:pt x="4337" y="1768"/>
                    </a:lnTo>
                    <a:cubicBezTo>
                      <a:pt x="4837" y="1768"/>
                      <a:pt x="5204" y="1368"/>
                      <a:pt x="5204" y="868"/>
                    </a:cubicBezTo>
                    <a:cubicBezTo>
                      <a:pt x="5204" y="367"/>
                      <a:pt x="4837" y="0"/>
                      <a:pt x="4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73" name="Google Shape;1616;p66">
                <a:extLst>
                  <a:ext uri="{FF2B5EF4-FFF2-40B4-BE49-F238E27FC236}">
                    <a16:creationId xmlns:a16="http://schemas.microsoft.com/office/drawing/2014/main" id="{3685D748-2E4D-41C0-8CC8-8D71626142AB}"/>
                  </a:ext>
                </a:extLst>
              </p:cNvPr>
              <p:cNvSpPr/>
              <p:nvPr/>
            </p:nvSpPr>
            <p:spPr>
              <a:xfrm>
                <a:off x="3725990" y="3377491"/>
                <a:ext cx="21745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2376" y="1768"/>
                    </a:lnTo>
                    <a:cubicBezTo>
                      <a:pt x="12877" y="1768"/>
                      <a:pt x="13277" y="1368"/>
                      <a:pt x="13277" y="868"/>
                    </a:cubicBezTo>
                    <a:cubicBezTo>
                      <a:pt x="13277" y="367"/>
                      <a:pt x="12877" y="0"/>
                      <a:pt x="1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74" name="Google Shape;1617;p66">
                <a:extLst>
                  <a:ext uri="{FF2B5EF4-FFF2-40B4-BE49-F238E27FC236}">
                    <a16:creationId xmlns:a16="http://schemas.microsoft.com/office/drawing/2014/main" id="{BF25EA8B-29E1-3C12-69B0-4117A2FD0DC5}"/>
                  </a:ext>
                </a:extLst>
              </p:cNvPr>
              <p:cNvSpPr/>
              <p:nvPr/>
            </p:nvSpPr>
            <p:spPr>
              <a:xfrm>
                <a:off x="4208396" y="3377491"/>
                <a:ext cx="21689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1769" extrusionOk="0">
                    <a:moveTo>
                      <a:pt x="867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367" y="1768"/>
                      <a:pt x="867" y="1768"/>
                    </a:cubicBezTo>
                    <a:lnTo>
                      <a:pt x="12376" y="1768"/>
                    </a:lnTo>
                    <a:cubicBezTo>
                      <a:pt x="12843" y="1768"/>
                      <a:pt x="13209" y="1368"/>
                      <a:pt x="13243" y="868"/>
                    </a:cubicBezTo>
                    <a:cubicBezTo>
                      <a:pt x="13243" y="367"/>
                      <a:pt x="12876" y="0"/>
                      <a:pt x="1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75" name="Google Shape;1618;p66">
                <a:extLst>
                  <a:ext uri="{FF2B5EF4-FFF2-40B4-BE49-F238E27FC236}">
                    <a16:creationId xmlns:a16="http://schemas.microsoft.com/office/drawing/2014/main" id="{EF87C4A9-DE35-B7D9-A5DC-916032FD382D}"/>
                  </a:ext>
                </a:extLst>
              </p:cNvPr>
              <p:cNvSpPr/>
              <p:nvPr/>
            </p:nvSpPr>
            <p:spPr>
              <a:xfrm>
                <a:off x="4447675" y="3377491"/>
                <a:ext cx="7103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769" extrusionOk="0">
                    <a:moveTo>
                      <a:pt x="901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401" y="1768"/>
                      <a:pt x="901" y="1768"/>
                    </a:cubicBezTo>
                    <a:lnTo>
                      <a:pt x="3470" y="1768"/>
                    </a:lnTo>
                    <a:cubicBezTo>
                      <a:pt x="3937" y="1768"/>
                      <a:pt x="4304" y="1368"/>
                      <a:pt x="4337" y="868"/>
                    </a:cubicBezTo>
                    <a:cubicBezTo>
                      <a:pt x="4337" y="367"/>
                      <a:pt x="3970" y="0"/>
                      <a:pt x="3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76" name="Google Shape;1619;p66">
                <a:extLst>
                  <a:ext uri="{FF2B5EF4-FFF2-40B4-BE49-F238E27FC236}">
                    <a16:creationId xmlns:a16="http://schemas.microsoft.com/office/drawing/2014/main" id="{DB583231-E2C6-6A68-3502-A960C96E3C06}"/>
                  </a:ext>
                </a:extLst>
              </p:cNvPr>
              <p:cNvSpPr/>
              <p:nvPr/>
            </p:nvSpPr>
            <p:spPr>
              <a:xfrm>
                <a:off x="3725990" y="3429932"/>
                <a:ext cx="11420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8"/>
                      <a:pt x="868" y="1768"/>
                    </a:cubicBezTo>
                    <a:lnTo>
                      <a:pt x="6105" y="1768"/>
                    </a:lnTo>
                    <a:cubicBezTo>
                      <a:pt x="6605" y="1768"/>
                      <a:pt x="6972" y="1368"/>
                      <a:pt x="6972" y="901"/>
                    </a:cubicBezTo>
                    <a:cubicBezTo>
                      <a:pt x="6972" y="401"/>
                      <a:pt x="6605" y="1"/>
                      <a:pt x="6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77" name="Google Shape;1620;p66">
                <a:extLst>
                  <a:ext uri="{FF2B5EF4-FFF2-40B4-BE49-F238E27FC236}">
                    <a16:creationId xmlns:a16="http://schemas.microsoft.com/office/drawing/2014/main" id="{F12A1B0C-1C72-E929-CA9C-16F288837E59}"/>
                  </a:ext>
                </a:extLst>
              </p:cNvPr>
              <p:cNvSpPr/>
              <p:nvPr/>
            </p:nvSpPr>
            <p:spPr>
              <a:xfrm>
                <a:off x="3978944" y="3429932"/>
                <a:ext cx="1136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769" extrusionOk="0">
                    <a:moveTo>
                      <a:pt x="867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8"/>
                      <a:pt x="867" y="1768"/>
                    </a:cubicBezTo>
                    <a:lnTo>
                      <a:pt x="6071" y="1768"/>
                    </a:lnTo>
                    <a:cubicBezTo>
                      <a:pt x="6571" y="1768"/>
                      <a:pt x="6938" y="1368"/>
                      <a:pt x="6938" y="901"/>
                    </a:cubicBezTo>
                    <a:cubicBezTo>
                      <a:pt x="6938" y="401"/>
                      <a:pt x="6571" y="1"/>
                      <a:pt x="6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78" name="Google Shape;1621;p66">
                <a:extLst>
                  <a:ext uri="{FF2B5EF4-FFF2-40B4-BE49-F238E27FC236}">
                    <a16:creationId xmlns:a16="http://schemas.microsoft.com/office/drawing/2014/main" id="{A2AF30D3-E7A4-BE2A-1119-F6F88B0D6020}"/>
                  </a:ext>
                </a:extLst>
              </p:cNvPr>
              <p:cNvSpPr/>
              <p:nvPr/>
            </p:nvSpPr>
            <p:spPr>
              <a:xfrm>
                <a:off x="4105134" y="3429932"/>
                <a:ext cx="3662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769" extrusionOk="0">
                    <a:moveTo>
                      <a:pt x="868" y="1"/>
                    </a:moveTo>
                    <a:cubicBezTo>
                      <a:pt x="367" y="1"/>
                      <a:pt x="1" y="401"/>
                      <a:pt x="1" y="901"/>
                    </a:cubicBezTo>
                    <a:cubicBezTo>
                      <a:pt x="1" y="1402"/>
                      <a:pt x="367" y="1768"/>
                      <a:pt x="868" y="1768"/>
                    </a:cubicBezTo>
                    <a:lnTo>
                      <a:pt x="1368" y="1768"/>
                    </a:lnTo>
                    <a:cubicBezTo>
                      <a:pt x="1835" y="1768"/>
                      <a:pt x="2235" y="1368"/>
                      <a:pt x="2235" y="901"/>
                    </a:cubicBezTo>
                    <a:cubicBezTo>
                      <a:pt x="2235" y="401"/>
                      <a:pt x="1869" y="1"/>
                      <a:pt x="1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79" name="Google Shape;1622;p66">
                <a:extLst>
                  <a:ext uri="{FF2B5EF4-FFF2-40B4-BE49-F238E27FC236}">
                    <a16:creationId xmlns:a16="http://schemas.microsoft.com/office/drawing/2014/main" id="{DE0EC80E-053B-3E59-A3FB-B10E7AE825FF}"/>
                  </a:ext>
                </a:extLst>
              </p:cNvPr>
              <p:cNvSpPr/>
              <p:nvPr/>
            </p:nvSpPr>
            <p:spPr>
              <a:xfrm>
                <a:off x="3853277" y="3429932"/>
                <a:ext cx="5028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8"/>
                      <a:pt x="868" y="1768"/>
                    </a:cubicBezTo>
                    <a:lnTo>
                      <a:pt x="2202" y="1768"/>
                    </a:lnTo>
                    <a:cubicBezTo>
                      <a:pt x="2669" y="1768"/>
                      <a:pt x="3070" y="1368"/>
                      <a:pt x="3070" y="901"/>
                    </a:cubicBezTo>
                    <a:cubicBezTo>
                      <a:pt x="3070" y="401"/>
                      <a:pt x="2703" y="1"/>
                      <a:pt x="2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80" name="Google Shape;1623;p66">
                <a:extLst>
                  <a:ext uri="{FF2B5EF4-FFF2-40B4-BE49-F238E27FC236}">
                    <a16:creationId xmlns:a16="http://schemas.microsoft.com/office/drawing/2014/main" id="{E05D8894-AD28-08D7-092C-93ED0D01DB4F}"/>
                  </a:ext>
                </a:extLst>
              </p:cNvPr>
              <p:cNvSpPr/>
              <p:nvPr/>
            </p:nvSpPr>
            <p:spPr>
              <a:xfrm>
                <a:off x="3915022" y="3429932"/>
                <a:ext cx="5082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769" extrusionOk="0">
                    <a:moveTo>
                      <a:pt x="901" y="1"/>
                    </a:moveTo>
                    <a:cubicBezTo>
                      <a:pt x="401" y="1"/>
                      <a:pt x="0" y="401"/>
                      <a:pt x="0" y="901"/>
                    </a:cubicBezTo>
                    <a:cubicBezTo>
                      <a:pt x="0" y="1402"/>
                      <a:pt x="401" y="1768"/>
                      <a:pt x="901" y="1768"/>
                    </a:cubicBezTo>
                    <a:lnTo>
                      <a:pt x="2235" y="1768"/>
                    </a:lnTo>
                    <a:cubicBezTo>
                      <a:pt x="2736" y="1768"/>
                      <a:pt x="3102" y="1368"/>
                      <a:pt x="3102" y="901"/>
                    </a:cubicBezTo>
                    <a:cubicBezTo>
                      <a:pt x="3102" y="401"/>
                      <a:pt x="2702" y="1"/>
                      <a:pt x="22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81" name="Google Shape;1624;p66">
                <a:extLst>
                  <a:ext uri="{FF2B5EF4-FFF2-40B4-BE49-F238E27FC236}">
                    <a16:creationId xmlns:a16="http://schemas.microsoft.com/office/drawing/2014/main" id="{D6DC4FB7-ACC0-EB6A-D80E-C2F1BB8B7A0D}"/>
                  </a:ext>
                </a:extLst>
              </p:cNvPr>
              <p:cNvSpPr/>
              <p:nvPr/>
            </p:nvSpPr>
            <p:spPr>
              <a:xfrm>
                <a:off x="3725990" y="3482374"/>
                <a:ext cx="13331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7273" y="1769"/>
                    </a:lnTo>
                    <a:cubicBezTo>
                      <a:pt x="7706" y="1769"/>
                      <a:pt x="8140" y="1402"/>
                      <a:pt x="8140" y="901"/>
                    </a:cubicBezTo>
                    <a:cubicBezTo>
                      <a:pt x="8140" y="401"/>
                      <a:pt x="7773" y="1"/>
                      <a:pt x="7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82" name="Google Shape;1625;p66">
                <a:extLst>
                  <a:ext uri="{FF2B5EF4-FFF2-40B4-BE49-F238E27FC236}">
                    <a16:creationId xmlns:a16="http://schemas.microsoft.com/office/drawing/2014/main" id="{C3248F3C-896A-3DC1-9EF7-5E377ADF1B09}"/>
                  </a:ext>
                </a:extLst>
              </p:cNvPr>
              <p:cNvSpPr/>
              <p:nvPr/>
            </p:nvSpPr>
            <p:spPr>
              <a:xfrm>
                <a:off x="4019905" y="3482374"/>
                <a:ext cx="13277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7239" y="1769"/>
                    </a:lnTo>
                    <a:cubicBezTo>
                      <a:pt x="7740" y="1769"/>
                      <a:pt x="8107" y="1402"/>
                      <a:pt x="8107" y="901"/>
                    </a:cubicBezTo>
                    <a:cubicBezTo>
                      <a:pt x="8107" y="401"/>
                      <a:pt x="7740" y="1"/>
                      <a:pt x="7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83" name="Google Shape;1626;p66">
                <a:extLst>
                  <a:ext uri="{FF2B5EF4-FFF2-40B4-BE49-F238E27FC236}">
                    <a16:creationId xmlns:a16="http://schemas.microsoft.com/office/drawing/2014/main" id="{6875DDAC-8174-52B5-9CAB-82BAD2459822}"/>
                  </a:ext>
                </a:extLst>
              </p:cNvPr>
              <p:cNvSpPr/>
              <p:nvPr/>
            </p:nvSpPr>
            <p:spPr>
              <a:xfrm>
                <a:off x="4167419" y="3482374"/>
                <a:ext cx="4263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69" extrusionOk="0">
                    <a:moveTo>
                      <a:pt x="868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9"/>
                      <a:pt x="868" y="1769"/>
                    </a:cubicBezTo>
                    <a:lnTo>
                      <a:pt x="1735" y="1769"/>
                    </a:lnTo>
                    <a:cubicBezTo>
                      <a:pt x="2202" y="1769"/>
                      <a:pt x="2602" y="1402"/>
                      <a:pt x="2602" y="901"/>
                    </a:cubicBezTo>
                    <a:cubicBezTo>
                      <a:pt x="2602" y="401"/>
                      <a:pt x="2235" y="1"/>
                      <a:pt x="17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84" name="Google Shape;1627;p66">
                <a:extLst>
                  <a:ext uri="{FF2B5EF4-FFF2-40B4-BE49-F238E27FC236}">
                    <a16:creationId xmlns:a16="http://schemas.microsoft.com/office/drawing/2014/main" id="{B5EDA230-508A-4E99-4F45-64D95C92391F}"/>
                  </a:ext>
                </a:extLst>
              </p:cNvPr>
              <p:cNvSpPr/>
              <p:nvPr/>
            </p:nvSpPr>
            <p:spPr>
              <a:xfrm>
                <a:off x="3873504" y="3482374"/>
                <a:ext cx="5901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69" extrusionOk="0">
                    <a:moveTo>
                      <a:pt x="867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9"/>
                      <a:pt x="867" y="1769"/>
                    </a:cubicBezTo>
                    <a:lnTo>
                      <a:pt x="2702" y="1769"/>
                    </a:lnTo>
                    <a:cubicBezTo>
                      <a:pt x="3202" y="1769"/>
                      <a:pt x="3603" y="1402"/>
                      <a:pt x="3603" y="901"/>
                    </a:cubicBezTo>
                    <a:cubicBezTo>
                      <a:pt x="3603" y="401"/>
                      <a:pt x="3202" y="1"/>
                      <a:pt x="27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85" name="Google Shape;1628;p66">
                <a:extLst>
                  <a:ext uri="{FF2B5EF4-FFF2-40B4-BE49-F238E27FC236}">
                    <a16:creationId xmlns:a16="http://schemas.microsoft.com/office/drawing/2014/main" id="{59016E6B-6897-7390-C38C-6DC7AA86C39E}"/>
                  </a:ext>
                </a:extLst>
              </p:cNvPr>
              <p:cNvSpPr/>
              <p:nvPr/>
            </p:nvSpPr>
            <p:spPr>
              <a:xfrm>
                <a:off x="3946696" y="3482374"/>
                <a:ext cx="5848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2703" y="1769"/>
                    </a:lnTo>
                    <a:cubicBezTo>
                      <a:pt x="3203" y="1769"/>
                      <a:pt x="3570" y="1402"/>
                      <a:pt x="3570" y="901"/>
                    </a:cubicBezTo>
                    <a:cubicBezTo>
                      <a:pt x="3570" y="401"/>
                      <a:pt x="3203" y="1"/>
                      <a:pt x="2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86" name="Google Shape;1629;p66">
                <a:extLst>
                  <a:ext uri="{FF2B5EF4-FFF2-40B4-BE49-F238E27FC236}">
                    <a16:creationId xmlns:a16="http://schemas.microsoft.com/office/drawing/2014/main" id="{028179D4-15B0-C0B7-7037-2C9734498734}"/>
                  </a:ext>
                </a:extLst>
              </p:cNvPr>
              <p:cNvSpPr/>
              <p:nvPr/>
            </p:nvSpPr>
            <p:spPr>
              <a:xfrm>
                <a:off x="3725990" y="3587274"/>
                <a:ext cx="163372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5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7"/>
                      <a:pt x="9608" y="0"/>
                      <a:pt x="9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87" name="Google Shape;1630;p66">
                <a:extLst>
                  <a:ext uri="{FF2B5EF4-FFF2-40B4-BE49-F238E27FC236}">
                    <a16:creationId xmlns:a16="http://schemas.microsoft.com/office/drawing/2014/main" id="{2EE9DBA2-2EF7-0282-8DFD-B9BC6BB5B790}"/>
                  </a:ext>
                </a:extLst>
              </p:cNvPr>
              <p:cNvSpPr/>
              <p:nvPr/>
            </p:nvSpPr>
            <p:spPr>
              <a:xfrm>
                <a:off x="4136269" y="3587274"/>
                <a:ext cx="33903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35" extrusionOk="0">
                    <a:moveTo>
                      <a:pt x="902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1168" y="1735"/>
                    </a:lnTo>
                    <a:cubicBezTo>
                      <a:pt x="1635" y="1735"/>
                      <a:pt x="2069" y="1368"/>
                      <a:pt x="2069" y="868"/>
                    </a:cubicBezTo>
                    <a:cubicBezTo>
                      <a:pt x="2069" y="367"/>
                      <a:pt x="1669" y="0"/>
                      <a:pt x="1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88" name="Google Shape;1631;p66">
                <a:extLst>
                  <a:ext uri="{FF2B5EF4-FFF2-40B4-BE49-F238E27FC236}">
                    <a16:creationId xmlns:a16="http://schemas.microsoft.com/office/drawing/2014/main" id="{77DD0121-0C15-52A7-DB11-8967B27B5073}"/>
                  </a:ext>
                </a:extLst>
              </p:cNvPr>
              <p:cNvSpPr/>
              <p:nvPr/>
            </p:nvSpPr>
            <p:spPr>
              <a:xfrm>
                <a:off x="3982219" y="3115806"/>
                <a:ext cx="10162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69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7" y="1768"/>
                    </a:cubicBezTo>
                    <a:lnTo>
                      <a:pt x="5337" y="1768"/>
                    </a:lnTo>
                    <a:cubicBezTo>
                      <a:pt x="5804" y="1768"/>
                      <a:pt x="6205" y="1401"/>
                      <a:pt x="6205" y="901"/>
                    </a:cubicBezTo>
                    <a:cubicBezTo>
                      <a:pt x="6205" y="400"/>
                      <a:pt x="5838" y="0"/>
                      <a:pt x="5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89" name="Google Shape;1632;p66">
                <a:extLst>
                  <a:ext uri="{FF2B5EF4-FFF2-40B4-BE49-F238E27FC236}">
                    <a16:creationId xmlns:a16="http://schemas.microsoft.com/office/drawing/2014/main" id="{AC7E7781-CE66-38F3-C013-0C1FF3EC1E0F}"/>
                  </a:ext>
                </a:extLst>
              </p:cNvPr>
              <p:cNvSpPr/>
              <p:nvPr/>
            </p:nvSpPr>
            <p:spPr>
              <a:xfrm>
                <a:off x="4088201" y="3220688"/>
                <a:ext cx="42074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90" name="Google Shape;1633;p66">
                <a:extLst>
                  <a:ext uri="{FF2B5EF4-FFF2-40B4-BE49-F238E27FC236}">
                    <a16:creationId xmlns:a16="http://schemas.microsoft.com/office/drawing/2014/main" id="{F4BC40B5-1A0D-F7A7-98EF-8C4273418969}"/>
                  </a:ext>
                </a:extLst>
              </p:cNvPr>
              <p:cNvSpPr/>
              <p:nvPr/>
            </p:nvSpPr>
            <p:spPr>
              <a:xfrm>
                <a:off x="4148847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7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7" y="1735"/>
                    </a:cubicBezTo>
                    <a:lnTo>
                      <a:pt x="1701" y="1735"/>
                    </a:lnTo>
                    <a:cubicBezTo>
                      <a:pt x="2168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91" name="Google Shape;1634;p66">
                <a:extLst>
                  <a:ext uri="{FF2B5EF4-FFF2-40B4-BE49-F238E27FC236}">
                    <a16:creationId xmlns:a16="http://schemas.microsoft.com/office/drawing/2014/main" id="{C47531C4-8329-8BCD-1760-F40662FE241C}"/>
                  </a:ext>
                </a:extLst>
              </p:cNvPr>
              <p:cNvSpPr/>
              <p:nvPr/>
            </p:nvSpPr>
            <p:spPr>
              <a:xfrm>
                <a:off x="4208937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92" name="Google Shape;1635;p66">
                <a:extLst>
                  <a:ext uri="{FF2B5EF4-FFF2-40B4-BE49-F238E27FC236}">
                    <a16:creationId xmlns:a16="http://schemas.microsoft.com/office/drawing/2014/main" id="{95B82260-EACD-857F-2900-BCAE673A5F44}"/>
                  </a:ext>
                </a:extLst>
              </p:cNvPr>
              <p:cNvSpPr/>
              <p:nvPr/>
            </p:nvSpPr>
            <p:spPr>
              <a:xfrm>
                <a:off x="3968004" y="3377491"/>
                <a:ext cx="9617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5004" y="1768"/>
                    </a:lnTo>
                    <a:cubicBezTo>
                      <a:pt x="5438" y="1768"/>
                      <a:pt x="5872" y="1368"/>
                      <a:pt x="5872" y="868"/>
                    </a:cubicBezTo>
                    <a:cubicBezTo>
                      <a:pt x="5872" y="367"/>
                      <a:pt x="5505" y="0"/>
                      <a:pt x="50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93" name="Google Shape;1636;p66">
                <a:extLst>
                  <a:ext uri="{FF2B5EF4-FFF2-40B4-BE49-F238E27FC236}">
                    <a16:creationId xmlns:a16="http://schemas.microsoft.com/office/drawing/2014/main" id="{756B67FD-5E2C-A60E-3C2C-1DFACC2928F8}"/>
                  </a:ext>
                </a:extLst>
              </p:cNvPr>
              <p:cNvSpPr/>
              <p:nvPr/>
            </p:nvSpPr>
            <p:spPr>
              <a:xfrm>
                <a:off x="4087103" y="3377491"/>
                <a:ext cx="9671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1769" extrusionOk="0">
                    <a:moveTo>
                      <a:pt x="901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68"/>
                      <a:pt x="901" y="1768"/>
                    </a:cubicBezTo>
                    <a:lnTo>
                      <a:pt x="5004" y="1768"/>
                    </a:lnTo>
                    <a:cubicBezTo>
                      <a:pt x="5471" y="1768"/>
                      <a:pt x="5838" y="1368"/>
                      <a:pt x="5905" y="868"/>
                    </a:cubicBezTo>
                    <a:cubicBezTo>
                      <a:pt x="5905" y="367"/>
                      <a:pt x="5505" y="0"/>
                      <a:pt x="50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94" name="Google Shape;1637;p66">
                <a:extLst>
                  <a:ext uri="{FF2B5EF4-FFF2-40B4-BE49-F238E27FC236}">
                    <a16:creationId xmlns:a16="http://schemas.microsoft.com/office/drawing/2014/main" id="{77BD964D-FBE5-3E0A-9CA9-DD7EF2EC69D1}"/>
                  </a:ext>
                </a:extLst>
              </p:cNvPr>
              <p:cNvSpPr/>
              <p:nvPr/>
            </p:nvSpPr>
            <p:spPr>
              <a:xfrm>
                <a:off x="4021542" y="3587274"/>
                <a:ext cx="103821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735" extrusionOk="0">
                    <a:moveTo>
                      <a:pt x="902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5471" y="1735"/>
                    </a:lnTo>
                    <a:cubicBezTo>
                      <a:pt x="5938" y="1735"/>
                      <a:pt x="6339" y="1368"/>
                      <a:pt x="6339" y="868"/>
                    </a:cubicBezTo>
                    <a:cubicBezTo>
                      <a:pt x="6339" y="367"/>
                      <a:pt x="5972" y="0"/>
                      <a:pt x="54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95" name="Google Shape;1638;p66">
                <a:extLst>
                  <a:ext uri="{FF2B5EF4-FFF2-40B4-BE49-F238E27FC236}">
                    <a16:creationId xmlns:a16="http://schemas.microsoft.com/office/drawing/2014/main" id="{F21767FD-AFCF-6C88-9581-92EDA02C9699}"/>
                  </a:ext>
                </a:extLst>
              </p:cNvPr>
              <p:cNvSpPr/>
              <p:nvPr/>
            </p:nvSpPr>
            <p:spPr>
              <a:xfrm>
                <a:off x="3907914" y="3587274"/>
                <a:ext cx="45367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735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1902" y="1735"/>
                    </a:lnTo>
                    <a:cubicBezTo>
                      <a:pt x="2402" y="1735"/>
                      <a:pt x="2769" y="1368"/>
                      <a:pt x="2769" y="868"/>
                    </a:cubicBezTo>
                    <a:cubicBezTo>
                      <a:pt x="2769" y="367"/>
                      <a:pt x="2402" y="0"/>
                      <a:pt x="1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96" name="Google Shape;1639;p66">
                <a:extLst>
                  <a:ext uri="{FF2B5EF4-FFF2-40B4-BE49-F238E27FC236}">
                    <a16:creationId xmlns:a16="http://schemas.microsoft.com/office/drawing/2014/main" id="{E1A40622-71DD-483A-1103-2F30E22959CD}"/>
                  </a:ext>
                </a:extLst>
              </p:cNvPr>
              <p:cNvSpPr/>
              <p:nvPr/>
            </p:nvSpPr>
            <p:spPr>
              <a:xfrm>
                <a:off x="3964188" y="3587274"/>
                <a:ext cx="45908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735" extrusionOk="0">
                    <a:moveTo>
                      <a:pt x="901" y="0"/>
                    </a:moveTo>
                    <a:cubicBezTo>
                      <a:pt x="401" y="0"/>
                      <a:pt x="0" y="367"/>
                      <a:pt x="0" y="868"/>
                    </a:cubicBezTo>
                    <a:cubicBezTo>
                      <a:pt x="0" y="1368"/>
                      <a:pt x="401" y="1735"/>
                      <a:pt x="901" y="1735"/>
                    </a:cubicBezTo>
                    <a:lnTo>
                      <a:pt x="1935" y="1735"/>
                    </a:lnTo>
                    <a:cubicBezTo>
                      <a:pt x="2435" y="1735"/>
                      <a:pt x="2802" y="1368"/>
                      <a:pt x="2802" y="868"/>
                    </a:cubicBezTo>
                    <a:cubicBezTo>
                      <a:pt x="2802" y="367"/>
                      <a:pt x="2435" y="0"/>
                      <a:pt x="1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97" name="Google Shape;1640;p66">
                <a:extLst>
                  <a:ext uri="{FF2B5EF4-FFF2-40B4-BE49-F238E27FC236}">
                    <a16:creationId xmlns:a16="http://schemas.microsoft.com/office/drawing/2014/main" id="{8880C0C1-E462-1663-DA0C-80A192991A6A}"/>
                  </a:ext>
                </a:extLst>
              </p:cNvPr>
              <p:cNvSpPr/>
              <p:nvPr/>
            </p:nvSpPr>
            <p:spPr>
              <a:xfrm>
                <a:off x="3725990" y="3639716"/>
                <a:ext cx="16337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69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69"/>
                      <a:pt x="868" y="1769"/>
                    </a:cubicBezTo>
                    <a:lnTo>
                      <a:pt x="9107" y="1769"/>
                    </a:lnTo>
                    <a:cubicBezTo>
                      <a:pt x="9608" y="1769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98" name="Google Shape;1641;p66">
                <a:extLst>
                  <a:ext uri="{FF2B5EF4-FFF2-40B4-BE49-F238E27FC236}">
                    <a16:creationId xmlns:a16="http://schemas.microsoft.com/office/drawing/2014/main" id="{1B8EA5F2-BF20-9AA1-45A7-AE976A61D222}"/>
                  </a:ext>
                </a:extLst>
              </p:cNvPr>
              <p:cNvSpPr/>
              <p:nvPr/>
            </p:nvSpPr>
            <p:spPr>
              <a:xfrm>
                <a:off x="4088200" y="3639716"/>
                <a:ext cx="16281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769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69"/>
                      <a:pt x="868" y="1769"/>
                    </a:cubicBezTo>
                    <a:lnTo>
                      <a:pt x="9074" y="1769"/>
                    </a:lnTo>
                    <a:cubicBezTo>
                      <a:pt x="9574" y="1769"/>
                      <a:pt x="9941" y="1368"/>
                      <a:pt x="9941" y="868"/>
                    </a:cubicBezTo>
                    <a:cubicBezTo>
                      <a:pt x="9941" y="368"/>
                      <a:pt x="9574" y="1"/>
                      <a:pt x="9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99" name="Google Shape;1642;p66">
                <a:extLst>
                  <a:ext uri="{FF2B5EF4-FFF2-40B4-BE49-F238E27FC236}">
                    <a16:creationId xmlns:a16="http://schemas.microsoft.com/office/drawing/2014/main" id="{43D6EDBD-106B-DD3E-54E8-66034E3AE38F}"/>
                  </a:ext>
                </a:extLst>
              </p:cNvPr>
              <p:cNvSpPr/>
              <p:nvPr/>
            </p:nvSpPr>
            <p:spPr>
              <a:xfrm>
                <a:off x="4268486" y="3639716"/>
                <a:ext cx="53000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769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69"/>
                      <a:pt x="868" y="1769"/>
                    </a:cubicBezTo>
                    <a:lnTo>
                      <a:pt x="2369" y="1769"/>
                    </a:lnTo>
                    <a:cubicBezTo>
                      <a:pt x="2869" y="1769"/>
                      <a:pt x="3236" y="1368"/>
                      <a:pt x="3236" y="868"/>
                    </a:cubicBezTo>
                    <a:cubicBezTo>
                      <a:pt x="3236" y="368"/>
                      <a:pt x="2869" y="1"/>
                      <a:pt x="23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00" name="Google Shape;1643;p66">
                <a:extLst>
                  <a:ext uri="{FF2B5EF4-FFF2-40B4-BE49-F238E27FC236}">
                    <a16:creationId xmlns:a16="http://schemas.microsoft.com/office/drawing/2014/main" id="{5A6878C5-972E-FA05-7790-8D4CB411D04D}"/>
                  </a:ext>
                </a:extLst>
              </p:cNvPr>
              <p:cNvSpPr/>
              <p:nvPr/>
            </p:nvSpPr>
            <p:spPr>
              <a:xfrm>
                <a:off x="3907914" y="3639716"/>
                <a:ext cx="72129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69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69"/>
                      <a:pt x="868" y="1769"/>
                    </a:cubicBezTo>
                    <a:lnTo>
                      <a:pt x="3536" y="1769"/>
                    </a:lnTo>
                    <a:cubicBezTo>
                      <a:pt x="4003" y="1769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01" name="Google Shape;1644;p66">
                <a:extLst>
                  <a:ext uri="{FF2B5EF4-FFF2-40B4-BE49-F238E27FC236}">
                    <a16:creationId xmlns:a16="http://schemas.microsoft.com/office/drawing/2014/main" id="{4788A4E2-5BB4-6AC4-6875-39503E47857C}"/>
                  </a:ext>
                </a:extLst>
              </p:cNvPr>
              <p:cNvSpPr/>
              <p:nvPr/>
            </p:nvSpPr>
            <p:spPr>
              <a:xfrm>
                <a:off x="3996959" y="3639716"/>
                <a:ext cx="7268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69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69"/>
                      <a:pt x="901" y="1769"/>
                    </a:cubicBezTo>
                    <a:lnTo>
                      <a:pt x="3570" y="1769"/>
                    </a:lnTo>
                    <a:cubicBezTo>
                      <a:pt x="4070" y="1769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1102" name="Google Shape;1645;p66">
                <a:extLst>
                  <a:ext uri="{FF2B5EF4-FFF2-40B4-BE49-F238E27FC236}">
                    <a16:creationId xmlns:a16="http://schemas.microsoft.com/office/drawing/2014/main" id="{DA80E5B8-F5A8-11F6-7FC9-08423EDBAFCA}"/>
                  </a:ext>
                </a:extLst>
              </p:cNvPr>
              <p:cNvGrpSpPr/>
              <p:nvPr/>
            </p:nvGrpSpPr>
            <p:grpSpPr>
              <a:xfrm>
                <a:off x="3661117" y="3057345"/>
                <a:ext cx="1202720" cy="738625"/>
                <a:chOff x="3667255" y="3048608"/>
                <a:chExt cx="1202720" cy="738625"/>
              </a:xfrm>
            </p:grpSpPr>
            <p:sp>
              <p:nvSpPr>
                <p:cNvPr id="1103" name="Google Shape;1646;p66">
                  <a:extLst>
                    <a:ext uri="{FF2B5EF4-FFF2-40B4-BE49-F238E27FC236}">
                      <a16:creationId xmlns:a16="http://schemas.microsoft.com/office/drawing/2014/main" id="{D9B47F19-86AF-63DA-839D-4B49894CF12E}"/>
                    </a:ext>
                  </a:extLst>
                </p:cNvPr>
                <p:cNvSpPr/>
                <p:nvPr/>
              </p:nvSpPr>
              <p:spPr>
                <a:xfrm>
                  <a:off x="3667255" y="3049158"/>
                  <a:ext cx="622803" cy="623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28" h="38061" extrusionOk="0">
                      <a:moveTo>
                        <a:pt x="27120" y="0"/>
                      </a:moveTo>
                      <a:lnTo>
                        <a:pt x="1" y="27086"/>
                      </a:lnTo>
                      <a:lnTo>
                        <a:pt x="1" y="38061"/>
                      </a:lnTo>
                      <a:lnTo>
                        <a:pt x="38028" y="0"/>
                      </a:lnTo>
                      <a:close/>
                    </a:path>
                  </a:pathLst>
                </a:custGeom>
                <a:solidFill>
                  <a:srgbClr val="E7E7E7">
                    <a:alpha val="31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1104" name="Google Shape;1647;p66">
                  <a:extLst>
                    <a:ext uri="{FF2B5EF4-FFF2-40B4-BE49-F238E27FC236}">
                      <a16:creationId xmlns:a16="http://schemas.microsoft.com/office/drawing/2014/main" id="{F4379D8C-E5E9-8FE5-8047-8B896B6D5055}"/>
                    </a:ext>
                  </a:extLst>
                </p:cNvPr>
                <p:cNvSpPr/>
                <p:nvPr/>
              </p:nvSpPr>
              <p:spPr>
                <a:xfrm>
                  <a:off x="3791549" y="3048608"/>
                  <a:ext cx="1078426" cy="73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8" h="45100" extrusionOk="0">
                      <a:moveTo>
                        <a:pt x="45133" y="0"/>
                      </a:moveTo>
                      <a:lnTo>
                        <a:pt x="1" y="45099"/>
                      </a:lnTo>
                      <a:lnTo>
                        <a:pt x="20715" y="45099"/>
                      </a:lnTo>
                      <a:lnTo>
                        <a:pt x="65848" y="0"/>
                      </a:lnTo>
                      <a:close/>
                    </a:path>
                  </a:pathLst>
                </a:custGeom>
                <a:solidFill>
                  <a:srgbClr val="E7E7E7">
                    <a:alpha val="31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9" name="Google Shape;1648;p66">
              <a:extLst>
                <a:ext uri="{FF2B5EF4-FFF2-40B4-BE49-F238E27FC236}">
                  <a16:creationId xmlns:a16="http://schemas.microsoft.com/office/drawing/2014/main" id="{A21889FD-6232-1EBC-E01B-71BD9323200A}"/>
                </a:ext>
              </a:extLst>
            </p:cNvPr>
            <p:cNvGrpSpPr/>
            <p:nvPr/>
          </p:nvGrpSpPr>
          <p:grpSpPr>
            <a:xfrm>
              <a:off x="5449375" y="3859897"/>
              <a:ext cx="577607" cy="699066"/>
              <a:chOff x="5015295" y="3775209"/>
              <a:chExt cx="428873" cy="519018"/>
            </a:xfrm>
          </p:grpSpPr>
          <p:sp>
            <p:nvSpPr>
              <p:cNvPr id="42" name="Google Shape;1649;p66">
                <a:extLst>
                  <a:ext uri="{FF2B5EF4-FFF2-40B4-BE49-F238E27FC236}">
                    <a16:creationId xmlns:a16="http://schemas.microsoft.com/office/drawing/2014/main" id="{D0403EAB-D6E4-C586-AC52-63A7D91DAFCF}"/>
                  </a:ext>
                </a:extLst>
              </p:cNvPr>
              <p:cNvSpPr/>
              <p:nvPr/>
            </p:nvSpPr>
            <p:spPr>
              <a:xfrm>
                <a:off x="5166085" y="3775750"/>
                <a:ext cx="63924" cy="286847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17514" extrusionOk="0">
                    <a:moveTo>
                      <a:pt x="3903" y="0"/>
                    </a:moveTo>
                    <a:cubicBezTo>
                      <a:pt x="3876" y="0"/>
                      <a:pt x="0" y="4721"/>
                      <a:pt x="0" y="9541"/>
                    </a:cubicBezTo>
                    <a:cubicBezTo>
                      <a:pt x="0" y="14378"/>
                      <a:pt x="1768" y="17513"/>
                      <a:pt x="3903" y="17513"/>
                    </a:cubicBezTo>
                    <a:lnTo>
                      <a:pt x="3903" y="1"/>
                    </a:lnTo>
                    <a:cubicBezTo>
                      <a:pt x="3903" y="1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3" name="Google Shape;1650;p66">
                <a:extLst>
                  <a:ext uri="{FF2B5EF4-FFF2-40B4-BE49-F238E27FC236}">
                    <a16:creationId xmlns:a16="http://schemas.microsoft.com/office/drawing/2014/main" id="{F7B5193E-4E13-696D-07AC-E064D56ACF1F}"/>
                  </a:ext>
                </a:extLst>
              </p:cNvPr>
              <p:cNvSpPr/>
              <p:nvPr/>
            </p:nvSpPr>
            <p:spPr>
              <a:xfrm>
                <a:off x="5229991" y="3775209"/>
                <a:ext cx="63400" cy="286831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7513" extrusionOk="0">
                    <a:moveTo>
                      <a:pt x="1" y="0"/>
                    </a:moveTo>
                    <a:lnTo>
                      <a:pt x="1" y="17513"/>
                    </a:lnTo>
                    <a:cubicBezTo>
                      <a:pt x="2102" y="17513"/>
                      <a:pt x="3870" y="14377"/>
                      <a:pt x="3870" y="9540"/>
                    </a:cubicBezTo>
                    <a:cubicBezTo>
                      <a:pt x="3870" y="473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4" name="Google Shape;1651;p66">
                <a:extLst>
                  <a:ext uri="{FF2B5EF4-FFF2-40B4-BE49-F238E27FC236}">
                    <a16:creationId xmlns:a16="http://schemas.microsoft.com/office/drawing/2014/main" id="{4C2D59E4-B5E1-02E9-0BE7-C6EF5E3BB4A8}"/>
                  </a:ext>
                </a:extLst>
              </p:cNvPr>
              <p:cNvSpPr/>
              <p:nvPr/>
            </p:nvSpPr>
            <p:spPr>
              <a:xfrm>
                <a:off x="5216332" y="3863158"/>
                <a:ext cx="227837" cy="202712"/>
              </a:xfrm>
              <a:custGeom>
                <a:avLst/>
                <a:gdLst/>
                <a:ahLst/>
                <a:cxnLst/>
                <a:rect l="l" t="t" r="r" b="b"/>
                <a:pathLst>
                  <a:path w="13911" h="12377" extrusionOk="0">
                    <a:moveTo>
                      <a:pt x="13911" y="1"/>
                    </a:moveTo>
                    <a:lnTo>
                      <a:pt x="13911" y="1"/>
                    </a:lnTo>
                    <a:cubicBezTo>
                      <a:pt x="13910" y="1"/>
                      <a:pt x="7840" y="568"/>
                      <a:pt x="4404" y="4004"/>
                    </a:cubicBezTo>
                    <a:cubicBezTo>
                      <a:pt x="1002" y="7406"/>
                      <a:pt x="1" y="10842"/>
                      <a:pt x="1535" y="12376"/>
                    </a:cubicBezTo>
                    <a:lnTo>
                      <a:pt x="13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5" name="Google Shape;1652;p66">
                <a:extLst>
                  <a:ext uri="{FF2B5EF4-FFF2-40B4-BE49-F238E27FC236}">
                    <a16:creationId xmlns:a16="http://schemas.microsoft.com/office/drawing/2014/main" id="{ECE60033-6E7D-2BAE-32AA-DBE1AFFB4844}"/>
                  </a:ext>
                </a:extLst>
              </p:cNvPr>
              <p:cNvSpPr/>
              <p:nvPr/>
            </p:nvSpPr>
            <p:spPr>
              <a:xfrm>
                <a:off x="5241472" y="3863158"/>
                <a:ext cx="202696" cy="213931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13062" extrusionOk="0">
                    <a:moveTo>
                      <a:pt x="12376" y="1"/>
                    </a:moveTo>
                    <a:lnTo>
                      <a:pt x="0" y="12376"/>
                    </a:lnTo>
                    <a:cubicBezTo>
                      <a:pt x="458" y="12834"/>
                      <a:pt x="1098" y="13062"/>
                      <a:pt x="1863" y="13062"/>
                    </a:cubicBezTo>
                    <a:cubicBezTo>
                      <a:pt x="3609" y="13062"/>
                      <a:pt x="6007" y="11873"/>
                      <a:pt x="8373" y="9508"/>
                    </a:cubicBezTo>
                    <a:cubicBezTo>
                      <a:pt x="11809" y="6072"/>
                      <a:pt x="12376" y="1"/>
                      <a:pt x="12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6" name="Google Shape;1653;p66">
                <a:extLst>
                  <a:ext uri="{FF2B5EF4-FFF2-40B4-BE49-F238E27FC236}">
                    <a16:creationId xmlns:a16="http://schemas.microsoft.com/office/drawing/2014/main" id="{E308ADB9-D34E-EF1D-2AD7-08D5B29AC590}"/>
                  </a:ext>
                </a:extLst>
              </p:cNvPr>
              <p:cNvSpPr/>
              <p:nvPr/>
            </p:nvSpPr>
            <p:spPr>
              <a:xfrm>
                <a:off x="5015295" y="3863158"/>
                <a:ext cx="228377" cy="202712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12377" extrusionOk="0">
                    <a:moveTo>
                      <a:pt x="1" y="1"/>
                    </a:moveTo>
                    <a:lnTo>
                      <a:pt x="12376" y="12376"/>
                    </a:lnTo>
                    <a:cubicBezTo>
                      <a:pt x="13944" y="10842"/>
                      <a:pt x="12943" y="7406"/>
                      <a:pt x="9507" y="4004"/>
                    </a:cubicBezTo>
                    <a:cubicBezTo>
                      <a:pt x="6105" y="568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7" name="Google Shape;1654;p66">
                <a:extLst>
                  <a:ext uri="{FF2B5EF4-FFF2-40B4-BE49-F238E27FC236}">
                    <a16:creationId xmlns:a16="http://schemas.microsoft.com/office/drawing/2014/main" id="{A2411126-B8DC-D4B0-493F-E0A6C560B936}"/>
                  </a:ext>
                </a:extLst>
              </p:cNvPr>
              <p:cNvSpPr/>
              <p:nvPr/>
            </p:nvSpPr>
            <p:spPr>
              <a:xfrm>
                <a:off x="5015836" y="3863158"/>
                <a:ext cx="203253" cy="213931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13062" extrusionOk="0">
                    <a:moveTo>
                      <a:pt x="1" y="1"/>
                    </a:moveTo>
                    <a:cubicBezTo>
                      <a:pt x="1" y="1"/>
                      <a:pt x="601" y="6072"/>
                      <a:pt x="4004" y="9508"/>
                    </a:cubicBezTo>
                    <a:cubicBezTo>
                      <a:pt x="6393" y="11873"/>
                      <a:pt x="8798" y="13062"/>
                      <a:pt x="10546" y="13062"/>
                    </a:cubicBezTo>
                    <a:cubicBezTo>
                      <a:pt x="11312" y="13062"/>
                      <a:pt x="11952" y="12834"/>
                      <a:pt x="12410" y="1237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8" name="Google Shape;1655;p66">
                <a:extLst>
                  <a:ext uri="{FF2B5EF4-FFF2-40B4-BE49-F238E27FC236}">
                    <a16:creationId xmlns:a16="http://schemas.microsoft.com/office/drawing/2014/main" id="{3292CC88-C8F6-37E0-3670-35B629DB4147}"/>
                  </a:ext>
                </a:extLst>
              </p:cNvPr>
              <p:cNvSpPr/>
              <p:nvPr/>
            </p:nvSpPr>
            <p:spPr>
              <a:xfrm>
                <a:off x="5229991" y="4045640"/>
                <a:ext cx="132778" cy="24749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15111" extrusionOk="0">
                    <a:moveTo>
                      <a:pt x="1" y="0"/>
                    </a:moveTo>
                    <a:lnTo>
                      <a:pt x="1" y="33"/>
                    </a:lnTo>
                    <a:lnTo>
                      <a:pt x="1" y="15111"/>
                    </a:lnTo>
                    <a:lnTo>
                      <a:pt x="7039" y="15111"/>
                    </a:lnTo>
                    <a:cubicBezTo>
                      <a:pt x="7606" y="15111"/>
                      <a:pt x="8107" y="14677"/>
                      <a:pt x="8107" y="14043"/>
                    </a:cubicBezTo>
                    <a:lnTo>
                      <a:pt x="8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9" name="Google Shape;1656;p66">
                <a:extLst>
                  <a:ext uri="{FF2B5EF4-FFF2-40B4-BE49-F238E27FC236}">
                    <a16:creationId xmlns:a16="http://schemas.microsoft.com/office/drawing/2014/main" id="{CD1330DA-0F5D-9A94-8E1F-B89AD7C0F580}"/>
                  </a:ext>
                </a:extLst>
              </p:cNvPr>
              <p:cNvSpPr/>
              <p:nvPr/>
            </p:nvSpPr>
            <p:spPr>
              <a:xfrm>
                <a:off x="5096693" y="4046180"/>
                <a:ext cx="133318" cy="248047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5145" extrusionOk="0">
                    <a:moveTo>
                      <a:pt x="1" y="0"/>
                    </a:moveTo>
                    <a:lnTo>
                      <a:pt x="1" y="14044"/>
                    </a:lnTo>
                    <a:cubicBezTo>
                      <a:pt x="1" y="14644"/>
                      <a:pt x="468" y="15145"/>
                      <a:pt x="1068" y="15145"/>
                    </a:cubicBezTo>
                    <a:lnTo>
                      <a:pt x="8140" y="15145"/>
                    </a:lnTo>
                    <a:lnTo>
                      <a:pt x="8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0" name="Google Shape;1657;p66">
              <a:extLst>
                <a:ext uri="{FF2B5EF4-FFF2-40B4-BE49-F238E27FC236}">
                  <a16:creationId xmlns:a16="http://schemas.microsoft.com/office/drawing/2014/main" id="{B0858AF4-2368-80C7-DB30-164D25B69F7D}"/>
                </a:ext>
              </a:extLst>
            </p:cNvPr>
            <p:cNvSpPr/>
            <p:nvPr/>
          </p:nvSpPr>
          <p:spPr>
            <a:xfrm>
              <a:off x="4843391" y="3572936"/>
              <a:ext cx="98311" cy="26550"/>
            </a:xfrm>
            <a:custGeom>
              <a:avLst/>
              <a:gdLst/>
              <a:ahLst/>
              <a:cxnLst/>
              <a:rect l="l" t="t" r="r" b="b"/>
              <a:pathLst>
                <a:path w="6306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6305" y="1702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Google Shape;1658;p66">
              <a:extLst>
                <a:ext uri="{FF2B5EF4-FFF2-40B4-BE49-F238E27FC236}">
                  <a16:creationId xmlns:a16="http://schemas.microsoft.com/office/drawing/2014/main" id="{E714F829-29A5-494F-CC72-1B349FD773EA}"/>
                </a:ext>
              </a:extLst>
            </p:cNvPr>
            <p:cNvSpPr/>
            <p:nvPr/>
          </p:nvSpPr>
          <p:spPr>
            <a:xfrm>
              <a:off x="4745619" y="3572936"/>
              <a:ext cx="97780" cy="26550"/>
            </a:xfrm>
            <a:custGeom>
              <a:avLst/>
              <a:gdLst/>
              <a:ahLst/>
              <a:cxnLst/>
              <a:rect l="l" t="t" r="r" b="b"/>
              <a:pathLst>
                <a:path w="6272" h="1703" extrusionOk="0">
                  <a:moveTo>
                    <a:pt x="0" y="1"/>
                  </a:moveTo>
                  <a:lnTo>
                    <a:pt x="0" y="1702"/>
                  </a:lnTo>
                  <a:lnTo>
                    <a:pt x="6272" y="1702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195" name="TextBox 1194">
            <a:extLst>
              <a:ext uri="{FF2B5EF4-FFF2-40B4-BE49-F238E27FC236}">
                <a16:creationId xmlns:a16="http://schemas.microsoft.com/office/drawing/2014/main" id="{00E98C8D-CCA9-E6EB-6435-F914407AA3B9}"/>
              </a:ext>
            </a:extLst>
          </p:cNvPr>
          <p:cNvSpPr txBox="1"/>
          <p:nvPr/>
        </p:nvSpPr>
        <p:spPr>
          <a:xfrm>
            <a:off x="8317279" y="4521367"/>
            <a:ext cx="7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{12}</a:t>
            </a:r>
            <a:endParaRPr lang="fr-FR" sz="2400" b="1" dirty="0"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974C83E5-53D2-33B2-678E-D4EE2FC0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5"/>
          <a:stretch/>
        </p:blipFill>
        <p:spPr>
          <a:xfrm>
            <a:off x="5126434" y="1419960"/>
            <a:ext cx="3240043" cy="1976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2195863" y="2458175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Conclusion</a:t>
            </a:r>
            <a:endParaRPr lang="fr-FR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07</a:t>
            </a:r>
            <a:endParaRPr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589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/>
          <p:cNvSpPr txBox="1">
            <a:spLocks noGrp="1"/>
          </p:cNvSpPr>
          <p:nvPr>
            <p:ph type="subTitle" idx="1"/>
          </p:nvPr>
        </p:nvSpPr>
        <p:spPr>
          <a:xfrm>
            <a:off x="2370320" y="1600950"/>
            <a:ext cx="6557630" cy="266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En conclusion, "</a:t>
            </a:r>
            <a:r>
              <a:rPr lang="fr-FR" sz="1600" dirty="0" err="1">
                <a:solidFill>
                  <a:srgbClr val="00B0F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Prepa</a:t>
            </a:r>
            <a:r>
              <a:rPr lang="fr-FR" sz="1600" dirty="0">
                <a:solidFill>
                  <a:srgbClr val="00B0F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 du </a:t>
            </a:r>
            <a:r>
              <a:rPr lang="fr-FR" sz="1600" dirty="0" err="1">
                <a:solidFill>
                  <a:srgbClr val="00B0F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Prepa</a:t>
            </a:r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" répond aux défis des étudiants en préparation pour les concours d'entrée aux écoles d'ingénieurs. Inspirée des meilleures pratiques, notre plateforme offre des ressources inclusives et une expérience d'apprentissage efficace.</a:t>
            </a:r>
          </a:p>
        </p:txBody>
      </p:sp>
      <p:grpSp>
        <p:nvGrpSpPr>
          <p:cNvPr id="804" name="Google Shape;804;p46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805" name="Google Shape;805;p46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36" name="Google Shape;836;p46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7" name="Google Shape;837;p46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8" name="Google Shape;838;p46"/>
          <p:cNvSpPr txBox="1"/>
          <p:nvPr/>
        </p:nvSpPr>
        <p:spPr>
          <a:xfrm>
            <a:off x="6401471" y="44263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39" name="Google Shape;839;p46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Google Shape;549;p40">
            <a:extLst>
              <a:ext uri="{FF2B5EF4-FFF2-40B4-BE49-F238E27FC236}">
                <a16:creationId xmlns:a16="http://schemas.microsoft.com/office/drawing/2014/main" id="{63DCE5AF-CD00-B87F-9319-BC4AB82B5F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4657" y="1708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Conclusion</a:t>
            </a:r>
            <a:endParaRPr dirty="0">
              <a:solidFill>
                <a:schemeClr val="bg1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EDE3B-B2B6-6AC7-689C-6E01A7104EB6}"/>
              </a:ext>
            </a:extLst>
          </p:cNvPr>
          <p:cNvSpPr txBox="1"/>
          <p:nvPr/>
        </p:nvSpPr>
        <p:spPr>
          <a:xfrm>
            <a:off x="8317279" y="4521367"/>
            <a:ext cx="7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{13}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FF0787-86C0-8D13-2D0C-693D2FB7A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73" y="3432713"/>
            <a:ext cx="5156487" cy="1000265"/>
          </a:xfrm>
          <a:prstGeom prst="rect">
            <a:avLst/>
          </a:prstGeom>
        </p:spPr>
      </p:pic>
      <p:grpSp>
        <p:nvGrpSpPr>
          <p:cNvPr id="1402" name="Google Shape;1402;p65"/>
          <p:cNvGrpSpPr/>
          <p:nvPr/>
        </p:nvGrpSpPr>
        <p:grpSpPr>
          <a:xfrm>
            <a:off x="237425" y="343196"/>
            <a:ext cx="2627131" cy="4317106"/>
            <a:chOff x="5" y="747463"/>
            <a:chExt cx="2377907" cy="3907563"/>
          </a:xfrm>
        </p:grpSpPr>
        <p:sp>
          <p:nvSpPr>
            <p:cNvPr id="1403" name="Google Shape;1403;p65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28" name="Google Shape;1428;p65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29" name="Google Shape;1429;p65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35" name="Google Shape;1435;p65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38" name="Google Shape;1438;p65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39" name="Google Shape;1439;p65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448" name="Google Shape;1448;p6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49" name="Google Shape;1449;p6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6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6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DC774EA-FD4E-9131-F5C1-705EB873B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073" y="3400977"/>
            <a:ext cx="5156487" cy="1032350"/>
          </a:xfrm>
          <a:prstGeom prst="rect">
            <a:avLst/>
          </a:prstGeom>
        </p:spPr>
      </p:pic>
      <p:sp>
        <p:nvSpPr>
          <p:cNvPr id="1387" name="Google Shape;1387;p65"/>
          <p:cNvSpPr txBox="1">
            <a:spLocks noGrp="1"/>
          </p:cNvSpPr>
          <p:nvPr>
            <p:ph type="title"/>
          </p:nvPr>
        </p:nvSpPr>
        <p:spPr>
          <a:xfrm>
            <a:off x="3871029" y="1221973"/>
            <a:ext cx="5471531" cy="2892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Merci</a:t>
            </a:r>
            <a:r>
              <a:rPr lang="en" sz="6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en" sz="6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" sz="40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Pour Votre Attention!</a:t>
            </a:r>
            <a:endParaRPr sz="4000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2195863" y="2458175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83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Introduction</a:t>
            </a:r>
            <a:endParaRPr dirty="0">
              <a:solidFill>
                <a:schemeClr val="bg1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2799898" y="1528918"/>
            <a:ext cx="6182804" cy="30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Notre plateforme est destinée aux étudiants qui se préparent pour les concours d'ingénierie, en rassemblant des ressources importantes.</a:t>
            </a:r>
          </a:p>
        </p:txBody>
      </p:sp>
      <p:sp>
        <p:nvSpPr>
          <p:cNvPr id="583" name="Google Shape;583;p40"/>
          <p:cNvSpPr txBox="1"/>
          <p:nvPr/>
        </p:nvSpPr>
        <p:spPr>
          <a:xfrm>
            <a:off x="8367439" y="995039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E5CE7-D61B-0D59-DF83-7028A8C4F4A6}"/>
              </a:ext>
            </a:extLst>
          </p:cNvPr>
          <p:cNvSpPr txBox="1"/>
          <p:nvPr/>
        </p:nvSpPr>
        <p:spPr>
          <a:xfrm>
            <a:off x="8317279" y="4521367"/>
            <a:ext cx="7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{01}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2195863" y="2458175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4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Étude de l'existant </a:t>
            </a:r>
            <a:r>
              <a:rPr lang="fr-FR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(problématique, solution proposée)</a:t>
            </a: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805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EA4C-CA65-D2B1-5C4E-BB9BCBD1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44" y="226603"/>
            <a:ext cx="7704000" cy="572700"/>
          </a:xfrm>
        </p:spPr>
        <p:txBody>
          <a:bodyPr/>
          <a:lstStyle/>
          <a:p>
            <a:r>
              <a:rPr lang="fr-FR" sz="36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Étude de l'existant</a:t>
            </a:r>
            <a:endParaRPr lang="fr-FR" dirty="0">
              <a:solidFill>
                <a:schemeClr val="bg1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B81E76-FE03-C09E-EF54-821BD61A456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0311" y="2473723"/>
            <a:ext cx="7704000" cy="1811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Les étudiants en préparation pour les concours d'ingénierie ont du mal à trouver des ressources variées et centralisées pour réussir leurs examens.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18CE7B-01CF-9E06-08BE-E8592FFCA35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10031" y="1852135"/>
            <a:ext cx="2789400" cy="558900"/>
          </a:xfrm>
        </p:spPr>
        <p:txBody>
          <a:bodyPr/>
          <a:lstStyle/>
          <a:p>
            <a:r>
              <a:rPr lang="fr-FR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Problématique</a:t>
            </a:r>
          </a:p>
        </p:txBody>
      </p:sp>
      <p:grpSp>
        <p:nvGrpSpPr>
          <p:cNvPr id="7" name="Google Shape;434;p36">
            <a:extLst>
              <a:ext uri="{FF2B5EF4-FFF2-40B4-BE49-F238E27FC236}">
                <a16:creationId xmlns:a16="http://schemas.microsoft.com/office/drawing/2014/main" id="{8D6D8C63-22D1-F701-256E-36C8433B3654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8" name="Google Shape;435;p36">
              <a:extLst>
                <a:ext uri="{FF2B5EF4-FFF2-40B4-BE49-F238E27FC236}">
                  <a16:creationId xmlns:a16="http://schemas.microsoft.com/office/drawing/2014/main" id="{4E55C8C6-FBC9-7216-560E-77AE66301050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Google Shape;436;p36">
              <a:extLst>
                <a:ext uri="{FF2B5EF4-FFF2-40B4-BE49-F238E27FC236}">
                  <a16:creationId xmlns:a16="http://schemas.microsoft.com/office/drawing/2014/main" id="{B9ABD484-9313-C754-8442-9D9CF5383279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Google Shape;437;p36">
              <a:extLst>
                <a:ext uri="{FF2B5EF4-FFF2-40B4-BE49-F238E27FC236}">
                  <a16:creationId xmlns:a16="http://schemas.microsoft.com/office/drawing/2014/main" id="{E350AD4F-A36B-F3FE-761E-5CD5861CD416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Google Shape;438;p36">
              <a:extLst>
                <a:ext uri="{FF2B5EF4-FFF2-40B4-BE49-F238E27FC236}">
                  <a16:creationId xmlns:a16="http://schemas.microsoft.com/office/drawing/2014/main" id="{8AAAE3A9-439D-7699-F9D3-8AFD210E5389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Google Shape;439;p36">
              <a:extLst>
                <a:ext uri="{FF2B5EF4-FFF2-40B4-BE49-F238E27FC236}">
                  <a16:creationId xmlns:a16="http://schemas.microsoft.com/office/drawing/2014/main" id="{9C373E0B-B5FF-F809-F6E8-3B34B3CEC6F3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Google Shape;440;p36">
              <a:extLst>
                <a:ext uri="{FF2B5EF4-FFF2-40B4-BE49-F238E27FC236}">
                  <a16:creationId xmlns:a16="http://schemas.microsoft.com/office/drawing/2014/main" id="{158E62E9-5768-ABCB-585A-0273D96ECCA6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" name="Google Shape;441;p36">
              <a:extLst>
                <a:ext uri="{FF2B5EF4-FFF2-40B4-BE49-F238E27FC236}">
                  <a16:creationId xmlns:a16="http://schemas.microsoft.com/office/drawing/2014/main" id="{62C99CAE-6CDF-35C5-EC94-92576227110A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Google Shape;442;p36">
              <a:extLst>
                <a:ext uri="{FF2B5EF4-FFF2-40B4-BE49-F238E27FC236}">
                  <a16:creationId xmlns:a16="http://schemas.microsoft.com/office/drawing/2014/main" id="{3AACEA45-AD63-ED46-6447-3D61552334DE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Google Shape;443;p36">
              <a:extLst>
                <a:ext uri="{FF2B5EF4-FFF2-40B4-BE49-F238E27FC236}">
                  <a16:creationId xmlns:a16="http://schemas.microsoft.com/office/drawing/2014/main" id="{D3A6EA2A-3525-1A41-C7CF-B7BBB77C5DA2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Google Shape;444;p36">
              <a:extLst>
                <a:ext uri="{FF2B5EF4-FFF2-40B4-BE49-F238E27FC236}">
                  <a16:creationId xmlns:a16="http://schemas.microsoft.com/office/drawing/2014/main" id="{D6956E24-B869-F6BC-571B-8B93BD56D405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Google Shape;445;p36">
              <a:extLst>
                <a:ext uri="{FF2B5EF4-FFF2-40B4-BE49-F238E27FC236}">
                  <a16:creationId xmlns:a16="http://schemas.microsoft.com/office/drawing/2014/main" id="{EB59D2D1-CE4A-6587-4C77-4BFA17C954EF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Google Shape;446;p36">
              <a:extLst>
                <a:ext uri="{FF2B5EF4-FFF2-40B4-BE49-F238E27FC236}">
                  <a16:creationId xmlns:a16="http://schemas.microsoft.com/office/drawing/2014/main" id="{1AB759AB-7B25-763B-A8EB-79FB0B83EF4D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Google Shape;447;p36">
              <a:extLst>
                <a:ext uri="{FF2B5EF4-FFF2-40B4-BE49-F238E27FC236}">
                  <a16:creationId xmlns:a16="http://schemas.microsoft.com/office/drawing/2014/main" id="{817142B5-0179-6DDA-52D5-16CF655F85E9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1" name="Google Shape;448;p36">
            <a:extLst>
              <a:ext uri="{FF2B5EF4-FFF2-40B4-BE49-F238E27FC236}">
                <a16:creationId xmlns:a16="http://schemas.microsoft.com/office/drawing/2014/main" id="{CD90657E-6C82-F71E-7EC9-6CEE68ED09E4}"/>
              </a:ext>
            </a:extLst>
          </p:cNvPr>
          <p:cNvSpPr txBox="1"/>
          <p:nvPr/>
        </p:nvSpPr>
        <p:spPr>
          <a:xfrm>
            <a:off x="8534311" y="367862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" name="Google Shape;449;p36">
            <a:extLst>
              <a:ext uri="{FF2B5EF4-FFF2-40B4-BE49-F238E27FC236}">
                <a16:creationId xmlns:a16="http://schemas.microsoft.com/office/drawing/2014/main" id="{7F8C9A0E-14F7-0CC4-9EDF-4DF605352C1F}"/>
              </a:ext>
            </a:extLst>
          </p:cNvPr>
          <p:cNvSpPr txBox="1"/>
          <p:nvPr/>
        </p:nvSpPr>
        <p:spPr>
          <a:xfrm>
            <a:off x="2886186" y="4347587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Google Shape;502;p38">
            <a:extLst>
              <a:ext uri="{FF2B5EF4-FFF2-40B4-BE49-F238E27FC236}">
                <a16:creationId xmlns:a16="http://schemas.microsoft.com/office/drawing/2014/main" id="{448AF118-833F-9037-D1C6-3F3665BCE661}"/>
              </a:ext>
            </a:extLst>
          </p:cNvPr>
          <p:cNvSpPr txBox="1"/>
          <p:nvPr/>
        </p:nvSpPr>
        <p:spPr>
          <a:xfrm>
            <a:off x="18644" y="111711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DA6DAE-EE4B-8F5F-CFC8-D22A4C40097C}"/>
              </a:ext>
            </a:extLst>
          </p:cNvPr>
          <p:cNvSpPr txBox="1"/>
          <p:nvPr/>
        </p:nvSpPr>
        <p:spPr>
          <a:xfrm>
            <a:off x="8317279" y="4521367"/>
            <a:ext cx="7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{02}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73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EA4C-CA65-D2B1-5C4E-BB9BCBD1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9685"/>
            <a:ext cx="7704000" cy="572700"/>
          </a:xfrm>
        </p:spPr>
        <p:txBody>
          <a:bodyPr/>
          <a:lstStyle/>
          <a:p>
            <a:r>
              <a:rPr lang="fr-FR" sz="3600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Étude de l'existant</a:t>
            </a:r>
            <a:endParaRPr lang="fr-FR" dirty="0">
              <a:solidFill>
                <a:schemeClr val="bg1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E6D4C-0C3C-2D16-E16B-73DA19F17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680" y="2463500"/>
            <a:ext cx="7122159" cy="1480500"/>
          </a:xfrm>
        </p:spPr>
        <p:txBody>
          <a:bodyPr/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Développer un site web dédié offrant des cours, des examens, des concours et des corrigés, facilitant ainsi l'accès à des ressources essentielles pour la préparation aux concours.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FD01F6-C291-B659-5133-15D4DA14074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11986" y="1724075"/>
            <a:ext cx="3645705" cy="558900"/>
          </a:xfrm>
        </p:spPr>
        <p:txBody>
          <a:bodyPr/>
          <a:lstStyle/>
          <a:p>
            <a:r>
              <a:rPr lang="fr-FR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Solution proposée </a:t>
            </a:r>
          </a:p>
        </p:txBody>
      </p:sp>
      <p:grpSp>
        <p:nvGrpSpPr>
          <p:cNvPr id="7" name="Google Shape;434;p36">
            <a:extLst>
              <a:ext uri="{FF2B5EF4-FFF2-40B4-BE49-F238E27FC236}">
                <a16:creationId xmlns:a16="http://schemas.microsoft.com/office/drawing/2014/main" id="{8D6D8C63-22D1-F701-256E-36C8433B3654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8" name="Google Shape;435;p36">
              <a:extLst>
                <a:ext uri="{FF2B5EF4-FFF2-40B4-BE49-F238E27FC236}">
                  <a16:creationId xmlns:a16="http://schemas.microsoft.com/office/drawing/2014/main" id="{4E55C8C6-FBC9-7216-560E-77AE66301050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Google Shape;436;p36">
              <a:extLst>
                <a:ext uri="{FF2B5EF4-FFF2-40B4-BE49-F238E27FC236}">
                  <a16:creationId xmlns:a16="http://schemas.microsoft.com/office/drawing/2014/main" id="{B9ABD484-9313-C754-8442-9D9CF5383279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Google Shape;437;p36">
              <a:extLst>
                <a:ext uri="{FF2B5EF4-FFF2-40B4-BE49-F238E27FC236}">
                  <a16:creationId xmlns:a16="http://schemas.microsoft.com/office/drawing/2014/main" id="{E350AD4F-A36B-F3FE-761E-5CD5861CD416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Google Shape;438;p36">
              <a:extLst>
                <a:ext uri="{FF2B5EF4-FFF2-40B4-BE49-F238E27FC236}">
                  <a16:creationId xmlns:a16="http://schemas.microsoft.com/office/drawing/2014/main" id="{8AAAE3A9-439D-7699-F9D3-8AFD210E5389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Google Shape;439;p36">
              <a:extLst>
                <a:ext uri="{FF2B5EF4-FFF2-40B4-BE49-F238E27FC236}">
                  <a16:creationId xmlns:a16="http://schemas.microsoft.com/office/drawing/2014/main" id="{9C373E0B-B5FF-F809-F6E8-3B34B3CEC6F3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Google Shape;440;p36">
              <a:extLst>
                <a:ext uri="{FF2B5EF4-FFF2-40B4-BE49-F238E27FC236}">
                  <a16:creationId xmlns:a16="http://schemas.microsoft.com/office/drawing/2014/main" id="{158E62E9-5768-ABCB-585A-0273D96ECCA6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" name="Google Shape;441;p36">
              <a:extLst>
                <a:ext uri="{FF2B5EF4-FFF2-40B4-BE49-F238E27FC236}">
                  <a16:creationId xmlns:a16="http://schemas.microsoft.com/office/drawing/2014/main" id="{62C99CAE-6CDF-35C5-EC94-92576227110A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Google Shape;442;p36">
              <a:extLst>
                <a:ext uri="{FF2B5EF4-FFF2-40B4-BE49-F238E27FC236}">
                  <a16:creationId xmlns:a16="http://schemas.microsoft.com/office/drawing/2014/main" id="{3AACEA45-AD63-ED46-6447-3D61552334DE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Google Shape;443;p36">
              <a:extLst>
                <a:ext uri="{FF2B5EF4-FFF2-40B4-BE49-F238E27FC236}">
                  <a16:creationId xmlns:a16="http://schemas.microsoft.com/office/drawing/2014/main" id="{D3A6EA2A-3525-1A41-C7CF-B7BBB77C5DA2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Google Shape;444;p36">
              <a:extLst>
                <a:ext uri="{FF2B5EF4-FFF2-40B4-BE49-F238E27FC236}">
                  <a16:creationId xmlns:a16="http://schemas.microsoft.com/office/drawing/2014/main" id="{D6956E24-B869-F6BC-571B-8B93BD56D405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Google Shape;445;p36">
              <a:extLst>
                <a:ext uri="{FF2B5EF4-FFF2-40B4-BE49-F238E27FC236}">
                  <a16:creationId xmlns:a16="http://schemas.microsoft.com/office/drawing/2014/main" id="{EB59D2D1-CE4A-6587-4C77-4BFA17C954EF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Google Shape;446;p36">
              <a:extLst>
                <a:ext uri="{FF2B5EF4-FFF2-40B4-BE49-F238E27FC236}">
                  <a16:creationId xmlns:a16="http://schemas.microsoft.com/office/drawing/2014/main" id="{1AB759AB-7B25-763B-A8EB-79FB0B83EF4D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Google Shape;447;p36">
              <a:extLst>
                <a:ext uri="{FF2B5EF4-FFF2-40B4-BE49-F238E27FC236}">
                  <a16:creationId xmlns:a16="http://schemas.microsoft.com/office/drawing/2014/main" id="{817142B5-0179-6DDA-52D5-16CF655F85E9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1" name="Google Shape;448;p36">
            <a:extLst>
              <a:ext uri="{FF2B5EF4-FFF2-40B4-BE49-F238E27FC236}">
                <a16:creationId xmlns:a16="http://schemas.microsoft.com/office/drawing/2014/main" id="{CD90657E-6C82-F71E-7EC9-6CEE68ED09E4}"/>
              </a:ext>
            </a:extLst>
          </p:cNvPr>
          <p:cNvSpPr txBox="1"/>
          <p:nvPr/>
        </p:nvSpPr>
        <p:spPr>
          <a:xfrm>
            <a:off x="8534311" y="367862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" name="Google Shape;449;p36">
            <a:extLst>
              <a:ext uri="{FF2B5EF4-FFF2-40B4-BE49-F238E27FC236}">
                <a16:creationId xmlns:a16="http://schemas.microsoft.com/office/drawing/2014/main" id="{7F8C9A0E-14F7-0CC4-9EDF-4DF605352C1F}"/>
              </a:ext>
            </a:extLst>
          </p:cNvPr>
          <p:cNvSpPr txBox="1"/>
          <p:nvPr/>
        </p:nvSpPr>
        <p:spPr>
          <a:xfrm>
            <a:off x="2886186" y="4347587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Google Shape;502;p38">
            <a:extLst>
              <a:ext uri="{FF2B5EF4-FFF2-40B4-BE49-F238E27FC236}">
                <a16:creationId xmlns:a16="http://schemas.microsoft.com/office/drawing/2014/main" id="{448AF118-833F-9037-D1C6-3F3665BCE661}"/>
              </a:ext>
            </a:extLst>
          </p:cNvPr>
          <p:cNvSpPr txBox="1"/>
          <p:nvPr/>
        </p:nvSpPr>
        <p:spPr>
          <a:xfrm>
            <a:off x="18644" y="111711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F88D7A-B6E1-4404-3B8A-50DA834BBD8E}"/>
              </a:ext>
            </a:extLst>
          </p:cNvPr>
          <p:cNvSpPr txBox="1"/>
          <p:nvPr/>
        </p:nvSpPr>
        <p:spPr>
          <a:xfrm>
            <a:off x="8317279" y="4521367"/>
            <a:ext cx="7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{03}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19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2195863" y="2458175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4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Analyse des besoins</a:t>
            </a: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9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5"/>
          <p:cNvSpPr txBox="1">
            <a:spLocks noGrp="1"/>
          </p:cNvSpPr>
          <p:nvPr>
            <p:ph type="title"/>
          </p:nvPr>
        </p:nvSpPr>
        <p:spPr>
          <a:xfrm>
            <a:off x="628560" y="13202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Analyse des besoins</a:t>
            </a:r>
            <a:endParaRPr dirty="0">
              <a:solidFill>
                <a:schemeClr val="bg1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  <p:sp>
        <p:nvSpPr>
          <p:cNvPr id="764" name="Google Shape;764;p45"/>
          <p:cNvSpPr txBox="1">
            <a:spLocks noGrp="1"/>
          </p:cNvSpPr>
          <p:nvPr>
            <p:ph type="subTitle" idx="1"/>
          </p:nvPr>
        </p:nvSpPr>
        <p:spPr>
          <a:xfrm>
            <a:off x="3247838" y="1714515"/>
            <a:ext cx="6176905" cy="2126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Code Pro Black" panose="020B0809030403020204" pitchFamily="49" charset="0"/>
                <a:ea typeface="Source Code Pro Black" panose="020B0809030403020204" pitchFamily="49" charset="0"/>
              </a:rPr>
              <a:t>Besoins fonctionnels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Gestion des comptes utilisateurs.</a:t>
            </a:r>
          </a:p>
          <a:p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Gestion des supports </a:t>
            </a:r>
          </a:p>
          <a:p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La recherche des supports.</a:t>
            </a:r>
          </a:p>
          <a:p>
            <a:r>
              <a:rPr lang="fr-FR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Gestion des messages </a:t>
            </a:r>
          </a:p>
          <a:p>
            <a:pPr marL="139700" indent="0">
              <a:buNone/>
            </a:pPr>
            <a:endParaRPr lang="fr-FR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65" name="Google Shape;765;p45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766" name="Google Shape;766;p45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97" name="Google Shape;797;p45"/>
          <p:cNvSpPr txBox="1"/>
          <p:nvPr/>
        </p:nvSpPr>
        <p:spPr>
          <a:xfrm>
            <a:off x="8289300" y="280802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5A4F5-FE7B-A23A-2305-DE344D168923}"/>
              </a:ext>
            </a:extLst>
          </p:cNvPr>
          <p:cNvSpPr txBox="1"/>
          <p:nvPr/>
        </p:nvSpPr>
        <p:spPr>
          <a:xfrm>
            <a:off x="8317279" y="4521367"/>
            <a:ext cx="7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{04}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Java Programming for High School by Slidesgo">
  <a:themeElements>
    <a:clrScheme name="Custom 6">
      <a:dk1>
        <a:srgbClr val="171616"/>
      </a:dk1>
      <a:lt1>
        <a:srgbClr val="FFFFFF"/>
      </a:lt1>
      <a:dk2>
        <a:srgbClr val="0070C0"/>
      </a:dk2>
      <a:lt2>
        <a:srgbClr val="E7E6E6"/>
      </a:lt2>
      <a:accent1>
        <a:srgbClr val="757070"/>
      </a:accent1>
      <a:accent2>
        <a:srgbClr val="00B0F0"/>
      </a:accent2>
      <a:accent3>
        <a:srgbClr val="A5A5A5"/>
      </a:accent3>
      <a:accent4>
        <a:srgbClr val="524E4E"/>
      </a:accent4>
      <a:accent5>
        <a:srgbClr val="757070"/>
      </a:accent5>
      <a:accent6>
        <a:srgbClr val="3A3838"/>
      </a:accent6>
      <a:hlink>
        <a:srgbClr val="024588"/>
      </a:hlink>
      <a:folHlink>
        <a:srgbClr val="0231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566</Words>
  <Application>Microsoft Office PowerPoint</Application>
  <PresentationFormat>On-screen Show (16:9)</PresentationFormat>
  <Paragraphs>143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Comfortaa</vt:lpstr>
      <vt:lpstr>Bebas Neue</vt:lpstr>
      <vt:lpstr>Anaheim</vt:lpstr>
      <vt:lpstr>Arial</vt:lpstr>
      <vt:lpstr>Fira Code</vt:lpstr>
      <vt:lpstr>Source Code Pro Medium</vt:lpstr>
      <vt:lpstr>Source Code Pro</vt:lpstr>
      <vt:lpstr>Source Code Pro Black</vt:lpstr>
      <vt:lpstr>Wingdings</vt:lpstr>
      <vt:lpstr>Nunito Light</vt:lpstr>
      <vt:lpstr>Introduction to Java Programming for High School by Slidesgo</vt:lpstr>
      <vt:lpstr>Prepa     Du      Prepa</vt:lpstr>
      <vt:lpstr>Plan</vt:lpstr>
      <vt:lpstr>Introduction</vt:lpstr>
      <vt:lpstr>Introduction</vt:lpstr>
      <vt:lpstr>Étude de l'existant (problématique, solution proposée)</vt:lpstr>
      <vt:lpstr>Étude de l'existant</vt:lpstr>
      <vt:lpstr>Étude de l'existant</vt:lpstr>
      <vt:lpstr>Analyse des besoins</vt:lpstr>
      <vt:lpstr>Analyse des besoins</vt:lpstr>
      <vt:lpstr>Analyse des besoins</vt:lpstr>
      <vt:lpstr>Définition des besoins   (identification des acteurs, diagramme cas d'utilisation)</vt:lpstr>
      <vt:lpstr>Définition des besoins</vt:lpstr>
      <vt:lpstr>Définition des besoins diagramme cas d'utilisation</vt:lpstr>
      <vt:lpstr>Conception de la solution    (diagramme de classes, choix architectural)</vt:lpstr>
      <vt:lpstr>Conception de la solution  diagramme de classes</vt:lpstr>
      <vt:lpstr>Conception de la solution choix architectural</vt:lpstr>
      <vt:lpstr>Conception de la solution choix architectural</vt:lpstr>
      <vt:lpstr>Implémentation et Tests    (diagramme de déploiement, capture des Tests)</vt:lpstr>
      <vt:lpstr>Implémentation et Tests Diagramme de déploiement</vt:lpstr>
      <vt:lpstr>Tests de l’application </vt:lpstr>
      <vt:lpstr>Conclusion</vt:lpstr>
      <vt:lpstr>Conclusion</vt:lpstr>
      <vt:lpstr>Merci  Pour 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    Du       Prepa</dc:title>
  <dc:creator>Kayto</dc:creator>
  <cp:lastModifiedBy>laghouanemsofien</cp:lastModifiedBy>
  <cp:revision>7</cp:revision>
  <dcterms:modified xsi:type="dcterms:W3CDTF">2024-05-21T16:45:05Z</dcterms:modified>
</cp:coreProperties>
</file>