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80" r:id="rId3"/>
    <p:sldId id="265" r:id="rId4"/>
    <p:sldId id="258" r:id="rId5"/>
    <p:sldId id="264" r:id="rId6"/>
    <p:sldId id="281" r:id="rId7"/>
    <p:sldId id="259" r:id="rId8"/>
    <p:sldId id="266" r:id="rId9"/>
    <p:sldId id="270" r:id="rId10"/>
    <p:sldId id="273" r:id="rId11"/>
    <p:sldId id="271" r:id="rId12"/>
    <p:sldId id="267" r:id="rId13"/>
    <p:sldId id="268" r:id="rId14"/>
    <p:sldId id="260" r:id="rId15"/>
    <p:sldId id="272" r:id="rId16"/>
    <p:sldId id="274" r:id="rId17"/>
    <p:sldId id="275" r:id="rId18"/>
    <p:sldId id="278" r:id="rId19"/>
    <p:sldId id="279" r:id="rId20"/>
    <p:sldId id="276" r:id="rId21"/>
    <p:sldId id="277"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39" autoAdjust="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30476-3694-45E5-B9D5-6DF4ADEC303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CEDDB3E-24DC-40D7-BA85-241299766BFF}">
      <dgm:prSet/>
      <dgm:spPr/>
      <dgm:t>
        <a:bodyPr/>
        <a:lstStyle/>
        <a:p>
          <a:r>
            <a:rPr lang="en-IN"/>
            <a:t>Introduction</a:t>
          </a:r>
          <a:endParaRPr lang="en-US"/>
        </a:p>
      </dgm:t>
    </dgm:pt>
    <dgm:pt modelId="{4BDCC685-A3CB-4037-834C-D64D504FC03C}" type="parTrans" cxnId="{CF9689AE-9C1F-4EF2-B1E7-0140CD447434}">
      <dgm:prSet/>
      <dgm:spPr/>
      <dgm:t>
        <a:bodyPr/>
        <a:lstStyle/>
        <a:p>
          <a:endParaRPr lang="en-US"/>
        </a:p>
      </dgm:t>
    </dgm:pt>
    <dgm:pt modelId="{F69CC5C4-89E6-41E4-A9C8-80B017A9B97D}" type="sibTrans" cxnId="{CF9689AE-9C1F-4EF2-B1E7-0140CD447434}">
      <dgm:prSet/>
      <dgm:spPr/>
      <dgm:t>
        <a:bodyPr/>
        <a:lstStyle/>
        <a:p>
          <a:endParaRPr lang="en-US"/>
        </a:p>
      </dgm:t>
    </dgm:pt>
    <dgm:pt modelId="{8F9389C2-7121-4B39-BE12-FB2BDE29D02F}">
      <dgm:prSet/>
      <dgm:spPr/>
      <dgm:t>
        <a:bodyPr/>
        <a:lstStyle/>
        <a:p>
          <a:r>
            <a:rPr lang="en-IN"/>
            <a:t>Literature Review</a:t>
          </a:r>
          <a:endParaRPr lang="en-US"/>
        </a:p>
      </dgm:t>
    </dgm:pt>
    <dgm:pt modelId="{56633B72-F593-44D1-B7BA-997C28DFFE08}" type="parTrans" cxnId="{53298F09-736E-4CF9-ADC8-D1D61F0909FF}">
      <dgm:prSet/>
      <dgm:spPr/>
      <dgm:t>
        <a:bodyPr/>
        <a:lstStyle/>
        <a:p>
          <a:endParaRPr lang="en-US"/>
        </a:p>
      </dgm:t>
    </dgm:pt>
    <dgm:pt modelId="{D7862BC9-10FD-4EB7-A0A6-5F841E2398CF}" type="sibTrans" cxnId="{53298F09-736E-4CF9-ADC8-D1D61F0909FF}">
      <dgm:prSet/>
      <dgm:spPr/>
      <dgm:t>
        <a:bodyPr/>
        <a:lstStyle/>
        <a:p>
          <a:endParaRPr lang="en-US"/>
        </a:p>
      </dgm:t>
    </dgm:pt>
    <dgm:pt modelId="{6DBDB563-6F60-4147-993D-9EAA15B5ADF8}">
      <dgm:prSet/>
      <dgm:spPr/>
      <dgm:t>
        <a:bodyPr/>
        <a:lstStyle/>
        <a:p>
          <a:r>
            <a:rPr lang="en-IN"/>
            <a:t>Methodology</a:t>
          </a:r>
          <a:endParaRPr lang="en-US"/>
        </a:p>
      </dgm:t>
    </dgm:pt>
    <dgm:pt modelId="{D29D8CF7-87CC-40BE-A686-E2B775FA5404}" type="parTrans" cxnId="{F6BA62F7-B542-4B77-95B1-5C0B1598BCD1}">
      <dgm:prSet/>
      <dgm:spPr/>
      <dgm:t>
        <a:bodyPr/>
        <a:lstStyle/>
        <a:p>
          <a:endParaRPr lang="en-US"/>
        </a:p>
      </dgm:t>
    </dgm:pt>
    <dgm:pt modelId="{A52008DD-22AA-4D28-B890-F86DACAB375F}" type="sibTrans" cxnId="{F6BA62F7-B542-4B77-95B1-5C0B1598BCD1}">
      <dgm:prSet/>
      <dgm:spPr/>
      <dgm:t>
        <a:bodyPr/>
        <a:lstStyle/>
        <a:p>
          <a:endParaRPr lang="en-US"/>
        </a:p>
      </dgm:t>
    </dgm:pt>
    <dgm:pt modelId="{BEBF4F6F-4738-425A-A9C1-946BAC04235D}">
      <dgm:prSet/>
      <dgm:spPr/>
      <dgm:t>
        <a:bodyPr/>
        <a:lstStyle/>
        <a:p>
          <a:r>
            <a:rPr lang="en-IN"/>
            <a:t>Data Collection and Processing</a:t>
          </a:r>
          <a:endParaRPr lang="en-US"/>
        </a:p>
      </dgm:t>
    </dgm:pt>
    <dgm:pt modelId="{33FFD9AB-FAED-4986-B9AE-F422A159E85D}" type="parTrans" cxnId="{8BC05FD6-5E6A-4A40-8ACB-CA3D0412ADEB}">
      <dgm:prSet/>
      <dgm:spPr/>
      <dgm:t>
        <a:bodyPr/>
        <a:lstStyle/>
        <a:p>
          <a:endParaRPr lang="en-US"/>
        </a:p>
      </dgm:t>
    </dgm:pt>
    <dgm:pt modelId="{5A0DDF8A-9A8A-42A7-93B9-6BD390228CF2}" type="sibTrans" cxnId="{8BC05FD6-5E6A-4A40-8ACB-CA3D0412ADEB}">
      <dgm:prSet/>
      <dgm:spPr/>
      <dgm:t>
        <a:bodyPr/>
        <a:lstStyle/>
        <a:p>
          <a:endParaRPr lang="en-US"/>
        </a:p>
      </dgm:t>
    </dgm:pt>
    <dgm:pt modelId="{C4D09EAE-4567-4966-8130-4D0C846CBDB5}">
      <dgm:prSet/>
      <dgm:spPr/>
      <dgm:t>
        <a:bodyPr/>
        <a:lstStyle/>
        <a:p>
          <a:r>
            <a:rPr lang="en-IN"/>
            <a:t>Data Visualization</a:t>
          </a:r>
          <a:endParaRPr lang="en-US"/>
        </a:p>
      </dgm:t>
    </dgm:pt>
    <dgm:pt modelId="{226C593D-895E-43E2-B6F4-079D4C60A612}" type="parTrans" cxnId="{D0DC82D9-36FC-460E-A27F-A3A15F2A4AEC}">
      <dgm:prSet/>
      <dgm:spPr/>
      <dgm:t>
        <a:bodyPr/>
        <a:lstStyle/>
        <a:p>
          <a:endParaRPr lang="en-US"/>
        </a:p>
      </dgm:t>
    </dgm:pt>
    <dgm:pt modelId="{71B6AF98-00D7-451A-BCCF-5D39C719E806}" type="sibTrans" cxnId="{D0DC82D9-36FC-460E-A27F-A3A15F2A4AEC}">
      <dgm:prSet/>
      <dgm:spPr/>
      <dgm:t>
        <a:bodyPr/>
        <a:lstStyle/>
        <a:p>
          <a:endParaRPr lang="en-US"/>
        </a:p>
      </dgm:t>
    </dgm:pt>
    <dgm:pt modelId="{100C6B2C-54C6-4C4A-A423-155BB07EDF0A}">
      <dgm:prSet/>
      <dgm:spPr/>
      <dgm:t>
        <a:bodyPr/>
        <a:lstStyle/>
        <a:p>
          <a:r>
            <a:rPr lang="en-IN"/>
            <a:t>LAMS Algorithm</a:t>
          </a:r>
          <a:endParaRPr lang="en-US"/>
        </a:p>
      </dgm:t>
    </dgm:pt>
    <dgm:pt modelId="{14004E57-18E9-414C-9E4B-69924B2CBDFC}" type="parTrans" cxnId="{56ABD1E7-DFA1-4F32-8157-FAF53A9E04C5}">
      <dgm:prSet/>
      <dgm:spPr/>
      <dgm:t>
        <a:bodyPr/>
        <a:lstStyle/>
        <a:p>
          <a:endParaRPr lang="en-US"/>
        </a:p>
      </dgm:t>
    </dgm:pt>
    <dgm:pt modelId="{25356D9A-EB1F-4CA0-A7C3-5C5A7BD0D133}" type="sibTrans" cxnId="{56ABD1E7-DFA1-4F32-8157-FAF53A9E04C5}">
      <dgm:prSet/>
      <dgm:spPr/>
      <dgm:t>
        <a:bodyPr/>
        <a:lstStyle/>
        <a:p>
          <a:endParaRPr lang="en-US"/>
        </a:p>
      </dgm:t>
    </dgm:pt>
    <dgm:pt modelId="{7C1A7C2A-D024-4444-A3C2-7B8D04586086}">
      <dgm:prSet/>
      <dgm:spPr/>
      <dgm:t>
        <a:bodyPr/>
        <a:lstStyle/>
        <a:p>
          <a:r>
            <a:rPr lang="en-IN"/>
            <a:t>Flow Diagram</a:t>
          </a:r>
          <a:endParaRPr lang="en-US"/>
        </a:p>
      </dgm:t>
    </dgm:pt>
    <dgm:pt modelId="{E762C6EB-0045-44B2-B262-D6563A9EC782}" type="parTrans" cxnId="{59C41876-E0AE-40C0-960A-F1CFFFDE2F1D}">
      <dgm:prSet/>
      <dgm:spPr/>
      <dgm:t>
        <a:bodyPr/>
        <a:lstStyle/>
        <a:p>
          <a:endParaRPr lang="en-US"/>
        </a:p>
      </dgm:t>
    </dgm:pt>
    <dgm:pt modelId="{5277E0AE-D1B1-48EA-A33B-30C523769D4E}" type="sibTrans" cxnId="{59C41876-E0AE-40C0-960A-F1CFFFDE2F1D}">
      <dgm:prSet/>
      <dgm:spPr/>
      <dgm:t>
        <a:bodyPr/>
        <a:lstStyle/>
        <a:p>
          <a:endParaRPr lang="en-US"/>
        </a:p>
      </dgm:t>
    </dgm:pt>
    <dgm:pt modelId="{363C31D8-3917-47C5-9515-80B6DA38D547}">
      <dgm:prSet/>
      <dgm:spPr/>
      <dgm:t>
        <a:bodyPr/>
        <a:lstStyle/>
        <a:p>
          <a:r>
            <a:rPr lang="en-IN"/>
            <a:t>CNN Model</a:t>
          </a:r>
          <a:endParaRPr lang="en-US"/>
        </a:p>
      </dgm:t>
    </dgm:pt>
    <dgm:pt modelId="{14DD3164-750A-4523-A525-909D7B1A2FC4}" type="parTrans" cxnId="{4010FA63-4ED6-4DD2-9770-892A79248213}">
      <dgm:prSet/>
      <dgm:spPr/>
      <dgm:t>
        <a:bodyPr/>
        <a:lstStyle/>
        <a:p>
          <a:endParaRPr lang="en-US"/>
        </a:p>
      </dgm:t>
    </dgm:pt>
    <dgm:pt modelId="{0A240BFF-6A07-487A-8E9F-120D234DAEF7}" type="sibTrans" cxnId="{4010FA63-4ED6-4DD2-9770-892A79248213}">
      <dgm:prSet/>
      <dgm:spPr/>
      <dgm:t>
        <a:bodyPr/>
        <a:lstStyle/>
        <a:p>
          <a:endParaRPr lang="en-US"/>
        </a:p>
      </dgm:t>
    </dgm:pt>
    <dgm:pt modelId="{7EFAFB06-4CF3-4579-A9CB-18397B2FC673}">
      <dgm:prSet/>
      <dgm:spPr/>
      <dgm:t>
        <a:bodyPr/>
        <a:lstStyle/>
        <a:p>
          <a:r>
            <a:rPr lang="en-IN"/>
            <a:t>Results</a:t>
          </a:r>
          <a:endParaRPr lang="en-US"/>
        </a:p>
      </dgm:t>
    </dgm:pt>
    <dgm:pt modelId="{70E241C9-FADB-426A-B433-7DA1DA4E11B5}" type="parTrans" cxnId="{261B0645-B066-4CE2-98E0-F8C180B676A5}">
      <dgm:prSet/>
      <dgm:spPr/>
      <dgm:t>
        <a:bodyPr/>
        <a:lstStyle/>
        <a:p>
          <a:endParaRPr lang="en-US"/>
        </a:p>
      </dgm:t>
    </dgm:pt>
    <dgm:pt modelId="{DED2021E-A624-48F7-9E50-F9290C6BB502}" type="sibTrans" cxnId="{261B0645-B066-4CE2-98E0-F8C180B676A5}">
      <dgm:prSet/>
      <dgm:spPr/>
      <dgm:t>
        <a:bodyPr/>
        <a:lstStyle/>
        <a:p>
          <a:endParaRPr lang="en-US"/>
        </a:p>
      </dgm:t>
    </dgm:pt>
    <dgm:pt modelId="{773D1628-683F-440B-9F79-0E54F1F8D363}">
      <dgm:prSet/>
      <dgm:spPr/>
      <dgm:t>
        <a:bodyPr/>
        <a:lstStyle/>
        <a:p>
          <a:r>
            <a:rPr lang="en-IN"/>
            <a:t>Challenges Faced</a:t>
          </a:r>
          <a:endParaRPr lang="en-US"/>
        </a:p>
      </dgm:t>
    </dgm:pt>
    <dgm:pt modelId="{9EE26903-DD62-4DED-9DD4-55D4BC3B8DAA}" type="parTrans" cxnId="{7E99E9C0-812C-4C40-A886-E03DFE431A74}">
      <dgm:prSet/>
      <dgm:spPr/>
      <dgm:t>
        <a:bodyPr/>
        <a:lstStyle/>
        <a:p>
          <a:endParaRPr lang="en-US"/>
        </a:p>
      </dgm:t>
    </dgm:pt>
    <dgm:pt modelId="{73BD271C-1DE1-4E96-B180-518CC66E36CE}" type="sibTrans" cxnId="{7E99E9C0-812C-4C40-A886-E03DFE431A74}">
      <dgm:prSet/>
      <dgm:spPr/>
      <dgm:t>
        <a:bodyPr/>
        <a:lstStyle/>
        <a:p>
          <a:endParaRPr lang="en-US"/>
        </a:p>
      </dgm:t>
    </dgm:pt>
    <dgm:pt modelId="{DDBD25E5-820F-4737-A2A2-76B6F8967F58}">
      <dgm:prSet/>
      <dgm:spPr/>
      <dgm:t>
        <a:bodyPr/>
        <a:lstStyle/>
        <a:p>
          <a:r>
            <a:rPr lang="en-IN"/>
            <a:t>Conclusion</a:t>
          </a:r>
          <a:endParaRPr lang="en-US"/>
        </a:p>
      </dgm:t>
    </dgm:pt>
    <dgm:pt modelId="{5560F314-A567-45A7-BA15-E1DE436CB694}" type="parTrans" cxnId="{226A3FA4-77D9-4AEF-A8D0-2F667C246FBB}">
      <dgm:prSet/>
      <dgm:spPr/>
      <dgm:t>
        <a:bodyPr/>
        <a:lstStyle/>
        <a:p>
          <a:endParaRPr lang="en-US"/>
        </a:p>
      </dgm:t>
    </dgm:pt>
    <dgm:pt modelId="{450B4517-CD23-433F-B21A-4ACBCD0AE87C}" type="sibTrans" cxnId="{226A3FA4-77D9-4AEF-A8D0-2F667C246FBB}">
      <dgm:prSet/>
      <dgm:spPr/>
      <dgm:t>
        <a:bodyPr/>
        <a:lstStyle/>
        <a:p>
          <a:endParaRPr lang="en-US"/>
        </a:p>
      </dgm:t>
    </dgm:pt>
    <dgm:pt modelId="{D3B453DB-EACA-4D6E-9814-3732D71D3D45}">
      <dgm:prSet/>
      <dgm:spPr/>
      <dgm:t>
        <a:bodyPr/>
        <a:lstStyle/>
        <a:p>
          <a:r>
            <a:rPr lang="en-IN"/>
            <a:t>Future Scope</a:t>
          </a:r>
          <a:endParaRPr lang="en-US"/>
        </a:p>
      </dgm:t>
    </dgm:pt>
    <dgm:pt modelId="{BFBF54F7-E417-4D61-9FE4-99A2E96B4981}" type="parTrans" cxnId="{CAAC5154-1B3D-4371-8860-11C9A02D9771}">
      <dgm:prSet/>
      <dgm:spPr/>
      <dgm:t>
        <a:bodyPr/>
        <a:lstStyle/>
        <a:p>
          <a:endParaRPr lang="en-US"/>
        </a:p>
      </dgm:t>
    </dgm:pt>
    <dgm:pt modelId="{9212D529-0983-4D78-B146-3735E9BED170}" type="sibTrans" cxnId="{CAAC5154-1B3D-4371-8860-11C9A02D9771}">
      <dgm:prSet/>
      <dgm:spPr/>
      <dgm:t>
        <a:bodyPr/>
        <a:lstStyle/>
        <a:p>
          <a:endParaRPr lang="en-US"/>
        </a:p>
      </dgm:t>
    </dgm:pt>
    <dgm:pt modelId="{07E668CB-D888-4E77-B454-82A3B6826A16}">
      <dgm:prSet/>
      <dgm:spPr/>
      <dgm:t>
        <a:bodyPr/>
        <a:lstStyle/>
        <a:p>
          <a:r>
            <a:rPr lang="en-IN"/>
            <a:t>References</a:t>
          </a:r>
          <a:endParaRPr lang="en-US"/>
        </a:p>
      </dgm:t>
    </dgm:pt>
    <dgm:pt modelId="{3CFB0F05-B6AF-496B-A79E-C4C50603567D}" type="parTrans" cxnId="{4AECAA4B-3067-450F-B521-DDCB33060570}">
      <dgm:prSet/>
      <dgm:spPr/>
      <dgm:t>
        <a:bodyPr/>
        <a:lstStyle/>
        <a:p>
          <a:endParaRPr lang="en-US"/>
        </a:p>
      </dgm:t>
    </dgm:pt>
    <dgm:pt modelId="{BD692E6A-460F-4228-BC83-6E0FDAAF63AB}" type="sibTrans" cxnId="{4AECAA4B-3067-450F-B521-DDCB33060570}">
      <dgm:prSet/>
      <dgm:spPr/>
      <dgm:t>
        <a:bodyPr/>
        <a:lstStyle/>
        <a:p>
          <a:endParaRPr lang="en-US"/>
        </a:p>
      </dgm:t>
    </dgm:pt>
    <dgm:pt modelId="{8BEE3CDD-E41E-4499-A6BF-650C6C758FD3}" type="pres">
      <dgm:prSet presAssocID="{2E630476-3694-45E5-B9D5-6DF4ADEC3036}" presName="vert0" presStyleCnt="0">
        <dgm:presLayoutVars>
          <dgm:dir/>
          <dgm:animOne val="branch"/>
          <dgm:animLvl val="lvl"/>
        </dgm:presLayoutVars>
      </dgm:prSet>
      <dgm:spPr/>
    </dgm:pt>
    <dgm:pt modelId="{C9B2420F-9D95-4EAE-97E2-1C63623BFFE2}" type="pres">
      <dgm:prSet presAssocID="{DCEDDB3E-24DC-40D7-BA85-241299766BFF}" presName="thickLine" presStyleLbl="alignNode1" presStyleIdx="0" presStyleCnt="13"/>
      <dgm:spPr/>
    </dgm:pt>
    <dgm:pt modelId="{DEF1ADAA-6F30-4993-AF6E-A8F24E42E49C}" type="pres">
      <dgm:prSet presAssocID="{DCEDDB3E-24DC-40D7-BA85-241299766BFF}" presName="horz1" presStyleCnt="0"/>
      <dgm:spPr/>
    </dgm:pt>
    <dgm:pt modelId="{C0653BC0-1479-451B-A6D3-A32FCECECD3A}" type="pres">
      <dgm:prSet presAssocID="{DCEDDB3E-24DC-40D7-BA85-241299766BFF}" presName="tx1" presStyleLbl="revTx" presStyleIdx="0" presStyleCnt="13"/>
      <dgm:spPr/>
    </dgm:pt>
    <dgm:pt modelId="{D3007C67-D2D8-4D66-A6DE-1AC9C749A2E4}" type="pres">
      <dgm:prSet presAssocID="{DCEDDB3E-24DC-40D7-BA85-241299766BFF}" presName="vert1" presStyleCnt="0"/>
      <dgm:spPr/>
    </dgm:pt>
    <dgm:pt modelId="{F47DA415-0F7D-4529-BF46-D3FDD4440584}" type="pres">
      <dgm:prSet presAssocID="{8F9389C2-7121-4B39-BE12-FB2BDE29D02F}" presName="thickLine" presStyleLbl="alignNode1" presStyleIdx="1" presStyleCnt="13"/>
      <dgm:spPr/>
    </dgm:pt>
    <dgm:pt modelId="{99CCA5FF-164B-40C9-9971-8D0198F5DD7A}" type="pres">
      <dgm:prSet presAssocID="{8F9389C2-7121-4B39-BE12-FB2BDE29D02F}" presName="horz1" presStyleCnt="0"/>
      <dgm:spPr/>
    </dgm:pt>
    <dgm:pt modelId="{3D97D004-2A63-420F-85CE-E9BFF6799F80}" type="pres">
      <dgm:prSet presAssocID="{8F9389C2-7121-4B39-BE12-FB2BDE29D02F}" presName="tx1" presStyleLbl="revTx" presStyleIdx="1" presStyleCnt="13"/>
      <dgm:spPr/>
    </dgm:pt>
    <dgm:pt modelId="{63E1C721-06D5-4DE1-838C-FBA83EDE033B}" type="pres">
      <dgm:prSet presAssocID="{8F9389C2-7121-4B39-BE12-FB2BDE29D02F}" presName="vert1" presStyleCnt="0"/>
      <dgm:spPr/>
    </dgm:pt>
    <dgm:pt modelId="{D6392740-CA76-4F3E-8474-710DEE8B02DF}" type="pres">
      <dgm:prSet presAssocID="{6DBDB563-6F60-4147-993D-9EAA15B5ADF8}" presName="thickLine" presStyleLbl="alignNode1" presStyleIdx="2" presStyleCnt="13"/>
      <dgm:spPr/>
    </dgm:pt>
    <dgm:pt modelId="{D064E429-B67A-458F-BAA2-232D0990A821}" type="pres">
      <dgm:prSet presAssocID="{6DBDB563-6F60-4147-993D-9EAA15B5ADF8}" presName="horz1" presStyleCnt="0"/>
      <dgm:spPr/>
    </dgm:pt>
    <dgm:pt modelId="{51554D42-3ECA-4D39-9C49-B5553D6CEAF5}" type="pres">
      <dgm:prSet presAssocID="{6DBDB563-6F60-4147-993D-9EAA15B5ADF8}" presName="tx1" presStyleLbl="revTx" presStyleIdx="2" presStyleCnt="13"/>
      <dgm:spPr/>
    </dgm:pt>
    <dgm:pt modelId="{DF2628DB-3553-4CC9-8F42-B9BF9F6201D3}" type="pres">
      <dgm:prSet presAssocID="{6DBDB563-6F60-4147-993D-9EAA15B5ADF8}" presName="vert1" presStyleCnt="0"/>
      <dgm:spPr/>
    </dgm:pt>
    <dgm:pt modelId="{F7CC202E-139B-4E8F-82D2-27E2CFBDE858}" type="pres">
      <dgm:prSet presAssocID="{BEBF4F6F-4738-425A-A9C1-946BAC04235D}" presName="thickLine" presStyleLbl="alignNode1" presStyleIdx="3" presStyleCnt="13"/>
      <dgm:spPr/>
    </dgm:pt>
    <dgm:pt modelId="{AA45171D-F951-4C42-8DEB-E8BF7759AF04}" type="pres">
      <dgm:prSet presAssocID="{BEBF4F6F-4738-425A-A9C1-946BAC04235D}" presName="horz1" presStyleCnt="0"/>
      <dgm:spPr/>
    </dgm:pt>
    <dgm:pt modelId="{AB68CE69-9749-4557-8CAC-481D7A8FCF37}" type="pres">
      <dgm:prSet presAssocID="{BEBF4F6F-4738-425A-A9C1-946BAC04235D}" presName="tx1" presStyleLbl="revTx" presStyleIdx="3" presStyleCnt="13"/>
      <dgm:spPr/>
    </dgm:pt>
    <dgm:pt modelId="{DC81FA58-40C4-429F-A631-C7F7521616B3}" type="pres">
      <dgm:prSet presAssocID="{BEBF4F6F-4738-425A-A9C1-946BAC04235D}" presName="vert1" presStyleCnt="0"/>
      <dgm:spPr/>
    </dgm:pt>
    <dgm:pt modelId="{FB1F9B9A-E4C8-46B7-AC37-708942DBE08B}" type="pres">
      <dgm:prSet presAssocID="{C4D09EAE-4567-4966-8130-4D0C846CBDB5}" presName="thickLine" presStyleLbl="alignNode1" presStyleIdx="4" presStyleCnt="13"/>
      <dgm:spPr/>
    </dgm:pt>
    <dgm:pt modelId="{617583AA-75C1-4D9C-86D1-4248BF9862E2}" type="pres">
      <dgm:prSet presAssocID="{C4D09EAE-4567-4966-8130-4D0C846CBDB5}" presName="horz1" presStyleCnt="0"/>
      <dgm:spPr/>
    </dgm:pt>
    <dgm:pt modelId="{55802FD1-2903-45D6-8FC0-47265E1C0599}" type="pres">
      <dgm:prSet presAssocID="{C4D09EAE-4567-4966-8130-4D0C846CBDB5}" presName="tx1" presStyleLbl="revTx" presStyleIdx="4" presStyleCnt="13"/>
      <dgm:spPr/>
    </dgm:pt>
    <dgm:pt modelId="{6C579620-C1BC-451C-B395-CE931549A997}" type="pres">
      <dgm:prSet presAssocID="{C4D09EAE-4567-4966-8130-4D0C846CBDB5}" presName="vert1" presStyleCnt="0"/>
      <dgm:spPr/>
    </dgm:pt>
    <dgm:pt modelId="{ABAF3C45-D088-49B2-9436-E6C70835DBD3}" type="pres">
      <dgm:prSet presAssocID="{100C6B2C-54C6-4C4A-A423-155BB07EDF0A}" presName="thickLine" presStyleLbl="alignNode1" presStyleIdx="5" presStyleCnt="13"/>
      <dgm:spPr/>
    </dgm:pt>
    <dgm:pt modelId="{E38227E1-E527-4FC0-9191-AF3A7EEB7841}" type="pres">
      <dgm:prSet presAssocID="{100C6B2C-54C6-4C4A-A423-155BB07EDF0A}" presName="horz1" presStyleCnt="0"/>
      <dgm:spPr/>
    </dgm:pt>
    <dgm:pt modelId="{A2C23A32-F3E7-4EF6-8479-BF5D055A8CB3}" type="pres">
      <dgm:prSet presAssocID="{100C6B2C-54C6-4C4A-A423-155BB07EDF0A}" presName="tx1" presStyleLbl="revTx" presStyleIdx="5" presStyleCnt="13"/>
      <dgm:spPr/>
    </dgm:pt>
    <dgm:pt modelId="{45398235-B459-445F-96E2-7ECBDF031239}" type="pres">
      <dgm:prSet presAssocID="{100C6B2C-54C6-4C4A-A423-155BB07EDF0A}" presName="vert1" presStyleCnt="0"/>
      <dgm:spPr/>
    </dgm:pt>
    <dgm:pt modelId="{C232D771-A3D9-494A-B892-C55B587E886F}" type="pres">
      <dgm:prSet presAssocID="{7C1A7C2A-D024-4444-A3C2-7B8D04586086}" presName="thickLine" presStyleLbl="alignNode1" presStyleIdx="6" presStyleCnt="13"/>
      <dgm:spPr/>
    </dgm:pt>
    <dgm:pt modelId="{95E55A57-BC5E-462C-9545-4E5EF8362C00}" type="pres">
      <dgm:prSet presAssocID="{7C1A7C2A-D024-4444-A3C2-7B8D04586086}" presName="horz1" presStyleCnt="0"/>
      <dgm:spPr/>
    </dgm:pt>
    <dgm:pt modelId="{811DB3EB-180D-4EAB-8647-D4026E6DBFA0}" type="pres">
      <dgm:prSet presAssocID="{7C1A7C2A-D024-4444-A3C2-7B8D04586086}" presName="tx1" presStyleLbl="revTx" presStyleIdx="6" presStyleCnt="13"/>
      <dgm:spPr/>
    </dgm:pt>
    <dgm:pt modelId="{7B475368-52B4-4EE2-BDDF-539ACED6F34C}" type="pres">
      <dgm:prSet presAssocID="{7C1A7C2A-D024-4444-A3C2-7B8D04586086}" presName="vert1" presStyleCnt="0"/>
      <dgm:spPr/>
    </dgm:pt>
    <dgm:pt modelId="{B48AE984-865F-4554-BA3B-D1573E16AD43}" type="pres">
      <dgm:prSet presAssocID="{363C31D8-3917-47C5-9515-80B6DA38D547}" presName="thickLine" presStyleLbl="alignNode1" presStyleIdx="7" presStyleCnt="13"/>
      <dgm:spPr/>
    </dgm:pt>
    <dgm:pt modelId="{592C5DBE-5943-48F7-8626-10E27E6AEF04}" type="pres">
      <dgm:prSet presAssocID="{363C31D8-3917-47C5-9515-80B6DA38D547}" presName="horz1" presStyleCnt="0"/>
      <dgm:spPr/>
    </dgm:pt>
    <dgm:pt modelId="{B022B982-1083-4E18-9879-0C4C3CEF8D04}" type="pres">
      <dgm:prSet presAssocID="{363C31D8-3917-47C5-9515-80B6DA38D547}" presName="tx1" presStyleLbl="revTx" presStyleIdx="7" presStyleCnt="13"/>
      <dgm:spPr/>
    </dgm:pt>
    <dgm:pt modelId="{487A6DF9-C00A-4DEB-95C2-3FED30A4E9EC}" type="pres">
      <dgm:prSet presAssocID="{363C31D8-3917-47C5-9515-80B6DA38D547}" presName="vert1" presStyleCnt="0"/>
      <dgm:spPr/>
    </dgm:pt>
    <dgm:pt modelId="{58CBE2E6-2DD9-486F-B530-2D32E9C67EC0}" type="pres">
      <dgm:prSet presAssocID="{7EFAFB06-4CF3-4579-A9CB-18397B2FC673}" presName="thickLine" presStyleLbl="alignNode1" presStyleIdx="8" presStyleCnt="13"/>
      <dgm:spPr/>
    </dgm:pt>
    <dgm:pt modelId="{9A82505A-23F3-4CB7-AB43-0D3BF98E3560}" type="pres">
      <dgm:prSet presAssocID="{7EFAFB06-4CF3-4579-A9CB-18397B2FC673}" presName="horz1" presStyleCnt="0"/>
      <dgm:spPr/>
    </dgm:pt>
    <dgm:pt modelId="{1E374DBE-57B0-47B5-8AF6-EBAE3018E535}" type="pres">
      <dgm:prSet presAssocID="{7EFAFB06-4CF3-4579-A9CB-18397B2FC673}" presName="tx1" presStyleLbl="revTx" presStyleIdx="8" presStyleCnt="13"/>
      <dgm:spPr/>
    </dgm:pt>
    <dgm:pt modelId="{4668D85A-B56C-4EC0-90AE-EF421B0BAC8D}" type="pres">
      <dgm:prSet presAssocID="{7EFAFB06-4CF3-4579-A9CB-18397B2FC673}" presName="vert1" presStyleCnt="0"/>
      <dgm:spPr/>
    </dgm:pt>
    <dgm:pt modelId="{AB303FFF-C160-40F8-AE2A-CFB3DBB8CF4A}" type="pres">
      <dgm:prSet presAssocID="{773D1628-683F-440B-9F79-0E54F1F8D363}" presName="thickLine" presStyleLbl="alignNode1" presStyleIdx="9" presStyleCnt="13"/>
      <dgm:spPr/>
    </dgm:pt>
    <dgm:pt modelId="{172FF28D-384B-4F93-924D-BB8395753DD4}" type="pres">
      <dgm:prSet presAssocID="{773D1628-683F-440B-9F79-0E54F1F8D363}" presName="horz1" presStyleCnt="0"/>
      <dgm:spPr/>
    </dgm:pt>
    <dgm:pt modelId="{8065CCF8-E85A-4E7D-96FA-427BF7439543}" type="pres">
      <dgm:prSet presAssocID="{773D1628-683F-440B-9F79-0E54F1F8D363}" presName="tx1" presStyleLbl="revTx" presStyleIdx="9" presStyleCnt="13"/>
      <dgm:spPr/>
    </dgm:pt>
    <dgm:pt modelId="{772D61D9-3FEC-4EB3-A1EA-9530514B1F2B}" type="pres">
      <dgm:prSet presAssocID="{773D1628-683F-440B-9F79-0E54F1F8D363}" presName="vert1" presStyleCnt="0"/>
      <dgm:spPr/>
    </dgm:pt>
    <dgm:pt modelId="{B9011E54-E711-42B3-9928-C2A57FF0D863}" type="pres">
      <dgm:prSet presAssocID="{DDBD25E5-820F-4737-A2A2-76B6F8967F58}" presName="thickLine" presStyleLbl="alignNode1" presStyleIdx="10" presStyleCnt="13"/>
      <dgm:spPr/>
    </dgm:pt>
    <dgm:pt modelId="{2796E7E2-4447-4CCF-90E8-37C9CE32AA53}" type="pres">
      <dgm:prSet presAssocID="{DDBD25E5-820F-4737-A2A2-76B6F8967F58}" presName="horz1" presStyleCnt="0"/>
      <dgm:spPr/>
    </dgm:pt>
    <dgm:pt modelId="{2992CCAA-4DCD-4271-A2D3-D2FD53EB1B1D}" type="pres">
      <dgm:prSet presAssocID="{DDBD25E5-820F-4737-A2A2-76B6F8967F58}" presName="tx1" presStyleLbl="revTx" presStyleIdx="10" presStyleCnt="13"/>
      <dgm:spPr/>
    </dgm:pt>
    <dgm:pt modelId="{B2EA8820-E8B5-4454-8AC8-CA9AA1642D5B}" type="pres">
      <dgm:prSet presAssocID="{DDBD25E5-820F-4737-A2A2-76B6F8967F58}" presName="vert1" presStyleCnt="0"/>
      <dgm:spPr/>
    </dgm:pt>
    <dgm:pt modelId="{8B945D19-C19B-43B0-8FD2-66FF4A01B8A7}" type="pres">
      <dgm:prSet presAssocID="{D3B453DB-EACA-4D6E-9814-3732D71D3D45}" presName="thickLine" presStyleLbl="alignNode1" presStyleIdx="11" presStyleCnt="13"/>
      <dgm:spPr/>
    </dgm:pt>
    <dgm:pt modelId="{A6DD62A9-9000-4EC5-A739-5B1EA8C3948E}" type="pres">
      <dgm:prSet presAssocID="{D3B453DB-EACA-4D6E-9814-3732D71D3D45}" presName="horz1" presStyleCnt="0"/>
      <dgm:spPr/>
    </dgm:pt>
    <dgm:pt modelId="{93FCBE2F-5253-4CFE-9E0C-7BF992679E03}" type="pres">
      <dgm:prSet presAssocID="{D3B453DB-EACA-4D6E-9814-3732D71D3D45}" presName="tx1" presStyleLbl="revTx" presStyleIdx="11" presStyleCnt="13"/>
      <dgm:spPr/>
    </dgm:pt>
    <dgm:pt modelId="{F7785695-3408-4C34-A4CE-C56013E85BDE}" type="pres">
      <dgm:prSet presAssocID="{D3B453DB-EACA-4D6E-9814-3732D71D3D45}" presName="vert1" presStyleCnt="0"/>
      <dgm:spPr/>
    </dgm:pt>
    <dgm:pt modelId="{C72B445E-97BF-4F37-8B85-56B544EA7AE8}" type="pres">
      <dgm:prSet presAssocID="{07E668CB-D888-4E77-B454-82A3B6826A16}" presName="thickLine" presStyleLbl="alignNode1" presStyleIdx="12" presStyleCnt="13"/>
      <dgm:spPr/>
    </dgm:pt>
    <dgm:pt modelId="{ED6F48B6-6C22-4FC3-9CA8-71915799AE76}" type="pres">
      <dgm:prSet presAssocID="{07E668CB-D888-4E77-B454-82A3B6826A16}" presName="horz1" presStyleCnt="0"/>
      <dgm:spPr/>
    </dgm:pt>
    <dgm:pt modelId="{246DDEB5-A521-472A-A357-15A5B4E1928E}" type="pres">
      <dgm:prSet presAssocID="{07E668CB-D888-4E77-B454-82A3B6826A16}" presName="tx1" presStyleLbl="revTx" presStyleIdx="12" presStyleCnt="13"/>
      <dgm:spPr/>
    </dgm:pt>
    <dgm:pt modelId="{9819AC55-D704-4AAD-9D32-9336BF55D5E1}" type="pres">
      <dgm:prSet presAssocID="{07E668CB-D888-4E77-B454-82A3B6826A16}" presName="vert1" presStyleCnt="0"/>
      <dgm:spPr/>
    </dgm:pt>
  </dgm:ptLst>
  <dgm:cxnLst>
    <dgm:cxn modelId="{53298F09-736E-4CF9-ADC8-D1D61F0909FF}" srcId="{2E630476-3694-45E5-B9D5-6DF4ADEC3036}" destId="{8F9389C2-7121-4B39-BE12-FB2BDE29D02F}" srcOrd="1" destOrd="0" parTransId="{56633B72-F593-44D1-B7BA-997C28DFFE08}" sibTransId="{D7862BC9-10FD-4EB7-A0A6-5F841E2398CF}"/>
    <dgm:cxn modelId="{169D6B10-0DCB-4016-BB2D-3AA24373D877}" type="presOf" srcId="{D3B453DB-EACA-4D6E-9814-3732D71D3D45}" destId="{93FCBE2F-5253-4CFE-9E0C-7BF992679E03}" srcOrd="0" destOrd="0" presId="urn:microsoft.com/office/officeart/2008/layout/LinedList"/>
    <dgm:cxn modelId="{7D99E526-0BE9-4E89-87DA-10303AC421BC}" type="presOf" srcId="{2E630476-3694-45E5-B9D5-6DF4ADEC3036}" destId="{8BEE3CDD-E41E-4499-A6BF-650C6C758FD3}" srcOrd="0" destOrd="0" presId="urn:microsoft.com/office/officeart/2008/layout/LinedList"/>
    <dgm:cxn modelId="{5C774E2D-05FB-4D9F-B078-7714CA685C34}" type="presOf" srcId="{8F9389C2-7121-4B39-BE12-FB2BDE29D02F}" destId="{3D97D004-2A63-420F-85CE-E9BFF6799F80}" srcOrd="0" destOrd="0" presId="urn:microsoft.com/office/officeart/2008/layout/LinedList"/>
    <dgm:cxn modelId="{34A4553C-667E-4AA5-81E4-089C2F79BF4F}" type="presOf" srcId="{100C6B2C-54C6-4C4A-A423-155BB07EDF0A}" destId="{A2C23A32-F3E7-4EF6-8479-BF5D055A8CB3}" srcOrd="0" destOrd="0" presId="urn:microsoft.com/office/officeart/2008/layout/LinedList"/>
    <dgm:cxn modelId="{D95CA63D-023B-4C56-9304-98B27FEF41A8}" type="presOf" srcId="{BEBF4F6F-4738-425A-A9C1-946BAC04235D}" destId="{AB68CE69-9749-4557-8CAC-481D7A8FCF37}" srcOrd="0" destOrd="0" presId="urn:microsoft.com/office/officeart/2008/layout/LinedList"/>
    <dgm:cxn modelId="{4010FA63-4ED6-4DD2-9770-892A79248213}" srcId="{2E630476-3694-45E5-B9D5-6DF4ADEC3036}" destId="{363C31D8-3917-47C5-9515-80B6DA38D547}" srcOrd="7" destOrd="0" parTransId="{14DD3164-750A-4523-A525-909D7B1A2FC4}" sibTransId="{0A240BFF-6A07-487A-8E9F-120D234DAEF7}"/>
    <dgm:cxn modelId="{261B0645-B066-4CE2-98E0-F8C180B676A5}" srcId="{2E630476-3694-45E5-B9D5-6DF4ADEC3036}" destId="{7EFAFB06-4CF3-4579-A9CB-18397B2FC673}" srcOrd="8" destOrd="0" parTransId="{70E241C9-FADB-426A-B433-7DA1DA4E11B5}" sibTransId="{DED2021E-A624-48F7-9E50-F9290C6BB502}"/>
    <dgm:cxn modelId="{B63C8849-0F71-4E1B-AB88-63D83C2D9862}" type="presOf" srcId="{773D1628-683F-440B-9F79-0E54F1F8D363}" destId="{8065CCF8-E85A-4E7D-96FA-427BF7439543}" srcOrd="0" destOrd="0" presId="urn:microsoft.com/office/officeart/2008/layout/LinedList"/>
    <dgm:cxn modelId="{FEBF194A-F4BD-435F-A234-BB960E2EDE57}" type="presOf" srcId="{DCEDDB3E-24DC-40D7-BA85-241299766BFF}" destId="{C0653BC0-1479-451B-A6D3-A32FCECECD3A}" srcOrd="0" destOrd="0" presId="urn:microsoft.com/office/officeart/2008/layout/LinedList"/>
    <dgm:cxn modelId="{4AECAA4B-3067-450F-B521-DDCB33060570}" srcId="{2E630476-3694-45E5-B9D5-6DF4ADEC3036}" destId="{07E668CB-D888-4E77-B454-82A3B6826A16}" srcOrd="12" destOrd="0" parTransId="{3CFB0F05-B6AF-496B-A79E-C4C50603567D}" sibTransId="{BD692E6A-460F-4228-BC83-6E0FDAAF63AB}"/>
    <dgm:cxn modelId="{3A64706F-BE82-46A2-BD10-44A0AB0C1511}" type="presOf" srcId="{7C1A7C2A-D024-4444-A3C2-7B8D04586086}" destId="{811DB3EB-180D-4EAB-8647-D4026E6DBFA0}" srcOrd="0" destOrd="0" presId="urn:microsoft.com/office/officeart/2008/layout/LinedList"/>
    <dgm:cxn modelId="{CAAC5154-1B3D-4371-8860-11C9A02D9771}" srcId="{2E630476-3694-45E5-B9D5-6DF4ADEC3036}" destId="{D3B453DB-EACA-4D6E-9814-3732D71D3D45}" srcOrd="11" destOrd="0" parTransId="{BFBF54F7-E417-4D61-9FE4-99A2E96B4981}" sibTransId="{9212D529-0983-4D78-B146-3735E9BED170}"/>
    <dgm:cxn modelId="{59C41876-E0AE-40C0-960A-F1CFFFDE2F1D}" srcId="{2E630476-3694-45E5-B9D5-6DF4ADEC3036}" destId="{7C1A7C2A-D024-4444-A3C2-7B8D04586086}" srcOrd="6" destOrd="0" parTransId="{E762C6EB-0045-44B2-B262-D6563A9EC782}" sibTransId="{5277E0AE-D1B1-48EA-A33B-30C523769D4E}"/>
    <dgm:cxn modelId="{14E5835A-37C2-4F6C-87D8-FEC6F4C46E61}" type="presOf" srcId="{DDBD25E5-820F-4737-A2A2-76B6F8967F58}" destId="{2992CCAA-4DCD-4271-A2D3-D2FD53EB1B1D}" srcOrd="0" destOrd="0" presId="urn:microsoft.com/office/officeart/2008/layout/LinedList"/>
    <dgm:cxn modelId="{DCB6B98C-786F-4B72-9F03-9A6ABC522FAA}" type="presOf" srcId="{6DBDB563-6F60-4147-993D-9EAA15B5ADF8}" destId="{51554D42-3ECA-4D39-9C49-B5553D6CEAF5}" srcOrd="0" destOrd="0" presId="urn:microsoft.com/office/officeart/2008/layout/LinedList"/>
    <dgm:cxn modelId="{131A459B-550D-4DD8-944E-05BB0C2D0460}" type="presOf" srcId="{7EFAFB06-4CF3-4579-A9CB-18397B2FC673}" destId="{1E374DBE-57B0-47B5-8AF6-EBAE3018E535}" srcOrd="0" destOrd="0" presId="urn:microsoft.com/office/officeart/2008/layout/LinedList"/>
    <dgm:cxn modelId="{226A3FA4-77D9-4AEF-A8D0-2F667C246FBB}" srcId="{2E630476-3694-45E5-B9D5-6DF4ADEC3036}" destId="{DDBD25E5-820F-4737-A2A2-76B6F8967F58}" srcOrd="10" destOrd="0" parTransId="{5560F314-A567-45A7-BA15-E1DE436CB694}" sibTransId="{450B4517-CD23-433F-B21A-4ACBCD0AE87C}"/>
    <dgm:cxn modelId="{CF9689AE-9C1F-4EF2-B1E7-0140CD447434}" srcId="{2E630476-3694-45E5-B9D5-6DF4ADEC3036}" destId="{DCEDDB3E-24DC-40D7-BA85-241299766BFF}" srcOrd="0" destOrd="0" parTransId="{4BDCC685-A3CB-4037-834C-D64D504FC03C}" sibTransId="{F69CC5C4-89E6-41E4-A9C8-80B017A9B97D}"/>
    <dgm:cxn modelId="{7E99E9C0-812C-4C40-A886-E03DFE431A74}" srcId="{2E630476-3694-45E5-B9D5-6DF4ADEC3036}" destId="{773D1628-683F-440B-9F79-0E54F1F8D363}" srcOrd="9" destOrd="0" parTransId="{9EE26903-DD62-4DED-9DD4-55D4BC3B8DAA}" sibTransId="{73BD271C-1DE1-4E96-B180-518CC66E36CE}"/>
    <dgm:cxn modelId="{E2E0BDC8-5F86-43CB-A5E7-02EF7BE0D853}" type="presOf" srcId="{363C31D8-3917-47C5-9515-80B6DA38D547}" destId="{B022B982-1083-4E18-9879-0C4C3CEF8D04}" srcOrd="0" destOrd="0" presId="urn:microsoft.com/office/officeart/2008/layout/LinedList"/>
    <dgm:cxn modelId="{8BC05FD6-5E6A-4A40-8ACB-CA3D0412ADEB}" srcId="{2E630476-3694-45E5-B9D5-6DF4ADEC3036}" destId="{BEBF4F6F-4738-425A-A9C1-946BAC04235D}" srcOrd="3" destOrd="0" parTransId="{33FFD9AB-FAED-4986-B9AE-F422A159E85D}" sibTransId="{5A0DDF8A-9A8A-42A7-93B9-6BD390228CF2}"/>
    <dgm:cxn modelId="{D0DC82D9-36FC-460E-A27F-A3A15F2A4AEC}" srcId="{2E630476-3694-45E5-B9D5-6DF4ADEC3036}" destId="{C4D09EAE-4567-4966-8130-4D0C846CBDB5}" srcOrd="4" destOrd="0" parTransId="{226C593D-895E-43E2-B6F4-079D4C60A612}" sibTransId="{71B6AF98-00D7-451A-BCCF-5D39C719E806}"/>
    <dgm:cxn modelId="{6E1B05DE-5EF0-41E2-82BC-E8A7479E6B35}" type="presOf" srcId="{C4D09EAE-4567-4966-8130-4D0C846CBDB5}" destId="{55802FD1-2903-45D6-8FC0-47265E1C0599}" srcOrd="0" destOrd="0" presId="urn:microsoft.com/office/officeart/2008/layout/LinedList"/>
    <dgm:cxn modelId="{56ABD1E7-DFA1-4F32-8157-FAF53A9E04C5}" srcId="{2E630476-3694-45E5-B9D5-6DF4ADEC3036}" destId="{100C6B2C-54C6-4C4A-A423-155BB07EDF0A}" srcOrd="5" destOrd="0" parTransId="{14004E57-18E9-414C-9E4B-69924B2CBDFC}" sibTransId="{25356D9A-EB1F-4CA0-A7C3-5C5A7BD0D133}"/>
    <dgm:cxn modelId="{E767D3EB-135A-4E8E-87CB-A573A192C6A9}" type="presOf" srcId="{07E668CB-D888-4E77-B454-82A3B6826A16}" destId="{246DDEB5-A521-472A-A357-15A5B4E1928E}" srcOrd="0" destOrd="0" presId="urn:microsoft.com/office/officeart/2008/layout/LinedList"/>
    <dgm:cxn modelId="{F6BA62F7-B542-4B77-95B1-5C0B1598BCD1}" srcId="{2E630476-3694-45E5-B9D5-6DF4ADEC3036}" destId="{6DBDB563-6F60-4147-993D-9EAA15B5ADF8}" srcOrd="2" destOrd="0" parTransId="{D29D8CF7-87CC-40BE-A686-E2B775FA5404}" sibTransId="{A52008DD-22AA-4D28-B890-F86DACAB375F}"/>
    <dgm:cxn modelId="{AA106E36-9581-4A7E-809E-D8A8F5C59E06}" type="presParOf" srcId="{8BEE3CDD-E41E-4499-A6BF-650C6C758FD3}" destId="{C9B2420F-9D95-4EAE-97E2-1C63623BFFE2}" srcOrd="0" destOrd="0" presId="urn:microsoft.com/office/officeart/2008/layout/LinedList"/>
    <dgm:cxn modelId="{D81748FA-3249-40A2-8394-5EDB26342CAF}" type="presParOf" srcId="{8BEE3CDD-E41E-4499-A6BF-650C6C758FD3}" destId="{DEF1ADAA-6F30-4993-AF6E-A8F24E42E49C}" srcOrd="1" destOrd="0" presId="urn:microsoft.com/office/officeart/2008/layout/LinedList"/>
    <dgm:cxn modelId="{BF9936FC-AA33-407D-8FB7-E5A5F85202A2}" type="presParOf" srcId="{DEF1ADAA-6F30-4993-AF6E-A8F24E42E49C}" destId="{C0653BC0-1479-451B-A6D3-A32FCECECD3A}" srcOrd="0" destOrd="0" presId="urn:microsoft.com/office/officeart/2008/layout/LinedList"/>
    <dgm:cxn modelId="{18FEB78E-76F1-4C26-A8CE-C6CAC25F4BBD}" type="presParOf" srcId="{DEF1ADAA-6F30-4993-AF6E-A8F24E42E49C}" destId="{D3007C67-D2D8-4D66-A6DE-1AC9C749A2E4}" srcOrd="1" destOrd="0" presId="urn:microsoft.com/office/officeart/2008/layout/LinedList"/>
    <dgm:cxn modelId="{96EC6E5C-7338-4620-9358-6B5145DCCA69}" type="presParOf" srcId="{8BEE3CDD-E41E-4499-A6BF-650C6C758FD3}" destId="{F47DA415-0F7D-4529-BF46-D3FDD4440584}" srcOrd="2" destOrd="0" presId="urn:microsoft.com/office/officeart/2008/layout/LinedList"/>
    <dgm:cxn modelId="{DE0EA8CE-7065-481A-9178-8EE77AE26A5F}" type="presParOf" srcId="{8BEE3CDD-E41E-4499-A6BF-650C6C758FD3}" destId="{99CCA5FF-164B-40C9-9971-8D0198F5DD7A}" srcOrd="3" destOrd="0" presId="urn:microsoft.com/office/officeart/2008/layout/LinedList"/>
    <dgm:cxn modelId="{316D09AA-7F1A-4AB6-A112-B5F30E82BBA9}" type="presParOf" srcId="{99CCA5FF-164B-40C9-9971-8D0198F5DD7A}" destId="{3D97D004-2A63-420F-85CE-E9BFF6799F80}" srcOrd="0" destOrd="0" presId="urn:microsoft.com/office/officeart/2008/layout/LinedList"/>
    <dgm:cxn modelId="{E41ED529-21FB-42ED-B9F0-F0EA278660B0}" type="presParOf" srcId="{99CCA5FF-164B-40C9-9971-8D0198F5DD7A}" destId="{63E1C721-06D5-4DE1-838C-FBA83EDE033B}" srcOrd="1" destOrd="0" presId="urn:microsoft.com/office/officeart/2008/layout/LinedList"/>
    <dgm:cxn modelId="{9E9C6E8C-2BF9-4102-9F26-AF5174ADA146}" type="presParOf" srcId="{8BEE3CDD-E41E-4499-A6BF-650C6C758FD3}" destId="{D6392740-CA76-4F3E-8474-710DEE8B02DF}" srcOrd="4" destOrd="0" presId="urn:microsoft.com/office/officeart/2008/layout/LinedList"/>
    <dgm:cxn modelId="{6C8260CB-30D2-438C-A81F-0421705B5F97}" type="presParOf" srcId="{8BEE3CDD-E41E-4499-A6BF-650C6C758FD3}" destId="{D064E429-B67A-458F-BAA2-232D0990A821}" srcOrd="5" destOrd="0" presId="urn:microsoft.com/office/officeart/2008/layout/LinedList"/>
    <dgm:cxn modelId="{A80E75AA-A956-40DD-8ABC-4F68E13F4D29}" type="presParOf" srcId="{D064E429-B67A-458F-BAA2-232D0990A821}" destId="{51554D42-3ECA-4D39-9C49-B5553D6CEAF5}" srcOrd="0" destOrd="0" presId="urn:microsoft.com/office/officeart/2008/layout/LinedList"/>
    <dgm:cxn modelId="{1FCAB782-0ECE-434D-908B-8E22EB71F9F8}" type="presParOf" srcId="{D064E429-B67A-458F-BAA2-232D0990A821}" destId="{DF2628DB-3553-4CC9-8F42-B9BF9F6201D3}" srcOrd="1" destOrd="0" presId="urn:microsoft.com/office/officeart/2008/layout/LinedList"/>
    <dgm:cxn modelId="{577E8DB7-7E9D-40EA-95C9-E573F3F0BDB5}" type="presParOf" srcId="{8BEE3CDD-E41E-4499-A6BF-650C6C758FD3}" destId="{F7CC202E-139B-4E8F-82D2-27E2CFBDE858}" srcOrd="6" destOrd="0" presId="urn:microsoft.com/office/officeart/2008/layout/LinedList"/>
    <dgm:cxn modelId="{A1E1D7A7-3A08-4198-8846-9EFE222CCFBD}" type="presParOf" srcId="{8BEE3CDD-E41E-4499-A6BF-650C6C758FD3}" destId="{AA45171D-F951-4C42-8DEB-E8BF7759AF04}" srcOrd="7" destOrd="0" presId="urn:microsoft.com/office/officeart/2008/layout/LinedList"/>
    <dgm:cxn modelId="{85AEEB02-1AA5-4A66-99F8-E8F398DFC95C}" type="presParOf" srcId="{AA45171D-F951-4C42-8DEB-E8BF7759AF04}" destId="{AB68CE69-9749-4557-8CAC-481D7A8FCF37}" srcOrd="0" destOrd="0" presId="urn:microsoft.com/office/officeart/2008/layout/LinedList"/>
    <dgm:cxn modelId="{D55C5CB5-39E8-4BDD-AA97-1477B13B281E}" type="presParOf" srcId="{AA45171D-F951-4C42-8DEB-E8BF7759AF04}" destId="{DC81FA58-40C4-429F-A631-C7F7521616B3}" srcOrd="1" destOrd="0" presId="urn:microsoft.com/office/officeart/2008/layout/LinedList"/>
    <dgm:cxn modelId="{9A6963E0-94B3-42DD-9EEF-BAE3A0A7480D}" type="presParOf" srcId="{8BEE3CDD-E41E-4499-A6BF-650C6C758FD3}" destId="{FB1F9B9A-E4C8-46B7-AC37-708942DBE08B}" srcOrd="8" destOrd="0" presId="urn:microsoft.com/office/officeart/2008/layout/LinedList"/>
    <dgm:cxn modelId="{880C48F7-2CFA-45BF-A83A-FC2101FECA79}" type="presParOf" srcId="{8BEE3CDD-E41E-4499-A6BF-650C6C758FD3}" destId="{617583AA-75C1-4D9C-86D1-4248BF9862E2}" srcOrd="9" destOrd="0" presId="urn:microsoft.com/office/officeart/2008/layout/LinedList"/>
    <dgm:cxn modelId="{BA806E78-0C4A-4A80-9453-AEE066614DA1}" type="presParOf" srcId="{617583AA-75C1-4D9C-86D1-4248BF9862E2}" destId="{55802FD1-2903-45D6-8FC0-47265E1C0599}" srcOrd="0" destOrd="0" presId="urn:microsoft.com/office/officeart/2008/layout/LinedList"/>
    <dgm:cxn modelId="{1A55A84E-53CD-4F29-8BD1-160303D33AF0}" type="presParOf" srcId="{617583AA-75C1-4D9C-86D1-4248BF9862E2}" destId="{6C579620-C1BC-451C-B395-CE931549A997}" srcOrd="1" destOrd="0" presId="urn:microsoft.com/office/officeart/2008/layout/LinedList"/>
    <dgm:cxn modelId="{0401AF2B-715D-4854-BB93-5EAFD75F2CCB}" type="presParOf" srcId="{8BEE3CDD-E41E-4499-A6BF-650C6C758FD3}" destId="{ABAF3C45-D088-49B2-9436-E6C70835DBD3}" srcOrd="10" destOrd="0" presId="urn:microsoft.com/office/officeart/2008/layout/LinedList"/>
    <dgm:cxn modelId="{A09AFEDB-7191-445A-9C6C-000DC9CC3ACF}" type="presParOf" srcId="{8BEE3CDD-E41E-4499-A6BF-650C6C758FD3}" destId="{E38227E1-E527-4FC0-9191-AF3A7EEB7841}" srcOrd="11" destOrd="0" presId="urn:microsoft.com/office/officeart/2008/layout/LinedList"/>
    <dgm:cxn modelId="{8C3CABC8-0236-49AD-AADB-04BE321D9569}" type="presParOf" srcId="{E38227E1-E527-4FC0-9191-AF3A7EEB7841}" destId="{A2C23A32-F3E7-4EF6-8479-BF5D055A8CB3}" srcOrd="0" destOrd="0" presId="urn:microsoft.com/office/officeart/2008/layout/LinedList"/>
    <dgm:cxn modelId="{1EA3F7FC-5276-43DF-AFB7-0A885A0755A0}" type="presParOf" srcId="{E38227E1-E527-4FC0-9191-AF3A7EEB7841}" destId="{45398235-B459-445F-96E2-7ECBDF031239}" srcOrd="1" destOrd="0" presId="urn:microsoft.com/office/officeart/2008/layout/LinedList"/>
    <dgm:cxn modelId="{540A4672-06DE-4D41-9BD9-FFB17C3FC0C5}" type="presParOf" srcId="{8BEE3CDD-E41E-4499-A6BF-650C6C758FD3}" destId="{C232D771-A3D9-494A-B892-C55B587E886F}" srcOrd="12" destOrd="0" presId="urn:microsoft.com/office/officeart/2008/layout/LinedList"/>
    <dgm:cxn modelId="{96BFF1FD-BF86-4621-9154-B67A1B8DC1A1}" type="presParOf" srcId="{8BEE3CDD-E41E-4499-A6BF-650C6C758FD3}" destId="{95E55A57-BC5E-462C-9545-4E5EF8362C00}" srcOrd="13" destOrd="0" presId="urn:microsoft.com/office/officeart/2008/layout/LinedList"/>
    <dgm:cxn modelId="{866295AE-0724-4554-9868-701A8EFE015B}" type="presParOf" srcId="{95E55A57-BC5E-462C-9545-4E5EF8362C00}" destId="{811DB3EB-180D-4EAB-8647-D4026E6DBFA0}" srcOrd="0" destOrd="0" presId="urn:microsoft.com/office/officeart/2008/layout/LinedList"/>
    <dgm:cxn modelId="{DB75E263-9A5C-4BC4-9AF0-B82322BAD36E}" type="presParOf" srcId="{95E55A57-BC5E-462C-9545-4E5EF8362C00}" destId="{7B475368-52B4-4EE2-BDDF-539ACED6F34C}" srcOrd="1" destOrd="0" presId="urn:microsoft.com/office/officeart/2008/layout/LinedList"/>
    <dgm:cxn modelId="{9C85936A-003B-4158-B579-C3AE3CD47234}" type="presParOf" srcId="{8BEE3CDD-E41E-4499-A6BF-650C6C758FD3}" destId="{B48AE984-865F-4554-BA3B-D1573E16AD43}" srcOrd="14" destOrd="0" presId="urn:microsoft.com/office/officeart/2008/layout/LinedList"/>
    <dgm:cxn modelId="{F8432F5E-F533-477C-89EE-65555805F8B0}" type="presParOf" srcId="{8BEE3CDD-E41E-4499-A6BF-650C6C758FD3}" destId="{592C5DBE-5943-48F7-8626-10E27E6AEF04}" srcOrd="15" destOrd="0" presId="urn:microsoft.com/office/officeart/2008/layout/LinedList"/>
    <dgm:cxn modelId="{4A4452DB-76A5-4FC3-AF38-CED0C086D30B}" type="presParOf" srcId="{592C5DBE-5943-48F7-8626-10E27E6AEF04}" destId="{B022B982-1083-4E18-9879-0C4C3CEF8D04}" srcOrd="0" destOrd="0" presId="urn:microsoft.com/office/officeart/2008/layout/LinedList"/>
    <dgm:cxn modelId="{DDE1A7B1-A56C-460A-B0CA-A6B094B290EF}" type="presParOf" srcId="{592C5DBE-5943-48F7-8626-10E27E6AEF04}" destId="{487A6DF9-C00A-4DEB-95C2-3FED30A4E9EC}" srcOrd="1" destOrd="0" presId="urn:microsoft.com/office/officeart/2008/layout/LinedList"/>
    <dgm:cxn modelId="{5E2E0FEB-A68C-4262-B4A9-76F4B00BF89D}" type="presParOf" srcId="{8BEE3CDD-E41E-4499-A6BF-650C6C758FD3}" destId="{58CBE2E6-2DD9-486F-B530-2D32E9C67EC0}" srcOrd="16" destOrd="0" presId="urn:microsoft.com/office/officeart/2008/layout/LinedList"/>
    <dgm:cxn modelId="{F9B2273F-9E8F-4141-910E-9503492B81E3}" type="presParOf" srcId="{8BEE3CDD-E41E-4499-A6BF-650C6C758FD3}" destId="{9A82505A-23F3-4CB7-AB43-0D3BF98E3560}" srcOrd="17" destOrd="0" presId="urn:microsoft.com/office/officeart/2008/layout/LinedList"/>
    <dgm:cxn modelId="{F003EF7A-4773-4AD8-96D5-ACB480878224}" type="presParOf" srcId="{9A82505A-23F3-4CB7-AB43-0D3BF98E3560}" destId="{1E374DBE-57B0-47B5-8AF6-EBAE3018E535}" srcOrd="0" destOrd="0" presId="urn:microsoft.com/office/officeart/2008/layout/LinedList"/>
    <dgm:cxn modelId="{BB238E25-952E-4CCA-991A-9457CA77846C}" type="presParOf" srcId="{9A82505A-23F3-4CB7-AB43-0D3BF98E3560}" destId="{4668D85A-B56C-4EC0-90AE-EF421B0BAC8D}" srcOrd="1" destOrd="0" presId="urn:microsoft.com/office/officeart/2008/layout/LinedList"/>
    <dgm:cxn modelId="{35851F81-F056-42E6-BBDA-688B80997D68}" type="presParOf" srcId="{8BEE3CDD-E41E-4499-A6BF-650C6C758FD3}" destId="{AB303FFF-C160-40F8-AE2A-CFB3DBB8CF4A}" srcOrd="18" destOrd="0" presId="urn:microsoft.com/office/officeart/2008/layout/LinedList"/>
    <dgm:cxn modelId="{D39177A6-7BC2-4CD0-BF5C-41DB544A4A80}" type="presParOf" srcId="{8BEE3CDD-E41E-4499-A6BF-650C6C758FD3}" destId="{172FF28D-384B-4F93-924D-BB8395753DD4}" srcOrd="19" destOrd="0" presId="urn:microsoft.com/office/officeart/2008/layout/LinedList"/>
    <dgm:cxn modelId="{B271DBDC-7DC0-4277-B01D-6EBABC16F960}" type="presParOf" srcId="{172FF28D-384B-4F93-924D-BB8395753DD4}" destId="{8065CCF8-E85A-4E7D-96FA-427BF7439543}" srcOrd="0" destOrd="0" presId="urn:microsoft.com/office/officeart/2008/layout/LinedList"/>
    <dgm:cxn modelId="{C69B8269-C1C3-4EBA-A4EF-6B27F006C955}" type="presParOf" srcId="{172FF28D-384B-4F93-924D-BB8395753DD4}" destId="{772D61D9-3FEC-4EB3-A1EA-9530514B1F2B}" srcOrd="1" destOrd="0" presId="urn:microsoft.com/office/officeart/2008/layout/LinedList"/>
    <dgm:cxn modelId="{8A65275E-B88B-456A-B928-BE65152FB482}" type="presParOf" srcId="{8BEE3CDD-E41E-4499-A6BF-650C6C758FD3}" destId="{B9011E54-E711-42B3-9928-C2A57FF0D863}" srcOrd="20" destOrd="0" presId="urn:microsoft.com/office/officeart/2008/layout/LinedList"/>
    <dgm:cxn modelId="{26C3E81F-5381-47FB-86F2-9E04910555FC}" type="presParOf" srcId="{8BEE3CDD-E41E-4499-A6BF-650C6C758FD3}" destId="{2796E7E2-4447-4CCF-90E8-37C9CE32AA53}" srcOrd="21" destOrd="0" presId="urn:microsoft.com/office/officeart/2008/layout/LinedList"/>
    <dgm:cxn modelId="{B862584C-997A-466F-8390-51E15C68351B}" type="presParOf" srcId="{2796E7E2-4447-4CCF-90E8-37C9CE32AA53}" destId="{2992CCAA-4DCD-4271-A2D3-D2FD53EB1B1D}" srcOrd="0" destOrd="0" presId="urn:microsoft.com/office/officeart/2008/layout/LinedList"/>
    <dgm:cxn modelId="{9B4F741F-E332-4A6E-8D8D-B342F25F5FE2}" type="presParOf" srcId="{2796E7E2-4447-4CCF-90E8-37C9CE32AA53}" destId="{B2EA8820-E8B5-4454-8AC8-CA9AA1642D5B}" srcOrd="1" destOrd="0" presId="urn:microsoft.com/office/officeart/2008/layout/LinedList"/>
    <dgm:cxn modelId="{27287F9D-6A18-4427-A985-CE00F51119AC}" type="presParOf" srcId="{8BEE3CDD-E41E-4499-A6BF-650C6C758FD3}" destId="{8B945D19-C19B-43B0-8FD2-66FF4A01B8A7}" srcOrd="22" destOrd="0" presId="urn:microsoft.com/office/officeart/2008/layout/LinedList"/>
    <dgm:cxn modelId="{2283D7E5-AAFE-4820-AEA9-D5C69C8C56D8}" type="presParOf" srcId="{8BEE3CDD-E41E-4499-A6BF-650C6C758FD3}" destId="{A6DD62A9-9000-4EC5-A739-5B1EA8C3948E}" srcOrd="23" destOrd="0" presId="urn:microsoft.com/office/officeart/2008/layout/LinedList"/>
    <dgm:cxn modelId="{73E3C385-967A-4909-A4BF-1F7AD8B3BBF9}" type="presParOf" srcId="{A6DD62A9-9000-4EC5-A739-5B1EA8C3948E}" destId="{93FCBE2F-5253-4CFE-9E0C-7BF992679E03}" srcOrd="0" destOrd="0" presId="urn:microsoft.com/office/officeart/2008/layout/LinedList"/>
    <dgm:cxn modelId="{1283F8E4-E373-42CF-A1B5-A81BDC78ED7E}" type="presParOf" srcId="{A6DD62A9-9000-4EC5-A739-5B1EA8C3948E}" destId="{F7785695-3408-4C34-A4CE-C56013E85BDE}" srcOrd="1" destOrd="0" presId="urn:microsoft.com/office/officeart/2008/layout/LinedList"/>
    <dgm:cxn modelId="{07FE9AE8-EADD-44A4-B4FE-53DE1DC9D7B6}" type="presParOf" srcId="{8BEE3CDD-E41E-4499-A6BF-650C6C758FD3}" destId="{C72B445E-97BF-4F37-8B85-56B544EA7AE8}" srcOrd="24" destOrd="0" presId="urn:microsoft.com/office/officeart/2008/layout/LinedList"/>
    <dgm:cxn modelId="{05F027BC-AF4D-4740-80E8-D1A99345604A}" type="presParOf" srcId="{8BEE3CDD-E41E-4499-A6BF-650C6C758FD3}" destId="{ED6F48B6-6C22-4FC3-9CA8-71915799AE76}" srcOrd="25" destOrd="0" presId="urn:microsoft.com/office/officeart/2008/layout/LinedList"/>
    <dgm:cxn modelId="{00863638-0CAC-4868-B2ED-0224028BA47B}" type="presParOf" srcId="{ED6F48B6-6C22-4FC3-9CA8-71915799AE76}" destId="{246DDEB5-A521-472A-A357-15A5B4E1928E}" srcOrd="0" destOrd="0" presId="urn:microsoft.com/office/officeart/2008/layout/LinedList"/>
    <dgm:cxn modelId="{E3318EE3-95B7-41B7-A94E-4032545C1B1D}" type="presParOf" srcId="{ED6F48B6-6C22-4FC3-9CA8-71915799AE76}" destId="{9819AC55-D704-4AAD-9D32-9336BF55D5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5957A0-3B86-496E-AF81-78ECD1B2653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5A510B-535D-40AB-86F4-C84FE663E21D}">
      <dgm:prSet/>
      <dgm:spPr/>
      <dgm:t>
        <a:bodyPr/>
        <a:lstStyle/>
        <a:p>
          <a:r>
            <a:rPr lang="en-IN" dirty="0"/>
            <a:t>WLAN is crucial for reliable indoor connectivity, particularly at 5 GHz frequencies, where accurate path loss prediction is vital for network planning.</a:t>
          </a:r>
          <a:endParaRPr lang="en-US" dirty="0"/>
        </a:p>
      </dgm:t>
    </dgm:pt>
    <dgm:pt modelId="{8D8BFAF8-262D-4187-B45B-385C1487738F}" type="parTrans" cxnId="{D611E243-B410-4138-ABEA-9409AF0CC0C3}">
      <dgm:prSet/>
      <dgm:spPr/>
      <dgm:t>
        <a:bodyPr/>
        <a:lstStyle/>
        <a:p>
          <a:endParaRPr lang="en-US"/>
        </a:p>
      </dgm:t>
    </dgm:pt>
    <dgm:pt modelId="{A91F208E-0B94-4916-967D-23EB244CF5E5}" type="sibTrans" cxnId="{D611E243-B410-4138-ABEA-9409AF0CC0C3}">
      <dgm:prSet/>
      <dgm:spPr/>
      <dgm:t>
        <a:bodyPr/>
        <a:lstStyle/>
        <a:p>
          <a:endParaRPr lang="en-US"/>
        </a:p>
      </dgm:t>
    </dgm:pt>
    <dgm:pt modelId="{9909823A-787E-4398-812B-A0B875917637}">
      <dgm:prSet/>
      <dgm:spPr/>
      <dgm:t>
        <a:bodyPr/>
        <a:lstStyle/>
        <a:p>
          <a:r>
            <a:rPr lang="en-IN"/>
            <a:t>Predicting path loss indoors is challenging due to complex interactions with obstacles like walls and furniture.</a:t>
          </a:r>
          <a:endParaRPr lang="en-US"/>
        </a:p>
      </dgm:t>
    </dgm:pt>
    <dgm:pt modelId="{B254A8B3-0D74-432E-9D4D-D961A01C3A49}" type="parTrans" cxnId="{FBBD9979-291F-4B7E-8FA3-1EFAB7E2B079}">
      <dgm:prSet/>
      <dgm:spPr/>
      <dgm:t>
        <a:bodyPr/>
        <a:lstStyle/>
        <a:p>
          <a:endParaRPr lang="en-US"/>
        </a:p>
      </dgm:t>
    </dgm:pt>
    <dgm:pt modelId="{14BD9449-A973-4CB3-A087-E73713A24D92}" type="sibTrans" cxnId="{FBBD9979-291F-4B7E-8FA3-1EFAB7E2B079}">
      <dgm:prSet/>
      <dgm:spPr/>
      <dgm:t>
        <a:bodyPr/>
        <a:lstStyle/>
        <a:p>
          <a:endParaRPr lang="en-US"/>
        </a:p>
      </dgm:t>
    </dgm:pt>
    <dgm:pt modelId="{40A501B0-E0B8-496C-B6AA-1CB133510DBD}">
      <dgm:prSet/>
      <dgm:spPr/>
      <dgm:t>
        <a:bodyPr/>
        <a:lstStyle/>
        <a:p>
          <a:r>
            <a:rPr lang="en-IN"/>
            <a:t>Traditional models, such as Free-Space and Log-Distance, often fail to address these complexities at higher frequencies.</a:t>
          </a:r>
          <a:endParaRPr lang="en-US"/>
        </a:p>
      </dgm:t>
    </dgm:pt>
    <dgm:pt modelId="{E2CE5ED7-4945-4358-BC1D-13E5E8B034FA}" type="parTrans" cxnId="{F80990E5-3D7A-417F-9991-E97B21F9D5E9}">
      <dgm:prSet/>
      <dgm:spPr/>
      <dgm:t>
        <a:bodyPr/>
        <a:lstStyle/>
        <a:p>
          <a:endParaRPr lang="en-US"/>
        </a:p>
      </dgm:t>
    </dgm:pt>
    <dgm:pt modelId="{482EDF5F-CB0F-40D3-8EFE-135B20776091}" type="sibTrans" cxnId="{F80990E5-3D7A-417F-9991-E97B21F9D5E9}">
      <dgm:prSet/>
      <dgm:spPr/>
      <dgm:t>
        <a:bodyPr/>
        <a:lstStyle/>
        <a:p>
          <a:endParaRPr lang="en-US"/>
        </a:p>
      </dgm:t>
    </dgm:pt>
    <dgm:pt modelId="{1A6FE2CC-1120-4158-9B2A-1F9FE04948A5}">
      <dgm:prSet/>
      <dgm:spPr/>
      <dgm:t>
        <a:bodyPr/>
        <a:lstStyle/>
        <a:p>
          <a:r>
            <a:rPr lang="en-IN"/>
            <a:t>This project develops a deep learning-based model to predict indoor path loss at 5 GHz, using data from specific indoor layouts.</a:t>
          </a:r>
          <a:endParaRPr lang="en-US"/>
        </a:p>
      </dgm:t>
    </dgm:pt>
    <dgm:pt modelId="{5BD103B6-793F-4C2E-ADF3-FAD5AAF9E065}" type="parTrans" cxnId="{C6CDC04E-9F11-4C65-8D33-2A8B56DEC742}">
      <dgm:prSet/>
      <dgm:spPr/>
      <dgm:t>
        <a:bodyPr/>
        <a:lstStyle/>
        <a:p>
          <a:endParaRPr lang="en-US"/>
        </a:p>
      </dgm:t>
    </dgm:pt>
    <dgm:pt modelId="{5F6436BB-0AEC-4C51-ADDA-E4D7FD614A79}" type="sibTrans" cxnId="{C6CDC04E-9F11-4C65-8D33-2A8B56DEC742}">
      <dgm:prSet/>
      <dgm:spPr/>
      <dgm:t>
        <a:bodyPr/>
        <a:lstStyle/>
        <a:p>
          <a:endParaRPr lang="en-US"/>
        </a:p>
      </dgm:t>
    </dgm:pt>
    <dgm:pt modelId="{BE5EF94A-9EFA-4E34-ADA6-769EFD44EF5B}">
      <dgm:prSet/>
      <dgm:spPr/>
      <dgm:t>
        <a:bodyPr/>
        <a:lstStyle/>
        <a:p>
          <a:r>
            <a:rPr lang="en-IN"/>
            <a:t>The model considers key factors like transmitter-receiver distance and obstacles to improve prediction accuracy.</a:t>
          </a:r>
          <a:endParaRPr lang="en-US"/>
        </a:p>
      </dgm:t>
    </dgm:pt>
    <dgm:pt modelId="{B77BC495-A486-4F1D-BD6A-266787611FB7}" type="parTrans" cxnId="{6AF94545-6818-4071-9A1E-38A497043C8E}">
      <dgm:prSet/>
      <dgm:spPr/>
      <dgm:t>
        <a:bodyPr/>
        <a:lstStyle/>
        <a:p>
          <a:endParaRPr lang="en-US"/>
        </a:p>
      </dgm:t>
    </dgm:pt>
    <dgm:pt modelId="{C86DC672-4690-490E-A3AF-6B4B58FECC60}" type="sibTrans" cxnId="{6AF94545-6818-4071-9A1E-38A497043C8E}">
      <dgm:prSet/>
      <dgm:spPr/>
      <dgm:t>
        <a:bodyPr/>
        <a:lstStyle/>
        <a:p>
          <a:endParaRPr lang="en-US"/>
        </a:p>
      </dgm:t>
    </dgm:pt>
    <dgm:pt modelId="{E1FFAD74-210F-4CED-874A-CF9DE1F8808F}">
      <dgm:prSet/>
      <dgm:spPr/>
      <dgm:t>
        <a:bodyPr/>
        <a:lstStyle/>
        <a:p>
          <a:r>
            <a:rPr lang="en-IN"/>
            <a:t>The goal is to outperform traditional methods, enhancing WLAN planning and demonstrating deep learning's potential for high-frequency path loss prediction.</a:t>
          </a:r>
          <a:endParaRPr lang="en-US"/>
        </a:p>
      </dgm:t>
    </dgm:pt>
    <dgm:pt modelId="{EDAC4628-372B-4C81-B344-697928377E9C}" type="parTrans" cxnId="{29EB202D-5518-48FA-B08C-B88343710A7E}">
      <dgm:prSet/>
      <dgm:spPr/>
      <dgm:t>
        <a:bodyPr/>
        <a:lstStyle/>
        <a:p>
          <a:endParaRPr lang="en-US"/>
        </a:p>
      </dgm:t>
    </dgm:pt>
    <dgm:pt modelId="{1DD7D3D7-E590-441B-987B-1345C3ECDD1E}" type="sibTrans" cxnId="{29EB202D-5518-48FA-B08C-B88343710A7E}">
      <dgm:prSet/>
      <dgm:spPr/>
      <dgm:t>
        <a:bodyPr/>
        <a:lstStyle/>
        <a:p>
          <a:endParaRPr lang="en-US"/>
        </a:p>
      </dgm:t>
    </dgm:pt>
    <dgm:pt modelId="{C6265D1D-1DD5-4140-B612-B60E1EC55935}" type="pres">
      <dgm:prSet presAssocID="{525957A0-3B86-496E-AF81-78ECD1B26536}" presName="linear" presStyleCnt="0">
        <dgm:presLayoutVars>
          <dgm:animLvl val="lvl"/>
          <dgm:resizeHandles val="exact"/>
        </dgm:presLayoutVars>
      </dgm:prSet>
      <dgm:spPr/>
    </dgm:pt>
    <dgm:pt modelId="{C5E2088D-D7F6-47FE-8FA7-85396F96B8BC}" type="pres">
      <dgm:prSet presAssocID="{455A510B-535D-40AB-86F4-C84FE663E21D}" presName="parentText" presStyleLbl="node1" presStyleIdx="0" presStyleCnt="6">
        <dgm:presLayoutVars>
          <dgm:chMax val="0"/>
          <dgm:bulletEnabled val="1"/>
        </dgm:presLayoutVars>
      </dgm:prSet>
      <dgm:spPr/>
    </dgm:pt>
    <dgm:pt modelId="{17D8E551-E4D3-4116-985D-D3E22180A686}" type="pres">
      <dgm:prSet presAssocID="{A91F208E-0B94-4916-967D-23EB244CF5E5}" presName="spacer" presStyleCnt="0"/>
      <dgm:spPr/>
    </dgm:pt>
    <dgm:pt modelId="{8383E950-16E4-41AD-9EA4-3F217CD0EDA4}" type="pres">
      <dgm:prSet presAssocID="{9909823A-787E-4398-812B-A0B875917637}" presName="parentText" presStyleLbl="node1" presStyleIdx="1" presStyleCnt="6">
        <dgm:presLayoutVars>
          <dgm:chMax val="0"/>
          <dgm:bulletEnabled val="1"/>
        </dgm:presLayoutVars>
      </dgm:prSet>
      <dgm:spPr/>
    </dgm:pt>
    <dgm:pt modelId="{F6B854F5-1561-472A-82FB-5514487427EF}" type="pres">
      <dgm:prSet presAssocID="{14BD9449-A973-4CB3-A087-E73713A24D92}" presName="spacer" presStyleCnt="0"/>
      <dgm:spPr/>
    </dgm:pt>
    <dgm:pt modelId="{DF3BF742-693C-4731-A0C7-915AD2400FD8}" type="pres">
      <dgm:prSet presAssocID="{40A501B0-E0B8-496C-B6AA-1CB133510DBD}" presName="parentText" presStyleLbl="node1" presStyleIdx="2" presStyleCnt="6">
        <dgm:presLayoutVars>
          <dgm:chMax val="0"/>
          <dgm:bulletEnabled val="1"/>
        </dgm:presLayoutVars>
      </dgm:prSet>
      <dgm:spPr/>
    </dgm:pt>
    <dgm:pt modelId="{A2F93869-86A8-46DA-A056-FB00BD53EC3D}" type="pres">
      <dgm:prSet presAssocID="{482EDF5F-CB0F-40D3-8EFE-135B20776091}" presName="spacer" presStyleCnt="0"/>
      <dgm:spPr/>
    </dgm:pt>
    <dgm:pt modelId="{A543A107-D62A-4DDB-9E96-A1150AFA3BD0}" type="pres">
      <dgm:prSet presAssocID="{1A6FE2CC-1120-4158-9B2A-1F9FE04948A5}" presName="parentText" presStyleLbl="node1" presStyleIdx="3" presStyleCnt="6">
        <dgm:presLayoutVars>
          <dgm:chMax val="0"/>
          <dgm:bulletEnabled val="1"/>
        </dgm:presLayoutVars>
      </dgm:prSet>
      <dgm:spPr/>
    </dgm:pt>
    <dgm:pt modelId="{B14CF516-8AD4-45BF-8E38-B98C5EB1392B}" type="pres">
      <dgm:prSet presAssocID="{5F6436BB-0AEC-4C51-ADDA-E4D7FD614A79}" presName="spacer" presStyleCnt="0"/>
      <dgm:spPr/>
    </dgm:pt>
    <dgm:pt modelId="{E33879A3-AC9F-412E-9F6B-FC945E5829E6}" type="pres">
      <dgm:prSet presAssocID="{BE5EF94A-9EFA-4E34-ADA6-769EFD44EF5B}" presName="parentText" presStyleLbl="node1" presStyleIdx="4" presStyleCnt="6">
        <dgm:presLayoutVars>
          <dgm:chMax val="0"/>
          <dgm:bulletEnabled val="1"/>
        </dgm:presLayoutVars>
      </dgm:prSet>
      <dgm:spPr/>
    </dgm:pt>
    <dgm:pt modelId="{3A25E238-5408-41AF-84BE-BD26F4CC8249}" type="pres">
      <dgm:prSet presAssocID="{C86DC672-4690-490E-A3AF-6B4B58FECC60}" presName="spacer" presStyleCnt="0"/>
      <dgm:spPr/>
    </dgm:pt>
    <dgm:pt modelId="{A10EC80E-DB44-47A1-BE47-DAECB3D1A877}" type="pres">
      <dgm:prSet presAssocID="{E1FFAD74-210F-4CED-874A-CF9DE1F8808F}" presName="parentText" presStyleLbl="node1" presStyleIdx="5" presStyleCnt="6">
        <dgm:presLayoutVars>
          <dgm:chMax val="0"/>
          <dgm:bulletEnabled val="1"/>
        </dgm:presLayoutVars>
      </dgm:prSet>
      <dgm:spPr/>
    </dgm:pt>
  </dgm:ptLst>
  <dgm:cxnLst>
    <dgm:cxn modelId="{E576AE2B-B43B-4ED0-AFA2-8A961924A24D}" type="presOf" srcId="{BE5EF94A-9EFA-4E34-ADA6-769EFD44EF5B}" destId="{E33879A3-AC9F-412E-9F6B-FC945E5829E6}" srcOrd="0" destOrd="0" presId="urn:microsoft.com/office/officeart/2005/8/layout/vList2"/>
    <dgm:cxn modelId="{B5BC9A2C-75F9-4AEF-BC54-07BD45E9F1A1}" type="presOf" srcId="{9909823A-787E-4398-812B-A0B875917637}" destId="{8383E950-16E4-41AD-9EA4-3F217CD0EDA4}" srcOrd="0" destOrd="0" presId="urn:microsoft.com/office/officeart/2005/8/layout/vList2"/>
    <dgm:cxn modelId="{29EB202D-5518-48FA-B08C-B88343710A7E}" srcId="{525957A0-3B86-496E-AF81-78ECD1B26536}" destId="{E1FFAD74-210F-4CED-874A-CF9DE1F8808F}" srcOrd="5" destOrd="0" parTransId="{EDAC4628-372B-4C81-B344-697928377E9C}" sibTransId="{1DD7D3D7-E590-441B-987B-1345C3ECDD1E}"/>
    <dgm:cxn modelId="{47E8D533-A215-45F9-858D-F97845571C26}" type="presOf" srcId="{525957A0-3B86-496E-AF81-78ECD1B26536}" destId="{C6265D1D-1DD5-4140-B612-B60E1EC55935}" srcOrd="0" destOrd="0" presId="urn:microsoft.com/office/officeart/2005/8/layout/vList2"/>
    <dgm:cxn modelId="{FFD0AB39-7E54-470C-9960-4357ED148713}" type="presOf" srcId="{E1FFAD74-210F-4CED-874A-CF9DE1F8808F}" destId="{A10EC80E-DB44-47A1-BE47-DAECB3D1A877}" srcOrd="0" destOrd="0" presId="urn:microsoft.com/office/officeart/2005/8/layout/vList2"/>
    <dgm:cxn modelId="{B657DA60-F205-4070-9152-73889FADDE39}" type="presOf" srcId="{1A6FE2CC-1120-4158-9B2A-1F9FE04948A5}" destId="{A543A107-D62A-4DDB-9E96-A1150AFA3BD0}" srcOrd="0" destOrd="0" presId="urn:microsoft.com/office/officeart/2005/8/layout/vList2"/>
    <dgm:cxn modelId="{D611E243-B410-4138-ABEA-9409AF0CC0C3}" srcId="{525957A0-3B86-496E-AF81-78ECD1B26536}" destId="{455A510B-535D-40AB-86F4-C84FE663E21D}" srcOrd="0" destOrd="0" parTransId="{8D8BFAF8-262D-4187-B45B-385C1487738F}" sibTransId="{A91F208E-0B94-4916-967D-23EB244CF5E5}"/>
    <dgm:cxn modelId="{6AF94545-6818-4071-9A1E-38A497043C8E}" srcId="{525957A0-3B86-496E-AF81-78ECD1B26536}" destId="{BE5EF94A-9EFA-4E34-ADA6-769EFD44EF5B}" srcOrd="4" destOrd="0" parTransId="{B77BC495-A486-4F1D-BD6A-266787611FB7}" sibTransId="{C86DC672-4690-490E-A3AF-6B4B58FECC60}"/>
    <dgm:cxn modelId="{C6CDC04E-9F11-4C65-8D33-2A8B56DEC742}" srcId="{525957A0-3B86-496E-AF81-78ECD1B26536}" destId="{1A6FE2CC-1120-4158-9B2A-1F9FE04948A5}" srcOrd="3" destOrd="0" parTransId="{5BD103B6-793F-4C2E-ADF3-FAD5AAF9E065}" sibTransId="{5F6436BB-0AEC-4C51-ADDA-E4D7FD614A79}"/>
    <dgm:cxn modelId="{FBBD9979-291F-4B7E-8FA3-1EFAB7E2B079}" srcId="{525957A0-3B86-496E-AF81-78ECD1B26536}" destId="{9909823A-787E-4398-812B-A0B875917637}" srcOrd="1" destOrd="0" parTransId="{B254A8B3-0D74-432E-9D4D-D961A01C3A49}" sibTransId="{14BD9449-A973-4CB3-A087-E73713A24D92}"/>
    <dgm:cxn modelId="{B72632E3-CA04-45B3-91B2-A0E0EF17A653}" type="presOf" srcId="{40A501B0-E0B8-496C-B6AA-1CB133510DBD}" destId="{DF3BF742-693C-4731-A0C7-915AD2400FD8}" srcOrd="0" destOrd="0" presId="urn:microsoft.com/office/officeart/2005/8/layout/vList2"/>
    <dgm:cxn modelId="{F80990E5-3D7A-417F-9991-E97B21F9D5E9}" srcId="{525957A0-3B86-496E-AF81-78ECD1B26536}" destId="{40A501B0-E0B8-496C-B6AA-1CB133510DBD}" srcOrd="2" destOrd="0" parTransId="{E2CE5ED7-4945-4358-BC1D-13E5E8B034FA}" sibTransId="{482EDF5F-CB0F-40D3-8EFE-135B20776091}"/>
    <dgm:cxn modelId="{9FAC26EB-F375-4C75-96AB-D8E33E8DCB3E}" type="presOf" srcId="{455A510B-535D-40AB-86F4-C84FE663E21D}" destId="{C5E2088D-D7F6-47FE-8FA7-85396F96B8BC}" srcOrd="0" destOrd="0" presId="urn:microsoft.com/office/officeart/2005/8/layout/vList2"/>
    <dgm:cxn modelId="{71257E3F-DC41-4C13-B6BB-C92B2DDDEA44}" type="presParOf" srcId="{C6265D1D-1DD5-4140-B612-B60E1EC55935}" destId="{C5E2088D-D7F6-47FE-8FA7-85396F96B8BC}" srcOrd="0" destOrd="0" presId="urn:microsoft.com/office/officeart/2005/8/layout/vList2"/>
    <dgm:cxn modelId="{34F6E739-D5CE-40F0-B337-FB7F5BF29755}" type="presParOf" srcId="{C6265D1D-1DD5-4140-B612-B60E1EC55935}" destId="{17D8E551-E4D3-4116-985D-D3E22180A686}" srcOrd="1" destOrd="0" presId="urn:microsoft.com/office/officeart/2005/8/layout/vList2"/>
    <dgm:cxn modelId="{9AC95CFD-32DD-4C79-997E-31ADA48D6E97}" type="presParOf" srcId="{C6265D1D-1DD5-4140-B612-B60E1EC55935}" destId="{8383E950-16E4-41AD-9EA4-3F217CD0EDA4}" srcOrd="2" destOrd="0" presId="urn:microsoft.com/office/officeart/2005/8/layout/vList2"/>
    <dgm:cxn modelId="{27EA7094-1AA5-4DB6-9937-8D6391EAA2FA}" type="presParOf" srcId="{C6265D1D-1DD5-4140-B612-B60E1EC55935}" destId="{F6B854F5-1561-472A-82FB-5514487427EF}" srcOrd="3" destOrd="0" presId="urn:microsoft.com/office/officeart/2005/8/layout/vList2"/>
    <dgm:cxn modelId="{5568D49D-C520-49AD-8BFD-8CE063C8808F}" type="presParOf" srcId="{C6265D1D-1DD5-4140-B612-B60E1EC55935}" destId="{DF3BF742-693C-4731-A0C7-915AD2400FD8}" srcOrd="4" destOrd="0" presId="urn:microsoft.com/office/officeart/2005/8/layout/vList2"/>
    <dgm:cxn modelId="{ABF30D2A-3013-405C-B054-4321917D95CA}" type="presParOf" srcId="{C6265D1D-1DD5-4140-B612-B60E1EC55935}" destId="{A2F93869-86A8-46DA-A056-FB00BD53EC3D}" srcOrd="5" destOrd="0" presId="urn:microsoft.com/office/officeart/2005/8/layout/vList2"/>
    <dgm:cxn modelId="{12D359FC-3DF2-4129-A93B-629741AA160C}" type="presParOf" srcId="{C6265D1D-1DD5-4140-B612-B60E1EC55935}" destId="{A543A107-D62A-4DDB-9E96-A1150AFA3BD0}" srcOrd="6" destOrd="0" presId="urn:microsoft.com/office/officeart/2005/8/layout/vList2"/>
    <dgm:cxn modelId="{B4168971-7527-4B35-8FCC-74F9E8CB621A}" type="presParOf" srcId="{C6265D1D-1DD5-4140-B612-B60E1EC55935}" destId="{B14CF516-8AD4-45BF-8E38-B98C5EB1392B}" srcOrd="7" destOrd="0" presId="urn:microsoft.com/office/officeart/2005/8/layout/vList2"/>
    <dgm:cxn modelId="{70B2351F-49EB-4BA8-8C24-4F1F4F390CB3}" type="presParOf" srcId="{C6265D1D-1DD5-4140-B612-B60E1EC55935}" destId="{E33879A3-AC9F-412E-9F6B-FC945E5829E6}" srcOrd="8" destOrd="0" presId="urn:microsoft.com/office/officeart/2005/8/layout/vList2"/>
    <dgm:cxn modelId="{0E1FEBFC-64D7-4C18-8403-CFDE0637E556}" type="presParOf" srcId="{C6265D1D-1DD5-4140-B612-B60E1EC55935}" destId="{3A25E238-5408-41AF-84BE-BD26F4CC8249}" srcOrd="9" destOrd="0" presId="urn:microsoft.com/office/officeart/2005/8/layout/vList2"/>
    <dgm:cxn modelId="{36BB9909-BB84-4B40-A117-2E05DD61A53F}" type="presParOf" srcId="{C6265D1D-1DD5-4140-B612-B60E1EC55935}" destId="{A10EC80E-DB44-47A1-BE47-DAECB3D1A87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53D242-A720-4603-951D-7E7E0962EBC6}"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US"/>
        </a:p>
      </dgm:t>
    </dgm:pt>
    <dgm:pt modelId="{0C28687F-2F7D-4157-ABBC-1E4FC254B808}">
      <dgm:prSet/>
      <dgm:spPr/>
      <dgm:t>
        <a:bodyPr/>
        <a:lstStyle/>
        <a:p>
          <a:r>
            <a:rPr lang="en-US" dirty="0"/>
            <a:t>Layout Generation </a:t>
          </a:r>
        </a:p>
      </dgm:t>
    </dgm:pt>
    <dgm:pt modelId="{C9697C0C-45B5-4F41-B56F-80CB2458B07C}" type="parTrans" cxnId="{A7E5ED36-C80D-426F-89C4-7AF8C449E3E3}">
      <dgm:prSet/>
      <dgm:spPr/>
      <dgm:t>
        <a:bodyPr/>
        <a:lstStyle/>
        <a:p>
          <a:endParaRPr lang="en-US"/>
        </a:p>
      </dgm:t>
    </dgm:pt>
    <dgm:pt modelId="{86BB4118-85C5-4FB4-AE7A-FCB424574C50}" type="sibTrans" cxnId="{A7E5ED36-C80D-426F-89C4-7AF8C449E3E3}">
      <dgm:prSet/>
      <dgm:spPr/>
      <dgm:t>
        <a:bodyPr/>
        <a:lstStyle/>
        <a:p>
          <a:endParaRPr lang="en-US"/>
        </a:p>
      </dgm:t>
    </dgm:pt>
    <dgm:pt modelId="{1C83C759-F893-48BB-9AD7-919EB188A950}">
      <dgm:prSet/>
      <dgm:spPr/>
      <dgm:t>
        <a:bodyPr/>
        <a:lstStyle/>
        <a:p>
          <a:r>
            <a:rPr lang="en-US"/>
            <a:t>LAMS Algorithm Development</a:t>
          </a:r>
        </a:p>
      </dgm:t>
    </dgm:pt>
    <dgm:pt modelId="{9F20CB9D-0139-47DF-95AB-AEDA600F89AE}" type="parTrans" cxnId="{4577724A-DF8C-488E-97A2-53C9CA81AC45}">
      <dgm:prSet/>
      <dgm:spPr/>
      <dgm:t>
        <a:bodyPr/>
        <a:lstStyle/>
        <a:p>
          <a:endParaRPr lang="en-US"/>
        </a:p>
      </dgm:t>
    </dgm:pt>
    <dgm:pt modelId="{77946232-ED91-4267-85AC-2E9DFB5F7D0B}" type="sibTrans" cxnId="{4577724A-DF8C-488E-97A2-53C9CA81AC45}">
      <dgm:prSet/>
      <dgm:spPr/>
      <dgm:t>
        <a:bodyPr/>
        <a:lstStyle/>
        <a:p>
          <a:endParaRPr lang="en-US"/>
        </a:p>
      </dgm:t>
    </dgm:pt>
    <dgm:pt modelId="{99FDC00C-F7DE-4190-9D56-38014DB36699}">
      <dgm:prSet/>
      <dgm:spPr/>
      <dgm:t>
        <a:bodyPr/>
        <a:lstStyle/>
        <a:p>
          <a:r>
            <a:rPr lang="en-US"/>
            <a:t>Data Collection</a:t>
          </a:r>
        </a:p>
      </dgm:t>
    </dgm:pt>
    <dgm:pt modelId="{5C2A7ABE-D428-4E5C-B2AB-CF79EFE35487}" type="parTrans" cxnId="{53AC1803-E3C4-4570-85AF-647D7CEDF6AD}">
      <dgm:prSet/>
      <dgm:spPr/>
      <dgm:t>
        <a:bodyPr/>
        <a:lstStyle/>
        <a:p>
          <a:endParaRPr lang="en-US"/>
        </a:p>
      </dgm:t>
    </dgm:pt>
    <dgm:pt modelId="{1EBCDA54-2D8A-4C0C-BD5B-7985EC6ADA49}" type="sibTrans" cxnId="{53AC1803-E3C4-4570-85AF-647D7CEDF6AD}">
      <dgm:prSet/>
      <dgm:spPr/>
      <dgm:t>
        <a:bodyPr/>
        <a:lstStyle/>
        <a:p>
          <a:endParaRPr lang="en-US"/>
        </a:p>
      </dgm:t>
    </dgm:pt>
    <dgm:pt modelId="{017A89C0-4081-4A8D-862C-E5F4E8DC77F1}">
      <dgm:prSet/>
      <dgm:spPr/>
      <dgm:t>
        <a:bodyPr/>
        <a:lstStyle/>
        <a:p>
          <a:r>
            <a:rPr lang="en-US"/>
            <a:t>Data Cleaning and Pre-Processing</a:t>
          </a:r>
        </a:p>
      </dgm:t>
    </dgm:pt>
    <dgm:pt modelId="{12664DFC-21DB-4FB6-B08F-AA4504507A75}" type="parTrans" cxnId="{D7A9EE07-A9C6-4824-BDD7-FBAEA980B5F7}">
      <dgm:prSet/>
      <dgm:spPr/>
      <dgm:t>
        <a:bodyPr/>
        <a:lstStyle/>
        <a:p>
          <a:endParaRPr lang="en-US"/>
        </a:p>
      </dgm:t>
    </dgm:pt>
    <dgm:pt modelId="{ED29609B-DBF5-49A0-8156-B3E56DA87AEC}" type="sibTrans" cxnId="{D7A9EE07-A9C6-4824-BDD7-FBAEA980B5F7}">
      <dgm:prSet/>
      <dgm:spPr/>
      <dgm:t>
        <a:bodyPr/>
        <a:lstStyle/>
        <a:p>
          <a:endParaRPr lang="en-US"/>
        </a:p>
      </dgm:t>
    </dgm:pt>
    <dgm:pt modelId="{22B9F396-B2D0-4825-8355-03BBE053A631}">
      <dgm:prSet/>
      <dgm:spPr/>
      <dgm:t>
        <a:bodyPr/>
        <a:lstStyle/>
        <a:p>
          <a:r>
            <a:rPr lang="en-US"/>
            <a:t>Data Processing</a:t>
          </a:r>
        </a:p>
      </dgm:t>
    </dgm:pt>
    <dgm:pt modelId="{318BE48B-FB67-4950-A148-1FA3F343CE17}" type="parTrans" cxnId="{64DA04F9-F718-4310-935C-009B32652C9B}">
      <dgm:prSet/>
      <dgm:spPr/>
      <dgm:t>
        <a:bodyPr/>
        <a:lstStyle/>
        <a:p>
          <a:endParaRPr lang="en-US"/>
        </a:p>
      </dgm:t>
    </dgm:pt>
    <dgm:pt modelId="{9ADB5972-C557-40D3-94A3-293D16A1137D}" type="sibTrans" cxnId="{64DA04F9-F718-4310-935C-009B32652C9B}">
      <dgm:prSet/>
      <dgm:spPr/>
      <dgm:t>
        <a:bodyPr/>
        <a:lstStyle/>
        <a:p>
          <a:endParaRPr lang="en-US"/>
        </a:p>
      </dgm:t>
    </dgm:pt>
    <dgm:pt modelId="{3DC34430-BBEB-4D80-9ADB-3874EDC8C3E3}">
      <dgm:prSet/>
      <dgm:spPr/>
      <dgm:t>
        <a:bodyPr/>
        <a:lstStyle/>
        <a:p>
          <a:r>
            <a:rPr lang="en-US"/>
            <a:t>Data Visualization</a:t>
          </a:r>
        </a:p>
      </dgm:t>
    </dgm:pt>
    <dgm:pt modelId="{DE837839-B918-44B4-8E17-7BA648D4CE1C}" type="parTrans" cxnId="{5659ABFD-9088-4691-B5C5-03A8C13219AE}">
      <dgm:prSet/>
      <dgm:spPr/>
      <dgm:t>
        <a:bodyPr/>
        <a:lstStyle/>
        <a:p>
          <a:endParaRPr lang="en-US"/>
        </a:p>
      </dgm:t>
    </dgm:pt>
    <dgm:pt modelId="{80799E38-159E-4F02-A502-6EE5EFEF3074}" type="sibTrans" cxnId="{5659ABFD-9088-4691-B5C5-03A8C13219AE}">
      <dgm:prSet/>
      <dgm:spPr/>
      <dgm:t>
        <a:bodyPr/>
        <a:lstStyle/>
        <a:p>
          <a:endParaRPr lang="en-US"/>
        </a:p>
      </dgm:t>
    </dgm:pt>
    <dgm:pt modelId="{5923CC0B-4856-40F6-A5CD-A11034C7D01B}">
      <dgm:prSet/>
      <dgm:spPr/>
      <dgm:t>
        <a:bodyPr/>
        <a:lstStyle/>
        <a:p>
          <a:r>
            <a:rPr lang="en-US"/>
            <a:t>CNN Input Images Generation: LAMS Algorithm</a:t>
          </a:r>
        </a:p>
      </dgm:t>
    </dgm:pt>
    <dgm:pt modelId="{4BFC9B28-772D-4466-BD9C-338FDC8C0CF8}" type="parTrans" cxnId="{B4DDC352-5EA5-4DAB-AAEE-97325409AE5B}">
      <dgm:prSet/>
      <dgm:spPr/>
      <dgm:t>
        <a:bodyPr/>
        <a:lstStyle/>
        <a:p>
          <a:endParaRPr lang="en-US"/>
        </a:p>
      </dgm:t>
    </dgm:pt>
    <dgm:pt modelId="{A3BF5092-EB09-4E8A-8BE8-3713006BB162}" type="sibTrans" cxnId="{B4DDC352-5EA5-4DAB-AAEE-97325409AE5B}">
      <dgm:prSet/>
      <dgm:spPr/>
      <dgm:t>
        <a:bodyPr/>
        <a:lstStyle/>
        <a:p>
          <a:endParaRPr lang="en-US"/>
        </a:p>
      </dgm:t>
    </dgm:pt>
    <dgm:pt modelId="{D22A744E-BC85-4DC9-B6C1-31D5AB510612}">
      <dgm:prSet/>
      <dgm:spPr/>
      <dgm:t>
        <a:bodyPr/>
        <a:lstStyle/>
        <a:p>
          <a:r>
            <a:rPr lang="en-US"/>
            <a:t>CNN Model Design</a:t>
          </a:r>
        </a:p>
      </dgm:t>
    </dgm:pt>
    <dgm:pt modelId="{EBDD7EDA-C845-4BCE-9FD2-63645F19D8BA}" type="parTrans" cxnId="{4B8AA15F-B214-4EEE-B194-8E61834B5717}">
      <dgm:prSet/>
      <dgm:spPr/>
      <dgm:t>
        <a:bodyPr/>
        <a:lstStyle/>
        <a:p>
          <a:endParaRPr lang="en-US"/>
        </a:p>
      </dgm:t>
    </dgm:pt>
    <dgm:pt modelId="{59BF9943-E1F9-4FF2-99A4-F52A68B89319}" type="sibTrans" cxnId="{4B8AA15F-B214-4EEE-B194-8E61834B5717}">
      <dgm:prSet/>
      <dgm:spPr/>
      <dgm:t>
        <a:bodyPr/>
        <a:lstStyle/>
        <a:p>
          <a:endParaRPr lang="en-US"/>
        </a:p>
      </dgm:t>
    </dgm:pt>
    <dgm:pt modelId="{4DCF8FEE-96FF-4958-8DFF-DD5B46A62F99}">
      <dgm:prSet/>
      <dgm:spPr/>
      <dgm:t>
        <a:bodyPr/>
        <a:lstStyle/>
        <a:p>
          <a:r>
            <a:rPr lang="en-US"/>
            <a:t>Model Training</a:t>
          </a:r>
        </a:p>
      </dgm:t>
    </dgm:pt>
    <dgm:pt modelId="{54A47250-8E5D-4481-B397-092B93A38E9D}" type="parTrans" cxnId="{30D65099-60CE-485A-ADB2-43E21EC2DA62}">
      <dgm:prSet/>
      <dgm:spPr/>
      <dgm:t>
        <a:bodyPr/>
        <a:lstStyle/>
        <a:p>
          <a:endParaRPr lang="en-US"/>
        </a:p>
      </dgm:t>
    </dgm:pt>
    <dgm:pt modelId="{FF347AA9-C08A-423A-940E-557C7FCE1980}" type="sibTrans" cxnId="{30D65099-60CE-485A-ADB2-43E21EC2DA62}">
      <dgm:prSet/>
      <dgm:spPr/>
      <dgm:t>
        <a:bodyPr/>
        <a:lstStyle/>
        <a:p>
          <a:endParaRPr lang="en-US"/>
        </a:p>
      </dgm:t>
    </dgm:pt>
    <dgm:pt modelId="{EEEA6039-D2A6-43BF-90C5-B7D8A1DA846B}">
      <dgm:prSet/>
      <dgm:spPr/>
      <dgm:t>
        <a:bodyPr/>
        <a:lstStyle/>
        <a:p>
          <a:r>
            <a:rPr lang="en-US"/>
            <a:t>Model Testing and Parameters Tuning</a:t>
          </a:r>
        </a:p>
      </dgm:t>
    </dgm:pt>
    <dgm:pt modelId="{C2A74247-38EC-498B-BA86-428A924583A5}" type="parTrans" cxnId="{9D39F811-1B28-4D24-A6A3-0F0507F8D2D9}">
      <dgm:prSet/>
      <dgm:spPr/>
      <dgm:t>
        <a:bodyPr/>
        <a:lstStyle/>
        <a:p>
          <a:endParaRPr lang="en-US"/>
        </a:p>
      </dgm:t>
    </dgm:pt>
    <dgm:pt modelId="{D5A29838-BC76-49BF-AC34-E5C381458939}" type="sibTrans" cxnId="{9D39F811-1B28-4D24-A6A3-0F0507F8D2D9}">
      <dgm:prSet/>
      <dgm:spPr/>
      <dgm:t>
        <a:bodyPr/>
        <a:lstStyle/>
        <a:p>
          <a:endParaRPr lang="en-US"/>
        </a:p>
      </dgm:t>
    </dgm:pt>
    <dgm:pt modelId="{38BB5AA2-1875-4C6F-B24D-6954CEEDC5A9}">
      <dgm:prSet/>
      <dgm:spPr/>
      <dgm:t>
        <a:bodyPr/>
        <a:lstStyle/>
        <a:p>
          <a:r>
            <a:rPr lang="en-US"/>
            <a:t>Result Generation</a:t>
          </a:r>
        </a:p>
      </dgm:t>
    </dgm:pt>
    <dgm:pt modelId="{FF6F5D63-F934-404B-9483-D4C290B13D99}" type="parTrans" cxnId="{B3EFF746-AF9B-47D6-9C68-839FC9090349}">
      <dgm:prSet/>
      <dgm:spPr/>
      <dgm:t>
        <a:bodyPr/>
        <a:lstStyle/>
        <a:p>
          <a:endParaRPr lang="en-US"/>
        </a:p>
      </dgm:t>
    </dgm:pt>
    <dgm:pt modelId="{885F6FF4-95A2-40F5-B4C8-72F488C31D4D}" type="sibTrans" cxnId="{B3EFF746-AF9B-47D6-9C68-839FC9090349}">
      <dgm:prSet/>
      <dgm:spPr/>
      <dgm:t>
        <a:bodyPr/>
        <a:lstStyle/>
        <a:p>
          <a:endParaRPr lang="en-US"/>
        </a:p>
      </dgm:t>
    </dgm:pt>
    <dgm:pt modelId="{D68A3784-101F-4488-856B-35721C02B54B}" type="pres">
      <dgm:prSet presAssocID="{EB53D242-A720-4603-951D-7E7E0962EBC6}" presName="diagram" presStyleCnt="0">
        <dgm:presLayoutVars>
          <dgm:dir/>
          <dgm:resizeHandles val="exact"/>
        </dgm:presLayoutVars>
      </dgm:prSet>
      <dgm:spPr/>
    </dgm:pt>
    <dgm:pt modelId="{F56501A9-F644-49B7-BB69-5361C71C854F}" type="pres">
      <dgm:prSet presAssocID="{0C28687F-2F7D-4157-ABBC-1E4FC254B808}" presName="node" presStyleLbl="node1" presStyleIdx="0" presStyleCnt="11">
        <dgm:presLayoutVars>
          <dgm:bulletEnabled val="1"/>
        </dgm:presLayoutVars>
      </dgm:prSet>
      <dgm:spPr/>
    </dgm:pt>
    <dgm:pt modelId="{57640462-92E1-454E-BEE1-B121037CF439}" type="pres">
      <dgm:prSet presAssocID="{86BB4118-85C5-4FB4-AE7A-FCB424574C50}" presName="sibTrans" presStyleLbl="sibTrans2D1" presStyleIdx="0" presStyleCnt="10"/>
      <dgm:spPr/>
    </dgm:pt>
    <dgm:pt modelId="{DB11AADB-D023-4707-AB1A-24175A19B51B}" type="pres">
      <dgm:prSet presAssocID="{86BB4118-85C5-4FB4-AE7A-FCB424574C50}" presName="connectorText" presStyleLbl="sibTrans2D1" presStyleIdx="0" presStyleCnt="10"/>
      <dgm:spPr/>
    </dgm:pt>
    <dgm:pt modelId="{441813B7-75D9-445D-A88B-30BC6F5A4723}" type="pres">
      <dgm:prSet presAssocID="{1C83C759-F893-48BB-9AD7-919EB188A950}" presName="node" presStyleLbl="node1" presStyleIdx="1" presStyleCnt="11">
        <dgm:presLayoutVars>
          <dgm:bulletEnabled val="1"/>
        </dgm:presLayoutVars>
      </dgm:prSet>
      <dgm:spPr/>
    </dgm:pt>
    <dgm:pt modelId="{F733D67B-AA27-4503-88F1-5A99B16447A2}" type="pres">
      <dgm:prSet presAssocID="{77946232-ED91-4267-85AC-2E9DFB5F7D0B}" presName="sibTrans" presStyleLbl="sibTrans2D1" presStyleIdx="1" presStyleCnt="10"/>
      <dgm:spPr/>
    </dgm:pt>
    <dgm:pt modelId="{07C79CF8-8345-4640-ACDF-6FDEF93597C7}" type="pres">
      <dgm:prSet presAssocID="{77946232-ED91-4267-85AC-2E9DFB5F7D0B}" presName="connectorText" presStyleLbl="sibTrans2D1" presStyleIdx="1" presStyleCnt="10"/>
      <dgm:spPr/>
    </dgm:pt>
    <dgm:pt modelId="{257A3EB3-C4F7-454B-B9CD-05DC7700B335}" type="pres">
      <dgm:prSet presAssocID="{99FDC00C-F7DE-4190-9D56-38014DB36699}" presName="node" presStyleLbl="node1" presStyleIdx="2" presStyleCnt="11">
        <dgm:presLayoutVars>
          <dgm:bulletEnabled val="1"/>
        </dgm:presLayoutVars>
      </dgm:prSet>
      <dgm:spPr/>
    </dgm:pt>
    <dgm:pt modelId="{7DDBBE1F-35FA-46C7-9DD3-F773E1B87430}" type="pres">
      <dgm:prSet presAssocID="{1EBCDA54-2D8A-4C0C-BD5B-7985EC6ADA49}" presName="sibTrans" presStyleLbl="sibTrans2D1" presStyleIdx="2" presStyleCnt="10"/>
      <dgm:spPr/>
    </dgm:pt>
    <dgm:pt modelId="{933057EC-070E-423C-A211-2491D4AF67C9}" type="pres">
      <dgm:prSet presAssocID="{1EBCDA54-2D8A-4C0C-BD5B-7985EC6ADA49}" presName="connectorText" presStyleLbl="sibTrans2D1" presStyleIdx="2" presStyleCnt="10"/>
      <dgm:spPr/>
    </dgm:pt>
    <dgm:pt modelId="{0F57F4B0-2302-4429-9F09-DEF2358E2E38}" type="pres">
      <dgm:prSet presAssocID="{017A89C0-4081-4A8D-862C-E5F4E8DC77F1}" presName="node" presStyleLbl="node1" presStyleIdx="3" presStyleCnt="11">
        <dgm:presLayoutVars>
          <dgm:bulletEnabled val="1"/>
        </dgm:presLayoutVars>
      </dgm:prSet>
      <dgm:spPr/>
    </dgm:pt>
    <dgm:pt modelId="{AFC7DC32-485C-4C35-9549-0C0C20B4EFEC}" type="pres">
      <dgm:prSet presAssocID="{ED29609B-DBF5-49A0-8156-B3E56DA87AEC}" presName="sibTrans" presStyleLbl="sibTrans2D1" presStyleIdx="3" presStyleCnt="10"/>
      <dgm:spPr/>
    </dgm:pt>
    <dgm:pt modelId="{19BC967A-1EFB-47B1-8A57-8D78513C4C1D}" type="pres">
      <dgm:prSet presAssocID="{ED29609B-DBF5-49A0-8156-B3E56DA87AEC}" presName="connectorText" presStyleLbl="sibTrans2D1" presStyleIdx="3" presStyleCnt="10"/>
      <dgm:spPr/>
    </dgm:pt>
    <dgm:pt modelId="{04B71FBD-E02C-4462-BB8E-AB37CE8F3B53}" type="pres">
      <dgm:prSet presAssocID="{22B9F396-B2D0-4825-8355-03BBE053A631}" presName="node" presStyleLbl="node1" presStyleIdx="4" presStyleCnt="11">
        <dgm:presLayoutVars>
          <dgm:bulletEnabled val="1"/>
        </dgm:presLayoutVars>
      </dgm:prSet>
      <dgm:spPr/>
    </dgm:pt>
    <dgm:pt modelId="{A01EF5A9-FBAB-4F05-9A10-06D31A88E6FB}" type="pres">
      <dgm:prSet presAssocID="{9ADB5972-C557-40D3-94A3-293D16A1137D}" presName="sibTrans" presStyleLbl="sibTrans2D1" presStyleIdx="4" presStyleCnt="10"/>
      <dgm:spPr/>
    </dgm:pt>
    <dgm:pt modelId="{EECBCD63-A3D6-46F3-99C5-1F4B7B0039D1}" type="pres">
      <dgm:prSet presAssocID="{9ADB5972-C557-40D3-94A3-293D16A1137D}" presName="connectorText" presStyleLbl="sibTrans2D1" presStyleIdx="4" presStyleCnt="10"/>
      <dgm:spPr/>
    </dgm:pt>
    <dgm:pt modelId="{22ABC18A-9189-4596-AB51-85C2F04DF832}" type="pres">
      <dgm:prSet presAssocID="{3DC34430-BBEB-4D80-9ADB-3874EDC8C3E3}" presName="node" presStyleLbl="node1" presStyleIdx="5" presStyleCnt="11">
        <dgm:presLayoutVars>
          <dgm:bulletEnabled val="1"/>
        </dgm:presLayoutVars>
      </dgm:prSet>
      <dgm:spPr/>
    </dgm:pt>
    <dgm:pt modelId="{E2502ED7-A8AA-496B-A136-517FE7B49DAC}" type="pres">
      <dgm:prSet presAssocID="{80799E38-159E-4F02-A502-6EE5EFEF3074}" presName="sibTrans" presStyleLbl="sibTrans2D1" presStyleIdx="5" presStyleCnt="10"/>
      <dgm:spPr/>
    </dgm:pt>
    <dgm:pt modelId="{BC529B6B-378D-445F-AF2B-C89A3C39005B}" type="pres">
      <dgm:prSet presAssocID="{80799E38-159E-4F02-A502-6EE5EFEF3074}" presName="connectorText" presStyleLbl="sibTrans2D1" presStyleIdx="5" presStyleCnt="10"/>
      <dgm:spPr/>
    </dgm:pt>
    <dgm:pt modelId="{7F23638B-32D8-44F4-85F9-218DCE418CE3}" type="pres">
      <dgm:prSet presAssocID="{5923CC0B-4856-40F6-A5CD-A11034C7D01B}" presName="node" presStyleLbl="node1" presStyleIdx="6" presStyleCnt="11">
        <dgm:presLayoutVars>
          <dgm:bulletEnabled val="1"/>
        </dgm:presLayoutVars>
      </dgm:prSet>
      <dgm:spPr/>
    </dgm:pt>
    <dgm:pt modelId="{2E740BD5-0CD4-4D82-A90D-7AD2C1B0CBA8}" type="pres">
      <dgm:prSet presAssocID="{A3BF5092-EB09-4E8A-8BE8-3713006BB162}" presName="sibTrans" presStyleLbl="sibTrans2D1" presStyleIdx="6" presStyleCnt="10"/>
      <dgm:spPr/>
    </dgm:pt>
    <dgm:pt modelId="{E411B06B-0E90-4360-A6B5-1AFEF7262CDE}" type="pres">
      <dgm:prSet presAssocID="{A3BF5092-EB09-4E8A-8BE8-3713006BB162}" presName="connectorText" presStyleLbl="sibTrans2D1" presStyleIdx="6" presStyleCnt="10"/>
      <dgm:spPr/>
    </dgm:pt>
    <dgm:pt modelId="{14E60809-3602-4CE8-868F-DD60F64BC728}" type="pres">
      <dgm:prSet presAssocID="{D22A744E-BC85-4DC9-B6C1-31D5AB510612}" presName="node" presStyleLbl="node1" presStyleIdx="7" presStyleCnt="11">
        <dgm:presLayoutVars>
          <dgm:bulletEnabled val="1"/>
        </dgm:presLayoutVars>
      </dgm:prSet>
      <dgm:spPr/>
    </dgm:pt>
    <dgm:pt modelId="{D0A1C305-3EE3-400C-8BFC-3FBC861197B5}" type="pres">
      <dgm:prSet presAssocID="{59BF9943-E1F9-4FF2-99A4-F52A68B89319}" presName="sibTrans" presStyleLbl="sibTrans2D1" presStyleIdx="7" presStyleCnt="10"/>
      <dgm:spPr/>
    </dgm:pt>
    <dgm:pt modelId="{23A701D0-AE9F-4B6B-A6A2-1BDC3D666059}" type="pres">
      <dgm:prSet presAssocID="{59BF9943-E1F9-4FF2-99A4-F52A68B89319}" presName="connectorText" presStyleLbl="sibTrans2D1" presStyleIdx="7" presStyleCnt="10"/>
      <dgm:spPr/>
    </dgm:pt>
    <dgm:pt modelId="{F955849F-4165-45D9-8EFD-D9821D9AB0CC}" type="pres">
      <dgm:prSet presAssocID="{4DCF8FEE-96FF-4958-8DFF-DD5B46A62F99}" presName="node" presStyleLbl="node1" presStyleIdx="8" presStyleCnt="11">
        <dgm:presLayoutVars>
          <dgm:bulletEnabled val="1"/>
        </dgm:presLayoutVars>
      </dgm:prSet>
      <dgm:spPr/>
    </dgm:pt>
    <dgm:pt modelId="{05EA23B9-4ABA-4EC0-8E19-9D7E238368CF}" type="pres">
      <dgm:prSet presAssocID="{FF347AA9-C08A-423A-940E-557C7FCE1980}" presName="sibTrans" presStyleLbl="sibTrans2D1" presStyleIdx="8" presStyleCnt="10"/>
      <dgm:spPr/>
    </dgm:pt>
    <dgm:pt modelId="{615E645C-E9C0-4217-8F16-44958C6C386D}" type="pres">
      <dgm:prSet presAssocID="{FF347AA9-C08A-423A-940E-557C7FCE1980}" presName="connectorText" presStyleLbl="sibTrans2D1" presStyleIdx="8" presStyleCnt="10"/>
      <dgm:spPr/>
    </dgm:pt>
    <dgm:pt modelId="{2C6EB542-A7A7-433C-8E5A-9A24CE056AF6}" type="pres">
      <dgm:prSet presAssocID="{EEEA6039-D2A6-43BF-90C5-B7D8A1DA846B}" presName="node" presStyleLbl="node1" presStyleIdx="9" presStyleCnt="11">
        <dgm:presLayoutVars>
          <dgm:bulletEnabled val="1"/>
        </dgm:presLayoutVars>
      </dgm:prSet>
      <dgm:spPr/>
    </dgm:pt>
    <dgm:pt modelId="{DE97D569-E72E-4747-BE8B-9A4CDDB0B15E}" type="pres">
      <dgm:prSet presAssocID="{D5A29838-BC76-49BF-AC34-E5C381458939}" presName="sibTrans" presStyleLbl="sibTrans2D1" presStyleIdx="9" presStyleCnt="10"/>
      <dgm:spPr/>
    </dgm:pt>
    <dgm:pt modelId="{7DC3C0BD-F72B-4383-A226-41A9CD392396}" type="pres">
      <dgm:prSet presAssocID="{D5A29838-BC76-49BF-AC34-E5C381458939}" presName="connectorText" presStyleLbl="sibTrans2D1" presStyleIdx="9" presStyleCnt="10"/>
      <dgm:spPr/>
    </dgm:pt>
    <dgm:pt modelId="{E7C8A767-18A4-4846-992F-4A1F824D6F37}" type="pres">
      <dgm:prSet presAssocID="{38BB5AA2-1875-4C6F-B24D-6954CEEDC5A9}" presName="node" presStyleLbl="node1" presStyleIdx="10" presStyleCnt="11">
        <dgm:presLayoutVars>
          <dgm:bulletEnabled val="1"/>
        </dgm:presLayoutVars>
      </dgm:prSet>
      <dgm:spPr/>
    </dgm:pt>
  </dgm:ptLst>
  <dgm:cxnLst>
    <dgm:cxn modelId="{BAFFFC02-7701-4BE1-BE33-89F75F53E074}" type="presOf" srcId="{86BB4118-85C5-4FB4-AE7A-FCB424574C50}" destId="{57640462-92E1-454E-BEE1-B121037CF439}" srcOrd="0" destOrd="0" presId="urn:microsoft.com/office/officeart/2005/8/layout/process5"/>
    <dgm:cxn modelId="{53AC1803-E3C4-4570-85AF-647D7CEDF6AD}" srcId="{EB53D242-A720-4603-951D-7E7E0962EBC6}" destId="{99FDC00C-F7DE-4190-9D56-38014DB36699}" srcOrd="2" destOrd="0" parTransId="{5C2A7ABE-D428-4E5C-B2AB-CF79EFE35487}" sibTransId="{1EBCDA54-2D8A-4C0C-BD5B-7985EC6ADA49}"/>
    <dgm:cxn modelId="{E0025B04-A945-4224-8FD3-811508B74294}" type="presOf" srcId="{77946232-ED91-4267-85AC-2E9DFB5F7D0B}" destId="{07C79CF8-8345-4640-ACDF-6FDEF93597C7}" srcOrd="1" destOrd="0" presId="urn:microsoft.com/office/officeart/2005/8/layout/process5"/>
    <dgm:cxn modelId="{D7A9EE07-A9C6-4824-BDD7-FBAEA980B5F7}" srcId="{EB53D242-A720-4603-951D-7E7E0962EBC6}" destId="{017A89C0-4081-4A8D-862C-E5F4E8DC77F1}" srcOrd="3" destOrd="0" parTransId="{12664DFC-21DB-4FB6-B08F-AA4504507A75}" sibTransId="{ED29609B-DBF5-49A0-8156-B3E56DA87AEC}"/>
    <dgm:cxn modelId="{8EA87509-C6A9-4541-9103-782853489FA0}" type="presOf" srcId="{0C28687F-2F7D-4157-ABBC-1E4FC254B808}" destId="{F56501A9-F644-49B7-BB69-5361C71C854F}" srcOrd="0" destOrd="0" presId="urn:microsoft.com/office/officeart/2005/8/layout/process5"/>
    <dgm:cxn modelId="{CAEE980C-66C7-4644-828B-62F9361F33B7}" type="presOf" srcId="{EB53D242-A720-4603-951D-7E7E0962EBC6}" destId="{D68A3784-101F-4488-856B-35721C02B54B}" srcOrd="0" destOrd="0" presId="urn:microsoft.com/office/officeart/2005/8/layout/process5"/>
    <dgm:cxn modelId="{9D39F811-1B28-4D24-A6A3-0F0507F8D2D9}" srcId="{EB53D242-A720-4603-951D-7E7E0962EBC6}" destId="{EEEA6039-D2A6-43BF-90C5-B7D8A1DA846B}" srcOrd="9" destOrd="0" parTransId="{C2A74247-38EC-498B-BA86-428A924583A5}" sibTransId="{D5A29838-BC76-49BF-AC34-E5C381458939}"/>
    <dgm:cxn modelId="{C9170513-F875-4797-989A-5B5EF7ADC367}" type="presOf" srcId="{80799E38-159E-4F02-A502-6EE5EFEF3074}" destId="{E2502ED7-A8AA-496B-A136-517FE7B49DAC}" srcOrd="0" destOrd="0" presId="urn:microsoft.com/office/officeart/2005/8/layout/process5"/>
    <dgm:cxn modelId="{260A5B18-CE5C-4779-8CA7-B965C90C8C31}" type="presOf" srcId="{017A89C0-4081-4A8D-862C-E5F4E8DC77F1}" destId="{0F57F4B0-2302-4429-9F09-DEF2358E2E38}" srcOrd="0" destOrd="0" presId="urn:microsoft.com/office/officeart/2005/8/layout/process5"/>
    <dgm:cxn modelId="{9ED14D19-8B10-4B28-A9E1-31BD39635E3D}" type="presOf" srcId="{FF347AA9-C08A-423A-940E-557C7FCE1980}" destId="{615E645C-E9C0-4217-8F16-44958C6C386D}" srcOrd="1" destOrd="0" presId="urn:microsoft.com/office/officeart/2005/8/layout/process5"/>
    <dgm:cxn modelId="{74F20B1D-CB5A-4230-B070-3669575FE393}" type="presOf" srcId="{4DCF8FEE-96FF-4958-8DFF-DD5B46A62F99}" destId="{F955849F-4165-45D9-8EFD-D9821D9AB0CC}" srcOrd="0" destOrd="0" presId="urn:microsoft.com/office/officeart/2005/8/layout/process5"/>
    <dgm:cxn modelId="{E74B3E1E-A757-41CB-A725-90C33F97230E}" type="presOf" srcId="{59BF9943-E1F9-4FF2-99A4-F52A68B89319}" destId="{D0A1C305-3EE3-400C-8BFC-3FBC861197B5}" srcOrd="0" destOrd="0" presId="urn:microsoft.com/office/officeart/2005/8/layout/process5"/>
    <dgm:cxn modelId="{8AFE851E-75ED-4FBF-BC65-9B8BDF6D6706}" type="presOf" srcId="{1EBCDA54-2D8A-4C0C-BD5B-7985EC6ADA49}" destId="{7DDBBE1F-35FA-46C7-9DD3-F773E1B87430}" srcOrd="0" destOrd="0" presId="urn:microsoft.com/office/officeart/2005/8/layout/process5"/>
    <dgm:cxn modelId="{7DA32922-245F-489A-AB0A-34AA742B3C72}" type="presOf" srcId="{A3BF5092-EB09-4E8A-8BE8-3713006BB162}" destId="{E411B06B-0E90-4360-A6B5-1AFEF7262CDE}" srcOrd="1" destOrd="0" presId="urn:microsoft.com/office/officeart/2005/8/layout/process5"/>
    <dgm:cxn modelId="{7BE37D22-A146-4FEA-8FAF-EE696F9D26F4}" type="presOf" srcId="{5923CC0B-4856-40F6-A5CD-A11034C7D01B}" destId="{7F23638B-32D8-44F4-85F9-218DCE418CE3}" srcOrd="0" destOrd="0" presId="urn:microsoft.com/office/officeart/2005/8/layout/process5"/>
    <dgm:cxn modelId="{DB6D6428-69EA-4BD2-9FE0-523E4E3A75AB}" type="presOf" srcId="{22B9F396-B2D0-4825-8355-03BBE053A631}" destId="{04B71FBD-E02C-4462-BB8E-AB37CE8F3B53}" srcOrd="0" destOrd="0" presId="urn:microsoft.com/office/officeart/2005/8/layout/process5"/>
    <dgm:cxn modelId="{D5723233-68B0-47F5-A134-4FA7EF038430}" type="presOf" srcId="{3DC34430-BBEB-4D80-9ADB-3874EDC8C3E3}" destId="{22ABC18A-9189-4596-AB51-85C2F04DF832}" srcOrd="0" destOrd="0" presId="urn:microsoft.com/office/officeart/2005/8/layout/process5"/>
    <dgm:cxn modelId="{A7E5ED36-C80D-426F-89C4-7AF8C449E3E3}" srcId="{EB53D242-A720-4603-951D-7E7E0962EBC6}" destId="{0C28687F-2F7D-4157-ABBC-1E4FC254B808}" srcOrd="0" destOrd="0" parTransId="{C9697C0C-45B5-4F41-B56F-80CB2458B07C}" sibTransId="{86BB4118-85C5-4FB4-AE7A-FCB424574C50}"/>
    <dgm:cxn modelId="{86F7C63B-1344-4274-97AB-E77DAFA52B61}" type="presOf" srcId="{9ADB5972-C557-40D3-94A3-293D16A1137D}" destId="{EECBCD63-A3D6-46F3-99C5-1F4B7B0039D1}" srcOrd="1" destOrd="0" presId="urn:microsoft.com/office/officeart/2005/8/layout/process5"/>
    <dgm:cxn modelId="{4B8AA15F-B214-4EEE-B194-8E61834B5717}" srcId="{EB53D242-A720-4603-951D-7E7E0962EBC6}" destId="{D22A744E-BC85-4DC9-B6C1-31D5AB510612}" srcOrd="7" destOrd="0" parTransId="{EBDD7EDA-C845-4BCE-9FD2-63645F19D8BA}" sibTransId="{59BF9943-E1F9-4FF2-99A4-F52A68B89319}"/>
    <dgm:cxn modelId="{B3EFF746-AF9B-47D6-9C68-839FC9090349}" srcId="{EB53D242-A720-4603-951D-7E7E0962EBC6}" destId="{38BB5AA2-1875-4C6F-B24D-6954CEEDC5A9}" srcOrd="10" destOrd="0" parTransId="{FF6F5D63-F934-404B-9483-D4C290B13D99}" sibTransId="{885F6FF4-95A2-40F5-B4C8-72F488C31D4D}"/>
    <dgm:cxn modelId="{4577724A-DF8C-488E-97A2-53C9CA81AC45}" srcId="{EB53D242-A720-4603-951D-7E7E0962EBC6}" destId="{1C83C759-F893-48BB-9AD7-919EB188A950}" srcOrd="1" destOrd="0" parTransId="{9F20CB9D-0139-47DF-95AB-AEDA600F89AE}" sibTransId="{77946232-ED91-4267-85AC-2E9DFB5F7D0B}"/>
    <dgm:cxn modelId="{086CBB4C-E47E-4DB6-AABE-FE6E35C7F36B}" type="presOf" srcId="{EEEA6039-D2A6-43BF-90C5-B7D8A1DA846B}" destId="{2C6EB542-A7A7-433C-8E5A-9A24CE056AF6}" srcOrd="0" destOrd="0" presId="urn:microsoft.com/office/officeart/2005/8/layout/process5"/>
    <dgm:cxn modelId="{1CA56570-9FBE-46AB-9A09-323B565A79E3}" type="presOf" srcId="{ED29609B-DBF5-49A0-8156-B3E56DA87AEC}" destId="{19BC967A-1EFB-47B1-8A57-8D78513C4C1D}" srcOrd="1" destOrd="0" presId="urn:microsoft.com/office/officeart/2005/8/layout/process5"/>
    <dgm:cxn modelId="{37B03F71-832C-4AE0-A2E1-6AA81A06EFD7}" type="presOf" srcId="{59BF9943-E1F9-4FF2-99A4-F52A68B89319}" destId="{23A701D0-AE9F-4B6B-A6A2-1BDC3D666059}" srcOrd="1" destOrd="0" presId="urn:microsoft.com/office/officeart/2005/8/layout/process5"/>
    <dgm:cxn modelId="{B4DDC352-5EA5-4DAB-AAEE-97325409AE5B}" srcId="{EB53D242-A720-4603-951D-7E7E0962EBC6}" destId="{5923CC0B-4856-40F6-A5CD-A11034C7D01B}" srcOrd="6" destOrd="0" parTransId="{4BFC9B28-772D-4466-BD9C-338FDC8C0CF8}" sibTransId="{A3BF5092-EB09-4E8A-8BE8-3713006BB162}"/>
    <dgm:cxn modelId="{D685E65A-AFAC-40A7-937F-EF80DF16D663}" type="presOf" srcId="{D22A744E-BC85-4DC9-B6C1-31D5AB510612}" destId="{14E60809-3602-4CE8-868F-DD60F64BC728}" srcOrd="0" destOrd="0" presId="urn:microsoft.com/office/officeart/2005/8/layout/process5"/>
    <dgm:cxn modelId="{270FDD7D-50A2-496F-831E-7534555F9ADB}" type="presOf" srcId="{80799E38-159E-4F02-A502-6EE5EFEF3074}" destId="{BC529B6B-378D-445F-AF2B-C89A3C39005B}" srcOrd="1" destOrd="0" presId="urn:microsoft.com/office/officeart/2005/8/layout/process5"/>
    <dgm:cxn modelId="{3EB7E47D-D90B-4235-8B1B-594E94D10F7C}" type="presOf" srcId="{99FDC00C-F7DE-4190-9D56-38014DB36699}" destId="{257A3EB3-C4F7-454B-B9CD-05DC7700B335}" srcOrd="0" destOrd="0" presId="urn:microsoft.com/office/officeart/2005/8/layout/process5"/>
    <dgm:cxn modelId="{FBE9698A-46C1-49DF-8F65-EF324BB403E7}" type="presOf" srcId="{77946232-ED91-4267-85AC-2E9DFB5F7D0B}" destId="{F733D67B-AA27-4503-88F1-5A99B16447A2}" srcOrd="0" destOrd="0" presId="urn:microsoft.com/office/officeart/2005/8/layout/process5"/>
    <dgm:cxn modelId="{5DFBB390-E04E-4FF5-B47B-5A646815A86E}" type="presOf" srcId="{ED29609B-DBF5-49A0-8156-B3E56DA87AEC}" destId="{AFC7DC32-485C-4C35-9549-0C0C20B4EFEC}" srcOrd="0" destOrd="0" presId="urn:microsoft.com/office/officeart/2005/8/layout/process5"/>
    <dgm:cxn modelId="{3665E696-B39D-4B5D-ACCC-CE4E3D3FECDA}" type="presOf" srcId="{D5A29838-BC76-49BF-AC34-E5C381458939}" destId="{DE97D569-E72E-4747-BE8B-9A4CDDB0B15E}" srcOrd="0" destOrd="0" presId="urn:microsoft.com/office/officeart/2005/8/layout/process5"/>
    <dgm:cxn modelId="{30D65099-60CE-485A-ADB2-43E21EC2DA62}" srcId="{EB53D242-A720-4603-951D-7E7E0962EBC6}" destId="{4DCF8FEE-96FF-4958-8DFF-DD5B46A62F99}" srcOrd="8" destOrd="0" parTransId="{54A47250-8E5D-4481-B397-092B93A38E9D}" sibTransId="{FF347AA9-C08A-423A-940E-557C7FCE1980}"/>
    <dgm:cxn modelId="{DAC6389B-A017-4983-AC36-BF98FB4AC248}" type="presOf" srcId="{A3BF5092-EB09-4E8A-8BE8-3713006BB162}" destId="{2E740BD5-0CD4-4D82-A90D-7AD2C1B0CBA8}" srcOrd="0" destOrd="0" presId="urn:microsoft.com/office/officeart/2005/8/layout/process5"/>
    <dgm:cxn modelId="{9A1AC8AD-9B6A-4CDF-81FF-21B764B7568D}" type="presOf" srcId="{FF347AA9-C08A-423A-940E-557C7FCE1980}" destId="{05EA23B9-4ABA-4EC0-8E19-9D7E238368CF}" srcOrd="0" destOrd="0" presId="urn:microsoft.com/office/officeart/2005/8/layout/process5"/>
    <dgm:cxn modelId="{5FBDC4CB-B3A2-4CB5-83FB-058758DDD42C}" type="presOf" srcId="{9ADB5972-C557-40D3-94A3-293D16A1137D}" destId="{A01EF5A9-FBAB-4F05-9A10-06D31A88E6FB}" srcOrd="0" destOrd="0" presId="urn:microsoft.com/office/officeart/2005/8/layout/process5"/>
    <dgm:cxn modelId="{81B2ABCF-2316-40F6-ABE7-E50FBB4060E0}" type="presOf" srcId="{1EBCDA54-2D8A-4C0C-BD5B-7985EC6ADA49}" destId="{933057EC-070E-423C-A211-2491D4AF67C9}" srcOrd="1" destOrd="0" presId="urn:microsoft.com/office/officeart/2005/8/layout/process5"/>
    <dgm:cxn modelId="{192F2DE2-F93A-4960-9BDB-F87A76615494}" type="presOf" srcId="{1C83C759-F893-48BB-9AD7-919EB188A950}" destId="{441813B7-75D9-445D-A88B-30BC6F5A4723}" srcOrd="0" destOrd="0" presId="urn:microsoft.com/office/officeart/2005/8/layout/process5"/>
    <dgm:cxn modelId="{F12E44E3-A496-4ADA-BE39-CED93E38F141}" type="presOf" srcId="{86BB4118-85C5-4FB4-AE7A-FCB424574C50}" destId="{DB11AADB-D023-4707-AB1A-24175A19B51B}" srcOrd="1" destOrd="0" presId="urn:microsoft.com/office/officeart/2005/8/layout/process5"/>
    <dgm:cxn modelId="{990258E4-4A57-4730-9D30-63567E48663B}" type="presOf" srcId="{D5A29838-BC76-49BF-AC34-E5C381458939}" destId="{7DC3C0BD-F72B-4383-A226-41A9CD392396}" srcOrd="1" destOrd="0" presId="urn:microsoft.com/office/officeart/2005/8/layout/process5"/>
    <dgm:cxn modelId="{64DA04F9-F718-4310-935C-009B32652C9B}" srcId="{EB53D242-A720-4603-951D-7E7E0962EBC6}" destId="{22B9F396-B2D0-4825-8355-03BBE053A631}" srcOrd="4" destOrd="0" parTransId="{318BE48B-FB67-4950-A148-1FA3F343CE17}" sibTransId="{9ADB5972-C557-40D3-94A3-293D16A1137D}"/>
    <dgm:cxn modelId="{5659ABFD-9088-4691-B5C5-03A8C13219AE}" srcId="{EB53D242-A720-4603-951D-7E7E0962EBC6}" destId="{3DC34430-BBEB-4D80-9ADB-3874EDC8C3E3}" srcOrd="5" destOrd="0" parTransId="{DE837839-B918-44B4-8E17-7BA648D4CE1C}" sibTransId="{80799E38-159E-4F02-A502-6EE5EFEF3074}"/>
    <dgm:cxn modelId="{6C1484FF-002F-45B7-8A03-D6D7FEBBA841}" type="presOf" srcId="{38BB5AA2-1875-4C6F-B24D-6954CEEDC5A9}" destId="{E7C8A767-18A4-4846-992F-4A1F824D6F37}" srcOrd="0" destOrd="0" presId="urn:microsoft.com/office/officeart/2005/8/layout/process5"/>
    <dgm:cxn modelId="{5148D2F5-D862-43A9-B39D-67BA0E823A69}" type="presParOf" srcId="{D68A3784-101F-4488-856B-35721C02B54B}" destId="{F56501A9-F644-49B7-BB69-5361C71C854F}" srcOrd="0" destOrd="0" presId="urn:microsoft.com/office/officeart/2005/8/layout/process5"/>
    <dgm:cxn modelId="{BAE0578B-E90E-46A1-A966-61B758AE9B26}" type="presParOf" srcId="{D68A3784-101F-4488-856B-35721C02B54B}" destId="{57640462-92E1-454E-BEE1-B121037CF439}" srcOrd="1" destOrd="0" presId="urn:microsoft.com/office/officeart/2005/8/layout/process5"/>
    <dgm:cxn modelId="{BA6168C5-3A4D-4939-89F4-E284A7C7751C}" type="presParOf" srcId="{57640462-92E1-454E-BEE1-B121037CF439}" destId="{DB11AADB-D023-4707-AB1A-24175A19B51B}" srcOrd="0" destOrd="0" presId="urn:microsoft.com/office/officeart/2005/8/layout/process5"/>
    <dgm:cxn modelId="{4668A254-FCFC-4605-A811-9BB88B879608}" type="presParOf" srcId="{D68A3784-101F-4488-856B-35721C02B54B}" destId="{441813B7-75D9-445D-A88B-30BC6F5A4723}" srcOrd="2" destOrd="0" presId="urn:microsoft.com/office/officeart/2005/8/layout/process5"/>
    <dgm:cxn modelId="{FDA6F4D0-8B7F-4061-93C5-729F6DE5877B}" type="presParOf" srcId="{D68A3784-101F-4488-856B-35721C02B54B}" destId="{F733D67B-AA27-4503-88F1-5A99B16447A2}" srcOrd="3" destOrd="0" presId="urn:microsoft.com/office/officeart/2005/8/layout/process5"/>
    <dgm:cxn modelId="{0DC54E8F-6F48-42A6-B1F5-93A512A0DCC5}" type="presParOf" srcId="{F733D67B-AA27-4503-88F1-5A99B16447A2}" destId="{07C79CF8-8345-4640-ACDF-6FDEF93597C7}" srcOrd="0" destOrd="0" presId="urn:microsoft.com/office/officeart/2005/8/layout/process5"/>
    <dgm:cxn modelId="{D4AAF31F-A76C-4261-933B-F36D62F5173D}" type="presParOf" srcId="{D68A3784-101F-4488-856B-35721C02B54B}" destId="{257A3EB3-C4F7-454B-B9CD-05DC7700B335}" srcOrd="4" destOrd="0" presId="urn:microsoft.com/office/officeart/2005/8/layout/process5"/>
    <dgm:cxn modelId="{D2922DEB-DDFE-484F-A674-42810333E6FD}" type="presParOf" srcId="{D68A3784-101F-4488-856B-35721C02B54B}" destId="{7DDBBE1F-35FA-46C7-9DD3-F773E1B87430}" srcOrd="5" destOrd="0" presId="urn:microsoft.com/office/officeart/2005/8/layout/process5"/>
    <dgm:cxn modelId="{DB6BDF88-2854-4DFF-BEA2-7C212328A31C}" type="presParOf" srcId="{7DDBBE1F-35FA-46C7-9DD3-F773E1B87430}" destId="{933057EC-070E-423C-A211-2491D4AF67C9}" srcOrd="0" destOrd="0" presId="urn:microsoft.com/office/officeart/2005/8/layout/process5"/>
    <dgm:cxn modelId="{B9D31454-BF90-4CB6-8833-7C20DAA57B41}" type="presParOf" srcId="{D68A3784-101F-4488-856B-35721C02B54B}" destId="{0F57F4B0-2302-4429-9F09-DEF2358E2E38}" srcOrd="6" destOrd="0" presId="urn:microsoft.com/office/officeart/2005/8/layout/process5"/>
    <dgm:cxn modelId="{122905FF-C7FD-4F39-89DC-4A9E932A9D09}" type="presParOf" srcId="{D68A3784-101F-4488-856B-35721C02B54B}" destId="{AFC7DC32-485C-4C35-9549-0C0C20B4EFEC}" srcOrd="7" destOrd="0" presId="urn:microsoft.com/office/officeart/2005/8/layout/process5"/>
    <dgm:cxn modelId="{CC12E7D3-3D19-4865-8F3C-6496EFD11825}" type="presParOf" srcId="{AFC7DC32-485C-4C35-9549-0C0C20B4EFEC}" destId="{19BC967A-1EFB-47B1-8A57-8D78513C4C1D}" srcOrd="0" destOrd="0" presId="urn:microsoft.com/office/officeart/2005/8/layout/process5"/>
    <dgm:cxn modelId="{EB875496-8EF9-4A4D-9590-8544C80F4073}" type="presParOf" srcId="{D68A3784-101F-4488-856B-35721C02B54B}" destId="{04B71FBD-E02C-4462-BB8E-AB37CE8F3B53}" srcOrd="8" destOrd="0" presId="urn:microsoft.com/office/officeart/2005/8/layout/process5"/>
    <dgm:cxn modelId="{2411C408-3433-4847-97B3-F43A3EED239E}" type="presParOf" srcId="{D68A3784-101F-4488-856B-35721C02B54B}" destId="{A01EF5A9-FBAB-4F05-9A10-06D31A88E6FB}" srcOrd="9" destOrd="0" presId="urn:microsoft.com/office/officeart/2005/8/layout/process5"/>
    <dgm:cxn modelId="{286CC2AF-6DBB-42D9-9E2A-8B1927EE663A}" type="presParOf" srcId="{A01EF5A9-FBAB-4F05-9A10-06D31A88E6FB}" destId="{EECBCD63-A3D6-46F3-99C5-1F4B7B0039D1}" srcOrd="0" destOrd="0" presId="urn:microsoft.com/office/officeart/2005/8/layout/process5"/>
    <dgm:cxn modelId="{02E12317-7C11-4322-A8E8-681A8804520B}" type="presParOf" srcId="{D68A3784-101F-4488-856B-35721C02B54B}" destId="{22ABC18A-9189-4596-AB51-85C2F04DF832}" srcOrd="10" destOrd="0" presId="urn:microsoft.com/office/officeart/2005/8/layout/process5"/>
    <dgm:cxn modelId="{03242C3B-948E-4438-8600-273265B9825D}" type="presParOf" srcId="{D68A3784-101F-4488-856B-35721C02B54B}" destId="{E2502ED7-A8AA-496B-A136-517FE7B49DAC}" srcOrd="11" destOrd="0" presId="urn:microsoft.com/office/officeart/2005/8/layout/process5"/>
    <dgm:cxn modelId="{B3D8E131-CA3D-406D-8DAD-AA6B28EAC3CC}" type="presParOf" srcId="{E2502ED7-A8AA-496B-A136-517FE7B49DAC}" destId="{BC529B6B-378D-445F-AF2B-C89A3C39005B}" srcOrd="0" destOrd="0" presId="urn:microsoft.com/office/officeart/2005/8/layout/process5"/>
    <dgm:cxn modelId="{AB1DE6A6-0847-425C-A93D-F8585CF3B85F}" type="presParOf" srcId="{D68A3784-101F-4488-856B-35721C02B54B}" destId="{7F23638B-32D8-44F4-85F9-218DCE418CE3}" srcOrd="12" destOrd="0" presId="urn:microsoft.com/office/officeart/2005/8/layout/process5"/>
    <dgm:cxn modelId="{39B6BB98-8D13-4512-911C-661D80488607}" type="presParOf" srcId="{D68A3784-101F-4488-856B-35721C02B54B}" destId="{2E740BD5-0CD4-4D82-A90D-7AD2C1B0CBA8}" srcOrd="13" destOrd="0" presId="urn:microsoft.com/office/officeart/2005/8/layout/process5"/>
    <dgm:cxn modelId="{66708226-99EF-4615-BDCB-B06A8F8DD7E0}" type="presParOf" srcId="{2E740BD5-0CD4-4D82-A90D-7AD2C1B0CBA8}" destId="{E411B06B-0E90-4360-A6B5-1AFEF7262CDE}" srcOrd="0" destOrd="0" presId="urn:microsoft.com/office/officeart/2005/8/layout/process5"/>
    <dgm:cxn modelId="{E790DC84-DE30-434D-AD2E-7911BD9CCF74}" type="presParOf" srcId="{D68A3784-101F-4488-856B-35721C02B54B}" destId="{14E60809-3602-4CE8-868F-DD60F64BC728}" srcOrd="14" destOrd="0" presId="urn:microsoft.com/office/officeart/2005/8/layout/process5"/>
    <dgm:cxn modelId="{BDE54D82-765A-4791-9363-2FBF2CA2306C}" type="presParOf" srcId="{D68A3784-101F-4488-856B-35721C02B54B}" destId="{D0A1C305-3EE3-400C-8BFC-3FBC861197B5}" srcOrd="15" destOrd="0" presId="urn:microsoft.com/office/officeart/2005/8/layout/process5"/>
    <dgm:cxn modelId="{251C00BA-E288-48AB-92F1-36A2B55574DA}" type="presParOf" srcId="{D0A1C305-3EE3-400C-8BFC-3FBC861197B5}" destId="{23A701D0-AE9F-4B6B-A6A2-1BDC3D666059}" srcOrd="0" destOrd="0" presId="urn:microsoft.com/office/officeart/2005/8/layout/process5"/>
    <dgm:cxn modelId="{D89C71F3-277E-42C8-A754-9A28C1FE2A26}" type="presParOf" srcId="{D68A3784-101F-4488-856B-35721C02B54B}" destId="{F955849F-4165-45D9-8EFD-D9821D9AB0CC}" srcOrd="16" destOrd="0" presId="urn:microsoft.com/office/officeart/2005/8/layout/process5"/>
    <dgm:cxn modelId="{7D3D3BDA-CFB7-4935-9B68-CBE01EC70134}" type="presParOf" srcId="{D68A3784-101F-4488-856B-35721C02B54B}" destId="{05EA23B9-4ABA-4EC0-8E19-9D7E238368CF}" srcOrd="17" destOrd="0" presId="urn:microsoft.com/office/officeart/2005/8/layout/process5"/>
    <dgm:cxn modelId="{E67C625B-1E1F-4B33-8BA0-21773404A2FD}" type="presParOf" srcId="{05EA23B9-4ABA-4EC0-8E19-9D7E238368CF}" destId="{615E645C-E9C0-4217-8F16-44958C6C386D}" srcOrd="0" destOrd="0" presId="urn:microsoft.com/office/officeart/2005/8/layout/process5"/>
    <dgm:cxn modelId="{987068CF-F73C-4E34-BFDA-D378A7EE0DE7}" type="presParOf" srcId="{D68A3784-101F-4488-856B-35721C02B54B}" destId="{2C6EB542-A7A7-433C-8E5A-9A24CE056AF6}" srcOrd="18" destOrd="0" presId="urn:microsoft.com/office/officeart/2005/8/layout/process5"/>
    <dgm:cxn modelId="{20A1E095-CF60-4CB1-B818-6C43086897B8}" type="presParOf" srcId="{D68A3784-101F-4488-856B-35721C02B54B}" destId="{DE97D569-E72E-4747-BE8B-9A4CDDB0B15E}" srcOrd="19" destOrd="0" presId="urn:microsoft.com/office/officeart/2005/8/layout/process5"/>
    <dgm:cxn modelId="{7930168F-2D79-4E5D-8FDC-7CD1A4F86645}" type="presParOf" srcId="{DE97D569-E72E-4747-BE8B-9A4CDDB0B15E}" destId="{7DC3C0BD-F72B-4383-A226-41A9CD392396}" srcOrd="0" destOrd="0" presId="urn:microsoft.com/office/officeart/2005/8/layout/process5"/>
    <dgm:cxn modelId="{A7A2C468-EE38-466C-8AFA-5050896D1EE2}" type="presParOf" srcId="{D68A3784-101F-4488-856B-35721C02B54B}" destId="{E7C8A767-18A4-4846-992F-4A1F824D6F37}"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F3B8B9-FDA6-4A04-B891-D1219CA16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C9334B3-E443-45D6-AC5E-CFA8F89603C3}">
      <dgm:prSet/>
      <dgm:spPr/>
      <dgm:t>
        <a:bodyPr/>
        <a:lstStyle/>
        <a:p>
          <a:pPr>
            <a:lnSpc>
              <a:spcPct val="100000"/>
            </a:lnSpc>
          </a:pPr>
          <a:r>
            <a:rPr lang="en-US" b="1" i="0" baseline="0"/>
            <a:t>Data Collection Setup:</a:t>
          </a:r>
          <a:r>
            <a:rPr lang="en-US" b="0" i="0" baseline="0"/>
            <a:t> Conducted in a controlled indoor environment using a floor plan with multiple rooms and obstacles, where each tile’s center served as a receiver point.</a:t>
          </a:r>
          <a:endParaRPr lang="en-US"/>
        </a:p>
      </dgm:t>
    </dgm:pt>
    <dgm:pt modelId="{A45DD4EA-92D4-42CD-ACB2-F08FF14D2D45}" type="parTrans" cxnId="{07EBC4BD-3D5C-40D6-BEAD-42EA401AC427}">
      <dgm:prSet/>
      <dgm:spPr/>
      <dgm:t>
        <a:bodyPr/>
        <a:lstStyle/>
        <a:p>
          <a:endParaRPr lang="en-US"/>
        </a:p>
      </dgm:t>
    </dgm:pt>
    <dgm:pt modelId="{6ABF8D92-AD59-4B26-B305-A431B7463E66}" type="sibTrans" cxnId="{07EBC4BD-3D5C-40D6-BEAD-42EA401AC427}">
      <dgm:prSet/>
      <dgm:spPr/>
      <dgm:t>
        <a:bodyPr/>
        <a:lstStyle/>
        <a:p>
          <a:endParaRPr lang="en-US"/>
        </a:p>
      </dgm:t>
    </dgm:pt>
    <dgm:pt modelId="{AB876AF0-9EA3-4E2B-93A6-405A770FECB3}">
      <dgm:prSet/>
      <dgm:spPr/>
      <dgm:t>
        <a:bodyPr/>
        <a:lstStyle/>
        <a:p>
          <a:pPr>
            <a:lnSpc>
              <a:spcPct val="100000"/>
            </a:lnSpc>
          </a:pPr>
          <a:r>
            <a:rPr lang="en-US" b="1" i="0" baseline="0"/>
            <a:t>Wi-Fi AP Setup:</a:t>
          </a:r>
          <a:r>
            <a:rPr lang="en-US" b="0" i="0" baseline="0"/>
            <a:t> A single Wi-Fi access point (AP) was placed at pixel coordinates (312, 350), with data collected from 84 receiver points spread across the layout.</a:t>
          </a:r>
          <a:endParaRPr lang="en-US"/>
        </a:p>
      </dgm:t>
    </dgm:pt>
    <dgm:pt modelId="{8E73F7C3-319B-4086-A844-BDF096DCBA33}" type="parTrans" cxnId="{15998B0C-2B11-4A97-9D9A-E060EB231ECB}">
      <dgm:prSet/>
      <dgm:spPr/>
      <dgm:t>
        <a:bodyPr/>
        <a:lstStyle/>
        <a:p>
          <a:endParaRPr lang="en-US"/>
        </a:p>
      </dgm:t>
    </dgm:pt>
    <dgm:pt modelId="{8E5FDF12-050A-46BE-916F-2EB1ED5A6AE8}" type="sibTrans" cxnId="{15998B0C-2B11-4A97-9D9A-E060EB231ECB}">
      <dgm:prSet/>
      <dgm:spPr/>
      <dgm:t>
        <a:bodyPr/>
        <a:lstStyle/>
        <a:p>
          <a:endParaRPr lang="en-US"/>
        </a:p>
      </dgm:t>
    </dgm:pt>
    <dgm:pt modelId="{4816920D-ECC0-4A48-9B51-75D387EA16B5}">
      <dgm:prSet/>
      <dgm:spPr/>
      <dgm:t>
        <a:bodyPr/>
        <a:lstStyle/>
        <a:p>
          <a:pPr>
            <a:lnSpc>
              <a:spcPct val="100000"/>
            </a:lnSpc>
          </a:pPr>
          <a:r>
            <a:rPr lang="en-US" b="1" i="0" baseline="0"/>
            <a:t>Data Collection Process:</a:t>
          </a:r>
          <a:r>
            <a:rPr lang="en-US" b="0" i="0" baseline="0"/>
            <a:t> Data was collected in 10-second intervals at each receiver, with 10 measurements per point to average out time fading effects. The Flutter Junction Test app automated the process and generated Excel files.</a:t>
          </a:r>
          <a:endParaRPr lang="en-US"/>
        </a:p>
      </dgm:t>
    </dgm:pt>
    <dgm:pt modelId="{66C2EDDA-666F-41DA-9650-FAA6CC81DCBA}" type="parTrans" cxnId="{27C64E7A-3861-4826-AD58-8EEADFCA7953}">
      <dgm:prSet/>
      <dgm:spPr/>
      <dgm:t>
        <a:bodyPr/>
        <a:lstStyle/>
        <a:p>
          <a:endParaRPr lang="en-US"/>
        </a:p>
      </dgm:t>
    </dgm:pt>
    <dgm:pt modelId="{5AF4EC5C-69CB-4E27-ABB5-DDAB0C0A6015}" type="sibTrans" cxnId="{27C64E7A-3861-4826-AD58-8EEADFCA7953}">
      <dgm:prSet/>
      <dgm:spPr/>
      <dgm:t>
        <a:bodyPr/>
        <a:lstStyle/>
        <a:p>
          <a:endParaRPr lang="en-US"/>
        </a:p>
      </dgm:t>
    </dgm:pt>
    <dgm:pt modelId="{A726F157-692C-4F3A-9012-51F80895CE4E}">
      <dgm:prSet/>
      <dgm:spPr/>
      <dgm:t>
        <a:bodyPr/>
        <a:lstStyle/>
        <a:p>
          <a:pPr>
            <a:lnSpc>
              <a:spcPct val="100000"/>
            </a:lnSpc>
          </a:pPr>
          <a:r>
            <a:rPr lang="en-US" b="1" i="0" baseline="0"/>
            <a:t>Excel Data Attributes:</a:t>
          </a:r>
          <a:r>
            <a:rPr lang="en-US" b="0" i="0" baseline="0"/>
            <a:t> Each measurement included timestamp, download speed, signal strength, network type, device status, and pixel coordinates (X, Y). </a:t>
          </a:r>
          <a:endParaRPr lang="en-US"/>
        </a:p>
      </dgm:t>
    </dgm:pt>
    <dgm:pt modelId="{DE80934E-79AB-42F3-B790-CE2193B1B7EE}" type="parTrans" cxnId="{FCEE6E7D-CFC0-4985-AEC6-856E32789834}">
      <dgm:prSet/>
      <dgm:spPr/>
      <dgm:t>
        <a:bodyPr/>
        <a:lstStyle/>
        <a:p>
          <a:endParaRPr lang="en-US"/>
        </a:p>
      </dgm:t>
    </dgm:pt>
    <dgm:pt modelId="{4553623B-C0E5-4DE2-855F-79ADA031C591}" type="sibTrans" cxnId="{FCEE6E7D-CFC0-4985-AEC6-856E32789834}">
      <dgm:prSet/>
      <dgm:spPr/>
      <dgm:t>
        <a:bodyPr/>
        <a:lstStyle/>
        <a:p>
          <a:endParaRPr lang="en-US"/>
        </a:p>
      </dgm:t>
    </dgm:pt>
    <dgm:pt modelId="{3B7681CC-D1A0-43D6-B3F6-632C0528C62E}" type="pres">
      <dgm:prSet presAssocID="{8DF3B8B9-FDA6-4A04-B891-D1219CA16872}" presName="root" presStyleCnt="0">
        <dgm:presLayoutVars>
          <dgm:dir/>
          <dgm:resizeHandles val="exact"/>
        </dgm:presLayoutVars>
      </dgm:prSet>
      <dgm:spPr/>
    </dgm:pt>
    <dgm:pt modelId="{65734FFA-74E6-4321-8798-54FABC475465}" type="pres">
      <dgm:prSet presAssocID="{6C9334B3-E443-45D6-AC5E-CFA8F89603C3}" presName="compNode" presStyleCnt="0"/>
      <dgm:spPr/>
    </dgm:pt>
    <dgm:pt modelId="{A0513CD3-331A-42CA-82B0-A673780C22E1}" type="pres">
      <dgm:prSet presAssocID="{6C9334B3-E443-45D6-AC5E-CFA8F89603C3}" presName="bgRect" presStyleLbl="bgShp" presStyleIdx="0" presStyleCnt="4"/>
      <dgm:spPr/>
    </dgm:pt>
    <dgm:pt modelId="{757D6392-7A1E-43F6-B71A-8C0458C6D8BE}" type="pres">
      <dgm:prSet presAssocID="{6C9334B3-E443-45D6-AC5E-CFA8F8960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reetlight"/>
        </a:ext>
      </dgm:extLst>
    </dgm:pt>
    <dgm:pt modelId="{9CF53220-E277-4301-B002-DFD383886B05}" type="pres">
      <dgm:prSet presAssocID="{6C9334B3-E443-45D6-AC5E-CFA8F89603C3}" presName="spaceRect" presStyleCnt="0"/>
      <dgm:spPr/>
    </dgm:pt>
    <dgm:pt modelId="{844C2DD2-6B7D-4FCC-A779-304CFD64BCC4}" type="pres">
      <dgm:prSet presAssocID="{6C9334B3-E443-45D6-AC5E-CFA8F89603C3}" presName="parTx" presStyleLbl="revTx" presStyleIdx="0" presStyleCnt="4">
        <dgm:presLayoutVars>
          <dgm:chMax val="0"/>
          <dgm:chPref val="0"/>
        </dgm:presLayoutVars>
      </dgm:prSet>
      <dgm:spPr/>
    </dgm:pt>
    <dgm:pt modelId="{50EFBB97-B8A2-45BF-982D-BCED14F52043}" type="pres">
      <dgm:prSet presAssocID="{6ABF8D92-AD59-4B26-B305-A431B7463E66}" presName="sibTrans" presStyleCnt="0"/>
      <dgm:spPr/>
    </dgm:pt>
    <dgm:pt modelId="{492F139F-E333-4172-A47F-6C852862E28F}" type="pres">
      <dgm:prSet presAssocID="{AB876AF0-9EA3-4E2B-93A6-405A770FECB3}" presName="compNode" presStyleCnt="0"/>
      <dgm:spPr/>
    </dgm:pt>
    <dgm:pt modelId="{3E601204-803F-40F1-BF73-B3DDC5EA80E4}" type="pres">
      <dgm:prSet presAssocID="{AB876AF0-9EA3-4E2B-93A6-405A770FECB3}" presName="bgRect" presStyleLbl="bgShp" presStyleIdx="1" presStyleCnt="4"/>
      <dgm:spPr/>
    </dgm:pt>
    <dgm:pt modelId="{C53E41A5-9402-40DD-8A44-6FD950F3062C}" type="pres">
      <dgm:prSet presAssocID="{AB876AF0-9EA3-4E2B-93A6-405A770FEC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Fi"/>
        </a:ext>
      </dgm:extLst>
    </dgm:pt>
    <dgm:pt modelId="{7B02656A-F0F0-4C33-AB67-6E3D53DC2A85}" type="pres">
      <dgm:prSet presAssocID="{AB876AF0-9EA3-4E2B-93A6-405A770FECB3}" presName="spaceRect" presStyleCnt="0"/>
      <dgm:spPr/>
    </dgm:pt>
    <dgm:pt modelId="{E0C91D5F-1B5C-44EA-806D-2AC96804E3CA}" type="pres">
      <dgm:prSet presAssocID="{AB876AF0-9EA3-4E2B-93A6-405A770FECB3}" presName="parTx" presStyleLbl="revTx" presStyleIdx="1" presStyleCnt="4">
        <dgm:presLayoutVars>
          <dgm:chMax val="0"/>
          <dgm:chPref val="0"/>
        </dgm:presLayoutVars>
      </dgm:prSet>
      <dgm:spPr/>
    </dgm:pt>
    <dgm:pt modelId="{89FA1A24-3820-44C0-9FE6-A46F02A75514}" type="pres">
      <dgm:prSet presAssocID="{8E5FDF12-050A-46BE-916F-2EB1ED5A6AE8}" presName="sibTrans" presStyleCnt="0"/>
      <dgm:spPr/>
    </dgm:pt>
    <dgm:pt modelId="{E66B5D42-E0E9-45A0-86E3-143D0571A83E}" type="pres">
      <dgm:prSet presAssocID="{4816920D-ECC0-4A48-9B51-75D387EA16B5}" presName="compNode" presStyleCnt="0"/>
      <dgm:spPr/>
    </dgm:pt>
    <dgm:pt modelId="{796683E5-BD7C-4E69-837E-28E3C76928B9}" type="pres">
      <dgm:prSet presAssocID="{4816920D-ECC0-4A48-9B51-75D387EA16B5}" presName="bgRect" presStyleLbl="bgShp" presStyleIdx="2" presStyleCnt="4"/>
      <dgm:spPr/>
    </dgm:pt>
    <dgm:pt modelId="{8A2D9B8B-81A9-4FEA-A0A3-C3E5B4CC3CC6}" type="pres">
      <dgm:prSet presAssocID="{4816920D-ECC0-4A48-9B51-75D387EA16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1D1E8D0-E628-475A-95EF-C7A911BE2CC4}" type="pres">
      <dgm:prSet presAssocID="{4816920D-ECC0-4A48-9B51-75D387EA16B5}" presName="spaceRect" presStyleCnt="0"/>
      <dgm:spPr/>
    </dgm:pt>
    <dgm:pt modelId="{95D4FE65-9895-41DE-B1C0-8EC23F389B67}" type="pres">
      <dgm:prSet presAssocID="{4816920D-ECC0-4A48-9B51-75D387EA16B5}" presName="parTx" presStyleLbl="revTx" presStyleIdx="2" presStyleCnt="4">
        <dgm:presLayoutVars>
          <dgm:chMax val="0"/>
          <dgm:chPref val="0"/>
        </dgm:presLayoutVars>
      </dgm:prSet>
      <dgm:spPr/>
    </dgm:pt>
    <dgm:pt modelId="{0291F27C-0011-420F-AC19-D181FE451EB4}" type="pres">
      <dgm:prSet presAssocID="{5AF4EC5C-69CB-4E27-ABB5-DDAB0C0A6015}" presName="sibTrans" presStyleCnt="0"/>
      <dgm:spPr/>
    </dgm:pt>
    <dgm:pt modelId="{F74F8F12-240E-4F09-9B33-009AFA6008F0}" type="pres">
      <dgm:prSet presAssocID="{A726F157-692C-4F3A-9012-51F80895CE4E}" presName="compNode" presStyleCnt="0"/>
      <dgm:spPr/>
    </dgm:pt>
    <dgm:pt modelId="{724A579D-83AD-4BBB-BB25-00055BD48873}" type="pres">
      <dgm:prSet presAssocID="{A726F157-692C-4F3A-9012-51F80895CE4E}" presName="bgRect" presStyleLbl="bgShp" presStyleIdx="3" presStyleCnt="4"/>
      <dgm:spPr/>
    </dgm:pt>
    <dgm:pt modelId="{97CEB5FC-3230-4E04-B772-2E8A5FE20D30}" type="pres">
      <dgm:prSet presAssocID="{A726F157-692C-4F3A-9012-51F80895CE4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wnload"/>
        </a:ext>
      </dgm:extLst>
    </dgm:pt>
    <dgm:pt modelId="{ADCD6CA7-FEA6-43A1-AC6B-AA0FA4C2DB99}" type="pres">
      <dgm:prSet presAssocID="{A726F157-692C-4F3A-9012-51F80895CE4E}" presName="spaceRect" presStyleCnt="0"/>
      <dgm:spPr/>
    </dgm:pt>
    <dgm:pt modelId="{5748756F-3F28-42AC-9ED3-845A5E3314D9}" type="pres">
      <dgm:prSet presAssocID="{A726F157-692C-4F3A-9012-51F80895CE4E}" presName="parTx" presStyleLbl="revTx" presStyleIdx="3" presStyleCnt="4">
        <dgm:presLayoutVars>
          <dgm:chMax val="0"/>
          <dgm:chPref val="0"/>
        </dgm:presLayoutVars>
      </dgm:prSet>
      <dgm:spPr/>
    </dgm:pt>
  </dgm:ptLst>
  <dgm:cxnLst>
    <dgm:cxn modelId="{15998B0C-2B11-4A97-9D9A-E060EB231ECB}" srcId="{8DF3B8B9-FDA6-4A04-B891-D1219CA16872}" destId="{AB876AF0-9EA3-4E2B-93A6-405A770FECB3}" srcOrd="1" destOrd="0" parTransId="{8E73F7C3-319B-4086-A844-BDF096DCBA33}" sibTransId="{8E5FDF12-050A-46BE-916F-2EB1ED5A6AE8}"/>
    <dgm:cxn modelId="{54859D13-9CE7-4F91-AE34-19EE3F506CF5}" type="presOf" srcId="{AB876AF0-9EA3-4E2B-93A6-405A770FECB3}" destId="{E0C91D5F-1B5C-44EA-806D-2AC96804E3CA}" srcOrd="0" destOrd="0" presId="urn:microsoft.com/office/officeart/2018/2/layout/IconVerticalSolidList"/>
    <dgm:cxn modelId="{413F2418-A372-4989-8F91-039A60AAA6DF}" type="presOf" srcId="{6C9334B3-E443-45D6-AC5E-CFA8F89603C3}" destId="{844C2DD2-6B7D-4FCC-A779-304CFD64BCC4}" srcOrd="0" destOrd="0" presId="urn:microsoft.com/office/officeart/2018/2/layout/IconVerticalSolidList"/>
    <dgm:cxn modelId="{27C64E7A-3861-4826-AD58-8EEADFCA7953}" srcId="{8DF3B8B9-FDA6-4A04-B891-D1219CA16872}" destId="{4816920D-ECC0-4A48-9B51-75D387EA16B5}" srcOrd="2" destOrd="0" parTransId="{66C2EDDA-666F-41DA-9650-FAA6CC81DCBA}" sibTransId="{5AF4EC5C-69CB-4E27-ABB5-DDAB0C0A6015}"/>
    <dgm:cxn modelId="{FCEE6E7D-CFC0-4985-AEC6-856E32789834}" srcId="{8DF3B8B9-FDA6-4A04-B891-D1219CA16872}" destId="{A726F157-692C-4F3A-9012-51F80895CE4E}" srcOrd="3" destOrd="0" parTransId="{DE80934E-79AB-42F3-B790-CE2193B1B7EE}" sibTransId="{4553623B-C0E5-4DE2-855F-79ADA031C591}"/>
    <dgm:cxn modelId="{9214B284-FE43-4BFA-BD85-106208A7DE01}" type="presOf" srcId="{4816920D-ECC0-4A48-9B51-75D387EA16B5}" destId="{95D4FE65-9895-41DE-B1C0-8EC23F389B67}" srcOrd="0" destOrd="0" presId="urn:microsoft.com/office/officeart/2018/2/layout/IconVerticalSolidList"/>
    <dgm:cxn modelId="{07EBC4BD-3D5C-40D6-BEAD-42EA401AC427}" srcId="{8DF3B8B9-FDA6-4A04-B891-D1219CA16872}" destId="{6C9334B3-E443-45D6-AC5E-CFA8F89603C3}" srcOrd="0" destOrd="0" parTransId="{A45DD4EA-92D4-42CD-ACB2-F08FF14D2D45}" sibTransId="{6ABF8D92-AD59-4B26-B305-A431B7463E66}"/>
    <dgm:cxn modelId="{021502E4-C242-4E3E-BC77-AC11068DD0E5}" type="presOf" srcId="{A726F157-692C-4F3A-9012-51F80895CE4E}" destId="{5748756F-3F28-42AC-9ED3-845A5E3314D9}" srcOrd="0" destOrd="0" presId="urn:microsoft.com/office/officeart/2018/2/layout/IconVerticalSolidList"/>
    <dgm:cxn modelId="{6F7AC3EB-9B4D-43AF-9FFC-4618C66B39F8}" type="presOf" srcId="{8DF3B8B9-FDA6-4A04-B891-D1219CA16872}" destId="{3B7681CC-D1A0-43D6-B3F6-632C0528C62E}" srcOrd="0" destOrd="0" presId="urn:microsoft.com/office/officeart/2018/2/layout/IconVerticalSolidList"/>
    <dgm:cxn modelId="{ED9BE777-0D8D-4941-B17A-20E2CA28D956}" type="presParOf" srcId="{3B7681CC-D1A0-43D6-B3F6-632C0528C62E}" destId="{65734FFA-74E6-4321-8798-54FABC475465}" srcOrd="0" destOrd="0" presId="urn:microsoft.com/office/officeart/2018/2/layout/IconVerticalSolidList"/>
    <dgm:cxn modelId="{C6B999E6-A667-4A70-9DFD-755734913C78}" type="presParOf" srcId="{65734FFA-74E6-4321-8798-54FABC475465}" destId="{A0513CD3-331A-42CA-82B0-A673780C22E1}" srcOrd="0" destOrd="0" presId="urn:microsoft.com/office/officeart/2018/2/layout/IconVerticalSolidList"/>
    <dgm:cxn modelId="{D4A4D253-1871-4762-853C-281B99BA5E93}" type="presParOf" srcId="{65734FFA-74E6-4321-8798-54FABC475465}" destId="{757D6392-7A1E-43F6-B71A-8C0458C6D8BE}" srcOrd="1" destOrd="0" presId="urn:microsoft.com/office/officeart/2018/2/layout/IconVerticalSolidList"/>
    <dgm:cxn modelId="{78E84E2B-E48E-4CB0-88E0-8343152EE382}" type="presParOf" srcId="{65734FFA-74E6-4321-8798-54FABC475465}" destId="{9CF53220-E277-4301-B002-DFD383886B05}" srcOrd="2" destOrd="0" presId="urn:microsoft.com/office/officeart/2018/2/layout/IconVerticalSolidList"/>
    <dgm:cxn modelId="{E91AF817-BD39-4035-A486-2B904F081BA4}" type="presParOf" srcId="{65734FFA-74E6-4321-8798-54FABC475465}" destId="{844C2DD2-6B7D-4FCC-A779-304CFD64BCC4}" srcOrd="3" destOrd="0" presId="urn:microsoft.com/office/officeart/2018/2/layout/IconVerticalSolidList"/>
    <dgm:cxn modelId="{B22CC95E-9EDD-4492-903D-41567BA4A8BA}" type="presParOf" srcId="{3B7681CC-D1A0-43D6-B3F6-632C0528C62E}" destId="{50EFBB97-B8A2-45BF-982D-BCED14F52043}" srcOrd="1" destOrd="0" presId="urn:microsoft.com/office/officeart/2018/2/layout/IconVerticalSolidList"/>
    <dgm:cxn modelId="{6266DF97-A69A-4672-9434-825231FBF15A}" type="presParOf" srcId="{3B7681CC-D1A0-43D6-B3F6-632C0528C62E}" destId="{492F139F-E333-4172-A47F-6C852862E28F}" srcOrd="2" destOrd="0" presId="urn:microsoft.com/office/officeart/2018/2/layout/IconVerticalSolidList"/>
    <dgm:cxn modelId="{01C4807F-168E-4AA7-B21F-05CD7A4D8E26}" type="presParOf" srcId="{492F139F-E333-4172-A47F-6C852862E28F}" destId="{3E601204-803F-40F1-BF73-B3DDC5EA80E4}" srcOrd="0" destOrd="0" presId="urn:microsoft.com/office/officeart/2018/2/layout/IconVerticalSolidList"/>
    <dgm:cxn modelId="{E0487439-EDA2-4113-897C-29362DA10F62}" type="presParOf" srcId="{492F139F-E333-4172-A47F-6C852862E28F}" destId="{C53E41A5-9402-40DD-8A44-6FD950F3062C}" srcOrd="1" destOrd="0" presId="urn:microsoft.com/office/officeart/2018/2/layout/IconVerticalSolidList"/>
    <dgm:cxn modelId="{9DB0F6CB-2B12-4B0B-8909-A215B0813521}" type="presParOf" srcId="{492F139F-E333-4172-A47F-6C852862E28F}" destId="{7B02656A-F0F0-4C33-AB67-6E3D53DC2A85}" srcOrd="2" destOrd="0" presId="urn:microsoft.com/office/officeart/2018/2/layout/IconVerticalSolidList"/>
    <dgm:cxn modelId="{D931BD9C-9FDF-4F9B-81EB-0D93709C6F11}" type="presParOf" srcId="{492F139F-E333-4172-A47F-6C852862E28F}" destId="{E0C91D5F-1B5C-44EA-806D-2AC96804E3CA}" srcOrd="3" destOrd="0" presId="urn:microsoft.com/office/officeart/2018/2/layout/IconVerticalSolidList"/>
    <dgm:cxn modelId="{F8B1F7DD-1CD4-49FD-8328-4B34C780B7F8}" type="presParOf" srcId="{3B7681CC-D1A0-43D6-B3F6-632C0528C62E}" destId="{89FA1A24-3820-44C0-9FE6-A46F02A75514}" srcOrd="3" destOrd="0" presId="urn:microsoft.com/office/officeart/2018/2/layout/IconVerticalSolidList"/>
    <dgm:cxn modelId="{EC3E4A89-C6AF-4517-97ED-1D0D3B52253D}" type="presParOf" srcId="{3B7681CC-D1A0-43D6-B3F6-632C0528C62E}" destId="{E66B5D42-E0E9-45A0-86E3-143D0571A83E}" srcOrd="4" destOrd="0" presId="urn:microsoft.com/office/officeart/2018/2/layout/IconVerticalSolidList"/>
    <dgm:cxn modelId="{4ED8423C-9E38-4578-B5B8-85A25F61FB09}" type="presParOf" srcId="{E66B5D42-E0E9-45A0-86E3-143D0571A83E}" destId="{796683E5-BD7C-4E69-837E-28E3C76928B9}" srcOrd="0" destOrd="0" presId="urn:microsoft.com/office/officeart/2018/2/layout/IconVerticalSolidList"/>
    <dgm:cxn modelId="{9F18902F-12D8-46DD-A8E1-6245557B999A}" type="presParOf" srcId="{E66B5D42-E0E9-45A0-86E3-143D0571A83E}" destId="{8A2D9B8B-81A9-4FEA-A0A3-C3E5B4CC3CC6}" srcOrd="1" destOrd="0" presId="urn:microsoft.com/office/officeart/2018/2/layout/IconVerticalSolidList"/>
    <dgm:cxn modelId="{0FE9B8CE-B2DD-48F9-BA30-6A27861C6E79}" type="presParOf" srcId="{E66B5D42-E0E9-45A0-86E3-143D0571A83E}" destId="{C1D1E8D0-E628-475A-95EF-C7A911BE2CC4}" srcOrd="2" destOrd="0" presId="urn:microsoft.com/office/officeart/2018/2/layout/IconVerticalSolidList"/>
    <dgm:cxn modelId="{40BDAE97-ED27-4288-9CD4-FD3700864573}" type="presParOf" srcId="{E66B5D42-E0E9-45A0-86E3-143D0571A83E}" destId="{95D4FE65-9895-41DE-B1C0-8EC23F389B67}" srcOrd="3" destOrd="0" presId="urn:microsoft.com/office/officeart/2018/2/layout/IconVerticalSolidList"/>
    <dgm:cxn modelId="{FD9BA31C-5330-4800-AFF0-BF9ADAA4A5BA}" type="presParOf" srcId="{3B7681CC-D1A0-43D6-B3F6-632C0528C62E}" destId="{0291F27C-0011-420F-AC19-D181FE451EB4}" srcOrd="5" destOrd="0" presId="urn:microsoft.com/office/officeart/2018/2/layout/IconVerticalSolidList"/>
    <dgm:cxn modelId="{5C2C17EF-5639-48DE-A0E3-9C6D5BA01509}" type="presParOf" srcId="{3B7681CC-D1A0-43D6-B3F6-632C0528C62E}" destId="{F74F8F12-240E-4F09-9B33-009AFA6008F0}" srcOrd="6" destOrd="0" presId="urn:microsoft.com/office/officeart/2018/2/layout/IconVerticalSolidList"/>
    <dgm:cxn modelId="{9A4E2100-4A55-415B-BF17-7641D139691F}" type="presParOf" srcId="{F74F8F12-240E-4F09-9B33-009AFA6008F0}" destId="{724A579D-83AD-4BBB-BB25-00055BD48873}" srcOrd="0" destOrd="0" presId="urn:microsoft.com/office/officeart/2018/2/layout/IconVerticalSolidList"/>
    <dgm:cxn modelId="{D8171803-5B5A-4AB0-8D84-85B803BE914A}" type="presParOf" srcId="{F74F8F12-240E-4F09-9B33-009AFA6008F0}" destId="{97CEB5FC-3230-4E04-B772-2E8A5FE20D30}" srcOrd="1" destOrd="0" presId="urn:microsoft.com/office/officeart/2018/2/layout/IconVerticalSolidList"/>
    <dgm:cxn modelId="{AD7415DB-1168-4559-9B81-DC74F671E3F6}" type="presParOf" srcId="{F74F8F12-240E-4F09-9B33-009AFA6008F0}" destId="{ADCD6CA7-FEA6-43A1-AC6B-AA0FA4C2DB99}" srcOrd="2" destOrd="0" presId="urn:microsoft.com/office/officeart/2018/2/layout/IconVerticalSolidList"/>
    <dgm:cxn modelId="{EA661E4C-38C1-4836-8B2F-FBA612CF3694}" type="presParOf" srcId="{F74F8F12-240E-4F09-9B33-009AFA6008F0}" destId="{5748756F-3F28-42AC-9ED3-845A5E3314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F68314-3976-4398-B47B-9AA518E617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64BEF0F-EF58-433E-AD77-2B6F19092866}">
      <dgm:prSet/>
      <dgm:spPr/>
      <dgm:t>
        <a:bodyPr/>
        <a:lstStyle/>
        <a:p>
          <a:pPr>
            <a:lnSpc>
              <a:spcPct val="100000"/>
            </a:lnSpc>
          </a:pPr>
          <a:r>
            <a:rPr lang="en-US" b="1" i="0" baseline="0"/>
            <a:t>Static Environment:</a:t>
          </a:r>
          <a:r>
            <a:rPr lang="en-US" b="0" i="0" baseline="0"/>
            <a:t> Measurements were taken in a static environment with no human movement, all doors closed to minimize signal interference.</a:t>
          </a:r>
          <a:endParaRPr lang="en-US"/>
        </a:p>
      </dgm:t>
    </dgm:pt>
    <dgm:pt modelId="{EEF58931-6569-4247-ABAC-3F36DC259C49}" type="parTrans" cxnId="{71E5F95B-861D-4B33-A079-CC1E4BD4ACEC}">
      <dgm:prSet/>
      <dgm:spPr/>
      <dgm:t>
        <a:bodyPr/>
        <a:lstStyle/>
        <a:p>
          <a:endParaRPr lang="en-US"/>
        </a:p>
      </dgm:t>
    </dgm:pt>
    <dgm:pt modelId="{EF84B3D6-0573-4100-8C1E-F6B88390CEC4}" type="sibTrans" cxnId="{71E5F95B-861D-4B33-A079-CC1E4BD4ACEC}">
      <dgm:prSet/>
      <dgm:spPr/>
      <dgm:t>
        <a:bodyPr/>
        <a:lstStyle/>
        <a:p>
          <a:endParaRPr lang="en-US"/>
        </a:p>
      </dgm:t>
    </dgm:pt>
    <dgm:pt modelId="{5B903341-674B-4D1A-8B26-91C51A47602D}">
      <dgm:prSet/>
      <dgm:spPr/>
      <dgm:t>
        <a:bodyPr/>
        <a:lstStyle/>
        <a:p>
          <a:pPr>
            <a:lnSpc>
              <a:spcPct val="100000"/>
            </a:lnSpc>
          </a:pPr>
          <a:r>
            <a:rPr lang="en-US" b="1" i="0" baseline="0"/>
            <a:t>Data Cleaning (Google Colab):</a:t>
          </a:r>
          <a:r>
            <a:rPr lang="en-US" b="0" i="0" baseline="0"/>
            <a:t> Data files were loaded, missing values replaced with NaN, and irrelevant columns dropped. Numerical columns like download speed and signal strength were cleaned and converted to numeric types.</a:t>
          </a:r>
          <a:endParaRPr lang="en-US"/>
        </a:p>
      </dgm:t>
    </dgm:pt>
    <dgm:pt modelId="{2EEAE067-27B1-4BBF-9806-8D8AD5170C8E}" type="parTrans" cxnId="{330466B3-BA1F-4496-9B58-E629E6A833C4}">
      <dgm:prSet/>
      <dgm:spPr/>
      <dgm:t>
        <a:bodyPr/>
        <a:lstStyle/>
        <a:p>
          <a:endParaRPr lang="en-US"/>
        </a:p>
      </dgm:t>
    </dgm:pt>
    <dgm:pt modelId="{1BE4410E-8659-4656-86B5-157441B49E2E}" type="sibTrans" cxnId="{330466B3-BA1F-4496-9B58-E629E6A833C4}">
      <dgm:prSet/>
      <dgm:spPr/>
      <dgm:t>
        <a:bodyPr/>
        <a:lstStyle/>
        <a:p>
          <a:endParaRPr lang="en-US"/>
        </a:p>
      </dgm:t>
    </dgm:pt>
    <dgm:pt modelId="{767F1B12-F9CC-408E-8D6E-ECEE4447D6BC}">
      <dgm:prSet/>
      <dgm:spPr/>
      <dgm:t>
        <a:bodyPr/>
        <a:lstStyle/>
        <a:p>
          <a:pPr>
            <a:lnSpc>
              <a:spcPct val="100000"/>
            </a:lnSpc>
          </a:pPr>
          <a:r>
            <a:rPr lang="en-US" b="1" i="0" baseline="0"/>
            <a:t>Data Processing (Google Colab):</a:t>
          </a:r>
          <a:r>
            <a:rPr lang="en-US" b="0" i="0" baseline="0"/>
            <a:t> Coordinates (X, Y) were combined into a single column to represent unique locations, facilitating data grouping and averaging.</a:t>
          </a:r>
          <a:endParaRPr lang="en-US"/>
        </a:p>
      </dgm:t>
    </dgm:pt>
    <dgm:pt modelId="{A9349D83-2405-4F95-AEB2-BCBF9B4D50CA}" type="parTrans" cxnId="{A491061C-91EC-4F6A-8B50-7B26B5BD1D17}">
      <dgm:prSet/>
      <dgm:spPr/>
      <dgm:t>
        <a:bodyPr/>
        <a:lstStyle/>
        <a:p>
          <a:endParaRPr lang="en-US"/>
        </a:p>
      </dgm:t>
    </dgm:pt>
    <dgm:pt modelId="{EBAE6494-59AA-4CF3-B916-424818EAFDA7}" type="sibTrans" cxnId="{A491061C-91EC-4F6A-8B50-7B26B5BD1D17}">
      <dgm:prSet/>
      <dgm:spPr/>
      <dgm:t>
        <a:bodyPr/>
        <a:lstStyle/>
        <a:p>
          <a:endParaRPr lang="en-US"/>
        </a:p>
      </dgm:t>
    </dgm:pt>
    <dgm:pt modelId="{5E360EAF-EC33-47BB-8DF2-E45BC40F2D26}">
      <dgm:prSet/>
      <dgm:spPr/>
      <dgm:t>
        <a:bodyPr/>
        <a:lstStyle/>
        <a:p>
          <a:pPr>
            <a:lnSpc>
              <a:spcPct val="100000"/>
            </a:lnSpc>
          </a:pPr>
          <a:r>
            <a:rPr lang="en-US" b="1" i="0" baseline="0"/>
            <a:t>Data Aggregation:</a:t>
          </a:r>
          <a:r>
            <a:rPr lang="en-US" b="0" i="0" baseline="0"/>
            <a:t> Signal strength and download speed were averaged per coordinate, with additional attributes such as network type retained for further analysis. </a:t>
          </a:r>
          <a:endParaRPr lang="en-US"/>
        </a:p>
      </dgm:t>
    </dgm:pt>
    <dgm:pt modelId="{A35E7013-0714-46DB-BBA8-5CA43334CC9A}" type="parTrans" cxnId="{57B720CB-7371-43D5-BFFC-1E712189A4C7}">
      <dgm:prSet/>
      <dgm:spPr/>
      <dgm:t>
        <a:bodyPr/>
        <a:lstStyle/>
        <a:p>
          <a:endParaRPr lang="en-US"/>
        </a:p>
      </dgm:t>
    </dgm:pt>
    <dgm:pt modelId="{56CD2CFF-A696-443D-A61E-5B615363A38D}" type="sibTrans" cxnId="{57B720CB-7371-43D5-BFFC-1E712189A4C7}">
      <dgm:prSet/>
      <dgm:spPr/>
      <dgm:t>
        <a:bodyPr/>
        <a:lstStyle/>
        <a:p>
          <a:endParaRPr lang="en-US"/>
        </a:p>
      </dgm:t>
    </dgm:pt>
    <dgm:pt modelId="{C8FF144D-F42E-4C17-AE06-AD3BCCE049C1}" type="pres">
      <dgm:prSet presAssocID="{ADF68314-3976-4398-B47B-9AA518E617C2}" presName="root" presStyleCnt="0">
        <dgm:presLayoutVars>
          <dgm:dir/>
          <dgm:resizeHandles val="exact"/>
        </dgm:presLayoutVars>
      </dgm:prSet>
      <dgm:spPr/>
    </dgm:pt>
    <dgm:pt modelId="{D8D9123B-7AAF-4DEA-BE32-D3C460242B9A}" type="pres">
      <dgm:prSet presAssocID="{464BEF0F-EF58-433E-AD77-2B6F19092866}" presName="compNode" presStyleCnt="0"/>
      <dgm:spPr/>
    </dgm:pt>
    <dgm:pt modelId="{B99A3936-ECB1-45E2-B146-BC12FB0532C0}" type="pres">
      <dgm:prSet presAssocID="{464BEF0F-EF58-433E-AD77-2B6F19092866}" presName="bgRect" presStyleLbl="bgShp" presStyleIdx="0" presStyleCnt="4"/>
      <dgm:spPr/>
    </dgm:pt>
    <dgm:pt modelId="{7919517A-BD16-4246-899B-D5B116008ECB}" type="pres">
      <dgm:prSet presAssocID="{464BEF0F-EF58-433E-AD77-2B6F1909286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BD16EF24-21F7-4694-B564-9F5B363D3234}" type="pres">
      <dgm:prSet presAssocID="{464BEF0F-EF58-433E-AD77-2B6F19092866}" presName="spaceRect" presStyleCnt="0"/>
      <dgm:spPr/>
    </dgm:pt>
    <dgm:pt modelId="{43B432B4-2F89-4E35-BA30-639B58266486}" type="pres">
      <dgm:prSet presAssocID="{464BEF0F-EF58-433E-AD77-2B6F19092866}" presName="parTx" presStyleLbl="revTx" presStyleIdx="0" presStyleCnt="4">
        <dgm:presLayoutVars>
          <dgm:chMax val="0"/>
          <dgm:chPref val="0"/>
        </dgm:presLayoutVars>
      </dgm:prSet>
      <dgm:spPr/>
    </dgm:pt>
    <dgm:pt modelId="{B889D14D-3988-4110-ADCD-C5340C65A9FB}" type="pres">
      <dgm:prSet presAssocID="{EF84B3D6-0573-4100-8C1E-F6B88390CEC4}" presName="sibTrans" presStyleCnt="0"/>
      <dgm:spPr/>
    </dgm:pt>
    <dgm:pt modelId="{0118D14F-919E-4DEE-98BF-D1A937CB60D2}" type="pres">
      <dgm:prSet presAssocID="{5B903341-674B-4D1A-8B26-91C51A47602D}" presName="compNode" presStyleCnt="0"/>
      <dgm:spPr/>
    </dgm:pt>
    <dgm:pt modelId="{C76C9033-889E-4C11-ABBE-8B36CF4F1E2E}" type="pres">
      <dgm:prSet presAssocID="{5B903341-674B-4D1A-8B26-91C51A47602D}" presName="bgRect" presStyleLbl="bgShp" presStyleIdx="1" presStyleCnt="4"/>
      <dgm:spPr/>
    </dgm:pt>
    <dgm:pt modelId="{3DAC891C-910D-45BD-89A2-BE970718F42B}" type="pres">
      <dgm:prSet presAssocID="{5B903341-674B-4D1A-8B26-91C51A47602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A60FD85A-3338-4ACC-AD02-D4BD7ABC5A4F}" type="pres">
      <dgm:prSet presAssocID="{5B903341-674B-4D1A-8B26-91C51A47602D}" presName="spaceRect" presStyleCnt="0"/>
      <dgm:spPr/>
    </dgm:pt>
    <dgm:pt modelId="{66F36FA4-E7A5-46FF-94C0-6AFFBEC17FFB}" type="pres">
      <dgm:prSet presAssocID="{5B903341-674B-4D1A-8B26-91C51A47602D}" presName="parTx" presStyleLbl="revTx" presStyleIdx="1" presStyleCnt="4">
        <dgm:presLayoutVars>
          <dgm:chMax val="0"/>
          <dgm:chPref val="0"/>
        </dgm:presLayoutVars>
      </dgm:prSet>
      <dgm:spPr/>
    </dgm:pt>
    <dgm:pt modelId="{12205E79-D073-4CEE-808B-EF894C1DB786}" type="pres">
      <dgm:prSet presAssocID="{1BE4410E-8659-4656-86B5-157441B49E2E}" presName="sibTrans" presStyleCnt="0"/>
      <dgm:spPr/>
    </dgm:pt>
    <dgm:pt modelId="{D911FF08-A27B-4FB6-822E-E8CE645F6517}" type="pres">
      <dgm:prSet presAssocID="{767F1B12-F9CC-408E-8D6E-ECEE4447D6BC}" presName="compNode" presStyleCnt="0"/>
      <dgm:spPr/>
    </dgm:pt>
    <dgm:pt modelId="{9FF78385-D81F-4DF3-BC5C-EAA371DF019E}" type="pres">
      <dgm:prSet presAssocID="{767F1B12-F9CC-408E-8D6E-ECEE4447D6BC}" presName="bgRect" presStyleLbl="bgShp" presStyleIdx="2" presStyleCnt="4"/>
      <dgm:spPr/>
    </dgm:pt>
    <dgm:pt modelId="{B852F48B-7DBA-461C-9C7E-E2C11B4420EB}" type="pres">
      <dgm:prSet presAssocID="{767F1B12-F9CC-408E-8D6E-ECEE4447D6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F71CAB96-BD77-48DB-9E7A-07B125091507}" type="pres">
      <dgm:prSet presAssocID="{767F1B12-F9CC-408E-8D6E-ECEE4447D6BC}" presName="spaceRect" presStyleCnt="0"/>
      <dgm:spPr/>
    </dgm:pt>
    <dgm:pt modelId="{3B17AF79-0BD3-4E40-B6AA-5B042040254C}" type="pres">
      <dgm:prSet presAssocID="{767F1B12-F9CC-408E-8D6E-ECEE4447D6BC}" presName="parTx" presStyleLbl="revTx" presStyleIdx="2" presStyleCnt="4">
        <dgm:presLayoutVars>
          <dgm:chMax val="0"/>
          <dgm:chPref val="0"/>
        </dgm:presLayoutVars>
      </dgm:prSet>
      <dgm:spPr/>
    </dgm:pt>
    <dgm:pt modelId="{22E351FA-CA8F-4040-9822-0C3497C3ECD3}" type="pres">
      <dgm:prSet presAssocID="{EBAE6494-59AA-4CF3-B916-424818EAFDA7}" presName="sibTrans" presStyleCnt="0"/>
      <dgm:spPr/>
    </dgm:pt>
    <dgm:pt modelId="{71D8F790-13EA-414B-AB6B-392611369BA5}" type="pres">
      <dgm:prSet presAssocID="{5E360EAF-EC33-47BB-8DF2-E45BC40F2D26}" presName="compNode" presStyleCnt="0"/>
      <dgm:spPr/>
    </dgm:pt>
    <dgm:pt modelId="{25C14C81-122A-49B6-A530-98CB0832BAF1}" type="pres">
      <dgm:prSet presAssocID="{5E360EAF-EC33-47BB-8DF2-E45BC40F2D26}" presName="bgRect" presStyleLbl="bgShp" presStyleIdx="3" presStyleCnt="4"/>
      <dgm:spPr/>
    </dgm:pt>
    <dgm:pt modelId="{370C0EA5-663A-4F15-8C43-922CDDB61B4F}" type="pres">
      <dgm:prSet presAssocID="{5E360EAF-EC33-47BB-8DF2-E45BC40F2D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wnload"/>
        </a:ext>
      </dgm:extLst>
    </dgm:pt>
    <dgm:pt modelId="{972364CC-7DCC-46DB-88F3-17E9B696F12B}" type="pres">
      <dgm:prSet presAssocID="{5E360EAF-EC33-47BB-8DF2-E45BC40F2D26}" presName="spaceRect" presStyleCnt="0"/>
      <dgm:spPr/>
    </dgm:pt>
    <dgm:pt modelId="{A837A1DA-5309-4821-90AC-431C4D57B91A}" type="pres">
      <dgm:prSet presAssocID="{5E360EAF-EC33-47BB-8DF2-E45BC40F2D26}" presName="parTx" presStyleLbl="revTx" presStyleIdx="3" presStyleCnt="4">
        <dgm:presLayoutVars>
          <dgm:chMax val="0"/>
          <dgm:chPref val="0"/>
        </dgm:presLayoutVars>
      </dgm:prSet>
      <dgm:spPr/>
    </dgm:pt>
  </dgm:ptLst>
  <dgm:cxnLst>
    <dgm:cxn modelId="{2D9A3605-D584-4E26-AED3-7203AF487075}" type="presOf" srcId="{5E360EAF-EC33-47BB-8DF2-E45BC40F2D26}" destId="{A837A1DA-5309-4821-90AC-431C4D57B91A}" srcOrd="0" destOrd="0" presId="urn:microsoft.com/office/officeart/2018/2/layout/IconVerticalSolidList"/>
    <dgm:cxn modelId="{82DFBA12-677B-4748-8759-A050F6783EEC}" type="presOf" srcId="{767F1B12-F9CC-408E-8D6E-ECEE4447D6BC}" destId="{3B17AF79-0BD3-4E40-B6AA-5B042040254C}" srcOrd="0" destOrd="0" presId="urn:microsoft.com/office/officeart/2018/2/layout/IconVerticalSolidList"/>
    <dgm:cxn modelId="{A491061C-91EC-4F6A-8B50-7B26B5BD1D17}" srcId="{ADF68314-3976-4398-B47B-9AA518E617C2}" destId="{767F1B12-F9CC-408E-8D6E-ECEE4447D6BC}" srcOrd="2" destOrd="0" parTransId="{A9349D83-2405-4F95-AEB2-BCBF9B4D50CA}" sibTransId="{EBAE6494-59AA-4CF3-B916-424818EAFDA7}"/>
    <dgm:cxn modelId="{00638C22-4D99-475A-9782-D77DCB48F22C}" type="presOf" srcId="{464BEF0F-EF58-433E-AD77-2B6F19092866}" destId="{43B432B4-2F89-4E35-BA30-639B58266486}" srcOrd="0" destOrd="0" presId="urn:microsoft.com/office/officeart/2018/2/layout/IconVerticalSolidList"/>
    <dgm:cxn modelId="{71E5F95B-861D-4B33-A079-CC1E4BD4ACEC}" srcId="{ADF68314-3976-4398-B47B-9AA518E617C2}" destId="{464BEF0F-EF58-433E-AD77-2B6F19092866}" srcOrd="0" destOrd="0" parTransId="{EEF58931-6569-4247-ABAC-3F36DC259C49}" sibTransId="{EF84B3D6-0573-4100-8C1E-F6B88390CEC4}"/>
    <dgm:cxn modelId="{060FF89E-2922-485F-82A1-B0E469BC9054}" type="presOf" srcId="{ADF68314-3976-4398-B47B-9AA518E617C2}" destId="{C8FF144D-F42E-4C17-AE06-AD3BCCE049C1}" srcOrd="0" destOrd="0" presId="urn:microsoft.com/office/officeart/2018/2/layout/IconVerticalSolidList"/>
    <dgm:cxn modelId="{330466B3-BA1F-4496-9B58-E629E6A833C4}" srcId="{ADF68314-3976-4398-B47B-9AA518E617C2}" destId="{5B903341-674B-4D1A-8B26-91C51A47602D}" srcOrd="1" destOrd="0" parTransId="{2EEAE067-27B1-4BBF-9806-8D8AD5170C8E}" sibTransId="{1BE4410E-8659-4656-86B5-157441B49E2E}"/>
    <dgm:cxn modelId="{307B74C1-3DD2-4B08-BA5B-C5F6F82C2A32}" type="presOf" srcId="{5B903341-674B-4D1A-8B26-91C51A47602D}" destId="{66F36FA4-E7A5-46FF-94C0-6AFFBEC17FFB}" srcOrd="0" destOrd="0" presId="urn:microsoft.com/office/officeart/2018/2/layout/IconVerticalSolidList"/>
    <dgm:cxn modelId="{57B720CB-7371-43D5-BFFC-1E712189A4C7}" srcId="{ADF68314-3976-4398-B47B-9AA518E617C2}" destId="{5E360EAF-EC33-47BB-8DF2-E45BC40F2D26}" srcOrd="3" destOrd="0" parTransId="{A35E7013-0714-46DB-BBA8-5CA43334CC9A}" sibTransId="{56CD2CFF-A696-443D-A61E-5B615363A38D}"/>
    <dgm:cxn modelId="{69B452A9-61B7-418E-AB29-37B5A96BBE4A}" type="presParOf" srcId="{C8FF144D-F42E-4C17-AE06-AD3BCCE049C1}" destId="{D8D9123B-7AAF-4DEA-BE32-D3C460242B9A}" srcOrd="0" destOrd="0" presId="urn:microsoft.com/office/officeart/2018/2/layout/IconVerticalSolidList"/>
    <dgm:cxn modelId="{218EC6A9-540E-4DCA-9018-F0F42C94CAEA}" type="presParOf" srcId="{D8D9123B-7AAF-4DEA-BE32-D3C460242B9A}" destId="{B99A3936-ECB1-45E2-B146-BC12FB0532C0}" srcOrd="0" destOrd="0" presId="urn:microsoft.com/office/officeart/2018/2/layout/IconVerticalSolidList"/>
    <dgm:cxn modelId="{74D9DF32-D3D1-4B4B-BC1F-A2B3FE28EE76}" type="presParOf" srcId="{D8D9123B-7AAF-4DEA-BE32-D3C460242B9A}" destId="{7919517A-BD16-4246-899B-D5B116008ECB}" srcOrd="1" destOrd="0" presId="urn:microsoft.com/office/officeart/2018/2/layout/IconVerticalSolidList"/>
    <dgm:cxn modelId="{01AD5072-DA16-44DE-B0B1-13DA1B02FC4D}" type="presParOf" srcId="{D8D9123B-7AAF-4DEA-BE32-D3C460242B9A}" destId="{BD16EF24-21F7-4694-B564-9F5B363D3234}" srcOrd="2" destOrd="0" presId="urn:microsoft.com/office/officeart/2018/2/layout/IconVerticalSolidList"/>
    <dgm:cxn modelId="{BAD1BD57-86B8-478B-932B-7FC78F193E40}" type="presParOf" srcId="{D8D9123B-7AAF-4DEA-BE32-D3C460242B9A}" destId="{43B432B4-2F89-4E35-BA30-639B58266486}" srcOrd="3" destOrd="0" presId="urn:microsoft.com/office/officeart/2018/2/layout/IconVerticalSolidList"/>
    <dgm:cxn modelId="{5D6D9850-1F65-49F4-9567-7A1C489D05BF}" type="presParOf" srcId="{C8FF144D-F42E-4C17-AE06-AD3BCCE049C1}" destId="{B889D14D-3988-4110-ADCD-C5340C65A9FB}" srcOrd="1" destOrd="0" presId="urn:microsoft.com/office/officeart/2018/2/layout/IconVerticalSolidList"/>
    <dgm:cxn modelId="{C702CC75-0808-47B1-A70A-EE2381485088}" type="presParOf" srcId="{C8FF144D-F42E-4C17-AE06-AD3BCCE049C1}" destId="{0118D14F-919E-4DEE-98BF-D1A937CB60D2}" srcOrd="2" destOrd="0" presId="urn:microsoft.com/office/officeart/2018/2/layout/IconVerticalSolidList"/>
    <dgm:cxn modelId="{34805683-C554-4FB2-B93E-BE3899472D91}" type="presParOf" srcId="{0118D14F-919E-4DEE-98BF-D1A937CB60D2}" destId="{C76C9033-889E-4C11-ABBE-8B36CF4F1E2E}" srcOrd="0" destOrd="0" presId="urn:microsoft.com/office/officeart/2018/2/layout/IconVerticalSolidList"/>
    <dgm:cxn modelId="{800081CD-F2BF-4A68-A2EF-AC187E6BEEA3}" type="presParOf" srcId="{0118D14F-919E-4DEE-98BF-D1A937CB60D2}" destId="{3DAC891C-910D-45BD-89A2-BE970718F42B}" srcOrd="1" destOrd="0" presId="urn:microsoft.com/office/officeart/2018/2/layout/IconVerticalSolidList"/>
    <dgm:cxn modelId="{D2A1E899-B9E6-4409-B2E9-78CBDEBA0F17}" type="presParOf" srcId="{0118D14F-919E-4DEE-98BF-D1A937CB60D2}" destId="{A60FD85A-3338-4ACC-AD02-D4BD7ABC5A4F}" srcOrd="2" destOrd="0" presId="urn:microsoft.com/office/officeart/2018/2/layout/IconVerticalSolidList"/>
    <dgm:cxn modelId="{2C84639C-5080-4B24-A0C7-305EEFDCEC04}" type="presParOf" srcId="{0118D14F-919E-4DEE-98BF-D1A937CB60D2}" destId="{66F36FA4-E7A5-46FF-94C0-6AFFBEC17FFB}" srcOrd="3" destOrd="0" presId="urn:microsoft.com/office/officeart/2018/2/layout/IconVerticalSolidList"/>
    <dgm:cxn modelId="{5B3A0BF8-2EEB-4225-B02D-47FBC0139B2E}" type="presParOf" srcId="{C8FF144D-F42E-4C17-AE06-AD3BCCE049C1}" destId="{12205E79-D073-4CEE-808B-EF894C1DB786}" srcOrd="3" destOrd="0" presId="urn:microsoft.com/office/officeart/2018/2/layout/IconVerticalSolidList"/>
    <dgm:cxn modelId="{E925833D-C81D-48F1-8E71-9595991F2C54}" type="presParOf" srcId="{C8FF144D-F42E-4C17-AE06-AD3BCCE049C1}" destId="{D911FF08-A27B-4FB6-822E-E8CE645F6517}" srcOrd="4" destOrd="0" presId="urn:microsoft.com/office/officeart/2018/2/layout/IconVerticalSolidList"/>
    <dgm:cxn modelId="{62E1637E-F30C-4793-AD01-58F7A019E296}" type="presParOf" srcId="{D911FF08-A27B-4FB6-822E-E8CE645F6517}" destId="{9FF78385-D81F-4DF3-BC5C-EAA371DF019E}" srcOrd="0" destOrd="0" presId="urn:microsoft.com/office/officeart/2018/2/layout/IconVerticalSolidList"/>
    <dgm:cxn modelId="{0D6A97F1-0FA7-4839-A183-6F6AACCD71EF}" type="presParOf" srcId="{D911FF08-A27B-4FB6-822E-E8CE645F6517}" destId="{B852F48B-7DBA-461C-9C7E-E2C11B4420EB}" srcOrd="1" destOrd="0" presId="urn:microsoft.com/office/officeart/2018/2/layout/IconVerticalSolidList"/>
    <dgm:cxn modelId="{8BC2C949-4040-4D3A-A296-07B1061F23A4}" type="presParOf" srcId="{D911FF08-A27B-4FB6-822E-E8CE645F6517}" destId="{F71CAB96-BD77-48DB-9E7A-07B125091507}" srcOrd="2" destOrd="0" presId="urn:microsoft.com/office/officeart/2018/2/layout/IconVerticalSolidList"/>
    <dgm:cxn modelId="{C9CE2D6B-47E0-4D5E-9C3E-0B629A455595}" type="presParOf" srcId="{D911FF08-A27B-4FB6-822E-E8CE645F6517}" destId="{3B17AF79-0BD3-4E40-B6AA-5B042040254C}" srcOrd="3" destOrd="0" presId="urn:microsoft.com/office/officeart/2018/2/layout/IconVerticalSolidList"/>
    <dgm:cxn modelId="{0DA0A1C8-73E8-488A-BA0A-20A2D517AC8A}" type="presParOf" srcId="{C8FF144D-F42E-4C17-AE06-AD3BCCE049C1}" destId="{22E351FA-CA8F-4040-9822-0C3497C3ECD3}" srcOrd="5" destOrd="0" presId="urn:microsoft.com/office/officeart/2018/2/layout/IconVerticalSolidList"/>
    <dgm:cxn modelId="{795B8978-3BFE-4FA6-AA31-4ADE92B6444C}" type="presParOf" srcId="{C8FF144D-F42E-4C17-AE06-AD3BCCE049C1}" destId="{71D8F790-13EA-414B-AB6B-392611369BA5}" srcOrd="6" destOrd="0" presId="urn:microsoft.com/office/officeart/2018/2/layout/IconVerticalSolidList"/>
    <dgm:cxn modelId="{BEEB5BB1-B7D0-4EF4-AB2C-9649610C1E50}" type="presParOf" srcId="{71D8F790-13EA-414B-AB6B-392611369BA5}" destId="{25C14C81-122A-49B6-A530-98CB0832BAF1}" srcOrd="0" destOrd="0" presId="urn:microsoft.com/office/officeart/2018/2/layout/IconVerticalSolidList"/>
    <dgm:cxn modelId="{8DEB98D1-B2E7-40D8-82AB-E62D4A26151D}" type="presParOf" srcId="{71D8F790-13EA-414B-AB6B-392611369BA5}" destId="{370C0EA5-663A-4F15-8C43-922CDDB61B4F}" srcOrd="1" destOrd="0" presId="urn:microsoft.com/office/officeart/2018/2/layout/IconVerticalSolidList"/>
    <dgm:cxn modelId="{A49F7C3A-0976-4BF6-9CCA-C64CEAEC3A4E}" type="presParOf" srcId="{71D8F790-13EA-414B-AB6B-392611369BA5}" destId="{972364CC-7DCC-46DB-88F3-17E9B696F12B}" srcOrd="2" destOrd="0" presId="urn:microsoft.com/office/officeart/2018/2/layout/IconVerticalSolidList"/>
    <dgm:cxn modelId="{D5C84267-9BD0-4E2C-A33A-B4C63B10FC47}" type="presParOf" srcId="{71D8F790-13EA-414B-AB6B-392611369BA5}" destId="{A837A1DA-5309-4821-90AC-431C4D57B9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8D6E1EA-D9B1-4D9D-8EB0-528300731F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018529-AF1C-4DEA-9475-9564B3146430}">
      <dgm:prSet/>
      <dgm:spPr/>
      <dgm:t>
        <a:bodyPr/>
        <a:lstStyle/>
        <a:p>
          <a:pPr>
            <a:lnSpc>
              <a:spcPct val="100000"/>
            </a:lnSpc>
          </a:pPr>
          <a:r>
            <a:rPr lang="en-US" b="1" i="0" baseline="0"/>
            <a:t>Purpose:</a:t>
          </a:r>
          <a:r>
            <a:rPr lang="en-US" b="0" i="0" baseline="0"/>
            <a:t> Generates input images for CNN models by capturing indoor environmental features affecting path loss.</a:t>
          </a:r>
          <a:endParaRPr lang="en-US"/>
        </a:p>
      </dgm:t>
    </dgm:pt>
    <dgm:pt modelId="{62869D90-05B3-4C5F-B473-18CDF57DBA04}" type="parTrans" cxnId="{C4A9C9E5-9D32-48D5-8C28-8FB5324D4298}">
      <dgm:prSet/>
      <dgm:spPr/>
      <dgm:t>
        <a:bodyPr/>
        <a:lstStyle/>
        <a:p>
          <a:endParaRPr lang="en-US"/>
        </a:p>
      </dgm:t>
    </dgm:pt>
    <dgm:pt modelId="{378E7379-2735-496B-B3FD-94FEB79AC569}" type="sibTrans" cxnId="{C4A9C9E5-9D32-48D5-8C28-8FB5324D4298}">
      <dgm:prSet/>
      <dgm:spPr/>
      <dgm:t>
        <a:bodyPr/>
        <a:lstStyle/>
        <a:p>
          <a:endParaRPr lang="en-US"/>
        </a:p>
      </dgm:t>
    </dgm:pt>
    <dgm:pt modelId="{6170A795-570A-46E7-822D-8C30172C65DD}">
      <dgm:prSet/>
      <dgm:spPr/>
      <dgm:t>
        <a:bodyPr/>
        <a:lstStyle/>
        <a:p>
          <a:pPr>
            <a:lnSpc>
              <a:spcPct val="100000"/>
            </a:lnSpc>
          </a:pPr>
          <a:r>
            <a:rPr lang="en-US" b="1" i="0" baseline="0"/>
            <a:t>Floor Plan Analysis:</a:t>
          </a:r>
          <a:r>
            <a:rPr lang="en-US" b="0" i="0" baseline="0"/>
            <a:t> Identifies the Wi-Fi access point (AP) and receiver locations on a floor plan, then calculates a line connecting them.</a:t>
          </a:r>
          <a:endParaRPr lang="en-US"/>
        </a:p>
      </dgm:t>
    </dgm:pt>
    <dgm:pt modelId="{0BB86B35-6E8D-410C-82BE-D72ADD0FED6C}" type="parTrans" cxnId="{51273A27-CB49-4815-AC0B-26F32FF729A2}">
      <dgm:prSet/>
      <dgm:spPr/>
      <dgm:t>
        <a:bodyPr/>
        <a:lstStyle/>
        <a:p>
          <a:endParaRPr lang="en-US"/>
        </a:p>
      </dgm:t>
    </dgm:pt>
    <dgm:pt modelId="{61770FCE-CA59-4DF9-AA17-2429CF8C04C2}" type="sibTrans" cxnId="{51273A27-CB49-4815-AC0B-26F32FF729A2}">
      <dgm:prSet/>
      <dgm:spPr/>
      <dgm:t>
        <a:bodyPr/>
        <a:lstStyle/>
        <a:p>
          <a:endParaRPr lang="en-US"/>
        </a:p>
      </dgm:t>
    </dgm:pt>
    <dgm:pt modelId="{F57163F4-881A-481B-96ED-707DDB8B9D4D}">
      <dgm:prSet/>
      <dgm:spPr/>
      <dgm:t>
        <a:bodyPr/>
        <a:lstStyle/>
        <a:p>
          <a:pPr>
            <a:lnSpc>
              <a:spcPct val="100000"/>
            </a:lnSpc>
          </a:pPr>
          <a:r>
            <a:rPr lang="en-US" b="1" i="0" baseline="0"/>
            <a:t>Scan Line Generation:</a:t>
          </a:r>
          <a:r>
            <a:rPr lang="en-US" b="0" i="0" baseline="0"/>
            <a:t> Perpendicular scan lines are generated along the line between AP and receiver, capturing spatial details of obstacles (e.g., walls, room divisions).</a:t>
          </a:r>
          <a:endParaRPr lang="en-US"/>
        </a:p>
      </dgm:t>
    </dgm:pt>
    <dgm:pt modelId="{65998AE7-4496-46C7-9966-BFE65BC6C0C4}" type="parTrans" cxnId="{1C59A416-3730-49B4-A026-A07C533EB9C9}">
      <dgm:prSet/>
      <dgm:spPr/>
      <dgm:t>
        <a:bodyPr/>
        <a:lstStyle/>
        <a:p>
          <a:endParaRPr lang="en-US"/>
        </a:p>
      </dgm:t>
    </dgm:pt>
    <dgm:pt modelId="{6346B17B-3700-493A-B0AE-50EA5BE93756}" type="sibTrans" cxnId="{1C59A416-3730-49B4-A026-A07C533EB9C9}">
      <dgm:prSet/>
      <dgm:spPr/>
      <dgm:t>
        <a:bodyPr/>
        <a:lstStyle/>
        <a:p>
          <a:endParaRPr lang="en-US"/>
        </a:p>
      </dgm:t>
    </dgm:pt>
    <dgm:pt modelId="{8C92C553-4207-4D6F-8BDD-A671F2E7F9E6}">
      <dgm:prSet/>
      <dgm:spPr/>
      <dgm:t>
        <a:bodyPr/>
        <a:lstStyle/>
        <a:p>
          <a:pPr>
            <a:lnSpc>
              <a:spcPct val="100000"/>
            </a:lnSpc>
          </a:pPr>
          <a:r>
            <a:rPr lang="en-US" b="1" i="0" baseline="0"/>
            <a:t>Pixel Extraction:</a:t>
          </a:r>
          <a:r>
            <a:rPr lang="en-US" b="0" i="0" baseline="0"/>
            <a:t> For each scan line, the algorithm extracts pixel values from the floor plan image to represent environmental features.</a:t>
          </a:r>
          <a:endParaRPr lang="en-US"/>
        </a:p>
      </dgm:t>
    </dgm:pt>
    <dgm:pt modelId="{38C37CF9-4207-4813-8A14-BCE04F47BCF5}" type="parTrans" cxnId="{5E59A1EA-8F92-4BFA-8C5B-9FFDDE936C06}">
      <dgm:prSet/>
      <dgm:spPr/>
      <dgm:t>
        <a:bodyPr/>
        <a:lstStyle/>
        <a:p>
          <a:endParaRPr lang="en-US"/>
        </a:p>
      </dgm:t>
    </dgm:pt>
    <dgm:pt modelId="{F2D8DD0A-605D-4D78-ACAC-17D53F64E6F9}" type="sibTrans" cxnId="{5E59A1EA-8F92-4BFA-8C5B-9FFDDE936C06}">
      <dgm:prSet/>
      <dgm:spPr/>
      <dgm:t>
        <a:bodyPr/>
        <a:lstStyle/>
        <a:p>
          <a:endParaRPr lang="en-US"/>
        </a:p>
      </dgm:t>
    </dgm:pt>
    <dgm:pt modelId="{722BF4F7-E9DC-4404-A9B1-8069A9391C33}">
      <dgm:prSet/>
      <dgm:spPr/>
      <dgm:t>
        <a:bodyPr/>
        <a:lstStyle/>
        <a:p>
          <a:pPr>
            <a:lnSpc>
              <a:spcPct val="100000"/>
            </a:lnSpc>
          </a:pPr>
          <a:r>
            <a:rPr lang="en-US" b="1" i="0" baseline="0"/>
            <a:t>Output:</a:t>
          </a:r>
          <a:r>
            <a:rPr lang="en-US" b="0" i="0" baseline="0"/>
            <a:t> The extracted pixel values are compiled into a matrix (lams_image), which serves as input for CNN training. </a:t>
          </a:r>
          <a:endParaRPr lang="en-US"/>
        </a:p>
      </dgm:t>
    </dgm:pt>
    <dgm:pt modelId="{143B4EB7-EC1A-4536-AD18-3DDC61AE5BD3}" type="parTrans" cxnId="{9DA44367-D7CA-4637-B15D-B56A56D92E3F}">
      <dgm:prSet/>
      <dgm:spPr/>
      <dgm:t>
        <a:bodyPr/>
        <a:lstStyle/>
        <a:p>
          <a:endParaRPr lang="en-US"/>
        </a:p>
      </dgm:t>
    </dgm:pt>
    <dgm:pt modelId="{007254B7-CD83-4AEB-BD99-F7531C158081}" type="sibTrans" cxnId="{9DA44367-D7CA-4637-B15D-B56A56D92E3F}">
      <dgm:prSet/>
      <dgm:spPr/>
      <dgm:t>
        <a:bodyPr/>
        <a:lstStyle/>
        <a:p>
          <a:endParaRPr lang="en-US"/>
        </a:p>
      </dgm:t>
    </dgm:pt>
    <dgm:pt modelId="{52A55135-DD02-4FD3-9C2C-2CB177FA2B38}" type="pres">
      <dgm:prSet presAssocID="{68D6E1EA-D9B1-4D9D-8EB0-528300731F37}" presName="root" presStyleCnt="0">
        <dgm:presLayoutVars>
          <dgm:dir/>
          <dgm:resizeHandles val="exact"/>
        </dgm:presLayoutVars>
      </dgm:prSet>
      <dgm:spPr/>
    </dgm:pt>
    <dgm:pt modelId="{C6801C98-86CA-4295-8EEE-A787A1C99F95}" type="pres">
      <dgm:prSet presAssocID="{B0018529-AF1C-4DEA-9475-9564B3146430}" presName="compNode" presStyleCnt="0"/>
      <dgm:spPr/>
    </dgm:pt>
    <dgm:pt modelId="{44F77E93-EC72-4AFD-9761-A453DA58696D}" type="pres">
      <dgm:prSet presAssocID="{B0018529-AF1C-4DEA-9475-9564B3146430}" presName="bgRect" presStyleLbl="bgShp" presStyleIdx="0" presStyleCnt="5"/>
      <dgm:spPr/>
    </dgm:pt>
    <dgm:pt modelId="{81DF72BE-BCB8-4C4C-9151-5793D5FDFD70}" type="pres">
      <dgm:prSet presAssocID="{B0018529-AF1C-4DEA-9475-9564B314643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FDDC03C1-FEB2-4866-B1ED-4C29F05ABACB}" type="pres">
      <dgm:prSet presAssocID="{B0018529-AF1C-4DEA-9475-9564B3146430}" presName="spaceRect" presStyleCnt="0"/>
      <dgm:spPr/>
    </dgm:pt>
    <dgm:pt modelId="{7731EEE1-B3A4-40EA-94FB-E843F7C3F63E}" type="pres">
      <dgm:prSet presAssocID="{B0018529-AF1C-4DEA-9475-9564B3146430}" presName="parTx" presStyleLbl="revTx" presStyleIdx="0" presStyleCnt="5">
        <dgm:presLayoutVars>
          <dgm:chMax val="0"/>
          <dgm:chPref val="0"/>
        </dgm:presLayoutVars>
      </dgm:prSet>
      <dgm:spPr/>
    </dgm:pt>
    <dgm:pt modelId="{884EE0D8-4CDB-4589-835C-451F795809A8}" type="pres">
      <dgm:prSet presAssocID="{378E7379-2735-496B-B3FD-94FEB79AC569}" presName="sibTrans" presStyleCnt="0"/>
      <dgm:spPr/>
    </dgm:pt>
    <dgm:pt modelId="{DFC693EC-B032-4575-800A-873B8698E5B7}" type="pres">
      <dgm:prSet presAssocID="{6170A795-570A-46E7-822D-8C30172C65DD}" presName="compNode" presStyleCnt="0"/>
      <dgm:spPr/>
    </dgm:pt>
    <dgm:pt modelId="{C227C1D4-136C-46D8-8E29-BE8D370B465C}" type="pres">
      <dgm:prSet presAssocID="{6170A795-570A-46E7-822D-8C30172C65DD}" presName="bgRect" presStyleLbl="bgShp" presStyleIdx="1" presStyleCnt="5"/>
      <dgm:spPr/>
    </dgm:pt>
    <dgm:pt modelId="{DFA84277-12D3-42D0-BE06-5DEBC4F14F59}" type="pres">
      <dgm:prSet presAssocID="{6170A795-570A-46E7-822D-8C30172C65D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566DE52D-F23C-4810-BA67-64390420D92B}" type="pres">
      <dgm:prSet presAssocID="{6170A795-570A-46E7-822D-8C30172C65DD}" presName="spaceRect" presStyleCnt="0"/>
      <dgm:spPr/>
    </dgm:pt>
    <dgm:pt modelId="{C9B42215-C3C9-4382-977F-0B143F42AF97}" type="pres">
      <dgm:prSet presAssocID="{6170A795-570A-46E7-822D-8C30172C65DD}" presName="parTx" presStyleLbl="revTx" presStyleIdx="1" presStyleCnt="5">
        <dgm:presLayoutVars>
          <dgm:chMax val="0"/>
          <dgm:chPref val="0"/>
        </dgm:presLayoutVars>
      </dgm:prSet>
      <dgm:spPr/>
    </dgm:pt>
    <dgm:pt modelId="{8631032D-E27D-4B6C-852D-5433B2D60A9F}" type="pres">
      <dgm:prSet presAssocID="{61770FCE-CA59-4DF9-AA17-2429CF8C04C2}" presName="sibTrans" presStyleCnt="0"/>
      <dgm:spPr/>
    </dgm:pt>
    <dgm:pt modelId="{D2B09BD8-88EF-4C98-8412-F38C780FE58C}" type="pres">
      <dgm:prSet presAssocID="{F57163F4-881A-481B-96ED-707DDB8B9D4D}" presName="compNode" presStyleCnt="0"/>
      <dgm:spPr/>
    </dgm:pt>
    <dgm:pt modelId="{0D1948A7-6417-4DB2-823B-46782CD39BC9}" type="pres">
      <dgm:prSet presAssocID="{F57163F4-881A-481B-96ED-707DDB8B9D4D}" presName="bgRect" presStyleLbl="bgShp" presStyleIdx="2" presStyleCnt="5"/>
      <dgm:spPr/>
    </dgm:pt>
    <dgm:pt modelId="{D5F8EA08-3793-42EE-88B8-F023CF85B6ED}" type="pres">
      <dgm:prSet presAssocID="{F57163F4-881A-481B-96ED-707DDB8B9D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2A962E5-AA4D-41C0-A901-81FA01BC5081}" type="pres">
      <dgm:prSet presAssocID="{F57163F4-881A-481B-96ED-707DDB8B9D4D}" presName="spaceRect" presStyleCnt="0"/>
      <dgm:spPr/>
    </dgm:pt>
    <dgm:pt modelId="{BAB58841-0BA5-489C-982A-F4BB07AB7788}" type="pres">
      <dgm:prSet presAssocID="{F57163F4-881A-481B-96ED-707DDB8B9D4D}" presName="parTx" presStyleLbl="revTx" presStyleIdx="2" presStyleCnt="5">
        <dgm:presLayoutVars>
          <dgm:chMax val="0"/>
          <dgm:chPref val="0"/>
        </dgm:presLayoutVars>
      </dgm:prSet>
      <dgm:spPr/>
    </dgm:pt>
    <dgm:pt modelId="{9DF1FDD9-C468-4B8A-8687-5681B9A6BAAC}" type="pres">
      <dgm:prSet presAssocID="{6346B17B-3700-493A-B0AE-50EA5BE93756}" presName="sibTrans" presStyleCnt="0"/>
      <dgm:spPr/>
    </dgm:pt>
    <dgm:pt modelId="{11F53781-95D4-4FD6-9F51-0A9D8AA960A2}" type="pres">
      <dgm:prSet presAssocID="{8C92C553-4207-4D6F-8BDD-A671F2E7F9E6}" presName="compNode" presStyleCnt="0"/>
      <dgm:spPr/>
    </dgm:pt>
    <dgm:pt modelId="{673096F2-BBA2-447B-BF19-0435C4161EA1}" type="pres">
      <dgm:prSet presAssocID="{8C92C553-4207-4D6F-8BDD-A671F2E7F9E6}" presName="bgRect" presStyleLbl="bgShp" presStyleIdx="3" presStyleCnt="5"/>
      <dgm:spPr/>
    </dgm:pt>
    <dgm:pt modelId="{7007AD42-8875-4A74-9574-243F488BBA5D}" type="pres">
      <dgm:prSet presAssocID="{8C92C553-4207-4D6F-8BDD-A671F2E7F9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3C6BF674-1200-4C53-871D-8E35A615045F}" type="pres">
      <dgm:prSet presAssocID="{8C92C553-4207-4D6F-8BDD-A671F2E7F9E6}" presName="spaceRect" presStyleCnt="0"/>
      <dgm:spPr/>
    </dgm:pt>
    <dgm:pt modelId="{7687F5E3-7BF0-4320-94DB-FC4BE5002535}" type="pres">
      <dgm:prSet presAssocID="{8C92C553-4207-4D6F-8BDD-A671F2E7F9E6}" presName="parTx" presStyleLbl="revTx" presStyleIdx="3" presStyleCnt="5">
        <dgm:presLayoutVars>
          <dgm:chMax val="0"/>
          <dgm:chPref val="0"/>
        </dgm:presLayoutVars>
      </dgm:prSet>
      <dgm:spPr/>
    </dgm:pt>
    <dgm:pt modelId="{2E8781DA-3AD0-4D70-86CA-7911F1140959}" type="pres">
      <dgm:prSet presAssocID="{F2D8DD0A-605D-4D78-ACAC-17D53F64E6F9}" presName="sibTrans" presStyleCnt="0"/>
      <dgm:spPr/>
    </dgm:pt>
    <dgm:pt modelId="{C5E48620-8B9F-4EEA-AD0C-2B0FE5FA9F7A}" type="pres">
      <dgm:prSet presAssocID="{722BF4F7-E9DC-4404-A9B1-8069A9391C33}" presName="compNode" presStyleCnt="0"/>
      <dgm:spPr/>
    </dgm:pt>
    <dgm:pt modelId="{979B16EA-E8E3-41B2-A77F-B885348D1FD0}" type="pres">
      <dgm:prSet presAssocID="{722BF4F7-E9DC-4404-A9B1-8069A9391C33}" presName="bgRect" presStyleLbl="bgShp" presStyleIdx="4" presStyleCnt="5"/>
      <dgm:spPr/>
    </dgm:pt>
    <dgm:pt modelId="{CF06BD4E-D239-4A15-9BB5-C55112858C85}" type="pres">
      <dgm:prSet presAssocID="{722BF4F7-E9DC-4404-A9B1-8069A9391C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levision"/>
        </a:ext>
      </dgm:extLst>
    </dgm:pt>
    <dgm:pt modelId="{595C2F13-5585-482A-B377-1FFB08BE9310}" type="pres">
      <dgm:prSet presAssocID="{722BF4F7-E9DC-4404-A9B1-8069A9391C33}" presName="spaceRect" presStyleCnt="0"/>
      <dgm:spPr/>
    </dgm:pt>
    <dgm:pt modelId="{22ED2B23-8DCE-4BBA-8B8F-621974A8B615}" type="pres">
      <dgm:prSet presAssocID="{722BF4F7-E9DC-4404-A9B1-8069A9391C33}" presName="parTx" presStyleLbl="revTx" presStyleIdx="4" presStyleCnt="5">
        <dgm:presLayoutVars>
          <dgm:chMax val="0"/>
          <dgm:chPref val="0"/>
        </dgm:presLayoutVars>
      </dgm:prSet>
      <dgm:spPr/>
    </dgm:pt>
  </dgm:ptLst>
  <dgm:cxnLst>
    <dgm:cxn modelId="{1C59A416-3730-49B4-A026-A07C533EB9C9}" srcId="{68D6E1EA-D9B1-4D9D-8EB0-528300731F37}" destId="{F57163F4-881A-481B-96ED-707DDB8B9D4D}" srcOrd="2" destOrd="0" parTransId="{65998AE7-4496-46C7-9966-BFE65BC6C0C4}" sibTransId="{6346B17B-3700-493A-B0AE-50EA5BE93756}"/>
    <dgm:cxn modelId="{51273A27-CB49-4815-AC0B-26F32FF729A2}" srcId="{68D6E1EA-D9B1-4D9D-8EB0-528300731F37}" destId="{6170A795-570A-46E7-822D-8C30172C65DD}" srcOrd="1" destOrd="0" parTransId="{0BB86B35-6E8D-410C-82BE-D72ADD0FED6C}" sibTransId="{61770FCE-CA59-4DF9-AA17-2429CF8C04C2}"/>
    <dgm:cxn modelId="{121F402A-2BB7-464E-A575-901AFC64B5C1}" type="presOf" srcId="{F57163F4-881A-481B-96ED-707DDB8B9D4D}" destId="{BAB58841-0BA5-489C-982A-F4BB07AB7788}" srcOrd="0" destOrd="0" presId="urn:microsoft.com/office/officeart/2018/2/layout/IconVerticalSolidList"/>
    <dgm:cxn modelId="{9DA44367-D7CA-4637-B15D-B56A56D92E3F}" srcId="{68D6E1EA-D9B1-4D9D-8EB0-528300731F37}" destId="{722BF4F7-E9DC-4404-A9B1-8069A9391C33}" srcOrd="4" destOrd="0" parTransId="{143B4EB7-EC1A-4536-AD18-3DDC61AE5BD3}" sibTransId="{007254B7-CD83-4AEB-BD99-F7531C158081}"/>
    <dgm:cxn modelId="{6C753D6E-7ED8-4E6F-AAF9-73495F48F497}" type="presOf" srcId="{8C92C553-4207-4D6F-8BDD-A671F2E7F9E6}" destId="{7687F5E3-7BF0-4320-94DB-FC4BE5002535}" srcOrd="0" destOrd="0" presId="urn:microsoft.com/office/officeart/2018/2/layout/IconVerticalSolidList"/>
    <dgm:cxn modelId="{E6278B57-79EB-40EF-B8AA-D66B1E504A40}" type="presOf" srcId="{6170A795-570A-46E7-822D-8C30172C65DD}" destId="{C9B42215-C3C9-4382-977F-0B143F42AF97}" srcOrd="0" destOrd="0" presId="urn:microsoft.com/office/officeart/2018/2/layout/IconVerticalSolidList"/>
    <dgm:cxn modelId="{9190B4A0-CF0D-42EF-AAB0-B3F834940827}" type="presOf" srcId="{68D6E1EA-D9B1-4D9D-8EB0-528300731F37}" destId="{52A55135-DD02-4FD3-9C2C-2CB177FA2B38}" srcOrd="0" destOrd="0" presId="urn:microsoft.com/office/officeart/2018/2/layout/IconVerticalSolidList"/>
    <dgm:cxn modelId="{A172D8B7-0A8F-461F-B4B7-1108D7DCC504}" type="presOf" srcId="{B0018529-AF1C-4DEA-9475-9564B3146430}" destId="{7731EEE1-B3A4-40EA-94FB-E843F7C3F63E}" srcOrd="0" destOrd="0" presId="urn:microsoft.com/office/officeart/2018/2/layout/IconVerticalSolidList"/>
    <dgm:cxn modelId="{34C9DBE4-BB69-498E-987A-D52A3DF2B96D}" type="presOf" srcId="{722BF4F7-E9DC-4404-A9B1-8069A9391C33}" destId="{22ED2B23-8DCE-4BBA-8B8F-621974A8B615}" srcOrd="0" destOrd="0" presId="urn:microsoft.com/office/officeart/2018/2/layout/IconVerticalSolidList"/>
    <dgm:cxn modelId="{C4A9C9E5-9D32-48D5-8C28-8FB5324D4298}" srcId="{68D6E1EA-D9B1-4D9D-8EB0-528300731F37}" destId="{B0018529-AF1C-4DEA-9475-9564B3146430}" srcOrd="0" destOrd="0" parTransId="{62869D90-05B3-4C5F-B473-18CDF57DBA04}" sibTransId="{378E7379-2735-496B-B3FD-94FEB79AC569}"/>
    <dgm:cxn modelId="{5E59A1EA-8F92-4BFA-8C5B-9FFDDE936C06}" srcId="{68D6E1EA-D9B1-4D9D-8EB0-528300731F37}" destId="{8C92C553-4207-4D6F-8BDD-A671F2E7F9E6}" srcOrd="3" destOrd="0" parTransId="{38C37CF9-4207-4813-8A14-BCE04F47BCF5}" sibTransId="{F2D8DD0A-605D-4D78-ACAC-17D53F64E6F9}"/>
    <dgm:cxn modelId="{EAA571B3-FCC0-4437-94BF-E09C049083E1}" type="presParOf" srcId="{52A55135-DD02-4FD3-9C2C-2CB177FA2B38}" destId="{C6801C98-86CA-4295-8EEE-A787A1C99F95}" srcOrd="0" destOrd="0" presId="urn:microsoft.com/office/officeart/2018/2/layout/IconVerticalSolidList"/>
    <dgm:cxn modelId="{2B63955B-EC5E-4AF6-B588-8A1DD236E077}" type="presParOf" srcId="{C6801C98-86CA-4295-8EEE-A787A1C99F95}" destId="{44F77E93-EC72-4AFD-9761-A453DA58696D}" srcOrd="0" destOrd="0" presId="urn:microsoft.com/office/officeart/2018/2/layout/IconVerticalSolidList"/>
    <dgm:cxn modelId="{CB510D21-9332-4A97-83A5-5A116D730FAA}" type="presParOf" srcId="{C6801C98-86CA-4295-8EEE-A787A1C99F95}" destId="{81DF72BE-BCB8-4C4C-9151-5793D5FDFD70}" srcOrd="1" destOrd="0" presId="urn:microsoft.com/office/officeart/2018/2/layout/IconVerticalSolidList"/>
    <dgm:cxn modelId="{90E6E594-487A-4DCC-BC09-C684E6DF0AB6}" type="presParOf" srcId="{C6801C98-86CA-4295-8EEE-A787A1C99F95}" destId="{FDDC03C1-FEB2-4866-B1ED-4C29F05ABACB}" srcOrd="2" destOrd="0" presId="urn:microsoft.com/office/officeart/2018/2/layout/IconVerticalSolidList"/>
    <dgm:cxn modelId="{4D41250F-2D8D-466F-8866-F51F7C899E9B}" type="presParOf" srcId="{C6801C98-86CA-4295-8EEE-A787A1C99F95}" destId="{7731EEE1-B3A4-40EA-94FB-E843F7C3F63E}" srcOrd="3" destOrd="0" presId="urn:microsoft.com/office/officeart/2018/2/layout/IconVerticalSolidList"/>
    <dgm:cxn modelId="{6855468C-A7E2-417C-AB8D-E4421A55872A}" type="presParOf" srcId="{52A55135-DD02-4FD3-9C2C-2CB177FA2B38}" destId="{884EE0D8-4CDB-4589-835C-451F795809A8}" srcOrd="1" destOrd="0" presId="urn:microsoft.com/office/officeart/2018/2/layout/IconVerticalSolidList"/>
    <dgm:cxn modelId="{D22CEABC-8EBD-40F7-A9D7-836A6C784374}" type="presParOf" srcId="{52A55135-DD02-4FD3-9C2C-2CB177FA2B38}" destId="{DFC693EC-B032-4575-800A-873B8698E5B7}" srcOrd="2" destOrd="0" presId="urn:microsoft.com/office/officeart/2018/2/layout/IconVerticalSolidList"/>
    <dgm:cxn modelId="{67123288-AC49-4DC8-9E1C-25830AAE131E}" type="presParOf" srcId="{DFC693EC-B032-4575-800A-873B8698E5B7}" destId="{C227C1D4-136C-46D8-8E29-BE8D370B465C}" srcOrd="0" destOrd="0" presId="urn:microsoft.com/office/officeart/2018/2/layout/IconVerticalSolidList"/>
    <dgm:cxn modelId="{1BB77748-3457-4ECE-AD50-F0F83C272EA8}" type="presParOf" srcId="{DFC693EC-B032-4575-800A-873B8698E5B7}" destId="{DFA84277-12D3-42D0-BE06-5DEBC4F14F59}" srcOrd="1" destOrd="0" presId="urn:microsoft.com/office/officeart/2018/2/layout/IconVerticalSolidList"/>
    <dgm:cxn modelId="{337E0516-C8C0-4059-9B43-1F465F64729E}" type="presParOf" srcId="{DFC693EC-B032-4575-800A-873B8698E5B7}" destId="{566DE52D-F23C-4810-BA67-64390420D92B}" srcOrd="2" destOrd="0" presId="urn:microsoft.com/office/officeart/2018/2/layout/IconVerticalSolidList"/>
    <dgm:cxn modelId="{13D1DE07-9140-461F-9463-B0ABADA8EB29}" type="presParOf" srcId="{DFC693EC-B032-4575-800A-873B8698E5B7}" destId="{C9B42215-C3C9-4382-977F-0B143F42AF97}" srcOrd="3" destOrd="0" presId="urn:microsoft.com/office/officeart/2018/2/layout/IconVerticalSolidList"/>
    <dgm:cxn modelId="{A3350A44-2A85-481F-8C10-E7D0B5FE9F44}" type="presParOf" srcId="{52A55135-DD02-4FD3-9C2C-2CB177FA2B38}" destId="{8631032D-E27D-4B6C-852D-5433B2D60A9F}" srcOrd="3" destOrd="0" presId="urn:microsoft.com/office/officeart/2018/2/layout/IconVerticalSolidList"/>
    <dgm:cxn modelId="{54FEDBC8-5BE8-4FC7-8DE7-D99F7E603F24}" type="presParOf" srcId="{52A55135-DD02-4FD3-9C2C-2CB177FA2B38}" destId="{D2B09BD8-88EF-4C98-8412-F38C780FE58C}" srcOrd="4" destOrd="0" presId="urn:microsoft.com/office/officeart/2018/2/layout/IconVerticalSolidList"/>
    <dgm:cxn modelId="{1CC9886D-3564-4C76-89E3-28B0B9C1233C}" type="presParOf" srcId="{D2B09BD8-88EF-4C98-8412-F38C780FE58C}" destId="{0D1948A7-6417-4DB2-823B-46782CD39BC9}" srcOrd="0" destOrd="0" presId="urn:microsoft.com/office/officeart/2018/2/layout/IconVerticalSolidList"/>
    <dgm:cxn modelId="{9337CE54-1B5F-46FD-A58B-D1E172F3BB87}" type="presParOf" srcId="{D2B09BD8-88EF-4C98-8412-F38C780FE58C}" destId="{D5F8EA08-3793-42EE-88B8-F023CF85B6ED}" srcOrd="1" destOrd="0" presId="urn:microsoft.com/office/officeart/2018/2/layout/IconVerticalSolidList"/>
    <dgm:cxn modelId="{6469BF61-4C25-45F9-B6E1-436283E07E21}" type="presParOf" srcId="{D2B09BD8-88EF-4C98-8412-F38C780FE58C}" destId="{22A962E5-AA4D-41C0-A901-81FA01BC5081}" srcOrd="2" destOrd="0" presId="urn:microsoft.com/office/officeart/2018/2/layout/IconVerticalSolidList"/>
    <dgm:cxn modelId="{78485DF3-658F-4102-B8E1-8B0EBCA1F666}" type="presParOf" srcId="{D2B09BD8-88EF-4C98-8412-F38C780FE58C}" destId="{BAB58841-0BA5-489C-982A-F4BB07AB7788}" srcOrd="3" destOrd="0" presId="urn:microsoft.com/office/officeart/2018/2/layout/IconVerticalSolidList"/>
    <dgm:cxn modelId="{4664BFB2-FF62-45A5-8DF1-ECB9922F4B61}" type="presParOf" srcId="{52A55135-DD02-4FD3-9C2C-2CB177FA2B38}" destId="{9DF1FDD9-C468-4B8A-8687-5681B9A6BAAC}" srcOrd="5" destOrd="0" presId="urn:microsoft.com/office/officeart/2018/2/layout/IconVerticalSolidList"/>
    <dgm:cxn modelId="{CA7E3B55-0DFD-4568-BF29-25B7A82ED138}" type="presParOf" srcId="{52A55135-DD02-4FD3-9C2C-2CB177FA2B38}" destId="{11F53781-95D4-4FD6-9F51-0A9D8AA960A2}" srcOrd="6" destOrd="0" presId="urn:microsoft.com/office/officeart/2018/2/layout/IconVerticalSolidList"/>
    <dgm:cxn modelId="{5ADEED67-A462-45F7-BBA0-A59F1472564A}" type="presParOf" srcId="{11F53781-95D4-4FD6-9F51-0A9D8AA960A2}" destId="{673096F2-BBA2-447B-BF19-0435C4161EA1}" srcOrd="0" destOrd="0" presId="urn:microsoft.com/office/officeart/2018/2/layout/IconVerticalSolidList"/>
    <dgm:cxn modelId="{E75941F8-A687-44F3-BDDA-EE9AFE44672A}" type="presParOf" srcId="{11F53781-95D4-4FD6-9F51-0A9D8AA960A2}" destId="{7007AD42-8875-4A74-9574-243F488BBA5D}" srcOrd="1" destOrd="0" presId="urn:microsoft.com/office/officeart/2018/2/layout/IconVerticalSolidList"/>
    <dgm:cxn modelId="{E74650C3-EB62-4C0E-B6A5-49F642A28F04}" type="presParOf" srcId="{11F53781-95D4-4FD6-9F51-0A9D8AA960A2}" destId="{3C6BF674-1200-4C53-871D-8E35A615045F}" srcOrd="2" destOrd="0" presId="urn:microsoft.com/office/officeart/2018/2/layout/IconVerticalSolidList"/>
    <dgm:cxn modelId="{36397457-219A-43A4-BAB0-16C13C3FEAA2}" type="presParOf" srcId="{11F53781-95D4-4FD6-9F51-0A9D8AA960A2}" destId="{7687F5E3-7BF0-4320-94DB-FC4BE5002535}" srcOrd="3" destOrd="0" presId="urn:microsoft.com/office/officeart/2018/2/layout/IconVerticalSolidList"/>
    <dgm:cxn modelId="{628F8EFE-10DE-4608-84A4-A9C29A248C64}" type="presParOf" srcId="{52A55135-DD02-4FD3-9C2C-2CB177FA2B38}" destId="{2E8781DA-3AD0-4D70-86CA-7911F1140959}" srcOrd="7" destOrd="0" presId="urn:microsoft.com/office/officeart/2018/2/layout/IconVerticalSolidList"/>
    <dgm:cxn modelId="{46FCB5C2-C421-47AC-BDD2-C2F9C1441251}" type="presParOf" srcId="{52A55135-DD02-4FD3-9C2C-2CB177FA2B38}" destId="{C5E48620-8B9F-4EEA-AD0C-2B0FE5FA9F7A}" srcOrd="8" destOrd="0" presId="urn:microsoft.com/office/officeart/2018/2/layout/IconVerticalSolidList"/>
    <dgm:cxn modelId="{B9073922-7C9D-4415-AE10-FB1C632CCAB9}" type="presParOf" srcId="{C5E48620-8B9F-4EEA-AD0C-2B0FE5FA9F7A}" destId="{979B16EA-E8E3-41B2-A77F-B885348D1FD0}" srcOrd="0" destOrd="0" presId="urn:microsoft.com/office/officeart/2018/2/layout/IconVerticalSolidList"/>
    <dgm:cxn modelId="{B7EACD95-EA5E-46AE-81E8-44EE1B7D6BFE}" type="presParOf" srcId="{C5E48620-8B9F-4EEA-AD0C-2B0FE5FA9F7A}" destId="{CF06BD4E-D239-4A15-9BB5-C55112858C85}" srcOrd="1" destOrd="0" presId="urn:microsoft.com/office/officeart/2018/2/layout/IconVerticalSolidList"/>
    <dgm:cxn modelId="{E095A413-5926-440E-A869-F708C74D0362}" type="presParOf" srcId="{C5E48620-8B9F-4EEA-AD0C-2B0FE5FA9F7A}" destId="{595C2F13-5585-482A-B377-1FFB08BE9310}" srcOrd="2" destOrd="0" presId="urn:microsoft.com/office/officeart/2018/2/layout/IconVerticalSolidList"/>
    <dgm:cxn modelId="{4A910DC2-0BA8-46BC-AA33-A86378E73188}" type="presParOf" srcId="{C5E48620-8B9F-4EEA-AD0C-2B0FE5FA9F7A}" destId="{22ED2B23-8DCE-4BBA-8B8F-621974A8B6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2420F-9D95-4EAE-97E2-1C63623BFFE2}">
      <dsp:nvSpPr>
        <dsp:cNvPr id="0" name=""/>
        <dsp:cNvSpPr/>
      </dsp:nvSpPr>
      <dsp:spPr>
        <a:xfrm>
          <a:off x="0" y="483"/>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53BC0-1479-451B-A6D3-A32FCECECD3A}">
      <dsp:nvSpPr>
        <dsp:cNvPr id="0" name=""/>
        <dsp:cNvSpPr/>
      </dsp:nvSpPr>
      <dsp:spPr>
        <a:xfrm>
          <a:off x="0" y="483"/>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Introduction</a:t>
          </a:r>
          <a:endParaRPr lang="en-US" sz="1400" kern="1200"/>
        </a:p>
      </dsp:txBody>
      <dsp:txXfrm>
        <a:off x="0" y="483"/>
        <a:ext cx="7515079" cy="304708"/>
      </dsp:txXfrm>
    </dsp:sp>
    <dsp:sp modelId="{F47DA415-0F7D-4529-BF46-D3FDD4440584}">
      <dsp:nvSpPr>
        <dsp:cNvPr id="0" name=""/>
        <dsp:cNvSpPr/>
      </dsp:nvSpPr>
      <dsp:spPr>
        <a:xfrm>
          <a:off x="0" y="305191"/>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7D004-2A63-420F-85CE-E9BFF6799F80}">
      <dsp:nvSpPr>
        <dsp:cNvPr id="0" name=""/>
        <dsp:cNvSpPr/>
      </dsp:nvSpPr>
      <dsp:spPr>
        <a:xfrm>
          <a:off x="0" y="305191"/>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Literature Review</a:t>
          </a:r>
          <a:endParaRPr lang="en-US" sz="1400" kern="1200"/>
        </a:p>
      </dsp:txBody>
      <dsp:txXfrm>
        <a:off x="0" y="305191"/>
        <a:ext cx="7515079" cy="304708"/>
      </dsp:txXfrm>
    </dsp:sp>
    <dsp:sp modelId="{D6392740-CA76-4F3E-8474-710DEE8B02DF}">
      <dsp:nvSpPr>
        <dsp:cNvPr id="0" name=""/>
        <dsp:cNvSpPr/>
      </dsp:nvSpPr>
      <dsp:spPr>
        <a:xfrm>
          <a:off x="0" y="609900"/>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54D42-3ECA-4D39-9C49-B5553D6CEAF5}">
      <dsp:nvSpPr>
        <dsp:cNvPr id="0" name=""/>
        <dsp:cNvSpPr/>
      </dsp:nvSpPr>
      <dsp:spPr>
        <a:xfrm>
          <a:off x="0" y="609900"/>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Methodology</a:t>
          </a:r>
          <a:endParaRPr lang="en-US" sz="1400" kern="1200"/>
        </a:p>
      </dsp:txBody>
      <dsp:txXfrm>
        <a:off x="0" y="609900"/>
        <a:ext cx="7515079" cy="304708"/>
      </dsp:txXfrm>
    </dsp:sp>
    <dsp:sp modelId="{F7CC202E-139B-4E8F-82D2-27E2CFBDE858}">
      <dsp:nvSpPr>
        <dsp:cNvPr id="0" name=""/>
        <dsp:cNvSpPr/>
      </dsp:nvSpPr>
      <dsp:spPr>
        <a:xfrm>
          <a:off x="0" y="914608"/>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68CE69-9749-4557-8CAC-481D7A8FCF37}">
      <dsp:nvSpPr>
        <dsp:cNvPr id="0" name=""/>
        <dsp:cNvSpPr/>
      </dsp:nvSpPr>
      <dsp:spPr>
        <a:xfrm>
          <a:off x="0" y="914608"/>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Data Collection and Processing</a:t>
          </a:r>
          <a:endParaRPr lang="en-US" sz="1400" kern="1200"/>
        </a:p>
      </dsp:txBody>
      <dsp:txXfrm>
        <a:off x="0" y="914608"/>
        <a:ext cx="7515079" cy="304708"/>
      </dsp:txXfrm>
    </dsp:sp>
    <dsp:sp modelId="{FB1F9B9A-E4C8-46B7-AC37-708942DBE08B}">
      <dsp:nvSpPr>
        <dsp:cNvPr id="0" name=""/>
        <dsp:cNvSpPr/>
      </dsp:nvSpPr>
      <dsp:spPr>
        <a:xfrm>
          <a:off x="0" y="1219316"/>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02FD1-2903-45D6-8FC0-47265E1C0599}">
      <dsp:nvSpPr>
        <dsp:cNvPr id="0" name=""/>
        <dsp:cNvSpPr/>
      </dsp:nvSpPr>
      <dsp:spPr>
        <a:xfrm>
          <a:off x="0" y="1219316"/>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Data Visualization</a:t>
          </a:r>
          <a:endParaRPr lang="en-US" sz="1400" kern="1200"/>
        </a:p>
      </dsp:txBody>
      <dsp:txXfrm>
        <a:off x="0" y="1219316"/>
        <a:ext cx="7515079" cy="304708"/>
      </dsp:txXfrm>
    </dsp:sp>
    <dsp:sp modelId="{ABAF3C45-D088-49B2-9436-E6C70835DBD3}">
      <dsp:nvSpPr>
        <dsp:cNvPr id="0" name=""/>
        <dsp:cNvSpPr/>
      </dsp:nvSpPr>
      <dsp:spPr>
        <a:xfrm>
          <a:off x="0" y="1524025"/>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3A32-F3E7-4EF6-8479-BF5D055A8CB3}">
      <dsp:nvSpPr>
        <dsp:cNvPr id="0" name=""/>
        <dsp:cNvSpPr/>
      </dsp:nvSpPr>
      <dsp:spPr>
        <a:xfrm>
          <a:off x="0" y="1524025"/>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LAMS Algorithm</a:t>
          </a:r>
          <a:endParaRPr lang="en-US" sz="1400" kern="1200"/>
        </a:p>
      </dsp:txBody>
      <dsp:txXfrm>
        <a:off x="0" y="1524025"/>
        <a:ext cx="7515079" cy="304708"/>
      </dsp:txXfrm>
    </dsp:sp>
    <dsp:sp modelId="{C232D771-A3D9-494A-B892-C55B587E886F}">
      <dsp:nvSpPr>
        <dsp:cNvPr id="0" name=""/>
        <dsp:cNvSpPr/>
      </dsp:nvSpPr>
      <dsp:spPr>
        <a:xfrm>
          <a:off x="0" y="1828733"/>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DB3EB-180D-4EAB-8647-D4026E6DBFA0}">
      <dsp:nvSpPr>
        <dsp:cNvPr id="0" name=""/>
        <dsp:cNvSpPr/>
      </dsp:nvSpPr>
      <dsp:spPr>
        <a:xfrm>
          <a:off x="0" y="1828733"/>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Flow Diagram</a:t>
          </a:r>
          <a:endParaRPr lang="en-US" sz="1400" kern="1200"/>
        </a:p>
      </dsp:txBody>
      <dsp:txXfrm>
        <a:off x="0" y="1828733"/>
        <a:ext cx="7515079" cy="304708"/>
      </dsp:txXfrm>
    </dsp:sp>
    <dsp:sp modelId="{B48AE984-865F-4554-BA3B-D1573E16AD43}">
      <dsp:nvSpPr>
        <dsp:cNvPr id="0" name=""/>
        <dsp:cNvSpPr/>
      </dsp:nvSpPr>
      <dsp:spPr>
        <a:xfrm>
          <a:off x="0" y="2133441"/>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22B982-1083-4E18-9879-0C4C3CEF8D04}">
      <dsp:nvSpPr>
        <dsp:cNvPr id="0" name=""/>
        <dsp:cNvSpPr/>
      </dsp:nvSpPr>
      <dsp:spPr>
        <a:xfrm>
          <a:off x="0" y="2133441"/>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CNN Model</a:t>
          </a:r>
          <a:endParaRPr lang="en-US" sz="1400" kern="1200"/>
        </a:p>
      </dsp:txBody>
      <dsp:txXfrm>
        <a:off x="0" y="2133441"/>
        <a:ext cx="7515079" cy="304708"/>
      </dsp:txXfrm>
    </dsp:sp>
    <dsp:sp modelId="{58CBE2E6-2DD9-486F-B530-2D32E9C67EC0}">
      <dsp:nvSpPr>
        <dsp:cNvPr id="0" name=""/>
        <dsp:cNvSpPr/>
      </dsp:nvSpPr>
      <dsp:spPr>
        <a:xfrm>
          <a:off x="0" y="2438149"/>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374DBE-57B0-47B5-8AF6-EBAE3018E535}">
      <dsp:nvSpPr>
        <dsp:cNvPr id="0" name=""/>
        <dsp:cNvSpPr/>
      </dsp:nvSpPr>
      <dsp:spPr>
        <a:xfrm>
          <a:off x="0" y="2438149"/>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Results</a:t>
          </a:r>
          <a:endParaRPr lang="en-US" sz="1400" kern="1200"/>
        </a:p>
      </dsp:txBody>
      <dsp:txXfrm>
        <a:off x="0" y="2438149"/>
        <a:ext cx="7515079" cy="304708"/>
      </dsp:txXfrm>
    </dsp:sp>
    <dsp:sp modelId="{AB303FFF-C160-40F8-AE2A-CFB3DBB8CF4A}">
      <dsp:nvSpPr>
        <dsp:cNvPr id="0" name=""/>
        <dsp:cNvSpPr/>
      </dsp:nvSpPr>
      <dsp:spPr>
        <a:xfrm>
          <a:off x="0" y="2742858"/>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65CCF8-E85A-4E7D-96FA-427BF7439543}">
      <dsp:nvSpPr>
        <dsp:cNvPr id="0" name=""/>
        <dsp:cNvSpPr/>
      </dsp:nvSpPr>
      <dsp:spPr>
        <a:xfrm>
          <a:off x="0" y="2742858"/>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Challenges Faced</a:t>
          </a:r>
          <a:endParaRPr lang="en-US" sz="1400" kern="1200"/>
        </a:p>
      </dsp:txBody>
      <dsp:txXfrm>
        <a:off x="0" y="2742858"/>
        <a:ext cx="7515079" cy="304708"/>
      </dsp:txXfrm>
    </dsp:sp>
    <dsp:sp modelId="{B9011E54-E711-42B3-9928-C2A57FF0D863}">
      <dsp:nvSpPr>
        <dsp:cNvPr id="0" name=""/>
        <dsp:cNvSpPr/>
      </dsp:nvSpPr>
      <dsp:spPr>
        <a:xfrm>
          <a:off x="0" y="3047566"/>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92CCAA-4DCD-4271-A2D3-D2FD53EB1B1D}">
      <dsp:nvSpPr>
        <dsp:cNvPr id="0" name=""/>
        <dsp:cNvSpPr/>
      </dsp:nvSpPr>
      <dsp:spPr>
        <a:xfrm>
          <a:off x="0" y="3047566"/>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Conclusion</a:t>
          </a:r>
          <a:endParaRPr lang="en-US" sz="1400" kern="1200"/>
        </a:p>
      </dsp:txBody>
      <dsp:txXfrm>
        <a:off x="0" y="3047566"/>
        <a:ext cx="7515079" cy="304708"/>
      </dsp:txXfrm>
    </dsp:sp>
    <dsp:sp modelId="{8B945D19-C19B-43B0-8FD2-66FF4A01B8A7}">
      <dsp:nvSpPr>
        <dsp:cNvPr id="0" name=""/>
        <dsp:cNvSpPr/>
      </dsp:nvSpPr>
      <dsp:spPr>
        <a:xfrm>
          <a:off x="0" y="3352274"/>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CBE2F-5253-4CFE-9E0C-7BF992679E03}">
      <dsp:nvSpPr>
        <dsp:cNvPr id="0" name=""/>
        <dsp:cNvSpPr/>
      </dsp:nvSpPr>
      <dsp:spPr>
        <a:xfrm>
          <a:off x="0" y="3352274"/>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Future Scope</a:t>
          </a:r>
          <a:endParaRPr lang="en-US" sz="1400" kern="1200"/>
        </a:p>
      </dsp:txBody>
      <dsp:txXfrm>
        <a:off x="0" y="3352274"/>
        <a:ext cx="7515079" cy="304708"/>
      </dsp:txXfrm>
    </dsp:sp>
    <dsp:sp modelId="{C72B445E-97BF-4F37-8B85-56B544EA7AE8}">
      <dsp:nvSpPr>
        <dsp:cNvPr id="0" name=""/>
        <dsp:cNvSpPr/>
      </dsp:nvSpPr>
      <dsp:spPr>
        <a:xfrm>
          <a:off x="0" y="3656983"/>
          <a:ext cx="751507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DDEB5-A521-472A-A357-15A5B4E1928E}">
      <dsp:nvSpPr>
        <dsp:cNvPr id="0" name=""/>
        <dsp:cNvSpPr/>
      </dsp:nvSpPr>
      <dsp:spPr>
        <a:xfrm>
          <a:off x="0" y="3656983"/>
          <a:ext cx="7515079" cy="304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a:t>References</a:t>
          </a:r>
          <a:endParaRPr lang="en-US" sz="1400" kern="1200"/>
        </a:p>
      </dsp:txBody>
      <dsp:txXfrm>
        <a:off x="0" y="3656983"/>
        <a:ext cx="7515079" cy="304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2088D-D7F6-47FE-8FA7-85396F96B8BC}">
      <dsp:nvSpPr>
        <dsp:cNvPr id="0" name=""/>
        <dsp:cNvSpPr/>
      </dsp:nvSpPr>
      <dsp:spPr>
        <a:xfrm>
          <a:off x="0" y="11180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WLAN is crucial for reliable indoor connectivity, particularly at 5 GHz frequencies, where accurate path loss prediction is vital for network planning.</a:t>
          </a:r>
          <a:endParaRPr lang="en-US" sz="1700" kern="1200" dirty="0"/>
        </a:p>
      </dsp:txBody>
      <dsp:txXfrm>
        <a:off x="33012" y="144813"/>
        <a:ext cx="8163576" cy="610236"/>
      </dsp:txXfrm>
    </dsp:sp>
    <dsp:sp modelId="{8383E950-16E4-41AD-9EA4-3F217CD0EDA4}">
      <dsp:nvSpPr>
        <dsp:cNvPr id="0" name=""/>
        <dsp:cNvSpPr/>
      </dsp:nvSpPr>
      <dsp:spPr>
        <a:xfrm>
          <a:off x="0" y="83702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Predicting path loss indoors is challenging due to complex interactions with obstacles like walls and furniture.</a:t>
          </a:r>
          <a:endParaRPr lang="en-US" sz="1700" kern="1200"/>
        </a:p>
      </dsp:txBody>
      <dsp:txXfrm>
        <a:off x="33012" y="870033"/>
        <a:ext cx="8163576" cy="610236"/>
      </dsp:txXfrm>
    </dsp:sp>
    <dsp:sp modelId="{DF3BF742-693C-4731-A0C7-915AD2400FD8}">
      <dsp:nvSpPr>
        <dsp:cNvPr id="0" name=""/>
        <dsp:cNvSpPr/>
      </dsp:nvSpPr>
      <dsp:spPr>
        <a:xfrm>
          <a:off x="0" y="156224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Traditional models, such as Free-Space and Log-Distance, often fail to address these complexities at higher frequencies.</a:t>
          </a:r>
          <a:endParaRPr lang="en-US" sz="1700" kern="1200"/>
        </a:p>
      </dsp:txBody>
      <dsp:txXfrm>
        <a:off x="33012" y="1595253"/>
        <a:ext cx="8163576" cy="610236"/>
      </dsp:txXfrm>
    </dsp:sp>
    <dsp:sp modelId="{A543A107-D62A-4DDB-9E96-A1150AFA3BD0}">
      <dsp:nvSpPr>
        <dsp:cNvPr id="0" name=""/>
        <dsp:cNvSpPr/>
      </dsp:nvSpPr>
      <dsp:spPr>
        <a:xfrm>
          <a:off x="0" y="228746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This project develops a deep learning-based model to predict indoor path loss at 5 GHz, using data from specific indoor layouts.</a:t>
          </a:r>
          <a:endParaRPr lang="en-US" sz="1700" kern="1200"/>
        </a:p>
      </dsp:txBody>
      <dsp:txXfrm>
        <a:off x="33012" y="2320473"/>
        <a:ext cx="8163576" cy="610236"/>
      </dsp:txXfrm>
    </dsp:sp>
    <dsp:sp modelId="{E33879A3-AC9F-412E-9F6B-FC945E5829E6}">
      <dsp:nvSpPr>
        <dsp:cNvPr id="0" name=""/>
        <dsp:cNvSpPr/>
      </dsp:nvSpPr>
      <dsp:spPr>
        <a:xfrm>
          <a:off x="0" y="301268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model considers key factors like transmitter-receiver distance and obstacles to improve prediction accuracy.</a:t>
          </a:r>
          <a:endParaRPr lang="en-US" sz="1700" kern="1200"/>
        </a:p>
      </dsp:txBody>
      <dsp:txXfrm>
        <a:off x="33012" y="3045693"/>
        <a:ext cx="8163576" cy="610236"/>
      </dsp:txXfrm>
    </dsp:sp>
    <dsp:sp modelId="{A10EC80E-DB44-47A1-BE47-DAECB3D1A877}">
      <dsp:nvSpPr>
        <dsp:cNvPr id="0" name=""/>
        <dsp:cNvSpPr/>
      </dsp:nvSpPr>
      <dsp:spPr>
        <a:xfrm>
          <a:off x="0" y="3737901"/>
          <a:ext cx="8229600" cy="67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The goal is to outperform traditional methods, enhancing WLAN planning and demonstrating deep learning's potential for high-frequency path loss prediction.</a:t>
          </a:r>
          <a:endParaRPr lang="en-US" sz="1700" kern="1200"/>
        </a:p>
      </dsp:txBody>
      <dsp:txXfrm>
        <a:off x="33012" y="3770913"/>
        <a:ext cx="8163576" cy="610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501A9-F644-49B7-BB69-5361C71C854F}">
      <dsp:nvSpPr>
        <dsp:cNvPr id="0" name=""/>
        <dsp:cNvSpPr/>
      </dsp:nvSpPr>
      <dsp:spPr>
        <a:xfrm>
          <a:off x="3601" y="49235"/>
          <a:ext cx="1574743" cy="94484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Layout Generation </a:t>
          </a:r>
        </a:p>
      </dsp:txBody>
      <dsp:txXfrm>
        <a:off x="31275" y="76909"/>
        <a:ext cx="1519395" cy="889498"/>
      </dsp:txXfrm>
    </dsp:sp>
    <dsp:sp modelId="{57640462-92E1-454E-BEE1-B121037CF439}">
      <dsp:nvSpPr>
        <dsp:cNvPr id="0" name=""/>
        <dsp:cNvSpPr/>
      </dsp:nvSpPr>
      <dsp:spPr>
        <a:xfrm>
          <a:off x="1716922" y="326390"/>
          <a:ext cx="333845" cy="39053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16922" y="404497"/>
        <a:ext cx="233692" cy="234322"/>
      </dsp:txXfrm>
    </dsp:sp>
    <dsp:sp modelId="{441813B7-75D9-445D-A88B-30BC6F5A4723}">
      <dsp:nvSpPr>
        <dsp:cNvPr id="0" name=""/>
        <dsp:cNvSpPr/>
      </dsp:nvSpPr>
      <dsp:spPr>
        <a:xfrm>
          <a:off x="2208242" y="49235"/>
          <a:ext cx="1574743" cy="944846"/>
        </a:xfrm>
        <a:prstGeom prst="roundRect">
          <a:avLst>
            <a:gd name="adj" fmla="val 10000"/>
          </a:avLst>
        </a:prstGeom>
        <a:solidFill>
          <a:schemeClr val="accent2">
            <a:hueOff val="468152"/>
            <a:satOff val="-584"/>
            <a:lumOff val="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LAMS Algorithm Development</a:t>
          </a:r>
        </a:p>
      </dsp:txBody>
      <dsp:txXfrm>
        <a:off x="2235916" y="76909"/>
        <a:ext cx="1519395" cy="889498"/>
      </dsp:txXfrm>
    </dsp:sp>
    <dsp:sp modelId="{F733D67B-AA27-4503-88F1-5A99B16447A2}">
      <dsp:nvSpPr>
        <dsp:cNvPr id="0" name=""/>
        <dsp:cNvSpPr/>
      </dsp:nvSpPr>
      <dsp:spPr>
        <a:xfrm>
          <a:off x="3921564" y="326390"/>
          <a:ext cx="333845" cy="390536"/>
        </a:xfrm>
        <a:prstGeom prst="rightArrow">
          <a:avLst>
            <a:gd name="adj1" fmla="val 60000"/>
            <a:gd name="adj2" fmla="val 50000"/>
          </a:avLst>
        </a:prstGeom>
        <a:solidFill>
          <a:schemeClr val="accent2">
            <a:hueOff val="520169"/>
            <a:satOff val="-649"/>
            <a:lumOff val="1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21564" y="404497"/>
        <a:ext cx="233692" cy="234322"/>
      </dsp:txXfrm>
    </dsp:sp>
    <dsp:sp modelId="{257A3EB3-C4F7-454B-B9CD-05DC7700B335}">
      <dsp:nvSpPr>
        <dsp:cNvPr id="0" name=""/>
        <dsp:cNvSpPr/>
      </dsp:nvSpPr>
      <dsp:spPr>
        <a:xfrm>
          <a:off x="4412884" y="49235"/>
          <a:ext cx="1574743" cy="944846"/>
        </a:xfrm>
        <a:prstGeom prst="roundRect">
          <a:avLst>
            <a:gd name="adj" fmla="val 10000"/>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Collection</a:t>
          </a:r>
        </a:p>
      </dsp:txBody>
      <dsp:txXfrm>
        <a:off x="4440558" y="76909"/>
        <a:ext cx="1519395" cy="889498"/>
      </dsp:txXfrm>
    </dsp:sp>
    <dsp:sp modelId="{7DDBBE1F-35FA-46C7-9DD3-F773E1B87430}">
      <dsp:nvSpPr>
        <dsp:cNvPr id="0" name=""/>
        <dsp:cNvSpPr/>
      </dsp:nvSpPr>
      <dsp:spPr>
        <a:xfrm>
          <a:off x="6126205" y="326390"/>
          <a:ext cx="333845" cy="390536"/>
        </a:xfrm>
        <a:prstGeom prst="rightArrow">
          <a:avLst>
            <a:gd name="adj1" fmla="val 60000"/>
            <a:gd name="adj2" fmla="val 50000"/>
          </a:avLst>
        </a:prstGeom>
        <a:solidFill>
          <a:schemeClr val="accent2">
            <a:hueOff val="1040338"/>
            <a:satOff val="-1298"/>
            <a:lumOff val="3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126205" y="404497"/>
        <a:ext cx="233692" cy="234322"/>
      </dsp:txXfrm>
    </dsp:sp>
    <dsp:sp modelId="{0F57F4B0-2302-4429-9F09-DEF2358E2E38}">
      <dsp:nvSpPr>
        <dsp:cNvPr id="0" name=""/>
        <dsp:cNvSpPr/>
      </dsp:nvSpPr>
      <dsp:spPr>
        <a:xfrm>
          <a:off x="6617525" y="49235"/>
          <a:ext cx="1574743" cy="944846"/>
        </a:xfrm>
        <a:prstGeom prst="roundRect">
          <a:avLst>
            <a:gd name="adj" fmla="val 10000"/>
          </a:avLst>
        </a:prstGeom>
        <a:solidFill>
          <a:schemeClr val="accent2">
            <a:hueOff val="1404456"/>
            <a:satOff val="-1752"/>
            <a:lumOff val="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Cleaning and Pre-Processing</a:t>
          </a:r>
        </a:p>
      </dsp:txBody>
      <dsp:txXfrm>
        <a:off x="6645199" y="76909"/>
        <a:ext cx="1519395" cy="889498"/>
      </dsp:txXfrm>
    </dsp:sp>
    <dsp:sp modelId="{AFC7DC32-485C-4C35-9549-0C0C20B4EFEC}">
      <dsp:nvSpPr>
        <dsp:cNvPr id="0" name=""/>
        <dsp:cNvSpPr/>
      </dsp:nvSpPr>
      <dsp:spPr>
        <a:xfrm rot="5400000">
          <a:off x="7237974" y="1104313"/>
          <a:ext cx="333845" cy="390536"/>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7287736" y="1132659"/>
        <a:ext cx="234322" cy="233692"/>
      </dsp:txXfrm>
    </dsp:sp>
    <dsp:sp modelId="{04B71FBD-E02C-4462-BB8E-AB37CE8F3B53}">
      <dsp:nvSpPr>
        <dsp:cNvPr id="0" name=""/>
        <dsp:cNvSpPr/>
      </dsp:nvSpPr>
      <dsp:spPr>
        <a:xfrm>
          <a:off x="6617525" y="1623979"/>
          <a:ext cx="1574743" cy="944846"/>
        </a:xfrm>
        <a:prstGeom prst="roundRect">
          <a:avLst>
            <a:gd name="adj" fmla="val 1000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Processing</a:t>
          </a:r>
        </a:p>
      </dsp:txBody>
      <dsp:txXfrm>
        <a:off x="6645199" y="1651653"/>
        <a:ext cx="1519395" cy="889498"/>
      </dsp:txXfrm>
    </dsp:sp>
    <dsp:sp modelId="{A01EF5A9-FBAB-4F05-9A10-06D31A88E6FB}">
      <dsp:nvSpPr>
        <dsp:cNvPr id="0" name=""/>
        <dsp:cNvSpPr/>
      </dsp:nvSpPr>
      <dsp:spPr>
        <a:xfrm rot="10800000">
          <a:off x="6145102" y="1901134"/>
          <a:ext cx="333845" cy="390536"/>
        </a:xfrm>
        <a:prstGeom prst="rightArrow">
          <a:avLst>
            <a:gd name="adj1" fmla="val 60000"/>
            <a:gd name="adj2" fmla="val 50000"/>
          </a:avLst>
        </a:prstGeom>
        <a:solidFill>
          <a:schemeClr val="accent2">
            <a:hueOff val="2080675"/>
            <a:satOff val="-2595"/>
            <a:lumOff val="6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245255" y="1979241"/>
        <a:ext cx="233692" cy="234322"/>
      </dsp:txXfrm>
    </dsp:sp>
    <dsp:sp modelId="{22ABC18A-9189-4596-AB51-85C2F04DF832}">
      <dsp:nvSpPr>
        <dsp:cNvPr id="0" name=""/>
        <dsp:cNvSpPr/>
      </dsp:nvSpPr>
      <dsp:spPr>
        <a:xfrm>
          <a:off x="4412884" y="1623979"/>
          <a:ext cx="1574743" cy="944846"/>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Visualization</a:t>
          </a:r>
        </a:p>
      </dsp:txBody>
      <dsp:txXfrm>
        <a:off x="4440558" y="1651653"/>
        <a:ext cx="1519395" cy="889498"/>
      </dsp:txXfrm>
    </dsp:sp>
    <dsp:sp modelId="{E2502ED7-A8AA-496B-A136-517FE7B49DAC}">
      <dsp:nvSpPr>
        <dsp:cNvPr id="0" name=""/>
        <dsp:cNvSpPr/>
      </dsp:nvSpPr>
      <dsp:spPr>
        <a:xfrm rot="10800000">
          <a:off x="3940461" y="1901134"/>
          <a:ext cx="333845" cy="390536"/>
        </a:xfrm>
        <a:prstGeom prst="rightArrow">
          <a:avLst>
            <a:gd name="adj1" fmla="val 60000"/>
            <a:gd name="adj2" fmla="val 50000"/>
          </a:avLst>
        </a:prstGeom>
        <a:solidFill>
          <a:schemeClr val="accent2">
            <a:hueOff val="2600844"/>
            <a:satOff val="-3244"/>
            <a:lumOff val="7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040614" y="1979241"/>
        <a:ext cx="233692" cy="234322"/>
      </dsp:txXfrm>
    </dsp:sp>
    <dsp:sp modelId="{7F23638B-32D8-44F4-85F9-218DCE418CE3}">
      <dsp:nvSpPr>
        <dsp:cNvPr id="0" name=""/>
        <dsp:cNvSpPr/>
      </dsp:nvSpPr>
      <dsp:spPr>
        <a:xfrm>
          <a:off x="2208242" y="1623979"/>
          <a:ext cx="1574743" cy="944846"/>
        </a:xfrm>
        <a:prstGeom prst="roundRect">
          <a:avLst>
            <a:gd name="adj" fmla="val 10000"/>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CNN Input Images Generation: LAMS Algorithm</a:t>
          </a:r>
        </a:p>
      </dsp:txBody>
      <dsp:txXfrm>
        <a:off x="2235916" y="1651653"/>
        <a:ext cx="1519395" cy="889498"/>
      </dsp:txXfrm>
    </dsp:sp>
    <dsp:sp modelId="{2E740BD5-0CD4-4D82-A90D-7AD2C1B0CBA8}">
      <dsp:nvSpPr>
        <dsp:cNvPr id="0" name=""/>
        <dsp:cNvSpPr/>
      </dsp:nvSpPr>
      <dsp:spPr>
        <a:xfrm rot="10800000">
          <a:off x="1735819" y="1901134"/>
          <a:ext cx="333845" cy="390536"/>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835972" y="1979241"/>
        <a:ext cx="233692" cy="234322"/>
      </dsp:txXfrm>
    </dsp:sp>
    <dsp:sp modelId="{14E60809-3602-4CE8-868F-DD60F64BC728}">
      <dsp:nvSpPr>
        <dsp:cNvPr id="0" name=""/>
        <dsp:cNvSpPr/>
      </dsp:nvSpPr>
      <dsp:spPr>
        <a:xfrm>
          <a:off x="3601" y="1623979"/>
          <a:ext cx="1574743" cy="944846"/>
        </a:xfrm>
        <a:prstGeom prst="roundRect">
          <a:avLst>
            <a:gd name="adj" fmla="val 10000"/>
          </a:avLst>
        </a:prstGeom>
        <a:solidFill>
          <a:schemeClr val="accent2">
            <a:hueOff val="3277063"/>
            <a:satOff val="-4087"/>
            <a:lumOff val="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CNN Model Design</a:t>
          </a:r>
        </a:p>
      </dsp:txBody>
      <dsp:txXfrm>
        <a:off x="31275" y="1651653"/>
        <a:ext cx="1519395" cy="889498"/>
      </dsp:txXfrm>
    </dsp:sp>
    <dsp:sp modelId="{D0A1C305-3EE3-400C-8BFC-3FBC861197B5}">
      <dsp:nvSpPr>
        <dsp:cNvPr id="0" name=""/>
        <dsp:cNvSpPr/>
      </dsp:nvSpPr>
      <dsp:spPr>
        <a:xfrm rot="5400000">
          <a:off x="624050" y="2679057"/>
          <a:ext cx="333845" cy="390536"/>
        </a:xfrm>
        <a:prstGeom prst="rightArrow">
          <a:avLst>
            <a:gd name="adj1" fmla="val 60000"/>
            <a:gd name="adj2" fmla="val 50000"/>
          </a:avLst>
        </a:prstGeom>
        <a:solidFill>
          <a:schemeClr val="accent2">
            <a:hueOff val="3641181"/>
            <a:satOff val="-4541"/>
            <a:lumOff val="10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673812" y="2707403"/>
        <a:ext cx="234322" cy="233692"/>
      </dsp:txXfrm>
    </dsp:sp>
    <dsp:sp modelId="{F955849F-4165-45D9-8EFD-D9821D9AB0CC}">
      <dsp:nvSpPr>
        <dsp:cNvPr id="0" name=""/>
        <dsp:cNvSpPr/>
      </dsp:nvSpPr>
      <dsp:spPr>
        <a:xfrm>
          <a:off x="3601" y="3198723"/>
          <a:ext cx="1574743" cy="944846"/>
        </a:xfrm>
        <a:prstGeom prst="roundRect">
          <a:avLst>
            <a:gd name="adj" fmla="val 10000"/>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 Training</a:t>
          </a:r>
        </a:p>
      </dsp:txBody>
      <dsp:txXfrm>
        <a:off x="31275" y="3226397"/>
        <a:ext cx="1519395" cy="889498"/>
      </dsp:txXfrm>
    </dsp:sp>
    <dsp:sp modelId="{05EA23B9-4ABA-4EC0-8E19-9D7E238368CF}">
      <dsp:nvSpPr>
        <dsp:cNvPr id="0" name=""/>
        <dsp:cNvSpPr/>
      </dsp:nvSpPr>
      <dsp:spPr>
        <a:xfrm>
          <a:off x="1716922" y="3475878"/>
          <a:ext cx="333845" cy="390536"/>
        </a:xfrm>
        <a:prstGeom prst="rightArrow">
          <a:avLst>
            <a:gd name="adj1" fmla="val 60000"/>
            <a:gd name="adj2" fmla="val 50000"/>
          </a:avLst>
        </a:prstGeom>
        <a:solidFill>
          <a:schemeClr val="accent2">
            <a:hueOff val="4161350"/>
            <a:satOff val="-5190"/>
            <a:lumOff val="12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16922" y="3553985"/>
        <a:ext cx="233692" cy="234322"/>
      </dsp:txXfrm>
    </dsp:sp>
    <dsp:sp modelId="{2C6EB542-A7A7-433C-8E5A-9A24CE056AF6}">
      <dsp:nvSpPr>
        <dsp:cNvPr id="0" name=""/>
        <dsp:cNvSpPr/>
      </dsp:nvSpPr>
      <dsp:spPr>
        <a:xfrm>
          <a:off x="2208242" y="3198723"/>
          <a:ext cx="1574743" cy="944846"/>
        </a:xfrm>
        <a:prstGeom prst="roundRect">
          <a:avLst>
            <a:gd name="adj" fmla="val 10000"/>
          </a:avLst>
        </a:prstGeom>
        <a:solidFill>
          <a:schemeClr val="accent2">
            <a:hueOff val="4213367"/>
            <a:satOff val="-5255"/>
            <a:lumOff val="1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 Testing and Parameters Tuning</a:t>
          </a:r>
        </a:p>
      </dsp:txBody>
      <dsp:txXfrm>
        <a:off x="2235916" y="3226397"/>
        <a:ext cx="1519395" cy="889498"/>
      </dsp:txXfrm>
    </dsp:sp>
    <dsp:sp modelId="{DE97D569-E72E-4747-BE8B-9A4CDDB0B15E}">
      <dsp:nvSpPr>
        <dsp:cNvPr id="0" name=""/>
        <dsp:cNvSpPr/>
      </dsp:nvSpPr>
      <dsp:spPr>
        <a:xfrm>
          <a:off x="3921564" y="3475878"/>
          <a:ext cx="333845" cy="390536"/>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21564" y="3553985"/>
        <a:ext cx="233692" cy="234322"/>
      </dsp:txXfrm>
    </dsp:sp>
    <dsp:sp modelId="{E7C8A767-18A4-4846-992F-4A1F824D6F37}">
      <dsp:nvSpPr>
        <dsp:cNvPr id="0" name=""/>
        <dsp:cNvSpPr/>
      </dsp:nvSpPr>
      <dsp:spPr>
        <a:xfrm>
          <a:off x="4412884" y="3198723"/>
          <a:ext cx="1574743" cy="94484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Result Generation</a:t>
          </a:r>
        </a:p>
      </dsp:txBody>
      <dsp:txXfrm>
        <a:off x="4440558" y="3226397"/>
        <a:ext cx="1519395" cy="889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13CD3-331A-42CA-82B0-A673780C22E1}">
      <dsp:nvSpPr>
        <dsp:cNvPr id="0" name=""/>
        <dsp:cNvSpPr/>
      </dsp:nvSpPr>
      <dsp:spPr>
        <a:xfrm>
          <a:off x="0" y="3334"/>
          <a:ext cx="8799485"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D6392-7A1E-43F6-B71A-8C0458C6D8BE}">
      <dsp:nvSpPr>
        <dsp:cNvPr id="0" name=""/>
        <dsp:cNvSpPr/>
      </dsp:nvSpPr>
      <dsp:spPr>
        <a:xfrm>
          <a:off x="214657" y="162997"/>
          <a:ext cx="390667" cy="390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C2DD2-6B7D-4FCC-A779-304CFD64BCC4}">
      <dsp:nvSpPr>
        <dsp:cNvPr id="0" name=""/>
        <dsp:cNvSpPr/>
      </dsp:nvSpPr>
      <dsp:spPr>
        <a:xfrm>
          <a:off x="819981" y="3334"/>
          <a:ext cx="7942458"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Collection Setup:</a:t>
          </a:r>
          <a:r>
            <a:rPr lang="en-US" sz="1400" b="0" i="0" kern="1200" baseline="0"/>
            <a:t> Conducted in a controlled indoor environment using a floor plan with multiple rooms and obstacles, where each tile’s center served as a receiver point.</a:t>
          </a:r>
          <a:endParaRPr lang="en-US" sz="1400" kern="1200"/>
        </a:p>
      </dsp:txBody>
      <dsp:txXfrm>
        <a:off x="819981" y="3334"/>
        <a:ext cx="7942458" cy="776136"/>
      </dsp:txXfrm>
    </dsp:sp>
    <dsp:sp modelId="{3E601204-803F-40F1-BF73-B3DDC5EA80E4}">
      <dsp:nvSpPr>
        <dsp:cNvPr id="0" name=""/>
        <dsp:cNvSpPr/>
      </dsp:nvSpPr>
      <dsp:spPr>
        <a:xfrm>
          <a:off x="0" y="973505"/>
          <a:ext cx="8799485"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E41A5-9402-40DD-8A44-6FD950F3062C}">
      <dsp:nvSpPr>
        <dsp:cNvPr id="0" name=""/>
        <dsp:cNvSpPr/>
      </dsp:nvSpPr>
      <dsp:spPr>
        <a:xfrm>
          <a:off x="214657" y="1133168"/>
          <a:ext cx="390667" cy="390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91D5F-1B5C-44EA-806D-2AC96804E3CA}">
      <dsp:nvSpPr>
        <dsp:cNvPr id="0" name=""/>
        <dsp:cNvSpPr/>
      </dsp:nvSpPr>
      <dsp:spPr>
        <a:xfrm>
          <a:off x="819981" y="973505"/>
          <a:ext cx="7942458"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Wi-Fi AP Setup:</a:t>
          </a:r>
          <a:r>
            <a:rPr lang="en-US" sz="1400" b="0" i="0" kern="1200" baseline="0"/>
            <a:t> A single Wi-Fi access point (AP) was placed at pixel coordinates (312, 350), with data collected from 84 receiver points spread across the layout.</a:t>
          </a:r>
          <a:endParaRPr lang="en-US" sz="1400" kern="1200"/>
        </a:p>
      </dsp:txBody>
      <dsp:txXfrm>
        <a:off x="819981" y="973505"/>
        <a:ext cx="7942458" cy="776136"/>
      </dsp:txXfrm>
    </dsp:sp>
    <dsp:sp modelId="{796683E5-BD7C-4E69-837E-28E3C76928B9}">
      <dsp:nvSpPr>
        <dsp:cNvPr id="0" name=""/>
        <dsp:cNvSpPr/>
      </dsp:nvSpPr>
      <dsp:spPr>
        <a:xfrm>
          <a:off x="0" y="1943676"/>
          <a:ext cx="8799485"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D9B8B-81A9-4FEA-A0A3-C3E5B4CC3CC6}">
      <dsp:nvSpPr>
        <dsp:cNvPr id="0" name=""/>
        <dsp:cNvSpPr/>
      </dsp:nvSpPr>
      <dsp:spPr>
        <a:xfrm>
          <a:off x="214657" y="2103339"/>
          <a:ext cx="390667" cy="390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D4FE65-9895-41DE-B1C0-8EC23F389B67}">
      <dsp:nvSpPr>
        <dsp:cNvPr id="0" name=""/>
        <dsp:cNvSpPr/>
      </dsp:nvSpPr>
      <dsp:spPr>
        <a:xfrm>
          <a:off x="819981" y="1943676"/>
          <a:ext cx="7942458"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Collection Process:</a:t>
          </a:r>
          <a:r>
            <a:rPr lang="en-US" sz="1400" b="0" i="0" kern="1200" baseline="0"/>
            <a:t> Data was collected in 10-second intervals at each receiver, with 10 measurements per point to average out time fading effects. The Flutter Junction Test app automated the process and generated Excel files.</a:t>
          </a:r>
          <a:endParaRPr lang="en-US" sz="1400" kern="1200"/>
        </a:p>
      </dsp:txBody>
      <dsp:txXfrm>
        <a:off x="819981" y="1943676"/>
        <a:ext cx="7942458" cy="776136"/>
      </dsp:txXfrm>
    </dsp:sp>
    <dsp:sp modelId="{724A579D-83AD-4BBB-BB25-00055BD48873}">
      <dsp:nvSpPr>
        <dsp:cNvPr id="0" name=""/>
        <dsp:cNvSpPr/>
      </dsp:nvSpPr>
      <dsp:spPr>
        <a:xfrm>
          <a:off x="0" y="2913847"/>
          <a:ext cx="8799485"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EB5FC-3230-4E04-B772-2E8A5FE20D30}">
      <dsp:nvSpPr>
        <dsp:cNvPr id="0" name=""/>
        <dsp:cNvSpPr/>
      </dsp:nvSpPr>
      <dsp:spPr>
        <a:xfrm>
          <a:off x="214657" y="3073509"/>
          <a:ext cx="390667" cy="3902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8756F-3F28-42AC-9ED3-845A5E3314D9}">
      <dsp:nvSpPr>
        <dsp:cNvPr id="0" name=""/>
        <dsp:cNvSpPr/>
      </dsp:nvSpPr>
      <dsp:spPr>
        <a:xfrm>
          <a:off x="819981" y="2913847"/>
          <a:ext cx="7942458"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Excel Data Attributes:</a:t>
          </a:r>
          <a:r>
            <a:rPr lang="en-US" sz="1400" b="0" i="0" kern="1200" baseline="0"/>
            <a:t> Each measurement included timestamp, download speed, signal strength, network type, device status, and pixel coordinates (X, Y). </a:t>
          </a:r>
          <a:endParaRPr lang="en-US" sz="1400" kern="1200"/>
        </a:p>
      </dsp:txBody>
      <dsp:txXfrm>
        <a:off x="819981" y="2913847"/>
        <a:ext cx="7942458" cy="776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A3936-ECB1-45E2-B146-BC12FB0532C0}">
      <dsp:nvSpPr>
        <dsp:cNvPr id="0" name=""/>
        <dsp:cNvSpPr/>
      </dsp:nvSpPr>
      <dsp:spPr>
        <a:xfrm>
          <a:off x="0" y="3334"/>
          <a:ext cx="8862646"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19517A-BD16-4246-899B-D5B116008ECB}">
      <dsp:nvSpPr>
        <dsp:cNvPr id="0" name=""/>
        <dsp:cNvSpPr/>
      </dsp:nvSpPr>
      <dsp:spPr>
        <a:xfrm>
          <a:off x="214657" y="162997"/>
          <a:ext cx="390667" cy="3902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432B4-2F89-4E35-BA30-639B58266486}">
      <dsp:nvSpPr>
        <dsp:cNvPr id="0" name=""/>
        <dsp:cNvSpPr/>
      </dsp:nvSpPr>
      <dsp:spPr>
        <a:xfrm>
          <a:off x="819981" y="3334"/>
          <a:ext cx="8005619"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Static Environment:</a:t>
          </a:r>
          <a:r>
            <a:rPr lang="en-US" sz="1400" b="0" i="0" kern="1200" baseline="0"/>
            <a:t> Measurements were taken in a static environment with no human movement, all doors closed to minimize signal interference.</a:t>
          </a:r>
          <a:endParaRPr lang="en-US" sz="1400" kern="1200"/>
        </a:p>
      </dsp:txBody>
      <dsp:txXfrm>
        <a:off x="819981" y="3334"/>
        <a:ext cx="8005619" cy="776136"/>
      </dsp:txXfrm>
    </dsp:sp>
    <dsp:sp modelId="{C76C9033-889E-4C11-ABBE-8B36CF4F1E2E}">
      <dsp:nvSpPr>
        <dsp:cNvPr id="0" name=""/>
        <dsp:cNvSpPr/>
      </dsp:nvSpPr>
      <dsp:spPr>
        <a:xfrm>
          <a:off x="0" y="973505"/>
          <a:ext cx="8862646"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AC891C-910D-45BD-89A2-BE970718F42B}">
      <dsp:nvSpPr>
        <dsp:cNvPr id="0" name=""/>
        <dsp:cNvSpPr/>
      </dsp:nvSpPr>
      <dsp:spPr>
        <a:xfrm>
          <a:off x="214657" y="1133168"/>
          <a:ext cx="390667" cy="3902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36FA4-E7A5-46FF-94C0-6AFFBEC17FFB}">
      <dsp:nvSpPr>
        <dsp:cNvPr id="0" name=""/>
        <dsp:cNvSpPr/>
      </dsp:nvSpPr>
      <dsp:spPr>
        <a:xfrm>
          <a:off x="819981" y="973505"/>
          <a:ext cx="8005619"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Cleaning (Google Colab):</a:t>
          </a:r>
          <a:r>
            <a:rPr lang="en-US" sz="1400" b="0" i="0" kern="1200" baseline="0"/>
            <a:t> Data files were loaded, missing values replaced with NaN, and irrelevant columns dropped. Numerical columns like download speed and signal strength were cleaned and converted to numeric types.</a:t>
          </a:r>
          <a:endParaRPr lang="en-US" sz="1400" kern="1200"/>
        </a:p>
      </dsp:txBody>
      <dsp:txXfrm>
        <a:off x="819981" y="973505"/>
        <a:ext cx="8005619" cy="776136"/>
      </dsp:txXfrm>
    </dsp:sp>
    <dsp:sp modelId="{9FF78385-D81F-4DF3-BC5C-EAA371DF019E}">
      <dsp:nvSpPr>
        <dsp:cNvPr id="0" name=""/>
        <dsp:cNvSpPr/>
      </dsp:nvSpPr>
      <dsp:spPr>
        <a:xfrm>
          <a:off x="0" y="1943676"/>
          <a:ext cx="8862646"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52F48B-7DBA-461C-9C7E-E2C11B4420EB}">
      <dsp:nvSpPr>
        <dsp:cNvPr id="0" name=""/>
        <dsp:cNvSpPr/>
      </dsp:nvSpPr>
      <dsp:spPr>
        <a:xfrm>
          <a:off x="214657" y="2103339"/>
          <a:ext cx="390667" cy="3902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7AF79-0BD3-4E40-B6AA-5B042040254C}">
      <dsp:nvSpPr>
        <dsp:cNvPr id="0" name=""/>
        <dsp:cNvSpPr/>
      </dsp:nvSpPr>
      <dsp:spPr>
        <a:xfrm>
          <a:off x="819981" y="1943676"/>
          <a:ext cx="8005619"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Processing (Google Colab):</a:t>
          </a:r>
          <a:r>
            <a:rPr lang="en-US" sz="1400" b="0" i="0" kern="1200" baseline="0"/>
            <a:t> Coordinates (X, Y) were combined into a single column to represent unique locations, facilitating data grouping and averaging.</a:t>
          </a:r>
          <a:endParaRPr lang="en-US" sz="1400" kern="1200"/>
        </a:p>
      </dsp:txBody>
      <dsp:txXfrm>
        <a:off x="819981" y="1943676"/>
        <a:ext cx="8005619" cy="776136"/>
      </dsp:txXfrm>
    </dsp:sp>
    <dsp:sp modelId="{25C14C81-122A-49B6-A530-98CB0832BAF1}">
      <dsp:nvSpPr>
        <dsp:cNvPr id="0" name=""/>
        <dsp:cNvSpPr/>
      </dsp:nvSpPr>
      <dsp:spPr>
        <a:xfrm>
          <a:off x="0" y="2913847"/>
          <a:ext cx="8862646" cy="7096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C0EA5-663A-4F15-8C43-922CDDB61B4F}">
      <dsp:nvSpPr>
        <dsp:cNvPr id="0" name=""/>
        <dsp:cNvSpPr/>
      </dsp:nvSpPr>
      <dsp:spPr>
        <a:xfrm>
          <a:off x="214657" y="3073509"/>
          <a:ext cx="390667" cy="3902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37A1DA-5309-4821-90AC-431C4D57B91A}">
      <dsp:nvSpPr>
        <dsp:cNvPr id="0" name=""/>
        <dsp:cNvSpPr/>
      </dsp:nvSpPr>
      <dsp:spPr>
        <a:xfrm>
          <a:off x="819981" y="2913847"/>
          <a:ext cx="8005619" cy="77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141" tIns="82141" rIns="82141" bIns="82141" numCol="1" spcCol="1270" anchor="ctr" anchorCtr="0">
          <a:noAutofit/>
        </a:bodyPr>
        <a:lstStyle/>
        <a:p>
          <a:pPr marL="0" lvl="0" indent="0" algn="l" defTabSz="622300">
            <a:lnSpc>
              <a:spcPct val="100000"/>
            </a:lnSpc>
            <a:spcBef>
              <a:spcPct val="0"/>
            </a:spcBef>
            <a:spcAft>
              <a:spcPct val="35000"/>
            </a:spcAft>
            <a:buNone/>
          </a:pPr>
          <a:r>
            <a:rPr lang="en-US" sz="1400" b="1" i="0" kern="1200" baseline="0"/>
            <a:t>Data Aggregation:</a:t>
          </a:r>
          <a:r>
            <a:rPr lang="en-US" sz="1400" b="0" i="0" kern="1200" baseline="0"/>
            <a:t> Signal strength and download speed were averaged per coordinate, with additional attributes such as network type retained for further analysis. </a:t>
          </a:r>
          <a:endParaRPr lang="en-US" sz="1400" kern="1200"/>
        </a:p>
      </dsp:txBody>
      <dsp:txXfrm>
        <a:off x="819981" y="2913847"/>
        <a:ext cx="8005619" cy="776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77E93-EC72-4AFD-9761-A453DA58696D}">
      <dsp:nvSpPr>
        <dsp:cNvPr id="0" name=""/>
        <dsp:cNvSpPr/>
      </dsp:nvSpPr>
      <dsp:spPr>
        <a:xfrm>
          <a:off x="0" y="3318"/>
          <a:ext cx="8275739"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F72BE-BCB8-4C4C-9151-5793D5FDFD70}">
      <dsp:nvSpPr>
        <dsp:cNvPr id="0" name=""/>
        <dsp:cNvSpPr/>
      </dsp:nvSpPr>
      <dsp:spPr>
        <a:xfrm>
          <a:off x="213800" y="162343"/>
          <a:ext cx="388729" cy="388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1EEE1-B3A4-40EA-94FB-E843F7C3F63E}">
      <dsp:nvSpPr>
        <dsp:cNvPr id="0" name=""/>
        <dsp:cNvSpPr/>
      </dsp:nvSpPr>
      <dsp:spPr>
        <a:xfrm>
          <a:off x="816331" y="3318"/>
          <a:ext cx="7459407"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11200">
            <a:lnSpc>
              <a:spcPct val="100000"/>
            </a:lnSpc>
            <a:spcBef>
              <a:spcPct val="0"/>
            </a:spcBef>
            <a:spcAft>
              <a:spcPct val="35000"/>
            </a:spcAft>
            <a:buNone/>
          </a:pPr>
          <a:r>
            <a:rPr lang="en-US" sz="1600" b="1" i="0" kern="1200" baseline="0"/>
            <a:t>Purpose:</a:t>
          </a:r>
          <a:r>
            <a:rPr lang="en-US" sz="1600" b="0" i="0" kern="1200" baseline="0"/>
            <a:t> Generates input images for CNN models by capturing indoor environmental features affecting path loss.</a:t>
          </a:r>
          <a:endParaRPr lang="en-US" sz="1600" kern="1200"/>
        </a:p>
      </dsp:txBody>
      <dsp:txXfrm>
        <a:off x="816331" y="3318"/>
        <a:ext cx="7459407" cy="706780"/>
      </dsp:txXfrm>
    </dsp:sp>
    <dsp:sp modelId="{C227C1D4-136C-46D8-8E29-BE8D370B465C}">
      <dsp:nvSpPr>
        <dsp:cNvPr id="0" name=""/>
        <dsp:cNvSpPr/>
      </dsp:nvSpPr>
      <dsp:spPr>
        <a:xfrm>
          <a:off x="0" y="886793"/>
          <a:ext cx="8275739"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84277-12D3-42D0-BE06-5DEBC4F14F59}">
      <dsp:nvSpPr>
        <dsp:cNvPr id="0" name=""/>
        <dsp:cNvSpPr/>
      </dsp:nvSpPr>
      <dsp:spPr>
        <a:xfrm>
          <a:off x="213800" y="1045818"/>
          <a:ext cx="388729" cy="388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B42215-C3C9-4382-977F-0B143F42AF97}">
      <dsp:nvSpPr>
        <dsp:cNvPr id="0" name=""/>
        <dsp:cNvSpPr/>
      </dsp:nvSpPr>
      <dsp:spPr>
        <a:xfrm>
          <a:off x="816331" y="886793"/>
          <a:ext cx="7459407"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11200">
            <a:lnSpc>
              <a:spcPct val="100000"/>
            </a:lnSpc>
            <a:spcBef>
              <a:spcPct val="0"/>
            </a:spcBef>
            <a:spcAft>
              <a:spcPct val="35000"/>
            </a:spcAft>
            <a:buNone/>
          </a:pPr>
          <a:r>
            <a:rPr lang="en-US" sz="1600" b="1" i="0" kern="1200" baseline="0"/>
            <a:t>Floor Plan Analysis:</a:t>
          </a:r>
          <a:r>
            <a:rPr lang="en-US" sz="1600" b="0" i="0" kern="1200" baseline="0"/>
            <a:t> Identifies the Wi-Fi access point (AP) and receiver locations on a floor plan, then calculates a line connecting them.</a:t>
          </a:r>
          <a:endParaRPr lang="en-US" sz="1600" kern="1200"/>
        </a:p>
      </dsp:txBody>
      <dsp:txXfrm>
        <a:off x="816331" y="886793"/>
        <a:ext cx="7459407" cy="706780"/>
      </dsp:txXfrm>
    </dsp:sp>
    <dsp:sp modelId="{0D1948A7-6417-4DB2-823B-46782CD39BC9}">
      <dsp:nvSpPr>
        <dsp:cNvPr id="0" name=""/>
        <dsp:cNvSpPr/>
      </dsp:nvSpPr>
      <dsp:spPr>
        <a:xfrm>
          <a:off x="0" y="1770268"/>
          <a:ext cx="8275739"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F8EA08-3793-42EE-88B8-F023CF85B6ED}">
      <dsp:nvSpPr>
        <dsp:cNvPr id="0" name=""/>
        <dsp:cNvSpPr/>
      </dsp:nvSpPr>
      <dsp:spPr>
        <a:xfrm>
          <a:off x="213800" y="1929293"/>
          <a:ext cx="388729" cy="3887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58841-0BA5-489C-982A-F4BB07AB7788}">
      <dsp:nvSpPr>
        <dsp:cNvPr id="0" name=""/>
        <dsp:cNvSpPr/>
      </dsp:nvSpPr>
      <dsp:spPr>
        <a:xfrm>
          <a:off x="816331" y="1770268"/>
          <a:ext cx="7459407"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11200">
            <a:lnSpc>
              <a:spcPct val="100000"/>
            </a:lnSpc>
            <a:spcBef>
              <a:spcPct val="0"/>
            </a:spcBef>
            <a:spcAft>
              <a:spcPct val="35000"/>
            </a:spcAft>
            <a:buNone/>
          </a:pPr>
          <a:r>
            <a:rPr lang="en-US" sz="1600" b="1" i="0" kern="1200" baseline="0"/>
            <a:t>Scan Line Generation:</a:t>
          </a:r>
          <a:r>
            <a:rPr lang="en-US" sz="1600" b="0" i="0" kern="1200" baseline="0"/>
            <a:t> Perpendicular scan lines are generated along the line between AP and receiver, capturing spatial details of obstacles (e.g., walls, room divisions).</a:t>
          </a:r>
          <a:endParaRPr lang="en-US" sz="1600" kern="1200"/>
        </a:p>
      </dsp:txBody>
      <dsp:txXfrm>
        <a:off x="816331" y="1770268"/>
        <a:ext cx="7459407" cy="706780"/>
      </dsp:txXfrm>
    </dsp:sp>
    <dsp:sp modelId="{673096F2-BBA2-447B-BF19-0435C4161EA1}">
      <dsp:nvSpPr>
        <dsp:cNvPr id="0" name=""/>
        <dsp:cNvSpPr/>
      </dsp:nvSpPr>
      <dsp:spPr>
        <a:xfrm>
          <a:off x="0" y="2653743"/>
          <a:ext cx="8275739"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7AD42-8875-4A74-9574-243F488BBA5D}">
      <dsp:nvSpPr>
        <dsp:cNvPr id="0" name=""/>
        <dsp:cNvSpPr/>
      </dsp:nvSpPr>
      <dsp:spPr>
        <a:xfrm>
          <a:off x="213800" y="2812769"/>
          <a:ext cx="388729" cy="3887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87F5E3-7BF0-4320-94DB-FC4BE5002535}">
      <dsp:nvSpPr>
        <dsp:cNvPr id="0" name=""/>
        <dsp:cNvSpPr/>
      </dsp:nvSpPr>
      <dsp:spPr>
        <a:xfrm>
          <a:off x="816331" y="2653743"/>
          <a:ext cx="7459407"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11200">
            <a:lnSpc>
              <a:spcPct val="100000"/>
            </a:lnSpc>
            <a:spcBef>
              <a:spcPct val="0"/>
            </a:spcBef>
            <a:spcAft>
              <a:spcPct val="35000"/>
            </a:spcAft>
            <a:buNone/>
          </a:pPr>
          <a:r>
            <a:rPr lang="en-US" sz="1600" b="1" i="0" kern="1200" baseline="0"/>
            <a:t>Pixel Extraction:</a:t>
          </a:r>
          <a:r>
            <a:rPr lang="en-US" sz="1600" b="0" i="0" kern="1200" baseline="0"/>
            <a:t> For each scan line, the algorithm extracts pixel values from the floor plan image to represent environmental features.</a:t>
          </a:r>
          <a:endParaRPr lang="en-US" sz="1600" kern="1200"/>
        </a:p>
      </dsp:txBody>
      <dsp:txXfrm>
        <a:off x="816331" y="2653743"/>
        <a:ext cx="7459407" cy="706780"/>
      </dsp:txXfrm>
    </dsp:sp>
    <dsp:sp modelId="{979B16EA-E8E3-41B2-A77F-B885348D1FD0}">
      <dsp:nvSpPr>
        <dsp:cNvPr id="0" name=""/>
        <dsp:cNvSpPr/>
      </dsp:nvSpPr>
      <dsp:spPr>
        <a:xfrm>
          <a:off x="0" y="3537218"/>
          <a:ext cx="8275739" cy="7067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06BD4E-D239-4A15-9BB5-C55112858C85}">
      <dsp:nvSpPr>
        <dsp:cNvPr id="0" name=""/>
        <dsp:cNvSpPr/>
      </dsp:nvSpPr>
      <dsp:spPr>
        <a:xfrm>
          <a:off x="213800" y="3696244"/>
          <a:ext cx="388729" cy="3887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D2B23-8DCE-4BBA-8B8F-621974A8B615}">
      <dsp:nvSpPr>
        <dsp:cNvPr id="0" name=""/>
        <dsp:cNvSpPr/>
      </dsp:nvSpPr>
      <dsp:spPr>
        <a:xfrm>
          <a:off x="816331" y="3537218"/>
          <a:ext cx="7459407" cy="70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01" tIns="74801" rIns="74801" bIns="74801" numCol="1" spcCol="1270" anchor="ctr" anchorCtr="0">
          <a:noAutofit/>
        </a:bodyPr>
        <a:lstStyle/>
        <a:p>
          <a:pPr marL="0" lvl="0" indent="0" algn="l" defTabSz="711200">
            <a:lnSpc>
              <a:spcPct val="100000"/>
            </a:lnSpc>
            <a:spcBef>
              <a:spcPct val="0"/>
            </a:spcBef>
            <a:spcAft>
              <a:spcPct val="35000"/>
            </a:spcAft>
            <a:buNone/>
          </a:pPr>
          <a:r>
            <a:rPr lang="en-US" sz="1600" b="1" i="0" kern="1200" baseline="0"/>
            <a:t>Output:</a:t>
          </a:r>
          <a:r>
            <a:rPr lang="en-US" sz="1600" b="0" i="0" kern="1200" baseline="0"/>
            <a:t> The extracted pixel values are compiled into a matrix (lams_image), which serves as input for CNN training. </a:t>
          </a:r>
          <a:endParaRPr lang="en-US" sz="1600" kern="1200"/>
        </a:p>
      </dsp:txBody>
      <dsp:txXfrm>
        <a:off x="816331" y="3537218"/>
        <a:ext cx="7459407" cy="7067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31800-DC07-4F92-8BF1-BE233B4A1F3C}" type="datetimeFigureOut">
              <a:rPr lang="en-IN" smtClean="0"/>
              <a:t>28-11-2024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CAFDE-D643-4A5F-B448-FA181A9D107A}" type="slidenum">
              <a:rPr lang="en-IN" smtClean="0"/>
              <a:t>‹#›</a:t>
            </a:fld>
            <a:endParaRPr lang="en-IN"/>
          </a:p>
        </p:txBody>
      </p:sp>
    </p:spTree>
    <p:extLst>
      <p:ext uri="{BB962C8B-B14F-4D97-AF65-F5344CB8AC3E}">
        <p14:creationId xmlns:p14="http://schemas.microsoft.com/office/powerpoint/2010/main" val="384500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8CAFDE-D643-4A5F-B448-FA181A9D107A}" type="slidenum">
              <a:rPr lang="en-IN" smtClean="0"/>
              <a:t>9</a:t>
            </a:fld>
            <a:endParaRPr lang="en-IN"/>
          </a:p>
        </p:txBody>
      </p:sp>
    </p:spTree>
    <p:extLst>
      <p:ext uri="{BB962C8B-B14F-4D97-AF65-F5344CB8AC3E}">
        <p14:creationId xmlns:p14="http://schemas.microsoft.com/office/powerpoint/2010/main" val="372050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2444C-3329-B6AA-CABC-000FA9AECE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26078-0035-9899-A944-A69FDC626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90C59-9446-0524-0045-915418053A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D098334-655A-45F8-143A-85B848BB059D}"/>
              </a:ext>
            </a:extLst>
          </p:cNvPr>
          <p:cNvSpPr>
            <a:spLocks noGrp="1"/>
          </p:cNvSpPr>
          <p:nvPr>
            <p:ph type="sldNum" sz="quarter" idx="5"/>
          </p:nvPr>
        </p:nvSpPr>
        <p:spPr/>
        <p:txBody>
          <a:bodyPr/>
          <a:lstStyle/>
          <a:p>
            <a:fld id="{0C8CAFDE-D643-4A5F-B448-FA181A9D107A}" type="slidenum">
              <a:rPr lang="en-IN" smtClean="0"/>
              <a:t>10</a:t>
            </a:fld>
            <a:endParaRPr lang="en-IN"/>
          </a:p>
        </p:txBody>
      </p:sp>
    </p:spTree>
    <p:extLst>
      <p:ext uri="{BB962C8B-B14F-4D97-AF65-F5344CB8AC3E}">
        <p14:creationId xmlns:p14="http://schemas.microsoft.com/office/powerpoint/2010/main" val="209300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853" y="-197904"/>
            <a:ext cx="8915400" cy="3081242"/>
          </a:xfrm>
        </p:spPr>
        <p:txBody>
          <a:bodyPr anchor="ctr">
            <a:normAutofit/>
          </a:bodyPr>
          <a:lstStyle/>
          <a:p>
            <a:r>
              <a:rPr lang="en-US" sz="4200" dirty="0">
                <a:solidFill>
                  <a:srgbClr val="FFFFFF"/>
                </a:solidFill>
              </a:rPr>
              <a:t>Deep Learning-Based Indoor Path Loss Prediction for WLAN at 5 GHz</a:t>
            </a:r>
          </a:p>
        </p:txBody>
      </p:sp>
      <p:sp>
        <p:nvSpPr>
          <p:cNvPr id="3" name="Subtitle 2"/>
          <p:cNvSpPr>
            <a:spLocks noGrp="1"/>
          </p:cNvSpPr>
          <p:nvPr>
            <p:ph type="subTitle" idx="1"/>
          </p:nvPr>
        </p:nvSpPr>
        <p:spPr>
          <a:xfrm>
            <a:off x="1166586" y="4990244"/>
            <a:ext cx="6808971" cy="860620"/>
          </a:xfrm>
        </p:spPr>
        <p:txBody>
          <a:bodyPr anchor="ctr">
            <a:normAutofit/>
          </a:bodyPr>
          <a:lstStyle/>
          <a:p>
            <a:pPr>
              <a:lnSpc>
                <a:spcPct val="90000"/>
              </a:lnSpc>
            </a:pPr>
            <a:r>
              <a:rPr lang="en-IN" sz="1500" b="1" dirty="0">
                <a:solidFill>
                  <a:srgbClr val="FFFFFF"/>
                </a:solidFill>
              </a:rPr>
              <a:t>ECC791: Project II (A)</a:t>
            </a:r>
          </a:p>
          <a:p>
            <a:pPr>
              <a:lnSpc>
                <a:spcPct val="90000"/>
              </a:lnSpc>
            </a:pPr>
            <a:r>
              <a:rPr lang="en-IN" sz="1500" b="1" dirty="0">
                <a:solidFill>
                  <a:srgbClr val="FFFFFF"/>
                </a:solidFill>
              </a:rPr>
              <a:t>By: Shirish Manoj </a:t>
            </a:r>
            <a:r>
              <a:rPr lang="en-IN" sz="1500" b="1" dirty="0" err="1">
                <a:solidFill>
                  <a:srgbClr val="FFFFFF"/>
                </a:solidFill>
              </a:rPr>
              <a:t>Bobde</a:t>
            </a:r>
            <a:r>
              <a:rPr lang="en-IN" sz="1500" b="1" dirty="0">
                <a:solidFill>
                  <a:srgbClr val="FFFFFF"/>
                </a:solidFill>
              </a:rPr>
              <a:t>, </a:t>
            </a:r>
            <a:r>
              <a:rPr lang="en-IN" sz="1500" b="1" dirty="0" err="1">
                <a:solidFill>
                  <a:srgbClr val="FFFFFF"/>
                </a:solidFill>
              </a:rPr>
              <a:t>Divyanshu</a:t>
            </a:r>
            <a:r>
              <a:rPr lang="en-IN" sz="1500" b="1" dirty="0">
                <a:solidFill>
                  <a:srgbClr val="FFFFFF"/>
                </a:solidFill>
              </a:rPr>
              <a:t> Kumar, Anubhav Ranjan</a:t>
            </a:r>
          </a:p>
          <a:p>
            <a:pPr>
              <a:lnSpc>
                <a:spcPct val="90000"/>
              </a:lnSpc>
            </a:pPr>
            <a:r>
              <a:rPr lang="en-IN" sz="1500" b="1" dirty="0">
                <a:solidFill>
                  <a:srgbClr val="FFFFFF"/>
                </a:solidFill>
              </a:rPr>
              <a:t>Under the Guidance of Professor </a:t>
            </a:r>
            <a:r>
              <a:rPr lang="en-IN" sz="1500" b="1" dirty="0" err="1">
                <a:solidFill>
                  <a:srgbClr val="FFFFFF"/>
                </a:solidFill>
              </a:rPr>
              <a:t>Dr.</a:t>
            </a:r>
            <a:r>
              <a:rPr lang="en-IN" sz="1500" b="1" dirty="0">
                <a:solidFill>
                  <a:srgbClr val="FFFFFF"/>
                </a:solidFill>
              </a:rPr>
              <a:t> Dalia Nandi, Dept. of ECE, IIIT Kalyani</a:t>
            </a:r>
          </a:p>
        </p:txBody>
      </p:sp>
      <p:sp>
        <p:nvSpPr>
          <p:cNvPr id="5" name="Freeform 5">
            <a:extLst>
              <a:ext uri="{FF2B5EF4-FFF2-40B4-BE49-F238E27FC236}">
                <a16:creationId xmlns:a16="http://schemas.microsoft.com/office/drawing/2014/main" id="{2E0A72F7-0C70-0FFC-F449-C184A3E4C72E}"/>
              </a:ext>
            </a:extLst>
          </p:cNvPr>
          <p:cNvSpPr/>
          <p:nvPr/>
        </p:nvSpPr>
        <p:spPr>
          <a:xfrm>
            <a:off x="3529093" y="2133943"/>
            <a:ext cx="2082107" cy="2525979"/>
          </a:xfrm>
          <a:custGeom>
            <a:avLst/>
            <a:gdLst/>
            <a:ahLst/>
            <a:cxnLst/>
            <a:rect l="l" t="t" r="r" b="b"/>
            <a:pathLst>
              <a:path w="2026412" h="2597492">
                <a:moveTo>
                  <a:pt x="0" y="0"/>
                </a:moveTo>
                <a:lnTo>
                  <a:pt x="2026412" y="0"/>
                </a:lnTo>
                <a:lnTo>
                  <a:pt x="2026412" y="2597492"/>
                </a:lnTo>
                <a:lnTo>
                  <a:pt x="0" y="2597492"/>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BF9A7B-90A9-8340-688F-5E617EF74A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2ACEF-BC9C-0CAC-07D8-C4B43BF90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044D68-9641-5F6D-C6D8-45C7EFFE5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218538-D6D3-52E4-E2DA-0CF0FED32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C17C73-B357-B404-7D2E-C707F38CA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021491-34BB-0386-A8DB-99EEDFC70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A0B4D-E71E-DED1-88C7-447F2E077149}"/>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Data Collection and Processing</a:t>
            </a:r>
            <a:endParaRPr lang="en-IN" sz="3500" dirty="0">
              <a:solidFill>
                <a:srgbClr val="FFFFFF"/>
              </a:solidFill>
            </a:endParaRPr>
          </a:p>
        </p:txBody>
      </p:sp>
      <p:graphicFrame>
        <p:nvGraphicFramePr>
          <p:cNvPr id="18" name="Rectangle 2">
            <a:extLst>
              <a:ext uri="{FF2B5EF4-FFF2-40B4-BE49-F238E27FC236}">
                <a16:creationId xmlns:a16="http://schemas.microsoft.com/office/drawing/2014/main" id="{3C6008FE-FA4A-7578-4A1B-16672D1FFB1C}"/>
              </a:ext>
            </a:extLst>
          </p:cNvPr>
          <p:cNvGraphicFramePr>
            <a:graphicFrameLocks noGrp="1"/>
          </p:cNvGraphicFramePr>
          <p:nvPr>
            <p:ph idx="1"/>
          </p:nvPr>
        </p:nvGraphicFramePr>
        <p:xfrm>
          <a:off x="140675" y="1885279"/>
          <a:ext cx="8862646"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60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BC5109-6131-8585-F18A-BEAE2877AA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B498B1-38C4-DE13-6454-0BD5138D3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0914E14-8341-4C87-8A6B-0C8FFDF8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F1957A-90B0-9A81-BE3A-98BA8BD67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C3F230-51E2-E8E3-6E56-583AE6DE1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618D3-6516-379F-7134-36EA9AD2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2F7C5-3A82-7C12-DA6C-8E7E7D429AD9}"/>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D</a:t>
            </a:r>
            <a:r>
              <a:rPr lang="en-IN" sz="3500" dirty="0" err="1">
                <a:solidFill>
                  <a:srgbClr val="FFFFFF"/>
                </a:solidFill>
              </a:rPr>
              <a:t>ata</a:t>
            </a:r>
            <a:r>
              <a:rPr lang="en-IN" sz="3500" dirty="0">
                <a:solidFill>
                  <a:srgbClr val="FFFFFF"/>
                </a:solidFill>
              </a:rPr>
              <a:t> Visualisation</a:t>
            </a:r>
          </a:p>
        </p:txBody>
      </p:sp>
      <p:grpSp>
        <p:nvGrpSpPr>
          <p:cNvPr id="4" name="Group 2">
            <a:extLst>
              <a:ext uri="{FF2B5EF4-FFF2-40B4-BE49-F238E27FC236}">
                <a16:creationId xmlns:a16="http://schemas.microsoft.com/office/drawing/2014/main" id="{CC5F4379-D774-9EA7-EFC1-2E0F9D339714}"/>
              </a:ext>
            </a:extLst>
          </p:cNvPr>
          <p:cNvGrpSpPr>
            <a:grpSpLocks/>
          </p:cNvGrpSpPr>
          <p:nvPr/>
        </p:nvGrpSpPr>
        <p:grpSpPr bwMode="auto">
          <a:xfrm>
            <a:off x="344512" y="1730066"/>
            <a:ext cx="8555373" cy="3456232"/>
            <a:chOff x="1440" y="279"/>
            <a:chExt cx="9024" cy="3260"/>
          </a:xfrm>
        </p:grpSpPr>
        <p:pic>
          <p:nvPicPr>
            <p:cNvPr id="4099" name="Picture 3">
              <a:extLst>
                <a:ext uri="{FF2B5EF4-FFF2-40B4-BE49-F238E27FC236}">
                  <a16:creationId xmlns:a16="http://schemas.microsoft.com/office/drawing/2014/main" id="{1883742A-C993-D111-9366-DAD50726B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279"/>
              <a:ext cx="2583" cy="32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4DFB61F-0EC3-4096-B1EF-67706D342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303"/>
              <a:ext cx="3332" cy="323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2A4860BD-FA51-A775-5ACE-B63E2ADC3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 y="358"/>
              <a:ext cx="3035" cy="316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8D39F2C9-E237-523E-8EF3-1CBDBD12F964}"/>
              </a:ext>
            </a:extLst>
          </p:cNvPr>
          <p:cNvSpPr txBox="1"/>
          <p:nvPr/>
        </p:nvSpPr>
        <p:spPr>
          <a:xfrm>
            <a:off x="344512" y="5398477"/>
            <a:ext cx="85553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signal strength heatmap, measured in dBm, is overlaid onto the floor plan to visualize Wi-Fi signal variations across the area and download speed heatmap, measured in Mbps, highlights network performance differences at various locations within the layout.</a:t>
            </a:r>
            <a:endParaRPr lang="en-IN" dirty="0"/>
          </a:p>
        </p:txBody>
      </p:sp>
    </p:spTree>
    <p:extLst>
      <p:ext uri="{BB962C8B-B14F-4D97-AF65-F5344CB8AC3E}">
        <p14:creationId xmlns:p14="http://schemas.microsoft.com/office/powerpoint/2010/main" val="272422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9577C3-2B16-CE17-E4CA-5A58E0B82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A7CD4-A085-0CCF-8D3B-01342E7A6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DBB04C-788A-CB9B-668C-3D96BA755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C6B443-BE80-58C4-B11E-A8998EA5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62324F-552C-D051-BA5E-8C702C22B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C82B7E-BD2A-561A-EA58-A1C60E79F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7E191-4C09-D7B7-B390-30910FC0AB2B}"/>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LAMS Algorithm</a:t>
            </a:r>
            <a:endParaRPr lang="en-IN" sz="3500" dirty="0">
              <a:solidFill>
                <a:srgbClr val="FFFFFF"/>
              </a:solidFill>
            </a:endParaRPr>
          </a:p>
        </p:txBody>
      </p:sp>
      <p:graphicFrame>
        <p:nvGraphicFramePr>
          <p:cNvPr id="18" name="Rectangle 4">
            <a:extLst>
              <a:ext uri="{FF2B5EF4-FFF2-40B4-BE49-F238E27FC236}">
                <a16:creationId xmlns:a16="http://schemas.microsoft.com/office/drawing/2014/main" id="{D835F44A-AD39-7701-DB7F-5ABEB8E29EA8}"/>
              </a:ext>
            </a:extLst>
          </p:cNvPr>
          <p:cNvGraphicFramePr>
            <a:graphicFrameLocks noGrp="1"/>
          </p:cNvGraphicFramePr>
          <p:nvPr>
            <p:ph idx="1"/>
          </p:nvPr>
        </p:nvGraphicFramePr>
        <p:xfrm>
          <a:off x="434128" y="1891970"/>
          <a:ext cx="8275739"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66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1E06D2-E901-C99C-B447-80A9560F96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305C14-1DD2-92DF-D61D-1C0AF8B94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839D5B-47D9-9B46-08E9-C20AE525D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D20F26-D0F0-B1B3-7156-60D27AE93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6FDF4E-6E9A-160D-CACF-80F7EDF23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40F4E9-545A-583E-BED5-D80E31B15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D195B-2862-04AB-CE5E-79804F870AAD}"/>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L</a:t>
            </a:r>
            <a:r>
              <a:rPr lang="en-IN" sz="3500" dirty="0">
                <a:solidFill>
                  <a:srgbClr val="FFFFFF"/>
                </a:solidFill>
              </a:rPr>
              <a:t>AMS Algorithm</a:t>
            </a:r>
          </a:p>
        </p:txBody>
      </p:sp>
      <p:sp>
        <p:nvSpPr>
          <p:cNvPr id="4" name="Rectangle 3">
            <a:extLst>
              <a:ext uri="{FF2B5EF4-FFF2-40B4-BE49-F238E27FC236}">
                <a16:creationId xmlns:a16="http://schemas.microsoft.com/office/drawing/2014/main" id="{E6B818B5-F45E-1C2E-7DA6-F7D10840339F}"/>
              </a:ext>
            </a:extLst>
          </p:cNvPr>
          <p:cNvSpPr/>
          <p:nvPr/>
        </p:nvSpPr>
        <p:spPr>
          <a:xfrm>
            <a:off x="3237167" y="1852546"/>
            <a:ext cx="1989174" cy="10419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LAMS Algorithm</a:t>
            </a:r>
            <a:endParaRPr lang="en-IN" dirty="0"/>
          </a:p>
        </p:txBody>
      </p:sp>
      <p:sp>
        <p:nvSpPr>
          <p:cNvPr id="6" name="Arrow: Right 5">
            <a:extLst>
              <a:ext uri="{FF2B5EF4-FFF2-40B4-BE49-F238E27FC236}">
                <a16:creationId xmlns:a16="http://schemas.microsoft.com/office/drawing/2014/main" id="{C359A9EF-836D-1389-8502-B4E4062E2C21}"/>
              </a:ext>
            </a:extLst>
          </p:cNvPr>
          <p:cNvSpPr/>
          <p:nvPr/>
        </p:nvSpPr>
        <p:spPr>
          <a:xfrm>
            <a:off x="2113042" y="1954673"/>
            <a:ext cx="1006679" cy="2386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2DF3F8A4-78B8-CCA3-F4EA-41881B8DD253}"/>
              </a:ext>
            </a:extLst>
          </p:cNvPr>
          <p:cNvSpPr/>
          <p:nvPr/>
        </p:nvSpPr>
        <p:spPr>
          <a:xfrm>
            <a:off x="2113042" y="2290061"/>
            <a:ext cx="1006679" cy="2386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62E57D0D-99F3-C168-DB03-774924B3CC64}"/>
              </a:ext>
            </a:extLst>
          </p:cNvPr>
          <p:cNvSpPr/>
          <p:nvPr/>
        </p:nvSpPr>
        <p:spPr>
          <a:xfrm>
            <a:off x="2106996" y="2625450"/>
            <a:ext cx="1006679" cy="2386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ABD5959-F5CF-766C-3688-BF2EBB48D4B6}"/>
              </a:ext>
            </a:extLst>
          </p:cNvPr>
          <p:cNvSpPr/>
          <p:nvPr/>
        </p:nvSpPr>
        <p:spPr>
          <a:xfrm>
            <a:off x="5473325" y="2218309"/>
            <a:ext cx="989901" cy="31039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image17.png">
            <a:extLst>
              <a:ext uri="{FF2B5EF4-FFF2-40B4-BE49-F238E27FC236}">
                <a16:creationId xmlns:a16="http://schemas.microsoft.com/office/drawing/2014/main" id="{BCBF2234-2D21-8E68-B725-43A1311C7C77}"/>
              </a:ext>
            </a:extLst>
          </p:cNvPr>
          <p:cNvPicPr>
            <a:picLocks noChangeAspect="1"/>
          </p:cNvPicPr>
          <p:nvPr/>
        </p:nvPicPr>
        <p:blipFill>
          <a:blip r:embed="rId2" cstate="print"/>
          <a:stretch>
            <a:fillRect/>
          </a:stretch>
        </p:blipFill>
        <p:spPr>
          <a:xfrm>
            <a:off x="6710210" y="1789988"/>
            <a:ext cx="1309665" cy="1310538"/>
          </a:xfrm>
          <a:prstGeom prst="rect">
            <a:avLst/>
          </a:prstGeom>
        </p:spPr>
      </p:pic>
      <p:sp>
        <p:nvSpPr>
          <p:cNvPr id="22" name="Rectangle 21">
            <a:extLst>
              <a:ext uri="{FF2B5EF4-FFF2-40B4-BE49-F238E27FC236}">
                <a16:creationId xmlns:a16="http://schemas.microsoft.com/office/drawing/2014/main" id="{BAF4D8D1-FCBF-1ADA-4E50-56B80FB62FE4}"/>
              </a:ext>
            </a:extLst>
          </p:cNvPr>
          <p:cNvSpPr/>
          <p:nvPr/>
        </p:nvSpPr>
        <p:spPr>
          <a:xfrm>
            <a:off x="344512" y="1954673"/>
            <a:ext cx="1651084" cy="2386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Floor Plan</a:t>
            </a:r>
            <a:endParaRPr lang="en-IN" dirty="0"/>
          </a:p>
        </p:txBody>
      </p:sp>
      <p:sp>
        <p:nvSpPr>
          <p:cNvPr id="23" name="Rectangle 22">
            <a:extLst>
              <a:ext uri="{FF2B5EF4-FFF2-40B4-BE49-F238E27FC236}">
                <a16:creationId xmlns:a16="http://schemas.microsoft.com/office/drawing/2014/main" id="{C7646E3B-1F55-4E0F-41A2-65224F03D235}"/>
              </a:ext>
            </a:extLst>
          </p:cNvPr>
          <p:cNvSpPr/>
          <p:nvPr/>
        </p:nvSpPr>
        <p:spPr>
          <a:xfrm>
            <a:off x="344512" y="2290061"/>
            <a:ext cx="1651084" cy="2386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 Coords</a:t>
            </a:r>
            <a:endParaRPr lang="en-IN" dirty="0"/>
          </a:p>
        </p:txBody>
      </p:sp>
      <p:sp>
        <p:nvSpPr>
          <p:cNvPr id="24" name="Rectangle 23">
            <a:extLst>
              <a:ext uri="{FF2B5EF4-FFF2-40B4-BE49-F238E27FC236}">
                <a16:creationId xmlns:a16="http://schemas.microsoft.com/office/drawing/2014/main" id="{597AFF6F-CD7E-F50A-1AF3-351126C1E0ED}"/>
              </a:ext>
            </a:extLst>
          </p:cNvPr>
          <p:cNvSpPr/>
          <p:nvPr/>
        </p:nvSpPr>
        <p:spPr>
          <a:xfrm>
            <a:off x="255373" y="2610262"/>
            <a:ext cx="1740223" cy="2690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Receiver Coords</a:t>
            </a:r>
            <a:endParaRPr lang="en-IN" dirty="0"/>
          </a:p>
        </p:txBody>
      </p:sp>
      <p:pic>
        <p:nvPicPr>
          <p:cNvPr id="25" name="image20.png">
            <a:extLst>
              <a:ext uri="{FF2B5EF4-FFF2-40B4-BE49-F238E27FC236}">
                <a16:creationId xmlns:a16="http://schemas.microsoft.com/office/drawing/2014/main" id="{9EA7B264-D986-F0DB-D702-8458782D81F5}"/>
              </a:ext>
            </a:extLst>
          </p:cNvPr>
          <p:cNvPicPr>
            <a:picLocks noChangeAspect="1"/>
          </p:cNvPicPr>
          <p:nvPr/>
        </p:nvPicPr>
        <p:blipFill>
          <a:blip r:embed="rId3" cstate="print"/>
          <a:stretch>
            <a:fillRect/>
          </a:stretch>
        </p:blipFill>
        <p:spPr>
          <a:xfrm>
            <a:off x="3237167" y="3204905"/>
            <a:ext cx="2475691" cy="3110959"/>
          </a:xfrm>
          <a:prstGeom prst="rect">
            <a:avLst/>
          </a:prstGeom>
        </p:spPr>
      </p:pic>
      <p:sp>
        <p:nvSpPr>
          <p:cNvPr id="27" name="TextBox 26">
            <a:extLst>
              <a:ext uri="{FF2B5EF4-FFF2-40B4-BE49-F238E27FC236}">
                <a16:creationId xmlns:a16="http://schemas.microsoft.com/office/drawing/2014/main" id="{4CB87CC3-932E-1822-6A58-DC5D9BAD1B8A}"/>
              </a:ext>
            </a:extLst>
          </p:cNvPr>
          <p:cNvSpPr txBox="1"/>
          <p:nvPr/>
        </p:nvSpPr>
        <p:spPr>
          <a:xfrm>
            <a:off x="1451804" y="6354785"/>
            <a:ext cx="6206296" cy="584775"/>
          </a:xfrm>
          <a:prstGeom prst="rect">
            <a:avLst/>
          </a:prstGeom>
          <a:noFill/>
        </p:spPr>
        <p:txBody>
          <a:bodyPr wrap="square" rtlCol="0">
            <a:spAutoFit/>
          </a:bodyPr>
          <a:lstStyle/>
          <a:p>
            <a:pPr marL="285750" indent="-285750">
              <a:buFont typeface="Arial" panose="020B0604020202020204" pitchFamily="34" charset="0"/>
              <a:buChar char="•"/>
            </a:pPr>
            <a:r>
              <a:rPr lang="en-US" sz="1400" b="1" dirty="0">
                <a:effectLst/>
                <a:latin typeface="Times New Roman" panose="02020603050405020304" pitchFamily="18" charset="0"/>
                <a:ea typeface="Calibri" panose="020F0502020204030204" pitchFamily="34" charset="0"/>
              </a:rPr>
              <a:t>The floor plan is overlaid with the generated scan lines for</a:t>
            </a:r>
            <a:r>
              <a:rPr lang="en-US" sz="1400" b="1" spc="-10"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visual</a:t>
            </a:r>
            <a:r>
              <a:rPr lang="en-US" sz="1400" b="1" spc="-15" dirty="0">
                <a:effectLst/>
                <a:latin typeface="Times New Roman" panose="02020603050405020304" pitchFamily="18" charset="0"/>
                <a:ea typeface="Calibri" panose="020F0502020204030204" pitchFamily="34" charset="0"/>
              </a:rPr>
              <a:t> </a:t>
            </a:r>
            <a:r>
              <a:rPr lang="en-US" sz="1400" b="1" dirty="0">
                <a:effectLst/>
                <a:latin typeface="Times New Roman" panose="02020603050405020304" pitchFamily="18" charset="0"/>
                <a:ea typeface="Calibri" panose="020F0502020204030204" pitchFamily="34" charset="0"/>
              </a:rPr>
              <a:t>reference</a:t>
            </a:r>
            <a:r>
              <a:rPr lang="en-US" sz="1400" dirty="0">
                <a:effectLst/>
                <a:latin typeface="Times New Roman" panose="02020603050405020304" pitchFamily="18" charset="0"/>
                <a:ea typeface="Calibri" panose="020F0502020204030204" pitchFamily="34" charset="0"/>
              </a:rPr>
              <a:t>.</a:t>
            </a:r>
            <a:endParaRPr lang="en-IN" sz="14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dirty="0"/>
          </a:p>
        </p:txBody>
      </p:sp>
      <p:sp>
        <p:nvSpPr>
          <p:cNvPr id="28" name="TextBox 27">
            <a:extLst>
              <a:ext uri="{FF2B5EF4-FFF2-40B4-BE49-F238E27FC236}">
                <a16:creationId xmlns:a16="http://schemas.microsoft.com/office/drawing/2014/main" id="{BB171F6A-B507-3337-2948-7D7E36810DE9}"/>
              </a:ext>
            </a:extLst>
          </p:cNvPr>
          <p:cNvSpPr txBox="1"/>
          <p:nvPr/>
        </p:nvSpPr>
        <p:spPr>
          <a:xfrm>
            <a:off x="6245134" y="3157031"/>
            <a:ext cx="2239815"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LAMS Generated Image</a:t>
            </a:r>
            <a:endParaRPr lang="en-IN" sz="1400" b="1" dirty="0"/>
          </a:p>
        </p:txBody>
      </p:sp>
    </p:spTree>
    <p:extLst>
      <p:ext uri="{BB962C8B-B14F-4D97-AF65-F5344CB8AC3E}">
        <p14:creationId xmlns:p14="http://schemas.microsoft.com/office/powerpoint/2010/main" val="401086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3102" y="248038"/>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Flow Diagram</a:t>
            </a:r>
          </a:p>
        </p:txBody>
      </p:sp>
      <p:pic>
        <p:nvPicPr>
          <p:cNvPr id="5" name="Content Placeholder 4" descr="A diagram of a software system&#10;&#10;Description automatically generated">
            <a:extLst>
              <a:ext uri="{FF2B5EF4-FFF2-40B4-BE49-F238E27FC236}">
                <a16:creationId xmlns:a16="http://schemas.microsoft.com/office/drawing/2014/main" id="{EF0C7A85-2315-E4A7-0EB4-478210BE5928}"/>
              </a:ext>
            </a:extLst>
          </p:cNvPr>
          <p:cNvPicPr>
            <a:picLocks noChangeAspect="1"/>
          </p:cNvPicPr>
          <p:nvPr/>
        </p:nvPicPr>
        <p:blipFill>
          <a:blip r:embed="rId2"/>
          <a:stretch>
            <a:fillRect/>
          </a:stretch>
        </p:blipFill>
        <p:spPr>
          <a:xfrm>
            <a:off x="468917" y="1592561"/>
            <a:ext cx="7791163" cy="4168273"/>
          </a:xfrm>
          <a:prstGeom prst="rect">
            <a:avLst/>
          </a:prstGeom>
        </p:spPr>
      </p:pic>
      <p:sp>
        <p:nvSpPr>
          <p:cNvPr id="4" name="TextBox 3">
            <a:extLst>
              <a:ext uri="{FF2B5EF4-FFF2-40B4-BE49-F238E27FC236}">
                <a16:creationId xmlns:a16="http://schemas.microsoft.com/office/drawing/2014/main" id="{0FA2DFA8-80CE-F42C-75F8-7A7CFDCAD240}"/>
              </a:ext>
            </a:extLst>
          </p:cNvPr>
          <p:cNvSpPr txBox="1"/>
          <p:nvPr/>
        </p:nvSpPr>
        <p:spPr>
          <a:xfrm>
            <a:off x="1264920" y="5798820"/>
            <a:ext cx="5955973" cy="36933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Flow diagram of deep learning-based path loss modeling system</a:t>
            </a:r>
            <a:r>
              <a:rPr lang="en-US" dirty="0"/>
              <a: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8FFC56-53C5-2F54-5D37-AA18A023D9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3C24849-C56A-C49C-CBC6-93239DFC2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8A17CF-3CAC-229D-9FA1-A9EE6C7AA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4D90AB-D0B4-7B9C-CBD8-E1B1FB43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F4BA846-777F-E283-623E-26FA57F1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291781-43E4-D76B-64D0-D9A1EC49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ED6FFB-11B3-C0FF-C521-6E303BC149BB}"/>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CNN Model</a:t>
            </a:r>
            <a:endParaRPr lang="en-IN" sz="3500" dirty="0">
              <a:solidFill>
                <a:srgbClr val="FFFFFF"/>
              </a:solidFill>
            </a:endParaRPr>
          </a:p>
        </p:txBody>
      </p:sp>
      <p:sp>
        <p:nvSpPr>
          <p:cNvPr id="9" name="Content Placeholder 8">
            <a:extLst>
              <a:ext uri="{FF2B5EF4-FFF2-40B4-BE49-F238E27FC236}">
                <a16:creationId xmlns:a16="http://schemas.microsoft.com/office/drawing/2014/main" id="{50318AFF-74DE-DDE2-8F6C-4F5755C8212E}"/>
              </a:ext>
            </a:extLst>
          </p:cNvPr>
          <p:cNvSpPr>
            <a:spLocks noGrp="1"/>
          </p:cNvSpPr>
          <p:nvPr>
            <p:ph idx="1"/>
          </p:nvPr>
        </p:nvSpPr>
        <p:spPr>
          <a:xfrm>
            <a:off x="344512" y="1793631"/>
            <a:ext cx="8641226" cy="2883877"/>
          </a:xfrm>
        </p:spPr>
        <p:txBody>
          <a:bodyPr>
            <a:normAutofit/>
          </a:bodyPr>
          <a:lstStyle/>
          <a:p>
            <a:pPr>
              <a:lnSpc>
                <a:spcPct val="115000"/>
              </a:lnSpc>
              <a:spcAft>
                <a:spcPts val="800"/>
              </a:spcAft>
            </a:pPr>
            <a:r>
              <a:rPr lang="en-IN" sz="1600" b="1" kern="0">
                <a:effectLst/>
                <a:latin typeface="Times New Roman" panose="02020603050405020304" pitchFamily="18" charset="0"/>
                <a:ea typeface="Times New Roman" panose="02020603050405020304" pitchFamily="18" charset="0"/>
                <a:cs typeface="Times New Roman" panose="02020603050405020304" pitchFamily="18" charset="0"/>
              </a:rPr>
              <a:t>Model Architecture:</a:t>
            </a:r>
            <a:r>
              <a:rPr lang="en-IN" sz="1600" kern="0">
                <a:effectLst/>
                <a:latin typeface="Times New Roman" panose="02020603050405020304" pitchFamily="18" charset="0"/>
                <a:ea typeface="Times New Roman" panose="02020603050405020304" pitchFamily="18" charset="0"/>
                <a:cs typeface="Times New Roman" panose="02020603050405020304" pitchFamily="18" charset="0"/>
              </a:rPr>
              <a:t> A CNN with six convolutional layers (C1, C2, C3, two Cm, and Cf) uses "VALID" padding in the first, second, and final layers to reduce activation map size, and "SAME" padding in the middle layers to preserve spatial dimensions. TR separation is added as an input, concatenated with flattened convolutional outputs, and passed through two fully connected layers (7 and 3 neurons) before the final output layer for RSS prediction.</a:t>
            </a:r>
          </a:p>
          <a:p>
            <a:pPr>
              <a:lnSpc>
                <a:spcPct val="115000"/>
              </a:lnSpc>
              <a:spcAft>
                <a:spcPts val="800"/>
              </a:spcAft>
            </a:pPr>
            <a:r>
              <a:rPr lang="en-IN" sz="1600" b="1" kern="100">
                <a:effectLst/>
                <a:latin typeface="Aptos" panose="020B0004020202020204" pitchFamily="34" charset="0"/>
                <a:ea typeface="Aptos" panose="020B0004020202020204" pitchFamily="34" charset="0"/>
                <a:cs typeface="Times New Roman" panose="02020603050405020304" pitchFamily="18" charset="0"/>
              </a:rPr>
              <a:t>Data Generator:</a:t>
            </a:r>
            <a:r>
              <a:rPr lang="en-IN" sz="1600" kern="100">
                <a:effectLst/>
                <a:latin typeface="Aptos" panose="020B0004020202020204" pitchFamily="34" charset="0"/>
                <a:ea typeface="Aptos" panose="020B0004020202020204" pitchFamily="34" charset="0"/>
                <a:cs typeface="Times New Roman" panose="02020603050405020304" pitchFamily="18" charset="0"/>
              </a:rPr>
              <a:t> Use a custom DataGenerator to batch-process images, TR separation values, and RSS labels, leveraging TensorFlow's tf.data.Dataset API for efficient data handling and prefetching.</a:t>
            </a:r>
          </a:p>
          <a:p>
            <a:pPr>
              <a:lnSpc>
                <a:spcPct val="115000"/>
              </a:lnSpc>
              <a:spcAft>
                <a:spcPts val="800"/>
              </a:spcAf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IN" sz="1200" dirty="0"/>
          </a:p>
        </p:txBody>
      </p:sp>
      <p:pic>
        <p:nvPicPr>
          <p:cNvPr id="11" name="Picture 10">
            <a:extLst>
              <a:ext uri="{FF2B5EF4-FFF2-40B4-BE49-F238E27FC236}">
                <a16:creationId xmlns:a16="http://schemas.microsoft.com/office/drawing/2014/main" id="{E2444E3F-F2D4-193A-44A0-353A1C394117}"/>
              </a:ext>
            </a:extLst>
          </p:cNvPr>
          <p:cNvPicPr>
            <a:picLocks noChangeAspect="1"/>
          </p:cNvPicPr>
          <p:nvPr/>
        </p:nvPicPr>
        <p:blipFill>
          <a:blip r:embed="rId2"/>
          <a:stretch>
            <a:fillRect/>
          </a:stretch>
        </p:blipFill>
        <p:spPr>
          <a:xfrm>
            <a:off x="3036927" y="4188562"/>
            <a:ext cx="3405505" cy="2374900"/>
          </a:xfrm>
          <a:prstGeom prst="rect">
            <a:avLst/>
          </a:prstGeom>
        </p:spPr>
      </p:pic>
    </p:spTree>
    <p:extLst>
      <p:ext uri="{BB962C8B-B14F-4D97-AF65-F5344CB8AC3E}">
        <p14:creationId xmlns:p14="http://schemas.microsoft.com/office/powerpoint/2010/main" val="225322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ED851-D3ED-52C0-3113-E0C03FD60D0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C25679-C91D-60FD-5650-CEF26B1F4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640ECE-5596-8ED3-6579-A4E2725DD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CFECB44-9CC8-6B69-8A43-516098E92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FA7C19-C407-4963-1155-ACA2D38C7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867836-1341-31BF-63FB-A5AA6F1FE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EF778-F76A-C200-C3BB-DE6E99227193}"/>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R</a:t>
            </a:r>
            <a:r>
              <a:rPr lang="en-IN" sz="3500" dirty="0" err="1">
                <a:solidFill>
                  <a:srgbClr val="FFFFFF"/>
                </a:solidFill>
              </a:rPr>
              <a:t>esults</a:t>
            </a:r>
            <a:endParaRPr lang="en-IN" sz="3500" dirty="0">
              <a:solidFill>
                <a:srgbClr val="FFFFFF"/>
              </a:solidFill>
            </a:endParaRPr>
          </a:p>
        </p:txBody>
      </p:sp>
      <p:pic>
        <p:nvPicPr>
          <p:cNvPr id="4" name="Content Placeholder 3">
            <a:extLst>
              <a:ext uri="{FF2B5EF4-FFF2-40B4-BE49-F238E27FC236}">
                <a16:creationId xmlns:a16="http://schemas.microsoft.com/office/drawing/2014/main" id="{B243CEFA-C542-FF6C-A2F3-0AF3CB920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60" y="1660070"/>
            <a:ext cx="6747421" cy="3621619"/>
          </a:xfrm>
          <a:prstGeom prst="rect">
            <a:avLst/>
          </a:prstGeom>
        </p:spPr>
      </p:pic>
      <p:pic>
        <p:nvPicPr>
          <p:cNvPr id="5" name="Picture 4">
            <a:extLst>
              <a:ext uri="{FF2B5EF4-FFF2-40B4-BE49-F238E27FC236}">
                <a16:creationId xmlns:a16="http://schemas.microsoft.com/office/drawing/2014/main" id="{9C42D737-BE27-43BB-6BF1-73C1CB77B5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5271" y="5438403"/>
            <a:ext cx="6691909" cy="874474"/>
          </a:xfrm>
          <a:prstGeom prst="rect">
            <a:avLst/>
          </a:prstGeom>
        </p:spPr>
      </p:pic>
    </p:spTree>
    <p:extLst>
      <p:ext uri="{BB962C8B-B14F-4D97-AF65-F5344CB8AC3E}">
        <p14:creationId xmlns:p14="http://schemas.microsoft.com/office/powerpoint/2010/main" val="34313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D1AEF4-8E7C-B4DC-A811-F5FB4C1811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063CE0-8809-F940-09C7-D89EC5D00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E66B48-CB0C-64C9-DE95-15A0F6F35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36FCAD-E21D-7E9E-E618-542C766BF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F18014-B0A1-84C6-C23B-2E9E7CFD7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0AE4D9-5258-FE98-5C2E-1A17EB3E2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3F39A-5454-C393-85DD-F7D22131ACA6}"/>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R</a:t>
            </a:r>
            <a:r>
              <a:rPr lang="en-IN" sz="3500">
                <a:solidFill>
                  <a:srgbClr val="FFFFFF"/>
                </a:solidFill>
              </a:rPr>
              <a:t>esults</a:t>
            </a:r>
            <a:endParaRPr lang="en-IN" sz="3500" dirty="0">
              <a:solidFill>
                <a:srgbClr val="FFFFFF"/>
              </a:solidFill>
            </a:endParaRPr>
          </a:p>
        </p:txBody>
      </p:sp>
      <p:pic>
        <p:nvPicPr>
          <p:cNvPr id="17" name="Content Placeholder 16" descr="A diagram of a heatmap overlay&#10;&#10;Description automatically generated">
            <a:extLst>
              <a:ext uri="{FF2B5EF4-FFF2-40B4-BE49-F238E27FC236}">
                <a16:creationId xmlns:a16="http://schemas.microsoft.com/office/drawing/2014/main" id="{CA45FF10-04E0-59FE-06C8-A27C2F25F55E}"/>
              </a:ext>
            </a:extLst>
          </p:cNvPr>
          <p:cNvPicPr>
            <a:picLocks noGrp="1" noChangeAspect="1"/>
          </p:cNvPicPr>
          <p:nvPr>
            <p:ph idx="1"/>
          </p:nvPr>
        </p:nvPicPr>
        <p:blipFill>
          <a:blip r:embed="rId2"/>
          <a:stretch>
            <a:fillRect/>
          </a:stretch>
        </p:blipFill>
        <p:spPr>
          <a:xfrm>
            <a:off x="344512" y="1892633"/>
            <a:ext cx="4374574" cy="3710462"/>
          </a:xfrm>
        </p:spPr>
      </p:pic>
      <p:pic>
        <p:nvPicPr>
          <p:cNvPr id="18" name="Picture 17">
            <a:extLst>
              <a:ext uri="{FF2B5EF4-FFF2-40B4-BE49-F238E27FC236}">
                <a16:creationId xmlns:a16="http://schemas.microsoft.com/office/drawing/2014/main" id="{AEA76D1A-1001-368C-F504-EBFC3A674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379" y="1885279"/>
            <a:ext cx="4316328" cy="3710462"/>
          </a:xfrm>
          <a:prstGeom prst="rect">
            <a:avLst/>
          </a:prstGeom>
        </p:spPr>
      </p:pic>
      <p:sp>
        <p:nvSpPr>
          <p:cNvPr id="19" name="TextBox 18">
            <a:extLst>
              <a:ext uri="{FF2B5EF4-FFF2-40B4-BE49-F238E27FC236}">
                <a16:creationId xmlns:a16="http://schemas.microsoft.com/office/drawing/2014/main" id="{C0F053C9-C6AF-B111-D4A1-D53C92DD13B8}"/>
              </a:ext>
            </a:extLst>
          </p:cNvPr>
          <p:cNvSpPr txBox="1"/>
          <p:nvPr/>
        </p:nvSpPr>
        <p:spPr>
          <a:xfrm>
            <a:off x="2031023" y="5987562"/>
            <a:ext cx="4862146"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Actual vs Predicted Signal Strength Heatmap</a:t>
            </a:r>
            <a:endParaRPr lang="en-IN" b="1" dirty="0"/>
          </a:p>
        </p:txBody>
      </p:sp>
    </p:spTree>
    <p:extLst>
      <p:ext uri="{BB962C8B-B14F-4D97-AF65-F5344CB8AC3E}">
        <p14:creationId xmlns:p14="http://schemas.microsoft.com/office/powerpoint/2010/main" val="327929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17B302-9E2E-AD50-46A4-3B0B8F42561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38D29D-FB20-487C-1E21-922720C1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A1341B-C809-94DE-D534-044B3F722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B020C8-D331-D77C-21AB-DFF8BFE55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56CF32-61D2-B2ED-B9EC-02D614CBC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FE8878F-D431-B7D0-BBB9-E0A194ECD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59FB6-E4D2-ECF0-20FC-E181CC9D9D21}"/>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R</a:t>
            </a:r>
            <a:r>
              <a:rPr lang="en-IN" sz="3500" dirty="0" err="1">
                <a:solidFill>
                  <a:srgbClr val="FFFFFF"/>
                </a:solidFill>
              </a:rPr>
              <a:t>esults</a:t>
            </a:r>
            <a:endParaRPr lang="en-IN" sz="3500" dirty="0">
              <a:solidFill>
                <a:srgbClr val="FFFFFF"/>
              </a:solidFill>
            </a:endParaRPr>
          </a:p>
        </p:txBody>
      </p:sp>
      <p:pic>
        <p:nvPicPr>
          <p:cNvPr id="6" name="Content Placeholder 5">
            <a:extLst>
              <a:ext uri="{FF2B5EF4-FFF2-40B4-BE49-F238E27FC236}">
                <a16:creationId xmlns:a16="http://schemas.microsoft.com/office/drawing/2014/main" id="{BAFBF146-BD8A-D4C8-BAEA-F3BFB1FFBB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4560" y="1823732"/>
            <a:ext cx="7274880" cy="4275649"/>
          </a:xfrm>
          <a:prstGeom prst="rect">
            <a:avLst/>
          </a:prstGeom>
        </p:spPr>
      </p:pic>
      <p:sp>
        <p:nvSpPr>
          <p:cNvPr id="7" name="TextBox 6">
            <a:extLst>
              <a:ext uri="{FF2B5EF4-FFF2-40B4-BE49-F238E27FC236}">
                <a16:creationId xmlns:a16="http://schemas.microsoft.com/office/drawing/2014/main" id="{23264C2A-6934-9AF6-BDA1-67E40AED88B8}"/>
              </a:ext>
            </a:extLst>
          </p:cNvPr>
          <p:cNvSpPr txBox="1"/>
          <p:nvPr/>
        </p:nvSpPr>
        <p:spPr>
          <a:xfrm>
            <a:off x="2113376" y="6194130"/>
            <a:ext cx="5205784" cy="369332"/>
          </a:xfrm>
          <a:prstGeom prst="rect">
            <a:avLst/>
          </a:prstGeom>
          <a:noFill/>
        </p:spPr>
        <p:txBody>
          <a:bodyPr wrap="none" rtlCol="0">
            <a:spAutoFit/>
          </a:bodyPr>
          <a:lstStyle/>
          <a:p>
            <a:pPr marL="285750" indent="-285750">
              <a:buFont typeface="Arial" panose="020B0604020202020204" pitchFamily="34" charset="0"/>
              <a:buChar char="•"/>
            </a:pPr>
            <a:r>
              <a:rPr lang="en-IN" sz="1800" b="1" dirty="0">
                <a:effectLst/>
                <a:latin typeface="Times New Roman" panose="02020603050405020304" pitchFamily="18" charset="0"/>
                <a:ea typeface="Times New Roman" panose="02020603050405020304" pitchFamily="18" charset="0"/>
              </a:rPr>
              <a:t>Transmitter and Receiver are in different rooms</a:t>
            </a:r>
            <a:endParaRPr lang="en-IN" dirty="0"/>
          </a:p>
        </p:txBody>
      </p:sp>
    </p:spTree>
    <p:extLst>
      <p:ext uri="{BB962C8B-B14F-4D97-AF65-F5344CB8AC3E}">
        <p14:creationId xmlns:p14="http://schemas.microsoft.com/office/powerpoint/2010/main" val="3172303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277035-19D1-FA47-4143-DE5B5C0B21B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2DEA27-F759-2605-4A93-F38E7810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F251EF-BCEF-BA9A-ADDC-14AB9913F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9059E8-398C-4A6D-4F45-7DD73F511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CD967-931E-9CB2-9F3F-06D5668FA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6FC640-9EED-5D13-3E84-A98F2F14C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D948C-70E7-8A05-E3B1-127E71CAE6A2}"/>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Challenges Faced</a:t>
            </a:r>
            <a:endParaRPr lang="en-IN" sz="3500" dirty="0">
              <a:solidFill>
                <a:srgbClr val="FFFFFF"/>
              </a:solidFill>
            </a:endParaRPr>
          </a:p>
        </p:txBody>
      </p:sp>
      <p:sp>
        <p:nvSpPr>
          <p:cNvPr id="3" name="Rectangle 1">
            <a:extLst>
              <a:ext uri="{FF2B5EF4-FFF2-40B4-BE49-F238E27FC236}">
                <a16:creationId xmlns:a16="http://schemas.microsoft.com/office/drawing/2014/main" id="{15A21872-B9ED-2BFF-E081-5238D137C79A}"/>
              </a:ext>
            </a:extLst>
          </p:cNvPr>
          <p:cNvSpPr>
            <a:spLocks noGrp="1" noChangeArrowheads="1"/>
          </p:cNvSpPr>
          <p:nvPr>
            <p:ph idx="1"/>
          </p:nvPr>
        </p:nvSpPr>
        <p:spPr bwMode="auto">
          <a:xfrm>
            <a:off x="277813" y="1750114"/>
            <a:ext cx="8514495"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Collection:</a:t>
            </a:r>
            <a:r>
              <a:rPr kumimoji="0" lang="en-US" altLang="en-US" sz="1500" b="0" i="0" u="none" strike="noStrike" cap="none" normalizeH="0" baseline="0" dirty="0">
                <a:ln>
                  <a:noFill/>
                </a:ln>
                <a:solidFill>
                  <a:schemeClr val="tx1"/>
                </a:solidFill>
                <a:effectLst/>
                <a:latin typeface="Arial" panose="020B0604020202020204" pitchFamily="34" charset="0"/>
              </a:rPr>
              <a:t> Created a 2x2 feet grid floor plan to systematically collect data at specific locations.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Preprocessing:</a:t>
            </a:r>
            <a:r>
              <a:rPr kumimoji="0" lang="en-US" altLang="en-US" sz="1500" b="0" i="0" u="none" strike="noStrike" cap="none" normalizeH="0" baseline="0" dirty="0">
                <a:ln>
                  <a:noFill/>
                </a:ln>
                <a:solidFill>
                  <a:schemeClr val="tx1"/>
                </a:solidFill>
                <a:effectLst/>
                <a:latin typeface="Arial" panose="020B0604020202020204" pitchFamily="34" charset="0"/>
              </a:rPr>
              <a:t> Cleaned the dataset by filtering out irrelevant data to improve model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500" dirty="0">
              <a:latin typeface="Arial" panose="020B0604020202020204" pitchFamily="34" charset="0"/>
            </a:endParaRPr>
          </a:p>
          <a:p>
            <a:pPr marL="0" indent="0" defTabSz="914400" eaLnBrk="0" fontAlgn="base" hangingPunct="0">
              <a:spcBef>
                <a:spcPct val="0"/>
              </a:spcBef>
              <a:spcAft>
                <a:spcPct val="0"/>
              </a:spcAft>
              <a:buFontTx/>
              <a:buChar char="•"/>
            </a:pPr>
            <a:r>
              <a:rPr kumimoji="0" lang="en-US" altLang="en-US" sz="1500" b="1" i="0" u="none" strike="noStrike" cap="none" normalizeH="0" baseline="0" dirty="0">
                <a:ln>
                  <a:noFill/>
                </a:ln>
                <a:solidFill>
                  <a:schemeClr val="tx1"/>
                </a:solidFill>
                <a:effectLst/>
                <a:latin typeface="Arial" panose="020B0604020202020204" pitchFamily="34" charset="0"/>
              </a:rPr>
              <a:t>Implementing LAMS Algorithm:</a:t>
            </a:r>
            <a:r>
              <a:rPr kumimoji="0" lang="en-US" altLang="en-US" sz="1500" b="0" i="0" u="none" strike="noStrike" cap="none" normalizeH="0" baseline="0" dirty="0">
                <a:ln>
                  <a:noFill/>
                </a:ln>
                <a:solidFill>
                  <a:schemeClr val="tx1"/>
                </a:solidFill>
                <a:effectLst/>
                <a:latin typeface="Arial" panose="020B0604020202020204" pitchFamily="34" charset="0"/>
              </a:rPr>
              <a:t> Careful integration of the LAMS algorithm was necessary to align with project objectives.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Lack of Predefined Coordinates:</a:t>
            </a:r>
            <a:r>
              <a:rPr kumimoji="0" lang="en-US" altLang="en-US" sz="1500" b="0" i="0" u="none" strike="noStrike" cap="none" normalizeH="0" baseline="0" dirty="0">
                <a:ln>
                  <a:noFill/>
                </a:ln>
                <a:solidFill>
                  <a:schemeClr val="tx1"/>
                </a:solidFill>
                <a:effectLst/>
                <a:latin typeface="Arial" panose="020B0604020202020204" pitchFamily="34" charset="0"/>
              </a:rPr>
              <a:t> Devised an alternative method for accurate data mapping without predefined coordinates.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CNN Model Architecture:</a:t>
            </a:r>
            <a:r>
              <a:rPr kumimoji="0" lang="en-US" altLang="en-US" sz="1500" b="0" i="0" u="none" strike="noStrike" cap="none" normalizeH="0" baseline="0" dirty="0">
                <a:ln>
                  <a:noFill/>
                </a:ln>
                <a:solidFill>
                  <a:schemeClr val="tx1"/>
                </a:solidFill>
                <a:effectLst/>
                <a:latin typeface="Arial" panose="020B0604020202020204" pitchFamily="34" charset="0"/>
              </a:rPr>
              <a:t> Extensive experimentation was required to determine the optimal CNN configuration.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Initial Model Training Issues:</a:t>
            </a:r>
            <a:r>
              <a:rPr kumimoji="0" lang="en-US" altLang="en-US" sz="1500" b="0" i="0" u="none" strike="noStrike" cap="none" normalizeH="0" baseline="0" dirty="0">
                <a:ln>
                  <a:noFill/>
                </a:ln>
                <a:solidFill>
                  <a:schemeClr val="tx1"/>
                </a:solidFill>
                <a:effectLst/>
                <a:latin typeface="Arial" panose="020B0604020202020204" pitchFamily="34" charset="0"/>
              </a:rPr>
              <a:t> Removal of the pooling layer improved model performance by preserving important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Parameter Tuning:</a:t>
            </a:r>
            <a:r>
              <a:rPr kumimoji="0" lang="en-US" altLang="en-US" sz="1500" b="0" i="0" u="none" strike="noStrike" cap="none" normalizeH="0" baseline="0" dirty="0">
                <a:ln>
                  <a:noFill/>
                </a:ln>
                <a:solidFill>
                  <a:schemeClr val="tx1"/>
                </a:solidFill>
                <a:effectLst/>
                <a:latin typeface="Arial" panose="020B0604020202020204" pitchFamily="34" charset="0"/>
              </a:rPr>
              <a:t> Achieving optimal results involved multiple iterations to tune learning rates, batch sizes, and other hyperparameters.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171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409A91-8FF2-9CFC-844E-FEFA2F9F21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46582B-D740-1B3E-48EC-5D67C960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22E62C-9A20-94A3-B253-C0064AE3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3F7B28C-2B5C-A4D4-D9E1-50A1682C2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4E731C-48A1-9538-5903-FEC1F4796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3C4427-CC7E-B518-61AB-5D1595206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19DC9-54AC-FF7D-8D23-5636270751DE}"/>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O</a:t>
            </a:r>
            <a:r>
              <a:rPr lang="en-IN" sz="3500">
                <a:solidFill>
                  <a:srgbClr val="FFFFFF"/>
                </a:solidFill>
              </a:rPr>
              <a:t>utline</a:t>
            </a:r>
            <a:endParaRPr lang="en-IN" sz="3500" dirty="0">
              <a:solidFill>
                <a:srgbClr val="FFFFFF"/>
              </a:solidFill>
            </a:endParaRPr>
          </a:p>
        </p:txBody>
      </p:sp>
      <p:graphicFrame>
        <p:nvGraphicFramePr>
          <p:cNvPr id="20" name="Content Placeholder 2">
            <a:extLst>
              <a:ext uri="{FF2B5EF4-FFF2-40B4-BE49-F238E27FC236}">
                <a16:creationId xmlns:a16="http://schemas.microsoft.com/office/drawing/2014/main" id="{315157FC-C719-5359-6E7D-5467626A1515}"/>
              </a:ext>
            </a:extLst>
          </p:cNvPr>
          <p:cNvGraphicFramePr>
            <a:graphicFrameLocks noGrp="1"/>
          </p:cNvGraphicFramePr>
          <p:nvPr>
            <p:ph idx="1"/>
            <p:extLst>
              <p:ext uri="{D42A27DB-BD31-4B8C-83A1-F6EECF244321}">
                <p14:modId xmlns:p14="http://schemas.microsoft.com/office/powerpoint/2010/main" val="3972379617"/>
              </p:ext>
            </p:extLst>
          </p:nvPr>
        </p:nvGraphicFramePr>
        <p:xfrm>
          <a:off x="844060" y="2004284"/>
          <a:ext cx="7515079" cy="3962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079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F1FCC3-440E-5A51-DD88-001C8A88FD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CEC183-E80C-EC63-D117-8C2602575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3EDCBF6-F884-67E8-A0BF-689BB0858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56B4CD-9200-BFD6-909F-012000833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0D1C27-0D5B-FEEF-9973-E26E2D33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FACC7E-C6F1-B01D-4C7C-0184E6D2D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F276E-5D12-98D4-7AC5-B0B116ACEF94}"/>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Conclusion</a:t>
            </a:r>
            <a:endParaRPr lang="en-IN" sz="3500" dirty="0">
              <a:solidFill>
                <a:srgbClr val="FFFFFF"/>
              </a:solidFill>
            </a:endParaRPr>
          </a:p>
        </p:txBody>
      </p:sp>
      <p:sp>
        <p:nvSpPr>
          <p:cNvPr id="6" name="Rectangle 1">
            <a:extLst>
              <a:ext uri="{FF2B5EF4-FFF2-40B4-BE49-F238E27FC236}">
                <a16:creationId xmlns:a16="http://schemas.microsoft.com/office/drawing/2014/main" id="{E81C27B1-2A10-B35F-C39A-882C46DF450E}"/>
              </a:ext>
            </a:extLst>
          </p:cNvPr>
          <p:cNvSpPr>
            <a:spLocks noGrp="1" noChangeArrowheads="1"/>
          </p:cNvSpPr>
          <p:nvPr>
            <p:ph idx="1"/>
          </p:nvPr>
        </p:nvSpPr>
        <p:spPr bwMode="auto">
          <a:xfrm>
            <a:off x="344512" y="2302744"/>
            <a:ext cx="82383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Objective:</a:t>
            </a:r>
            <a:r>
              <a:rPr kumimoji="0" lang="en-US" altLang="en-US" sz="1600" b="0" i="0" u="none" strike="noStrike" cap="none" normalizeH="0" baseline="0" dirty="0">
                <a:ln>
                  <a:noFill/>
                </a:ln>
                <a:solidFill>
                  <a:schemeClr val="tx1"/>
                </a:solidFill>
                <a:effectLst/>
                <a:latin typeface="Arial" panose="020B0604020202020204" pitchFamily="34" charset="0"/>
              </a:rPr>
              <a:t> Develop a deep learning model for predicting indoor path loss at 5 GHz using a fixed transmitter and receiver setup in a defined indoor layout.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Methodology:</a:t>
            </a:r>
            <a:r>
              <a:rPr kumimoji="0" lang="en-US" altLang="en-US" sz="1600" b="0" i="0" u="none" strike="noStrike" cap="none" normalizeH="0" baseline="0" dirty="0">
                <a:ln>
                  <a:noFill/>
                </a:ln>
                <a:solidFill>
                  <a:schemeClr val="tx1"/>
                </a:solidFill>
                <a:effectLst/>
                <a:latin typeface="Arial" panose="020B0604020202020204" pitchFamily="34" charset="0"/>
              </a:rPr>
              <a:t> Utilize the Local Area Multi-Line Scanning (LAMS) algorithm to generate input images representing signal propagation, which are combined with distance information and processed by a Convolutional Neural Network (CNN) for RSS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Design:</a:t>
            </a:r>
            <a:r>
              <a:rPr kumimoji="0" lang="en-US" altLang="en-US" sz="1600" b="0" i="0" u="none" strike="noStrike" cap="none" normalizeH="0" baseline="0" dirty="0">
                <a:ln>
                  <a:noFill/>
                </a:ln>
                <a:solidFill>
                  <a:schemeClr val="tx1"/>
                </a:solidFill>
                <a:effectLst/>
                <a:latin typeface="Arial" panose="020B0604020202020204" pitchFamily="34" charset="0"/>
              </a:rPr>
              <a:t> Create a CNN tailored for complex indoor environments to minimize prediction errors and improve upon traditional path loss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Evaluation:</a:t>
            </a:r>
            <a:r>
              <a:rPr kumimoji="0" lang="en-US" altLang="en-US" sz="1600" b="0" i="0" u="none" strike="noStrike" cap="none" normalizeH="0" baseline="0" dirty="0">
                <a:ln>
                  <a:noFill/>
                </a:ln>
                <a:solidFill>
                  <a:schemeClr val="tx1"/>
                </a:solidFill>
                <a:effectLst/>
                <a:latin typeface="Arial" panose="020B0604020202020204" pitchFamily="34" charset="0"/>
              </a:rPr>
              <a:t> Model performance will be evaluated using the Root Mean Square Error (RMSE) to measure its accuracy in predicting path loss. </a:t>
            </a:r>
          </a:p>
        </p:txBody>
      </p:sp>
    </p:spTree>
    <p:extLst>
      <p:ext uri="{BB962C8B-B14F-4D97-AF65-F5344CB8AC3E}">
        <p14:creationId xmlns:p14="http://schemas.microsoft.com/office/powerpoint/2010/main" val="635768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2CD816-A05E-6DF3-FBC3-FDF49B0D10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8E664E-C180-883F-1D07-141A690CA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EF0F27-3EA3-5D1F-EE65-53D781E33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81F4EF-6DF6-2E36-0E6F-ED616F1A1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D24639-E11F-B7A6-C9C4-359A6D418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C83FF5-B94E-1BA9-8FB3-B9F25168B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D5591-DBF9-A047-1375-7372FC9E1AAE}"/>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Future Scope</a:t>
            </a:r>
            <a:endParaRPr lang="en-IN" sz="3500" dirty="0">
              <a:solidFill>
                <a:srgbClr val="FFFFFF"/>
              </a:solidFill>
            </a:endParaRPr>
          </a:p>
        </p:txBody>
      </p:sp>
      <p:sp>
        <p:nvSpPr>
          <p:cNvPr id="5" name="Rectangle 3">
            <a:extLst>
              <a:ext uri="{FF2B5EF4-FFF2-40B4-BE49-F238E27FC236}">
                <a16:creationId xmlns:a16="http://schemas.microsoft.com/office/drawing/2014/main" id="{18E6D86B-DE15-0D6A-EE7B-1A5F7EF01EE0}"/>
              </a:ext>
            </a:extLst>
          </p:cNvPr>
          <p:cNvSpPr>
            <a:spLocks noGrp="1" noChangeArrowheads="1"/>
          </p:cNvSpPr>
          <p:nvPr>
            <p:ph idx="1"/>
          </p:nvPr>
        </p:nvSpPr>
        <p:spPr bwMode="auto">
          <a:xfrm>
            <a:off x="277749" y="1885279"/>
            <a:ext cx="85884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Advancing Research:</a:t>
            </a:r>
            <a:r>
              <a:rPr kumimoji="0" lang="en-US" altLang="en-US" sz="1600" b="0" i="0" u="none" strike="noStrike" cap="none" normalizeH="0" baseline="0" dirty="0">
                <a:ln>
                  <a:noFill/>
                </a:ln>
                <a:solidFill>
                  <a:schemeClr val="tx1"/>
                </a:solidFill>
                <a:effectLst/>
                <a:latin typeface="Arial" panose="020B0604020202020204" pitchFamily="34" charset="0"/>
              </a:rPr>
              <a:t> The project enhances indoor path loss modeling and paves the way for future research in higher frequency bands and dynamic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WLAN Planning:</a:t>
            </a:r>
            <a:r>
              <a:rPr kumimoji="0" lang="en-US" altLang="en-US" sz="1600" b="0" i="0" u="none" strike="noStrike" cap="none" normalizeH="0" baseline="0" dirty="0">
                <a:ln>
                  <a:noFill/>
                </a:ln>
                <a:solidFill>
                  <a:schemeClr val="tx1"/>
                </a:solidFill>
                <a:effectLst/>
                <a:latin typeface="Arial" panose="020B0604020202020204" pitchFamily="34" charset="0"/>
              </a:rPr>
              <a:t> Aims to improve WLAN deployment and wireless communication in complex indoor settings, with potential for real-time dynamic transmitter and receiver scenarios.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Future Work:</a:t>
            </a:r>
            <a:r>
              <a:rPr kumimoji="0" lang="en-US" altLang="en-US" sz="1600" b="0" i="0" u="none" strike="noStrike" cap="none" normalizeH="0" baseline="0" dirty="0">
                <a:ln>
                  <a:noFill/>
                </a:ln>
                <a:solidFill>
                  <a:schemeClr val="tx1"/>
                </a:solidFill>
                <a:effectLst/>
                <a:latin typeface="Arial" panose="020B0604020202020204" pitchFamily="34" charset="0"/>
              </a:rPr>
              <a:t> Incorporating random fading effects and expanding the dataset to improve prediction accuracy for more realistic indoor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rPr>
              <a:t> The model can be scaled to support multiple transmitters and receivers, enabling more comprehensive network planning and optimization.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Generalization:</a:t>
            </a:r>
            <a:r>
              <a:rPr kumimoji="0" lang="en-US" altLang="en-US" sz="1600" b="0" i="0" u="none" strike="noStrike" cap="none" normalizeH="0" baseline="0" dirty="0">
                <a:ln>
                  <a:noFill/>
                </a:ln>
                <a:solidFill>
                  <a:schemeClr val="tx1"/>
                </a:solidFill>
                <a:effectLst/>
                <a:latin typeface="Arial" panose="020B0604020202020204" pitchFamily="34" charset="0"/>
              </a:rPr>
              <a:t> With multiple floor plans and uniform transmitter power, the model can generalize predictions of path loss and RSS for new layouts.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Temporal Prediction:</a:t>
            </a:r>
            <a:r>
              <a:rPr kumimoji="0" lang="en-US" altLang="en-US" sz="1600" b="0" i="0" u="none" strike="noStrike" cap="none" normalizeH="0" baseline="0" dirty="0">
                <a:ln>
                  <a:noFill/>
                </a:ln>
                <a:solidFill>
                  <a:schemeClr val="tx1"/>
                </a:solidFill>
                <a:effectLst/>
                <a:latin typeface="Arial" panose="020B0604020202020204" pitchFamily="34" charset="0"/>
              </a:rPr>
              <a:t> By incorporating time-varying datasets, the model could predict RSS at specific times and locations, offering more accurate forecasting for dynamic environments. </a:t>
            </a:r>
          </a:p>
        </p:txBody>
      </p:sp>
    </p:spTree>
    <p:extLst>
      <p:ext uri="{BB962C8B-B14F-4D97-AF65-F5344CB8AC3E}">
        <p14:creationId xmlns:p14="http://schemas.microsoft.com/office/powerpoint/2010/main" val="295321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References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IN" sz="1700" dirty="0"/>
              <a:t>- H. Cheng, S. Ma, and H. Lee, “CNN-based mm Wave path loss </a:t>
            </a:r>
            <a:r>
              <a:rPr lang="en-IN" sz="1700" dirty="0" err="1"/>
              <a:t>modeling</a:t>
            </a:r>
            <a:r>
              <a:rPr lang="en-IN" sz="1700" dirty="0"/>
              <a:t>,” IEEE Antennas and Wireless Propagation Letters, 2020.</a:t>
            </a:r>
          </a:p>
          <a:p>
            <a:r>
              <a:rPr lang="en-IN" sz="1700" dirty="0"/>
              <a:t>- H. Cheng et al., “</a:t>
            </a:r>
            <a:r>
              <a:rPr lang="en-IN" sz="1700" dirty="0" err="1"/>
              <a:t>Millimeter</a:t>
            </a:r>
            <a:r>
              <a:rPr lang="en-IN" sz="1700" dirty="0"/>
              <a:t> wave path loss </a:t>
            </a:r>
            <a:r>
              <a:rPr lang="en-IN" sz="1700" dirty="0" err="1"/>
              <a:t>modeling</a:t>
            </a:r>
            <a:r>
              <a:rPr lang="en-IN" sz="1700" dirty="0"/>
              <a:t> for 5G communications,” IEEE Access, 2021.</a:t>
            </a:r>
          </a:p>
          <a:p>
            <a:r>
              <a:rPr lang="en-IN" sz="1700" dirty="0"/>
              <a:t>- K. </a:t>
            </a:r>
            <a:r>
              <a:rPr lang="en-IN" sz="1700" dirty="0" err="1"/>
              <a:t>Kaemarungsi</a:t>
            </a:r>
            <a:r>
              <a:rPr lang="en-IN" sz="1700" dirty="0"/>
              <a:t> et al., “Properties of indoor received signal strength,” Mobile and Ubiquitous Systems Conference, 2004.</a:t>
            </a:r>
          </a:p>
          <a:p>
            <a:r>
              <a:rPr lang="en-IN" sz="1700" dirty="0"/>
              <a:t>H. K. Rath, S. </a:t>
            </a:r>
            <a:r>
              <a:rPr lang="en-IN" sz="1700" dirty="0" err="1"/>
              <a:t>Timmadasari</a:t>
            </a:r>
            <a:r>
              <a:rPr lang="en-IN" sz="1700" dirty="0"/>
              <a:t>, B. </a:t>
            </a:r>
            <a:r>
              <a:rPr lang="en-IN" sz="1700" dirty="0" err="1"/>
              <a:t>Panigrahi</a:t>
            </a:r>
            <a:r>
              <a:rPr lang="en-IN" sz="1700" dirty="0"/>
              <a:t>, and A. </a:t>
            </a:r>
            <a:r>
              <a:rPr lang="en-IN" sz="1700" dirty="0" err="1"/>
              <a:t>Simha</a:t>
            </a:r>
            <a:r>
              <a:rPr lang="en-IN" sz="1700" dirty="0"/>
              <a:t>, “Realistic indoor path loss </a:t>
            </a:r>
            <a:r>
              <a:rPr lang="en-IN" sz="1700" dirty="0" err="1"/>
              <a:t>modeling</a:t>
            </a:r>
            <a:r>
              <a:rPr lang="en-IN" sz="1700" dirty="0"/>
              <a:t> for regular Wi-Fi operations in India,” in Proceedings of 2017 23rd National Conference on Communications (NCC), Chennai, India, 2017. </a:t>
            </a:r>
          </a:p>
          <a:p>
            <a:r>
              <a:rPr lang="en-US" sz="1700" dirty="0"/>
              <a:t>W. S. Ahmed, “The impact of filter size and number of filters on classification accuracy in CNN,” in Proceedings of 2020 International Conference on Computer Science and Software Engineering (CSASE), Duhok, Iraq, 2020</a:t>
            </a:r>
            <a:endParaRPr lang="en-IN"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C29FAF-6A78-CA85-0758-6F4AEBDF1E86}"/>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014193B-4D2B-8367-A1F7-C006334AC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91B5B0D-AD08-81AE-9E27-4293FF720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11B81E1-A85B-DAE5-35A2-88698C02A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4F1B5E8-9171-0D5E-99A6-77D1CBA5B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E4DF41-B719-F5AB-F78D-B5BA89DF4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4A8A0-EEC6-B4E8-5CAA-9134D2DD8413}"/>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Introduction</a:t>
            </a:r>
          </a:p>
        </p:txBody>
      </p:sp>
      <p:graphicFrame>
        <p:nvGraphicFramePr>
          <p:cNvPr id="54" name="Content Placeholder 11">
            <a:extLst>
              <a:ext uri="{FF2B5EF4-FFF2-40B4-BE49-F238E27FC236}">
                <a16:creationId xmlns:a16="http://schemas.microsoft.com/office/drawing/2014/main" id="{27E90A3E-E47E-56C9-E537-02108C09CE39}"/>
              </a:ext>
            </a:extLst>
          </p:cNvPr>
          <p:cNvGraphicFramePr>
            <a:graphicFrameLocks noGrp="1"/>
          </p:cNvGraphicFramePr>
          <p:nvPr>
            <p:ph idx="1"/>
          </p:nvPr>
        </p:nvGraphicFramePr>
        <p:xfrm>
          <a:off x="457200" y="1885279"/>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048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Literature Review</a:t>
            </a:r>
          </a:p>
        </p:txBody>
      </p:sp>
      <p:sp>
        <p:nvSpPr>
          <p:cNvPr id="3" name="Content Placeholder 2"/>
          <p:cNvSpPr>
            <a:spLocks noGrp="1"/>
          </p:cNvSpPr>
          <p:nvPr>
            <p:ph idx="1"/>
          </p:nvPr>
        </p:nvSpPr>
        <p:spPr>
          <a:xfrm>
            <a:off x="844060" y="1854196"/>
            <a:ext cx="7293023" cy="3683358"/>
          </a:xfrm>
        </p:spPr>
        <p:txBody>
          <a:bodyPr anchor="ctr">
            <a:normAutofit fontScale="62500" lnSpcReduction="20000"/>
          </a:bodyPr>
          <a:lstStyle/>
          <a:p>
            <a:pPr marL="0" indent="0" algn="ctr">
              <a:buNone/>
            </a:pPr>
            <a:r>
              <a:rPr lang="en-IN" sz="3800" b="1" dirty="0"/>
              <a:t>Traditional Path Loss Models</a:t>
            </a:r>
          </a:p>
          <a:p>
            <a:pPr marL="0" indent="0" algn="ctr">
              <a:buNone/>
            </a:pPr>
            <a:endParaRPr lang="en-IN" b="1" dirty="0"/>
          </a:p>
          <a:p>
            <a:pPr>
              <a:buFont typeface="Arial" panose="020B0604020202020204" pitchFamily="34" charset="0"/>
              <a:buChar char="•"/>
            </a:pPr>
            <a:r>
              <a:rPr lang="en-IN" b="1" dirty="0"/>
              <a:t>Deterministic Models</a:t>
            </a:r>
            <a:r>
              <a:rPr lang="en-IN" dirty="0"/>
              <a:t>:</a:t>
            </a:r>
          </a:p>
          <a:p>
            <a:pPr marL="742950" lvl="1" indent="-285750">
              <a:buFont typeface="Arial" panose="020B0604020202020204" pitchFamily="34" charset="0"/>
              <a:buChar char="•"/>
            </a:pPr>
            <a:r>
              <a:rPr lang="en-IN" sz="2900" dirty="0"/>
              <a:t>Use ray-tracing techniques to simulate radio wave interactions (reflection, refraction, diffraction).</a:t>
            </a:r>
          </a:p>
          <a:p>
            <a:pPr marL="742950" lvl="1" indent="-285750">
              <a:buFont typeface="Arial" panose="020B0604020202020204" pitchFamily="34" charset="0"/>
              <a:buChar char="•"/>
            </a:pPr>
            <a:r>
              <a:rPr lang="en-IN" sz="2900" dirty="0"/>
              <a:t>Highly accurate but demand extensive computational resources and environmental data.</a:t>
            </a:r>
          </a:p>
          <a:p>
            <a:pPr marL="457200" lvl="1" indent="0">
              <a:buNone/>
            </a:pPr>
            <a:endParaRPr lang="en-IN" dirty="0"/>
          </a:p>
          <a:p>
            <a:pPr>
              <a:buFont typeface="Arial" panose="020B0604020202020204" pitchFamily="34" charset="0"/>
              <a:buChar char="•"/>
            </a:pPr>
            <a:r>
              <a:rPr lang="en-IN" b="1" dirty="0"/>
              <a:t>Empirical Models</a:t>
            </a:r>
            <a:r>
              <a:rPr lang="en-IN" dirty="0"/>
              <a:t>:</a:t>
            </a:r>
          </a:p>
          <a:p>
            <a:pPr marL="742950" lvl="1" indent="-285750">
              <a:buFont typeface="Arial" panose="020B0604020202020204" pitchFamily="34" charset="0"/>
              <a:buChar char="•"/>
            </a:pPr>
            <a:r>
              <a:rPr lang="en-IN" dirty="0"/>
              <a:t>Examples: Close-In (CI), Alpha-Beta-Gamma (ABG) models.</a:t>
            </a:r>
          </a:p>
          <a:p>
            <a:pPr marL="742950" lvl="1" indent="-285750">
              <a:buFont typeface="Arial" panose="020B0604020202020204" pitchFamily="34" charset="0"/>
              <a:buChar char="•"/>
            </a:pPr>
            <a:r>
              <a:rPr lang="en-IN" dirty="0"/>
              <a:t>Rely on statistical relationships from measurements.</a:t>
            </a:r>
          </a:p>
          <a:p>
            <a:pPr marL="742950" lvl="1" indent="-285750">
              <a:buFont typeface="Arial" panose="020B0604020202020204" pitchFamily="34" charset="0"/>
              <a:buChar char="•"/>
            </a:pPr>
            <a:r>
              <a:rPr lang="en-IN" dirty="0"/>
              <a:t>Computationally efficient but less generalizable to varying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C34C8F-3B5E-1740-655D-D29895BB04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85A331-C4A6-9186-6B0A-260864171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46FF9E-9FCC-FC5C-25D9-1B265A281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531E5C-1F31-3559-92CB-851E48DC5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41B82CA-DB14-F5F3-58F2-78F4F7744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54A663-3C03-05AE-A94D-F6725271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9FA96-0516-3ED5-5CD4-937635B9F1CC}"/>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Literature Review</a:t>
            </a:r>
          </a:p>
        </p:txBody>
      </p:sp>
      <p:sp>
        <p:nvSpPr>
          <p:cNvPr id="3" name="Content Placeholder 2">
            <a:extLst>
              <a:ext uri="{FF2B5EF4-FFF2-40B4-BE49-F238E27FC236}">
                <a16:creationId xmlns:a16="http://schemas.microsoft.com/office/drawing/2014/main" id="{3B5C7B05-C72B-3E01-C8B8-D01C0F32CDF4}"/>
              </a:ext>
            </a:extLst>
          </p:cNvPr>
          <p:cNvSpPr>
            <a:spLocks noGrp="1"/>
          </p:cNvSpPr>
          <p:nvPr>
            <p:ph idx="1"/>
          </p:nvPr>
        </p:nvSpPr>
        <p:spPr>
          <a:xfrm>
            <a:off x="844060" y="1597431"/>
            <a:ext cx="7293023" cy="4778201"/>
          </a:xfrm>
        </p:spPr>
        <p:txBody>
          <a:bodyPr anchor="ctr">
            <a:normAutofit fontScale="62500" lnSpcReduction="20000"/>
          </a:bodyPr>
          <a:lstStyle/>
          <a:p>
            <a:pPr marL="0" indent="0" algn="ctr">
              <a:buNone/>
            </a:pPr>
            <a:r>
              <a:rPr lang="en-US" sz="4000" b="1" dirty="0"/>
              <a:t>Machine </a:t>
            </a:r>
            <a:r>
              <a:rPr lang="en-US" sz="4400" b="1" dirty="0"/>
              <a:t>Learning</a:t>
            </a:r>
            <a:r>
              <a:rPr lang="en-US" sz="4000" b="1" dirty="0"/>
              <a:t> Approaches</a:t>
            </a:r>
          </a:p>
          <a:p>
            <a:pPr marL="0" indent="0" algn="ctr">
              <a:buNone/>
            </a:pPr>
            <a:endParaRPr lang="en-IN" b="1" dirty="0"/>
          </a:p>
          <a:p>
            <a:pPr>
              <a:buFont typeface="Arial" panose="020B0604020202020204" pitchFamily="34" charset="0"/>
              <a:buChar char="•"/>
            </a:pPr>
            <a:r>
              <a:rPr lang="en-US" b="1" dirty="0"/>
              <a:t>Advantages of ML</a:t>
            </a:r>
            <a:r>
              <a:rPr lang="en-US" dirty="0"/>
              <a:t>:</a:t>
            </a:r>
          </a:p>
          <a:p>
            <a:pPr marL="742950" lvl="1" indent="-285750">
              <a:buFont typeface="Arial" panose="020B0604020202020204" pitchFamily="34" charset="0"/>
              <a:buChar char="•"/>
            </a:pPr>
            <a:r>
              <a:rPr lang="en-US" dirty="0"/>
              <a:t>Captures complex relationships between environmental features and path loss.</a:t>
            </a:r>
          </a:p>
          <a:p>
            <a:pPr marL="742950" lvl="1" indent="-285750">
              <a:buFont typeface="Arial" panose="020B0604020202020204" pitchFamily="34" charset="0"/>
              <a:buChar char="•"/>
            </a:pPr>
            <a:r>
              <a:rPr lang="en-US" dirty="0"/>
              <a:t>Models include neural networks and support vector machines (SVMs).</a:t>
            </a:r>
          </a:p>
          <a:p>
            <a:pPr marL="457200" lvl="1" indent="0">
              <a:buNone/>
            </a:pPr>
            <a:endParaRPr lang="en-US" sz="2900" dirty="0"/>
          </a:p>
          <a:p>
            <a:pPr>
              <a:buFont typeface="Arial" panose="020B0604020202020204" pitchFamily="34" charset="0"/>
              <a:buChar char="•"/>
            </a:pPr>
            <a:r>
              <a:rPr lang="en-US" b="1" dirty="0"/>
              <a:t>Role of CNNs</a:t>
            </a:r>
            <a:r>
              <a:rPr lang="en-US" dirty="0"/>
              <a:t>:</a:t>
            </a:r>
          </a:p>
          <a:p>
            <a:pPr marL="742950" lvl="1" indent="-285750">
              <a:buFont typeface="Arial" panose="020B0604020202020204" pitchFamily="34" charset="0"/>
              <a:buChar char="•"/>
            </a:pPr>
            <a:r>
              <a:rPr lang="en-US" dirty="0"/>
              <a:t>Process environmental data with greater accuracy than traditional methods.</a:t>
            </a:r>
          </a:p>
          <a:p>
            <a:pPr marL="457200" lvl="1" indent="0">
              <a:buNone/>
            </a:pPr>
            <a:endParaRPr lang="en-US" dirty="0"/>
          </a:p>
          <a:p>
            <a:pPr>
              <a:buFont typeface="Arial" panose="020B0604020202020204" pitchFamily="34" charset="0"/>
              <a:buChar char="•"/>
            </a:pPr>
            <a:r>
              <a:rPr lang="en-US" b="1" dirty="0"/>
              <a:t>Hybrid Models</a:t>
            </a:r>
            <a:r>
              <a:rPr lang="en-US" dirty="0"/>
              <a:t>:</a:t>
            </a:r>
          </a:p>
          <a:p>
            <a:pPr marL="742950" lvl="1" indent="-285750">
              <a:buFont typeface="Arial" panose="020B0604020202020204" pitchFamily="34" charset="0"/>
              <a:buChar char="•"/>
            </a:pPr>
            <a:r>
              <a:rPr lang="en-US" dirty="0"/>
              <a:t>Combine empirical methods with ML for parameter optimization or feature selection.</a:t>
            </a:r>
          </a:p>
          <a:p>
            <a:pPr marL="742950" lvl="1" indent="-285750">
              <a:buFont typeface="Arial" panose="020B0604020202020204" pitchFamily="34" charset="0"/>
              <a:buChar char="•"/>
            </a:pPr>
            <a:r>
              <a:rPr lang="en-US" dirty="0"/>
              <a:t>Outperform empirical approaches but fall short of fully data-driven ML models.</a:t>
            </a:r>
          </a:p>
        </p:txBody>
      </p:sp>
    </p:spTree>
    <p:extLst>
      <p:ext uri="{BB962C8B-B14F-4D97-AF65-F5344CB8AC3E}">
        <p14:creationId xmlns:p14="http://schemas.microsoft.com/office/powerpoint/2010/main" val="236108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712E6-C3C2-3018-0923-28228ECB306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3C812D-EB27-877C-F9E6-D8B553FB2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D6E3CB-FCB5-81CA-0F72-D37C3EC5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E844C1-D660-0541-8CAC-C10BCD1E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04642A3-3AD3-D644-4EC2-7436EC9DC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B6899A4-A9F7-F15E-68AC-B52DF12F5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E0BE6-9C65-3753-5EAC-23D3C6948C30}"/>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Literature Review</a:t>
            </a:r>
          </a:p>
        </p:txBody>
      </p:sp>
      <p:sp>
        <p:nvSpPr>
          <p:cNvPr id="4" name="Rectangle 1">
            <a:extLst>
              <a:ext uri="{FF2B5EF4-FFF2-40B4-BE49-F238E27FC236}">
                <a16:creationId xmlns:a16="http://schemas.microsoft.com/office/drawing/2014/main" id="{56177D6B-ACC9-FFE0-54A5-001CB12152CD}"/>
              </a:ext>
            </a:extLst>
          </p:cNvPr>
          <p:cNvSpPr>
            <a:spLocks noGrp="1" noChangeArrowheads="1"/>
          </p:cNvSpPr>
          <p:nvPr>
            <p:ph idx="1"/>
          </p:nvPr>
        </p:nvSpPr>
        <p:spPr bwMode="auto">
          <a:xfrm>
            <a:off x="243222" y="2020532"/>
            <a:ext cx="879948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Path Loss:</a:t>
            </a:r>
            <a:r>
              <a:rPr kumimoji="0" lang="en-US" altLang="en-US" sz="1800" b="0" i="0" u="none" strike="noStrike" cap="none" normalizeH="0" baseline="0" dirty="0">
                <a:ln>
                  <a:noFill/>
                </a:ln>
                <a:solidFill>
                  <a:schemeClr val="tx1"/>
                </a:solidFill>
                <a:effectLst/>
                <a:latin typeface="Arial" panose="020B0604020202020204" pitchFamily="34" charset="0"/>
              </a:rPr>
              <a:t> Signal attenuation caused by the natural spreading of the electromagnetic wave over distance, often modeled using free-space equations and proportional to distance and frequency.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Shadowing Effect:</a:t>
            </a:r>
            <a:r>
              <a:rPr kumimoji="0" lang="en-US" altLang="en-US" sz="1800" b="0" i="0" u="none" strike="noStrike" cap="none" normalizeH="0" baseline="0" dirty="0">
                <a:ln>
                  <a:noFill/>
                </a:ln>
                <a:solidFill>
                  <a:schemeClr val="tx1"/>
                </a:solidFill>
                <a:effectLst/>
                <a:latin typeface="Arial" panose="020B0604020202020204" pitchFamily="34" charset="0"/>
              </a:rPr>
              <a:t> Signal weakening due to large obstacles (e.g., buildings or hills) blocking the propagation path, typically modeled as a correlated random variable (e.g., log-normal shadowing).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Fading:</a:t>
            </a:r>
            <a:r>
              <a:rPr kumimoji="0" lang="en-US" altLang="en-US" sz="1800" b="0" i="0" u="none" strike="noStrike" cap="none" normalizeH="0" baseline="0" dirty="0">
                <a:ln>
                  <a:noFill/>
                </a:ln>
                <a:solidFill>
                  <a:schemeClr val="tx1"/>
                </a:solidFill>
                <a:effectLst/>
                <a:latin typeface="Arial" panose="020B0604020202020204" pitchFamily="34" charset="0"/>
              </a:rPr>
              <a:t> Rapid fluctuations in signal strength due to multipath interference from reflections, diffraction, or scattering, commonly modeled using Rayleigh or Rician distributions.</a:t>
            </a:r>
          </a:p>
        </p:txBody>
      </p:sp>
    </p:spTree>
    <p:extLst>
      <p:ext uri="{BB962C8B-B14F-4D97-AF65-F5344CB8AC3E}">
        <p14:creationId xmlns:p14="http://schemas.microsoft.com/office/powerpoint/2010/main" val="5259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Methodology</a:t>
            </a:r>
          </a:p>
        </p:txBody>
      </p:sp>
      <p:graphicFrame>
        <p:nvGraphicFramePr>
          <p:cNvPr id="5" name="Content Placeholder 2">
            <a:extLst>
              <a:ext uri="{FF2B5EF4-FFF2-40B4-BE49-F238E27FC236}">
                <a16:creationId xmlns:a16="http://schemas.microsoft.com/office/drawing/2014/main" id="{5605272E-72DC-6D94-8DA2-444852C78738}"/>
              </a:ext>
            </a:extLst>
          </p:cNvPr>
          <p:cNvGraphicFramePr>
            <a:graphicFrameLocks noGrp="1"/>
          </p:cNvGraphicFramePr>
          <p:nvPr>
            <p:ph idx="1"/>
            <p:extLst>
              <p:ext uri="{D42A27DB-BD31-4B8C-83A1-F6EECF244321}">
                <p14:modId xmlns:p14="http://schemas.microsoft.com/office/powerpoint/2010/main" val="35095514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7FAB36-8C28-9526-78E4-65DF53546BB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C5E762-F3F0-2FC2-B0ED-34585B79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0C69FE-25A7-9AE5-35B9-F445AD448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0A45D2-6F8A-6A3E-BFF5-026C6DDC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BED0D0-A99B-67B5-66C7-A03C16B31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8FF7C2-84B6-08C6-CCD5-79BEE7849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F7D6F-0F6C-73A6-E010-0E4845863FF4}"/>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Floor Layout</a:t>
            </a:r>
            <a:endParaRPr lang="en-IN" sz="3500" dirty="0">
              <a:solidFill>
                <a:srgbClr val="FFFFFF"/>
              </a:solidFill>
            </a:endParaRPr>
          </a:p>
        </p:txBody>
      </p:sp>
      <p:pic>
        <p:nvPicPr>
          <p:cNvPr id="4" name="Content Placeholder 3">
            <a:extLst>
              <a:ext uri="{FF2B5EF4-FFF2-40B4-BE49-F238E27FC236}">
                <a16:creationId xmlns:a16="http://schemas.microsoft.com/office/drawing/2014/main" id="{6AADBC6C-050A-7BF0-6AEB-006244FBAF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199" y="1822741"/>
            <a:ext cx="2930727" cy="344435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6.jpeg">
            <a:extLst>
              <a:ext uri="{FF2B5EF4-FFF2-40B4-BE49-F238E27FC236}">
                <a16:creationId xmlns:a16="http://schemas.microsoft.com/office/drawing/2014/main" id="{AFC141D6-98A3-0255-1005-DB8946F45093}"/>
              </a:ext>
            </a:extLst>
          </p:cNvPr>
          <p:cNvPicPr>
            <a:picLocks noChangeAspect="1"/>
          </p:cNvPicPr>
          <p:nvPr/>
        </p:nvPicPr>
        <p:blipFill>
          <a:blip r:embed="rId3" cstate="print"/>
          <a:stretch>
            <a:fillRect/>
          </a:stretch>
        </p:blipFill>
        <p:spPr>
          <a:xfrm>
            <a:off x="3915125" y="1590741"/>
            <a:ext cx="4632828" cy="3545980"/>
          </a:xfrm>
          <a:prstGeom prst="rect">
            <a:avLst/>
          </a:prstGeom>
        </p:spPr>
      </p:pic>
      <p:sp>
        <p:nvSpPr>
          <p:cNvPr id="9" name="TextBox 8">
            <a:extLst>
              <a:ext uri="{FF2B5EF4-FFF2-40B4-BE49-F238E27FC236}">
                <a16:creationId xmlns:a16="http://schemas.microsoft.com/office/drawing/2014/main" id="{5D85CB46-419E-957A-6D29-EFF1233D03FE}"/>
              </a:ext>
            </a:extLst>
          </p:cNvPr>
          <p:cNvSpPr txBox="1"/>
          <p:nvPr/>
        </p:nvSpPr>
        <p:spPr>
          <a:xfrm>
            <a:off x="113248" y="5267092"/>
            <a:ext cx="8917499" cy="861774"/>
          </a:xfrm>
          <a:prstGeom prst="rect">
            <a:avLst/>
          </a:prstGeom>
          <a:noFill/>
        </p:spPr>
        <p:txBody>
          <a:bodyPr wrap="square" rtlCol="0">
            <a:spAutoFit/>
          </a:bodyPr>
          <a:lstStyle/>
          <a:p>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285750" indent="-285750">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This layout</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represents a well-defined area that includes various structural elements such as walls,</a:t>
            </a:r>
            <a:r>
              <a:rPr lang="en-US" sz="1600" b="1" spc="-28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open</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spaces</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and</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other</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Obstacles</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such</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as</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Beds, Tables,</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Kitchen Slab,</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etc. in 2D and 3D</a:t>
            </a:r>
            <a:endParaRPr lang="en-IN" sz="1600" b="1" dirty="0"/>
          </a:p>
        </p:txBody>
      </p:sp>
    </p:spTree>
    <p:extLst>
      <p:ext uri="{BB962C8B-B14F-4D97-AF65-F5344CB8AC3E}">
        <p14:creationId xmlns:p14="http://schemas.microsoft.com/office/powerpoint/2010/main" val="401120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B5DB67-F606-EDC7-E681-C59677CCF7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33B04-37E5-626F-A3BD-0C38B321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DFA40C-3574-531A-E15D-125E888C4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7870FA-A220-F6AB-15BC-1DF3A5B8B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E529D0-87FC-FD19-D690-7136C2575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E70C9F-3033-8E5C-14FE-CFC30792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81EFC-634D-1306-A8EA-A2ECFE31AD90}"/>
              </a:ext>
            </a:extLst>
          </p:cNvPr>
          <p:cNvSpPr>
            <a:spLocks noGrp="1"/>
          </p:cNvSpPr>
          <p:nvPr>
            <p:ph type="title"/>
          </p:nvPr>
        </p:nvSpPr>
        <p:spPr>
          <a:xfrm>
            <a:off x="1028699" y="294538"/>
            <a:ext cx="7421963" cy="1033669"/>
          </a:xfrm>
        </p:spPr>
        <p:txBody>
          <a:bodyPr>
            <a:normAutofit/>
          </a:bodyPr>
          <a:lstStyle/>
          <a:p>
            <a:r>
              <a:rPr lang="en-IN" sz="3500">
                <a:solidFill>
                  <a:srgbClr val="FFFFFF"/>
                </a:solidFill>
              </a:rPr>
              <a:t>Data Collection and Processing</a:t>
            </a:r>
            <a:endParaRPr lang="en-IN" sz="3500" dirty="0">
              <a:solidFill>
                <a:srgbClr val="FFFFFF"/>
              </a:solidFill>
            </a:endParaRPr>
          </a:p>
        </p:txBody>
      </p:sp>
      <p:graphicFrame>
        <p:nvGraphicFramePr>
          <p:cNvPr id="18" name="Rectangle 2">
            <a:extLst>
              <a:ext uri="{FF2B5EF4-FFF2-40B4-BE49-F238E27FC236}">
                <a16:creationId xmlns:a16="http://schemas.microsoft.com/office/drawing/2014/main" id="{E1F00A0D-251F-CDDA-C330-7F7BD7A44778}"/>
              </a:ext>
            </a:extLst>
          </p:cNvPr>
          <p:cNvGraphicFramePr>
            <a:graphicFrameLocks noGrp="1"/>
          </p:cNvGraphicFramePr>
          <p:nvPr>
            <p:ph idx="1"/>
          </p:nvPr>
        </p:nvGraphicFramePr>
        <p:xfrm>
          <a:off x="172255" y="1957556"/>
          <a:ext cx="8799485"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8769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868</TotalTime>
  <Words>1673</Words>
  <Application>Microsoft Office PowerPoint</Application>
  <PresentationFormat>On-screen Show (4:3)</PresentationFormat>
  <Paragraphs>147</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Times New Roman</vt:lpstr>
      <vt:lpstr>Office Theme</vt:lpstr>
      <vt:lpstr>Deep Learning-Based Indoor Path Loss Prediction for WLAN at 5 GHz</vt:lpstr>
      <vt:lpstr>Outline</vt:lpstr>
      <vt:lpstr>Introduction</vt:lpstr>
      <vt:lpstr>Literature Review</vt:lpstr>
      <vt:lpstr>Literature Review</vt:lpstr>
      <vt:lpstr>Literature Review</vt:lpstr>
      <vt:lpstr>Methodology</vt:lpstr>
      <vt:lpstr>Floor Layout</vt:lpstr>
      <vt:lpstr>Data Collection and Processing</vt:lpstr>
      <vt:lpstr>Data Collection and Processing</vt:lpstr>
      <vt:lpstr>Data Visualisation</vt:lpstr>
      <vt:lpstr>LAMS Algorithm</vt:lpstr>
      <vt:lpstr>LAMS Algorithm</vt:lpstr>
      <vt:lpstr>Flow Diagram</vt:lpstr>
      <vt:lpstr>CNN Model</vt:lpstr>
      <vt:lpstr>Results</vt:lpstr>
      <vt:lpstr>Results</vt:lpstr>
      <vt:lpstr>Results</vt:lpstr>
      <vt:lpstr>Challenges Faced</vt:lpstr>
      <vt:lpstr>Conclusion</vt:lpstr>
      <vt:lpstr>Future Scope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Shirish Bobde</cp:lastModifiedBy>
  <cp:revision>16</cp:revision>
  <dcterms:created xsi:type="dcterms:W3CDTF">2013-01-27T09:14:16Z</dcterms:created>
  <dcterms:modified xsi:type="dcterms:W3CDTF">2024-11-28T07:04:25Z</dcterms:modified>
  <cp:category/>
</cp:coreProperties>
</file>