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301" r:id="rId7"/>
    <p:sldId id="302" r:id="rId8"/>
    <p:sldId id="303" r:id="rId9"/>
    <p:sldId id="304" r:id="rId10"/>
    <p:sldId id="305" r:id="rId11"/>
    <p:sldId id="306" r:id="rId12"/>
    <p:sldId id="269" r:id="rId13"/>
    <p:sldId id="262" r:id="rId14"/>
    <p:sldId id="299" r:id="rId15"/>
    <p:sldId id="263" r:id="rId16"/>
    <p:sldId id="265" r:id="rId17"/>
    <p:sldId id="267" r:id="rId18"/>
    <p:sldId id="268" r:id="rId19"/>
    <p:sldId id="270" r:id="rId20"/>
    <p:sldId id="275" r:id="rId21"/>
    <p:sldId id="277" r:id="rId22"/>
    <p:sldId id="300" r:id="rId23"/>
  </p:sldIdLst>
  <p:sldSz cx="9144000" cy="5143500" type="screen16x9"/>
  <p:notesSz cx="6858000" cy="9144000"/>
  <p:embeddedFontLst>
    <p:embeddedFont>
      <p:font typeface="Cabin" panose="020B0604020202020204" charset="0"/>
      <p:regular r:id="rId25"/>
      <p:bold r:id="rId26"/>
      <p:italic r:id="rId27"/>
      <p:boldItalic r:id="rId28"/>
    </p:embeddedFont>
    <p:embeddedFont>
      <p:font typeface="Epilogue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B222D"/>
    <a:srgbClr val="92D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8AEF0D-7964-4F9E-AB5A-4E899EA92463}">
  <a:tblStyle styleId="{5C8AEF0D-7964-4F9E-AB5A-4E899EA924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4156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202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6932aa48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6932aa48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4c2555d3ae_0_2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4c2555d3ae_0_2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4553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4c2555d3ae_0_1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4c2555d3ae_0_1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4c2555d3ae_0_27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4c2555d3ae_0_27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4c2555d3ae_0_29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4c2555d3ae_0_29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4c2555d3ae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4c2555d3ae_0_7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14c2555d3ae_0_14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14c2555d3ae_0_14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4c2555d3ae_0_19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4c2555d3ae_0_19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g14c2555d3ae_0_2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4" name="Google Shape;1034;g14c2555d3ae_0_2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2635377fd5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2635377fd5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76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14c2555d3ae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4" name="Google Shape;544;g14c2555d3ae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872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3122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14c2555d3ae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14c2555d3ae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2680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4c2555d3ae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4c2555d3ae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13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97000" y="1197178"/>
            <a:ext cx="7727022" cy="2792412"/>
          </a:xfrm>
          <a:custGeom>
            <a:avLst/>
            <a:gdLst/>
            <a:ahLst/>
            <a:cxnLst/>
            <a:rect l="l" t="t" r="r" b="b"/>
            <a:pathLst>
              <a:path w="41831" h="15117" extrusionOk="0">
                <a:moveTo>
                  <a:pt x="1074" y="0"/>
                </a:moveTo>
                <a:lnTo>
                  <a:pt x="40757" y="0"/>
                </a:lnTo>
                <a:cubicBezTo>
                  <a:pt x="41345" y="0"/>
                  <a:pt x="41831" y="483"/>
                  <a:pt x="41831" y="1076"/>
                </a:cubicBezTo>
                <a:lnTo>
                  <a:pt x="41831" y="14043"/>
                </a:lnTo>
                <a:cubicBezTo>
                  <a:pt x="41831" y="14631"/>
                  <a:pt x="41347" y="15116"/>
                  <a:pt x="40757" y="15116"/>
                </a:cubicBezTo>
                <a:lnTo>
                  <a:pt x="1074" y="15116"/>
                </a:lnTo>
                <a:cubicBezTo>
                  <a:pt x="486" y="15116"/>
                  <a:pt x="1" y="14633"/>
                  <a:pt x="1" y="14043"/>
                </a:cubicBezTo>
                <a:lnTo>
                  <a:pt x="1" y="1076"/>
                </a:lnTo>
                <a:cubicBezTo>
                  <a:pt x="1" y="481"/>
                  <a:pt x="484" y="0"/>
                  <a:pt x="1074" y="0"/>
                </a:cubicBezTo>
                <a:close/>
              </a:path>
            </a:pathLst>
          </a:cu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4" name="Google Shape;14;p2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_ONLY_1_4">
    <p:bg>
      <p:bgPr>
        <a:solidFill>
          <a:schemeClr val="lt1"/>
        </a:soli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3" name="Google Shape;243;p18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44" name="Google Shape;244;p18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8" name="Google Shape;248;p1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18"/>
          <p:cNvSpPr/>
          <p:nvPr/>
        </p:nvSpPr>
        <p:spPr>
          <a:xfrm>
            <a:off x="6588757" y="1127899"/>
            <a:ext cx="268332" cy="246951"/>
          </a:xfrm>
          <a:custGeom>
            <a:avLst/>
            <a:gdLst/>
            <a:ahLst/>
            <a:cxnLst/>
            <a:rect l="l" t="t" r="r" b="b"/>
            <a:pathLst>
              <a:path w="1255" h="1155" extrusionOk="0">
                <a:moveTo>
                  <a:pt x="722" y="50"/>
                </a:moveTo>
                <a:lnTo>
                  <a:pt x="85" y="1154"/>
                </a:lnTo>
                <a:lnTo>
                  <a:pt x="0" y="1107"/>
                </a:lnTo>
                <a:lnTo>
                  <a:pt x="638" y="1"/>
                </a:lnTo>
                <a:close/>
                <a:moveTo>
                  <a:pt x="1255" y="50"/>
                </a:moveTo>
                <a:lnTo>
                  <a:pt x="1170" y="1"/>
                </a:lnTo>
                <a:lnTo>
                  <a:pt x="533" y="1107"/>
                </a:lnTo>
                <a:lnTo>
                  <a:pt x="617" y="11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6935134" y="1149922"/>
            <a:ext cx="642713" cy="202478"/>
          </a:xfrm>
          <a:custGeom>
            <a:avLst/>
            <a:gdLst/>
            <a:ahLst/>
            <a:cxnLst/>
            <a:rect l="l" t="t" r="r" b="b"/>
            <a:pathLst>
              <a:path w="3006" h="947" extrusionOk="0">
                <a:moveTo>
                  <a:pt x="474" y="0"/>
                </a:moveTo>
                <a:lnTo>
                  <a:pt x="2532" y="0"/>
                </a:lnTo>
                <a:cubicBezTo>
                  <a:pt x="2791" y="0"/>
                  <a:pt x="3005" y="214"/>
                  <a:pt x="3005" y="473"/>
                </a:cubicBezTo>
                <a:lnTo>
                  <a:pt x="3005" y="473"/>
                </a:lnTo>
                <a:cubicBezTo>
                  <a:pt x="3005" y="733"/>
                  <a:pt x="2791" y="946"/>
                  <a:pt x="2532" y="946"/>
                </a:cubicBezTo>
                <a:lnTo>
                  <a:pt x="474" y="946"/>
                </a:lnTo>
                <a:cubicBezTo>
                  <a:pt x="215" y="946"/>
                  <a:pt x="1" y="733"/>
                  <a:pt x="1" y="473"/>
                </a:cubicBezTo>
                <a:lnTo>
                  <a:pt x="1" y="473"/>
                </a:lnTo>
                <a:cubicBezTo>
                  <a:pt x="1" y="214"/>
                  <a:pt x="215" y="0"/>
                  <a:pt x="47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7751259" y="1149922"/>
            <a:ext cx="440235" cy="202478"/>
          </a:xfrm>
          <a:custGeom>
            <a:avLst/>
            <a:gdLst/>
            <a:ahLst/>
            <a:cxnLst/>
            <a:rect l="l" t="t" r="r" b="b"/>
            <a:pathLst>
              <a:path w="2059" h="947" extrusionOk="0">
                <a:moveTo>
                  <a:pt x="475" y="0"/>
                </a:moveTo>
                <a:lnTo>
                  <a:pt x="1586" y="0"/>
                </a:lnTo>
                <a:cubicBezTo>
                  <a:pt x="1845" y="0"/>
                  <a:pt x="2059" y="214"/>
                  <a:pt x="2059" y="473"/>
                </a:cubicBezTo>
                <a:lnTo>
                  <a:pt x="2059" y="473"/>
                </a:lnTo>
                <a:cubicBezTo>
                  <a:pt x="2059" y="733"/>
                  <a:pt x="1845" y="946"/>
                  <a:pt x="1586" y="946"/>
                </a:cubicBezTo>
                <a:lnTo>
                  <a:pt x="475" y="946"/>
                </a:lnTo>
                <a:cubicBezTo>
                  <a:pt x="216" y="946"/>
                  <a:pt x="2" y="733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2" name="Google Shape;252;p18"/>
          <p:cNvGrpSpPr/>
          <p:nvPr/>
        </p:nvGrpSpPr>
        <p:grpSpPr>
          <a:xfrm rot="675683">
            <a:off x="311829" y="3969087"/>
            <a:ext cx="912771" cy="1009337"/>
            <a:chOff x="1191357" y="3451057"/>
            <a:chExt cx="597555" cy="660773"/>
          </a:xfrm>
        </p:grpSpPr>
        <p:sp>
          <p:nvSpPr>
            <p:cNvPr id="253" name="Google Shape;253;p18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MAIN_POINT_1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4" name="Google Shape;274;p2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75" name="Google Shape;275;p2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9" name="Google Shape;279;p20"/>
          <p:cNvSpPr txBox="1">
            <a:spLocks noGrp="1"/>
          </p:cNvSpPr>
          <p:nvPr>
            <p:ph type="subTitle" idx="1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0"/>
          <p:cNvSpPr txBox="1">
            <a:spLocks noGrp="1"/>
          </p:cNvSpPr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1" name="Google Shape;281;p20"/>
          <p:cNvSpPr>
            <a:spLocks noGrp="1"/>
          </p:cNvSpPr>
          <p:nvPr>
            <p:ph type="pic" idx="2"/>
          </p:nvPr>
        </p:nvSpPr>
        <p:spPr>
          <a:xfrm>
            <a:off x="1373525" y="1191463"/>
            <a:ext cx="2710200" cy="3028500"/>
          </a:xfrm>
          <a:prstGeom prst="roundRect">
            <a:avLst>
              <a:gd name="adj" fmla="val 9964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20"/>
          <p:cNvSpPr/>
          <p:nvPr/>
        </p:nvSpPr>
        <p:spPr>
          <a:xfrm>
            <a:off x="593954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80106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4" name="Google Shape;284;p20"/>
          <p:cNvGrpSpPr/>
          <p:nvPr/>
        </p:nvGrpSpPr>
        <p:grpSpPr>
          <a:xfrm rot="1454298">
            <a:off x="118915" y="3968809"/>
            <a:ext cx="1128632" cy="1100045"/>
            <a:chOff x="7352643" y="433005"/>
            <a:chExt cx="1199742" cy="1169354"/>
          </a:xfrm>
        </p:grpSpPr>
        <p:sp>
          <p:nvSpPr>
            <p:cNvPr id="285" name="Google Shape;285;p20"/>
            <p:cNvSpPr/>
            <p:nvPr/>
          </p:nvSpPr>
          <p:spPr>
            <a:xfrm rot="-562243">
              <a:off x="7524655" y="539535"/>
              <a:ext cx="956261" cy="95626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0"/>
            <p:cNvSpPr/>
            <p:nvPr/>
          </p:nvSpPr>
          <p:spPr>
            <a:xfrm rot="-9675424">
              <a:off x="7476279" y="557078"/>
              <a:ext cx="921645" cy="921645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0"/>
            <p:cNvSpPr/>
            <p:nvPr/>
          </p:nvSpPr>
          <p:spPr>
            <a:xfrm rot="-9675424">
              <a:off x="7722870" y="932008"/>
              <a:ext cx="503703" cy="516228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0"/>
            <p:cNvSpPr/>
            <p:nvPr/>
          </p:nvSpPr>
          <p:spPr>
            <a:xfrm rot="-9675424">
              <a:off x="7501831" y="548847"/>
              <a:ext cx="847906" cy="76873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9" name="Google Shape;289;p20"/>
          <p:cNvSpPr/>
          <p:nvPr/>
        </p:nvSpPr>
        <p:spPr>
          <a:xfrm flipH="1">
            <a:off x="178957" y="3738137"/>
            <a:ext cx="452388" cy="45247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0"/>
          <p:cNvSpPr/>
          <p:nvPr/>
        </p:nvSpPr>
        <p:spPr>
          <a:xfrm flipH="1">
            <a:off x="1373534" y="4603488"/>
            <a:ext cx="244483" cy="24452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7078023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2">
    <p:bg>
      <p:bgPr>
        <a:solidFill>
          <a:schemeClr val="accent2"/>
        </a:solidFill>
        <a:effectLst/>
      </p:bgPr>
    </p:bg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2" name="Google Shape;322;p2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23" name="Google Shape;323;p2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7" name="Google Shape;327;p23"/>
          <p:cNvSpPr txBox="1">
            <a:spLocks noGrp="1"/>
          </p:cNvSpPr>
          <p:nvPr>
            <p:ph type="subTitle" idx="1"/>
          </p:nvPr>
        </p:nvSpPr>
        <p:spPr>
          <a:xfrm>
            <a:off x="1936263" y="3692325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8" name="Google Shape;328;p23"/>
          <p:cNvSpPr txBox="1">
            <a:spLocks noGrp="1"/>
          </p:cNvSpPr>
          <p:nvPr>
            <p:ph type="subTitle" idx="2"/>
          </p:nvPr>
        </p:nvSpPr>
        <p:spPr>
          <a:xfrm>
            <a:off x="4784638" y="3692275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23"/>
          <p:cNvSpPr txBox="1">
            <a:spLocks noGrp="1"/>
          </p:cNvSpPr>
          <p:nvPr>
            <p:ph type="title" idx="3"/>
          </p:nvPr>
        </p:nvSpPr>
        <p:spPr>
          <a:xfrm>
            <a:off x="1941522" y="327487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1" name="Google Shape;331;p23"/>
          <p:cNvSpPr txBox="1">
            <a:spLocks noGrp="1"/>
          </p:cNvSpPr>
          <p:nvPr>
            <p:ph type="title" idx="4"/>
          </p:nvPr>
        </p:nvSpPr>
        <p:spPr>
          <a:xfrm>
            <a:off x="4789134" y="32748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2" name="Google Shape;332;p23"/>
          <p:cNvSpPr>
            <a:spLocks noGrp="1"/>
          </p:cNvSpPr>
          <p:nvPr>
            <p:ph type="pic" idx="5"/>
          </p:nvPr>
        </p:nvSpPr>
        <p:spPr>
          <a:xfrm>
            <a:off x="2391313" y="1693650"/>
            <a:ext cx="1509900" cy="1452000"/>
          </a:xfrm>
          <a:prstGeom prst="roundRect">
            <a:avLst>
              <a:gd name="adj" fmla="val 12275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23"/>
          <p:cNvSpPr>
            <a:spLocks noGrp="1"/>
          </p:cNvSpPr>
          <p:nvPr>
            <p:ph type="pic" idx="6"/>
          </p:nvPr>
        </p:nvSpPr>
        <p:spPr>
          <a:xfrm>
            <a:off x="5241238" y="1693639"/>
            <a:ext cx="1509900" cy="1452000"/>
          </a:xfrm>
          <a:prstGeom prst="roundRect">
            <a:avLst>
              <a:gd name="adj" fmla="val 14418"/>
            </a:avLst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3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3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23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4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40" name="Google Shape;340;p2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24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45" name="Google Shape;345;p24"/>
          <p:cNvSpPr txBox="1">
            <a:spLocks noGrp="1"/>
          </p:cNvSpPr>
          <p:nvPr>
            <p:ph type="title" idx="2"/>
          </p:nvPr>
        </p:nvSpPr>
        <p:spPr>
          <a:xfrm>
            <a:off x="923025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6" name="Google Shape;346;p24"/>
          <p:cNvSpPr txBox="1">
            <a:spLocks noGrp="1"/>
          </p:cNvSpPr>
          <p:nvPr>
            <p:ph type="subTitle" idx="1"/>
          </p:nvPr>
        </p:nvSpPr>
        <p:spPr>
          <a:xfrm>
            <a:off x="922125" y="2571749"/>
            <a:ext cx="1958700" cy="124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7" name="Google Shape;347;p24"/>
          <p:cNvSpPr txBox="1">
            <a:spLocks noGrp="1"/>
          </p:cNvSpPr>
          <p:nvPr>
            <p:ph type="title" idx="3"/>
          </p:nvPr>
        </p:nvSpPr>
        <p:spPr>
          <a:xfrm>
            <a:off x="3526675" y="2121900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8" name="Google Shape;348;p24"/>
          <p:cNvSpPr txBox="1">
            <a:spLocks noGrp="1"/>
          </p:cNvSpPr>
          <p:nvPr>
            <p:ph type="subTitle" idx="4"/>
          </p:nvPr>
        </p:nvSpPr>
        <p:spPr>
          <a:xfrm>
            <a:off x="3526675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type="title" idx="5"/>
          </p:nvPr>
        </p:nvSpPr>
        <p:spPr>
          <a:xfrm>
            <a:off x="6130350" y="2121888"/>
            <a:ext cx="1956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0" name="Google Shape;350;p24"/>
          <p:cNvSpPr txBox="1">
            <a:spLocks noGrp="1"/>
          </p:cNvSpPr>
          <p:nvPr>
            <p:ph type="subTitle" idx="6"/>
          </p:nvPr>
        </p:nvSpPr>
        <p:spPr>
          <a:xfrm>
            <a:off x="6130350" y="2571899"/>
            <a:ext cx="1956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24"/>
          <p:cNvSpPr/>
          <p:nvPr/>
        </p:nvSpPr>
        <p:spPr>
          <a:xfrm>
            <a:off x="6929708" y="969222"/>
            <a:ext cx="196098" cy="195643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24"/>
          <p:cNvSpPr/>
          <p:nvPr/>
        </p:nvSpPr>
        <p:spPr>
          <a:xfrm>
            <a:off x="7194649" y="969228"/>
            <a:ext cx="196097" cy="195643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1"/>
                </a:moveTo>
                <a:lnTo>
                  <a:pt x="948" y="947"/>
                </a:lnTo>
                <a:lnTo>
                  <a:pt x="0" y="94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24"/>
          <p:cNvSpPr/>
          <p:nvPr/>
        </p:nvSpPr>
        <p:spPr>
          <a:xfrm>
            <a:off x="7489841" y="969228"/>
            <a:ext cx="779478" cy="195655"/>
          </a:xfrm>
          <a:custGeom>
            <a:avLst/>
            <a:gdLst/>
            <a:ahLst/>
            <a:cxnLst/>
            <a:rect l="l" t="t" r="r" b="b"/>
            <a:pathLst>
              <a:path w="3067" h="945" extrusionOk="0">
                <a:moveTo>
                  <a:pt x="473" y="1"/>
                </a:moveTo>
                <a:lnTo>
                  <a:pt x="2593" y="1"/>
                </a:lnTo>
                <a:cubicBezTo>
                  <a:pt x="2855" y="1"/>
                  <a:pt x="3066" y="212"/>
                  <a:pt x="3066" y="474"/>
                </a:cubicBezTo>
                <a:lnTo>
                  <a:pt x="3066" y="474"/>
                </a:lnTo>
                <a:cubicBezTo>
                  <a:pt x="3066" y="733"/>
                  <a:pt x="2855" y="944"/>
                  <a:pt x="2593" y="944"/>
                </a:cubicBezTo>
                <a:lnTo>
                  <a:pt x="473" y="944"/>
                </a:lnTo>
                <a:cubicBezTo>
                  <a:pt x="214" y="944"/>
                  <a:pt x="0" y="733"/>
                  <a:pt x="0" y="474"/>
                </a:cubicBezTo>
                <a:lnTo>
                  <a:pt x="0" y="474"/>
                </a:lnTo>
                <a:cubicBezTo>
                  <a:pt x="0" y="212"/>
                  <a:pt x="214" y="1"/>
                  <a:pt x="473" y="1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24"/>
          <p:cNvSpPr/>
          <p:nvPr/>
        </p:nvSpPr>
        <p:spPr>
          <a:xfrm>
            <a:off x="126149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4"/>
          <p:cNvSpPr/>
          <p:nvPr/>
        </p:nvSpPr>
        <p:spPr>
          <a:xfrm>
            <a:off x="922126" y="4407852"/>
            <a:ext cx="196107" cy="195650"/>
          </a:xfrm>
          <a:custGeom>
            <a:avLst/>
            <a:gdLst/>
            <a:ahLst/>
            <a:cxnLst/>
            <a:rect l="l" t="t" r="r" b="b"/>
            <a:pathLst>
              <a:path w="947" h="945" extrusionOk="0">
                <a:moveTo>
                  <a:pt x="474" y="1"/>
                </a:moveTo>
                <a:lnTo>
                  <a:pt x="474" y="1"/>
                </a:lnTo>
                <a:cubicBezTo>
                  <a:pt x="735" y="1"/>
                  <a:pt x="947" y="212"/>
                  <a:pt x="947" y="474"/>
                </a:cubicBezTo>
                <a:lnTo>
                  <a:pt x="947" y="474"/>
                </a:lnTo>
                <a:cubicBezTo>
                  <a:pt x="947" y="733"/>
                  <a:pt x="735" y="944"/>
                  <a:pt x="474" y="944"/>
                </a:cubicBezTo>
                <a:lnTo>
                  <a:pt x="474" y="944"/>
                </a:lnTo>
                <a:cubicBezTo>
                  <a:pt x="214" y="944"/>
                  <a:pt x="1" y="733"/>
                  <a:pt x="1" y="474"/>
                </a:cubicBezTo>
                <a:lnTo>
                  <a:pt x="1" y="474"/>
                </a:lnTo>
                <a:cubicBezTo>
                  <a:pt x="1" y="212"/>
                  <a:pt x="214" y="1"/>
                  <a:pt x="47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8" name="Google Shape;358;p2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59" name="Google Shape;359;p2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2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3852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title" idx="2"/>
          </p:nvPr>
        </p:nvSpPr>
        <p:spPr>
          <a:xfrm>
            <a:off x="2163750" y="180832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5" name="Google Shape;365;p25"/>
          <p:cNvSpPr txBox="1">
            <a:spLocks noGrp="1"/>
          </p:cNvSpPr>
          <p:nvPr>
            <p:ph type="subTitle" idx="1"/>
          </p:nvPr>
        </p:nvSpPr>
        <p:spPr>
          <a:xfrm>
            <a:off x="1815713" y="2342313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25"/>
          <p:cNvSpPr txBox="1">
            <a:spLocks noGrp="1"/>
          </p:cNvSpPr>
          <p:nvPr>
            <p:ph type="title" idx="3"/>
          </p:nvPr>
        </p:nvSpPr>
        <p:spPr>
          <a:xfrm>
            <a:off x="5261384" y="1807500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7" name="Google Shape;367;p25"/>
          <p:cNvSpPr txBox="1">
            <a:spLocks noGrp="1"/>
          </p:cNvSpPr>
          <p:nvPr>
            <p:ph type="subTitle" idx="4"/>
          </p:nvPr>
        </p:nvSpPr>
        <p:spPr>
          <a:xfrm>
            <a:off x="4957215" y="233407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25"/>
          <p:cNvSpPr txBox="1">
            <a:spLocks noGrp="1"/>
          </p:cNvSpPr>
          <p:nvPr>
            <p:ph type="title" idx="5"/>
          </p:nvPr>
        </p:nvSpPr>
        <p:spPr>
          <a:xfrm>
            <a:off x="2163802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9" name="Google Shape;369;p25"/>
          <p:cNvSpPr txBox="1">
            <a:spLocks noGrp="1"/>
          </p:cNvSpPr>
          <p:nvPr>
            <p:ph type="subTitle" idx="6"/>
          </p:nvPr>
        </p:nvSpPr>
        <p:spPr>
          <a:xfrm>
            <a:off x="1815700" y="386772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0" name="Google Shape;370;p25"/>
          <p:cNvSpPr txBox="1">
            <a:spLocks noGrp="1"/>
          </p:cNvSpPr>
          <p:nvPr>
            <p:ph type="title" idx="7"/>
          </p:nvPr>
        </p:nvSpPr>
        <p:spPr>
          <a:xfrm>
            <a:off x="5261375" y="3363275"/>
            <a:ext cx="160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1" name="Google Shape;371;p25"/>
          <p:cNvSpPr txBox="1">
            <a:spLocks noGrp="1"/>
          </p:cNvSpPr>
          <p:nvPr>
            <p:ph type="subTitle" idx="8"/>
          </p:nvPr>
        </p:nvSpPr>
        <p:spPr>
          <a:xfrm>
            <a:off x="4957202" y="3867725"/>
            <a:ext cx="23043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25"/>
          <p:cNvSpPr/>
          <p:nvPr/>
        </p:nvSpPr>
        <p:spPr>
          <a:xfrm>
            <a:off x="6966975" y="1083425"/>
            <a:ext cx="986749" cy="199751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5"/>
          <p:cNvGrpSpPr/>
          <p:nvPr/>
        </p:nvGrpSpPr>
        <p:grpSpPr>
          <a:xfrm>
            <a:off x="7580498" y="313907"/>
            <a:ext cx="1440046" cy="1407772"/>
            <a:chOff x="7499398" y="624507"/>
            <a:chExt cx="1440046" cy="1407772"/>
          </a:xfrm>
        </p:grpSpPr>
        <p:sp>
          <p:nvSpPr>
            <p:cNvPr id="374" name="Google Shape;374;p25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5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376" name="Google Shape;376;p25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5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5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5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80" name="Google Shape;380;p25"/>
          <p:cNvSpPr/>
          <p:nvPr/>
        </p:nvSpPr>
        <p:spPr>
          <a:xfrm>
            <a:off x="276638" y="4345000"/>
            <a:ext cx="886720" cy="199751"/>
          </a:xfrm>
          <a:custGeom>
            <a:avLst/>
            <a:gdLst/>
            <a:ahLst/>
            <a:cxnLst/>
            <a:rect l="l" t="t" r="r" b="b"/>
            <a:pathLst>
              <a:path w="4694" h="947" extrusionOk="0">
                <a:moveTo>
                  <a:pt x="475" y="1"/>
                </a:moveTo>
                <a:lnTo>
                  <a:pt x="4220" y="1"/>
                </a:lnTo>
                <a:cubicBezTo>
                  <a:pt x="4479" y="1"/>
                  <a:pt x="4693" y="215"/>
                  <a:pt x="4693" y="474"/>
                </a:cubicBezTo>
                <a:lnTo>
                  <a:pt x="4693" y="474"/>
                </a:lnTo>
                <a:cubicBezTo>
                  <a:pt x="4693" y="735"/>
                  <a:pt x="4479" y="947"/>
                  <a:pt x="4220" y="947"/>
                </a:cubicBezTo>
                <a:lnTo>
                  <a:pt x="475" y="947"/>
                </a:lnTo>
                <a:cubicBezTo>
                  <a:pt x="216" y="947"/>
                  <a:pt x="3" y="733"/>
                  <a:pt x="3" y="474"/>
                </a:cubicBezTo>
                <a:lnTo>
                  <a:pt x="3" y="474"/>
                </a:lnTo>
                <a:cubicBezTo>
                  <a:pt x="0" y="215"/>
                  <a:pt x="214" y="1"/>
                  <a:pt x="475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" name="Google Shape;383;p2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384" name="Google Shape;384;p2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8" name="Google Shape;388;p2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6"/>
          <p:cNvSpPr txBox="1">
            <a:spLocks noGrp="1"/>
          </p:cNvSpPr>
          <p:nvPr>
            <p:ph type="title" idx="2"/>
          </p:nvPr>
        </p:nvSpPr>
        <p:spPr>
          <a:xfrm>
            <a:off x="903750" y="1749300"/>
            <a:ext cx="19380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" name="Google Shape;390;p26"/>
          <p:cNvSpPr txBox="1">
            <a:spLocks noGrp="1"/>
          </p:cNvSpPr>
          <p:nvPr>
            <p:ph type="subTitle" idx="1"/>
          </p:nvPr>
        </p:nvSpPr>
        <p:spPr>
          <a:xfrm>
            <a:off x="925988" y="2277000"/>
            <a:ext cx="1938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6"/>
          <p:cNvSpPr txBox="1">
            <a:spLocks noGrp="1"/>
          </p:cNvSpPr>
          <p:nvPr>
            <p:ph type="title" idx="3"/>
          </p:nvPr>
        </p:nvSpPr>
        <p:spPr>
          <a:xfrm>
            <a:off x="3602719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2" name="Google Shape;392;p26"/>
          <p:cNvSpPr txBox="1">
            <a:spLocks noGrp="1"/>
          </p:cNvSpPr>
          <p:nvPr>
            <p:ph type="subTitle" idx="4"/>
          </p:nvPr>
        </p:nvSpPr>
        <p:spPr>
          <a:xfrm>
            <a:off x="3613313" y="227700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6"/>
          <p:cNvSpPr txBox="1">
            <a:spLocks noGrp="1"/>
          </p:cNvSpPr>
          <p:nvPr>
            <p:ph type="title" idx="5"/>
          </p:nvPr>
        </p:nvSpPr>
        <p:spPr>
          <a:xfrm>
            <a:off x="90345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4" name="Google Shape;394;p26"/>
          <p:cNvSpPr txBox="1">
            <a:spLocks noGrp="1"/>
          </p:cNvSpPr>
          <p:nvPr>
            <p:ph type="subTitle" idx="6"/>
          </p:nvPr>
        </p:nvSpPr>
        <p:spPr>
          <a:xfrm>
            <a:off x="926063" y="376935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6"/>
          <p:cNvSpPr txBox="1">
            <a:spLocks noGrp="1"/>
          </p:cNvSpPr>
          <p:nvPr>
            <p:ph type="title" idx="7"/>
          </p:nvPr>
        </p:nvSpPr>
        <p:spPr>
          <a:xfrm>
            <a:off x="3602719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6" name="Google Shape;396;p26"/>
          <p:cNvSpPr txBox="1">
            <a:spLocks noGrp="1"/>
          </p:cNvSpPr>
          <p:nvPr>
            <p:ph type="subTitle" idx="8"/>
          </p:nvPr>
        </p:nvSpPr>
        <p:spPr>
          <a:xfrm>
            <a:off x="3613238" y="376935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6"/>
          <p:cNvSpPr txBox="1">
            <a:spLocks noGrp="1"/>
          </p:cNvSpPr>
          <p:nvPr>
            <p:ph type="title" idx="9"/>
          </p:nvPr>
        </p:nvSpPr>
        <p:spPr>
          <a:xfrm>
            <a:off x="6233770" y="174930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8" name="Google Shape;398;p26"/>
          <p:cNvSpPr txBox="1">
            <a:spLocks noGrp="1"/>
          </p:cNvSpPr>
          <p:nvPr>
            <p:ph type="subTitle" idx="13"/>
          </p:nvPr>
        </p:nvSpPr>
        <p:spPr>
          <a:xfrm>
            <a:off x="6255863" y="228960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6"/>
          <p:cNvSpPr txBox="1">
            <a:spLocks noGrp="1"/>
          </p:cNvSpPr>
          <p:nvPr>
            <p:ph type="title" idx="14"/>
          </p:nvPr>
        </p:nvSpPr>
        <p:spPr>
          <a:xfrm>
            <a:off x="6233770" y="3254250"/>
            <a:ext cx="1938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0" name="Google Shape;400;p26"/>
          <p:cNvSpPr txBox="1">
            <a:spLocks noGrp="1"/>
          </p:cNvSpPr>
          <p:nvPr>
            <p:ph type="subTitle" idx="15"/>
          </p:nvPr>
        </p:nvSpPr>
        <p:spPr>
          <a:xfrm>
            <a:off x="6255788" y="3769350"/>
            <a:ext cx="19386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6"/>
          <p:cNvGrpSpPr/>
          <p:nvPr/>
        </p:nvGrpSpPr>
        <p:grpSpPr>
          <a:xfrm rot="-772050">
            <a:off x="7298022" y="153508"/>
            <a:ext cx="1302599" cy="1303396"/>
            <a:chOff x="7530588" y="382981"/>
            <a:chExt cx="1302582" cy="1303380"/>
          </a:xfrm>
        </p:grpSpPr>
        <p:sp>
          <p:nvSpPr>
            <p:cNvPr id="402" name="Google Shape;402;p26"/>
            <p:cNvSpPr/>
            <p:nvPr/>
          </p:nvSpPr>
          <p:spPr>
            <a:xfrm rot="892134">
              <a:off x="7763764" y="583692"/>
              <a:ext cx="956322" cy="956322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 rot="-8220844">
              <a:off x="7721062" y="574253"/>
              <a:ext cx="921634" cy="921634"/>
            </a:xfrm>
            <a:custGeom>
              <a:avLst/>
              <a:gdLst/>
              <a:ahLst/>
              <a:cxnLst/>
              <a:rect l="l" t="t" r="r" b="b"/>
              <a:pathLst>
                <a:path w="18323" h="18323" extrusionOk="0">
                  <a:moveTo>
                    <a:pt x="15639" y="2684"/>
                  </a:moveTo>
                  <a:cubicBezTo>
                    <a:pt x="17358" y="4401"/>
                    <a:pt x="18323" y="6731"/>
                    <a:pt x="18323" y="9162"/>
                  </a:cubicBezTo>
                  <a:cubicBezTo>
                    <a:pt x="18323" y="11590"/>
                    <a:pt x="17358" y="13920"/>
                    <a:pt x="15639" y="15639"/>
                  </a:cubicBezTo>
                  <a:cubicBezTo>
                    <a:pt x="13922" y="17356"/>
                    <a:pt x="11592" y="18323"/>
                    <a:pt x="9162" y="18323"/>
                  </a:cubicBezTo>
                  <a:cubicBezTo>
                    <a:pt x="6733" y="18323"/>
                    <a:pt x="4403" y="17356"/>
                    <a:pt x="2684" y="15639"/>
                  </a:cubicBezTo>
                  <a:cubicBezTo>
                    <a:pt x="967" y="13920"/>
                    <a:pt x="1" y="11590"/>
                    <a:pt x="1" y="9162"/>
                  </a:cubicBezTo>
                  <a:cubicBezTo>
                    <a:pt x="1" y="6731"/>
                    <a:pt x="967" y="4401"/>
                    <a:pt x="2684" y="2684"/>
                  </a:cubicBezTo>
                  <a:cubicBezTo>
                    <a:pt x="4403" y="965"/>
                    <a:pt x="6733" y="1"/>
                    <a:pt x="9162" y="1"/>
                  </a:cubicBezTo>
                  <a:cubicBezTo>
                    <a:pt x="11592" y="1"/>
                    <a:pt x="13922" y="965"/>
                    <a:pt x="15639" y="26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6"/>
            <p:cNvSpPr/>
            <p:nvPr/>
          </p:nvSpPr>
          <p:spPr>
            <a:xfrm rot="-8220844">
              <a:off x="7893618" y="949438"/>
              <a:ext cx="503697" cy="516222"/>
            </a:xfrm>
            <a:custGeom>
              <a:avLst/>
              <a:gdLst/>
              <a:ahLst/>
              <a:cxnLst/>
              <a:rect l="l" t="t" r="r" b="b"/>
              <a:pathLst>
                <a:path w="10014" h="10263" extrusionOk="0">
                  <a:moveTo>
                    <a:pt x="8596" y="30"/>
                  </a:moveTo>
                  <a:cubicBezTo>
                    <a:pt x="9008" y="54"/>
                    <a:pt x="9368" y="246"/>
                    <a:pt x="9620" y="536"/>
                  </a:cubicBezTo>
                  <a:cubicBezTo>
                    <a:pt x="9871" y="823"/>
                    <a:pt x="10013" y="1206"/>
                    <a:pt x="9986" y="1617"/>
                  </a:cubicBezTo>
                  <a:cubicBezTo>
                    <a:pt x="9962" y="2028"/>
                    <a:pt x="9769" y="2388"/>
                    <a:pt x="9481" y="2641"/>
                  </a:cubicBezTo>
                  <a:cubicBezTo>
                    <a:pt x="9193" y="2892"/>
                    <a:pt x="8810" y="3034"/>
                    <a:pt x="8401" y="3009"/>
                  </a:cubicBezTo>
                  <a:cubicBezTo>
                    <a:pt x="7990" y="2983"/>
                    <a:pt x="7630" y="2789"/>
                    <a:pt x="7379" y="2501"/>
                  </a:cubicBezTo>
                  <a:cubicBezTo>
                    <a:pt x="7126" y="2214"/>
                    <a:pt x="6984" y="1831"/>
                    <a:pt x="7011" y="1420"/>
                  </a:cubicBezTo>
                  <a:cubicBezTo>
                    <a:pt x="7036" y="1009"/>
                    <a:pt x="7229" y="649"/>
                    <a:pt x="7517" y="398"/>
                  </a:cubicBezTo>
                  <a:cubicBezTo>
                    <a:pt x="7805" y="145"/>
                    <a:pt x="8187" y="1"/>
                    <a:pt x="8596" y="30"/>
                  </a:cubicBezTo>
                  <a:close/>
                  <a:moveTo>
                    <a:pt x="3032" y="6968"/>
                  </a:moveTo>
                  <a:cubicBezTo>
                    <a:pt x="3482" y="6995"/>
                    <a:pt x="3879" y="7206"/>
                    <a:pt x="4155" y="7519"/>
                  </a:cubicBezTo>
                  <a:cubicBezTo>
                    <a:pt x="4432" y="7836"/>
                    <a:pt x="4587" y="8255"/>
                    <a:pt x="4558" y="8707"/>
                  </a:cubicBezTo>
                  <a:cubicBezTo>
                    <a:pt x="4531" y="9158"/>
                    <a:pt x="4319" y="9555"/>
                    <a:pt x="4007" y="9830"/>
                  </a:cubicBezTo>
                  <a:cubicBezTo>
                    <a:pt x="3690" y="10108"/>
                    <a:pt x="3270" y="10262"/>
                    <a:pt x="2818" y="10233"/>
                  </a:cubicBezTo>
                  <a:cubicBezTo>
                    <a:pt x="2368" y="10205"/>
                    <a:pt x="1971" y="9995"/>
                    <a:pt x="1695" y="9680"/>
                  </a:cubicBezTo>
                  <a:cubicBezTo>
                    <a:pt x="1418" y="9366"/>
                    <a:pt x="1263" y="8946"/>
                    <a:pt x="1292" y="8496"/>
                  </a:cubicBezTo>
                  <a:cubicBezTo>
                    <a:pt x="1319" y="8045"/>
                    <a:pt x="1531" y="7648"/>
                    <a:pt x="1843" y="7373"/>
                  </a:cubicBezTo>
                  <a:cubicBezTo>
                    <a:pt x="2160" y="7093"/>
                    <a:pt x="2582" y="6937"/>
                    <a:pt x="3032" y="6968"/>
                  </a:cubicBezTo>
                  <a:close/>
                  <a:moveTo>
                    <a:pt x="3949" y="7702"/>
                  </a:moveTo>
                  <a:cubicBezTo>
                    <a:pt x="3721" y="7441"/>
                    <a:pt x="3392" y="7268"/>
                    <a:pt x="3015" y="7241"/>
                  </a:cubicBezTo>
                  <a:cubicBezTo>
                    <a:pt x="2641" y="7217"/>
                    <a:pt x="2292" y="7348"/>
                    <a:pt x="2033" y="7576"/>
                  </a:cubicBezTo>
                  <a:cubicBezTo>
                    <a:pt x="1769" y="7805"/>
                    <a:pt x="1597" y="8134"/>
                    <a:pt x="1572" y="8510"/>
                  </a:cubicBezTo>
                  <a:cubicBezTo>
                    <a:pt x="1545" y="8884"/>
                    <a:pt x="1677" y="9234"/>
                    <a:pt x="1905" y="9493"/>
                  </a:cubicBezTo>
                  <a:cubicBezTo>
                    <a:pt x="2135" y="9756"/>
                    <a:pt x="2464" y="9929"/>
                    <a:pt x="2839" y="9954"/>
                  </a:cubicBezTo>
                  <a:cubicBezTo>
                    <a:pt x="3215" y="9980"/>
                    <a:pt x="3565" y="9849"/>
                    <a:pt x="3824" y="9621"/>
                  </a:cubicBezTo>
                  <a:cubicBezTo>
                    <a:pt x="4085" y="9390"/>
                    <a:pt x="4258" y="9061"/>
                    <a:pt x="4284" y="8687"/>
                  </a:cubicBezTo>
                  <a:cubicBezTo>
                    <a:pt x="4307" y="8313"/>
                    <a:pt x="4177" y="7965"/>
                    <a:pt x="3949" y="7702"/>
                  </a:cubicBezTo>
                  <a:close/>
                  <a:moveTo>
                    <a:pt x="1027" y="4124"/>
                  </a:moveTo>
                  <a:cubicBezTo>
                    <a:pt x="1288" y="4142"/>
                    <a:pt x="1518" y="4262"/>
                    <a:pt x="1679" y="4445"/>
                  </a:cubicBezTo>
                  <a:cubicBezTo>
                    <a:pt x="1841" y="4628"/>
                    <a:pt x="1932" y="4872"/>
                    <a:pt x="1913" y="5134"/>
                  </a:cubicBezTo>
                  <a:cubicBezTo>
                    <a:pt x="1895" y="5397"/>
                    <a:pt x="1776" y="5625"/>
                    <a:pt x="1592" y="5787"/>
                  </a:cubicBezTo>
                  <a:cubicBezTo>
                    <a:pt x="1409" y="5946"/>
                    <a:pt x="1165" y="6038"/>
                    <a:pt x="904" y="6022"/>
                  </a:cubicBezTo>
                  <a:cubicBezTo>
                    <a:pt x="640" y="6003"/>
                    <a:pt x="412" y="5882"/>
                    <a:pt x="254" y="5699"/>
                  </a:cubicBezTo>
                  <a:cubicBezTo>
                    <a:pt x="91" y="5516"/>
                    <a:pt x="1" y="5273"/>
                    <a:pt x="19" y="5010"/>
                  </a:cubicBezTo>
                  <a:cubicBezTo>
                    <a:pt x="36" y="4749"/>
                    <a:pt x="157" y="4519"/>
                    <a:pt x="340" y="4360"/>
                  </a:cubicBezTo>
                  <a:cubicBezTo>
                    <a:pt x="523" y="4196"/>
                    <a:pt x="768" y="4105"/>
                    <a:pt x="1027" y="4124"/>
                  </a:cubicBezTo>
                  <a:close/>
                  <a:moveTo>
                    <a:pt x="1471" y="4628"/>
                  </a:moveTo>
                  <a:cubicBezTo>
                    <a:pt x="1358" y="4496"/>
                    <a:pt x="1196" y="4412"/>
                    <a:pt x="1008" y="4399"/>
                  </a:cubicBezTo>
                  <a:cubicBezTo>
                    <a:pt x="823" y="4387"/>
                    <a:pt x="651" y="4451"/>
                    <a:pt x="521" y="4566"/>
                  </a:cubicBezTo>
                  <a:cubicBezTo>
                    <a:pt x="390" y="4679"/>
                    <a:pt x="305" y="4842"/>
                    <a:pt x="291" y="5029"/>
                  </a:cubicBezTo>
                  <a:cubicBezTo>
                    <a:pt x="278" y="5214"/>
                    <a:pt x="342" y="5389"/>
                    <a:pt x="455" y="5518"/>
                  </a:cubicBezTo>
                  <a:cubicBezTo>
                    <a:pt x="568" y="5646"/>
                    <a:pt x="733" y="5734"/>
                    <a:pt x="918" y="5746"/>
                  </a:cubicBezTo>
                  <a:cubicBezTo>
                    <a:pt x="1103" y="5759"/>
                    <a:pt x="1278" y="5695"/>
                    <a:pt x="1407" y="5582"/>
                  </a:cubicBezTo>
                  <a:cubicBezTo>
                    <a:pt x="1535" y="5469"/>
                    <a:pt x="1623" y="5304"/>
                    <a:pt x="1636" y="5119"/>
                  </a:cubicBezTo>
                  <a:cubicBezTo>
                    <a:pt x="1648" y="4928"/>
                    <a:pt x="1584" y="4757"/>
                    <a:pt x="1471" y="4628"/>
                  </a:cubicBezTo>
                  <a:close/>
                  <a:moveTo>
                    <a:pt x="8578" y="305"/>
                  </a:moveTo>
                  <a:cubicBezTo>
                    <a:pt x="8245" y="285"/>
                    <a:pt x="7930" y="400"/>
                    <a:pt x="7700" y="603"/>
                  </a:cubicBezTo>
                  <a:cubicBezTo>
                    <a:pt x="7465" y="809"/>
                    <a:pt x="7311" y="1101"/>
                    <a:pt x="7289" y="1436"/>
                  </a:cubicBezTo>
                  <a:cubicBezTo>
                    <a:pt x="7268" y="1769"/>
                    <a:pt x="7383" y="2080"/>
                    <a:pt x="7587" y="2314"/>
                  </a:cubicBezTo>
                  <a:cubicBezTo>
                    <a:pt x="7790" y="2549"/>
                    <a:pt x="8084" y="2703"/>
                    <a:pt x="8420" y="2726"/>
                  </a:cubicBezTo>
                  <a:cubicBezTo>
                    <a:pt x="8753" y="2746"/>
                    <a:pt x="9065" y="2631"/>
                    <a:pt x="9298" y="2427"/>
                  </a:cubicBezTo>
                  <a:cubicBezTo>
                    <a:pt x="9532" y="2224"/>
                    <a:pt x="9686" y="1930"/>
                    <a:pt x="9709" y="1595"/>
                  </a:cubicBezTo>
                  <a:cubicBezTo>
                    <a:pt x="9756" y="926"/>
                    <a:pt x="9250" y="348"/>
                    <a:pt x="8578" y="3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6"/>
            <p:cNvSpPr/>
            <p:nvPr/>
          </p:nvSpPr>
          <p:spPr>
            <a:xfrm rot="-8220844">
              <a:off x="7782384" y="568843"/>
              <a:ext cx="847895" cy="768724"/>
            </a:xfrm>
            <a:custGeom>
              <a:avLst/>
              <a:gdLst/>
              <a:ahLst/>
              <a:cxnLst/>
              <a:rect l="l" t="t" r="r" b="b"/>
              <a:pathLst>
                <a:path w="16857" h="15283" extrusionOk="0">
                  <a:moveTo>
                    <a:pt x="14493" y="0"/>
                  </a:moveTo>
                  <a:cubicBezTo>
                    <a:pt x="15653" y="1289"/>
                    <a:pt x="16445" y="2904"/>
                    <a:pt x="16725" y="4676"/>
                  </a:cubicBezTo>
                  <a:cubicBezTo>
                    <a:pt x="16272" y="4697"/>
                    <a:pt x="15859" y="4874"/>
                    <a:pt x="15534" y="5159"/>
                  </a:cubicBezTo>
                  <a:cubicBezTo>
                    <a:pt x="15160" y="5488"/>
                    <a:pt x="14911" y="5961"/>
                    <a:pt x="14874" y="6498"/>
                  </a:cubicBezTo>
                  <a:cubicBezTo>
                    <a:pt x="14839" y="7035"/>
                    <a:pt x="15026" y="7537"/>
                    <a:pt x="15355" y="7911"/>
                  </a:cubicBezTo>
                  <a:cubicBezTo>
                    <a:pt x="15645" y="8244"/>
                    <a:pt x="16048" y="8476"/>
                    <a:pt x="16509" y="8552"/>
                  </a:cubicBezTo>
                  <a:cubicBezTo>
                    <a:pt x="15478" y="12311"/>
                    <a:pt x="12131" y="15053"/>
                    <a:pt x="8187" y="15266"/>
                  </a:cubicBezTo>
                  <a:cubicBezTo>
                    <a:pt x="8195" y="15201"/>
                    <a:pt x="8201" y="15139"/>
                    <a:pt x="8207" y="15075"/>
                  </a:cubicBezTo>
                  <a:cubicBezTo>
                    <a:pt x="8244" y="14479"/>
                    <a:pt x="8039" y="13926"/>
                    <a:pt x="7677" y="13510"/>
                  </a:cubicBezTo>
                  <a:cubicBezTo>
                    <a:pt x="7313" y="13093"/>
                    <a:pt x="6790" y="12819"/>
                    <a:pt x="6196" y="12780"/>
                  </a:cubicBezTo>
                  <a:cubicBezTo>
                    <a:pt x="5602" y="12741"/>
                    <a:pt x="5047" y="12947"/>
                    <a:pt x="4631" y="13309"/>
                  </a:cubicBezTo>
                  <a:cubicBezTo>
                    <a:pt x="4288" y="13611"/>
                    <a:pt x="4043" y="14016"/>
                    <a:pt x="3942" y="14485"/>
                  </a:cubicBezTo>
                  <a:cubicBezTo>
                    <a:pt x="2320" y="13759"/>
                    <a:pt x="954" y="12583"/>
                    <a:pt x="0" y="11117"/>
                  </a:cubicBezTo>
                  <a:cubicBezTo>
                    <a:pt x="3899" y="11551"/>
                    <a:pt x="5402" y="10839"/>
                    <a:pt x="6829" y="7921"/>
                  </a:cubicBezTo>
                  <a:cubicBezTo>
                    <a:pt x="8343" y="4826"/>
                    <a:pt x="11113" y="8604"/>
                    <a:pt x="12322" y="3691"/>
                  </a:cubicBezTo>
                  <a:cubicBezTo>
                    <a:pt x="12892" y="1372"/>
                    <a:pt x="13749" y="391"/>
                    <a:pt x="14493" y="0"/>
                  </a:cubicBezTo>
                  <a:close/>
                  <a:moveTo>
                    <a:pt x="16764" y="4954"/>
                  </a:moveTo>
                  <a:cubicBezTo>
                    <a:pt x="16365" y="4966"/>
                    <a:pt x="16001" y="5120"/>
                    <a:pt x="15717" y="5367"/>
                  </a:cubicBezTo>
                  <a:cubicBezTo>
                    <a:pt x="15396" y="5649"/>
                    <a:pt x="15180" y="6056"/>
                    <a:pt x="15151" y="6513"/>
                  </a:cubicBezTo>
                  <a:cubicBezTo>
                    <a:pt x="15123" y="6973"/>
                    <a:pt x="15283" y="7403"/>
                    <a:pt x="15563" y="7724"/>
                  </a:cubicBezTo>
                  <a:cubicBezTo>
                    <a:pt x="15818" y="8014"/>
                    <a:pt x="16171" y="8217"/>
                    <a:pt x="16579" y="8277"/>
                  </a:cubicBezTo>
                  <a:cubicBezTo>
                    <a:pt x="16700" y="7771"/>
                    <a:pt x="16782" y="7251"/>
                    <a:pt x="16815" y="6714"/>
                  </a:cubicBezTo>
                  <a:cubicBezTo>
                    <a:pt x="16856" y="6118"/>
                    <a:pt x="16838" y="5528"/>
                    <a:pt x="16764" y="4954"/>
                  </a:cubicBezTo>
                  <a:close/>
                  <a:moveTo>
                    <a:pt x="7905" y="15277"/>
                  </a:moveTo>
                  <a:cubicBezTo>
                    <a:pt x="7919" y="15205"/>
                    <a:pt x="7930" y="15133"/>
                    <a:pt x="7932" y="15055"/>
                  </a:cubicBezTo>
                  <a:cubicBezTo>
                    <a:pt x="7965" y="14536"/>
                    <a:pt x="7786" y="14053"/>
                    <a:pt x="7469" y="13693"/>
                  </a:cubicBezTo>
                  <a:cubicBezTo>
                    <a:pt x="7150" y="13329"/>
                    <a:pt x="6696" y="13091"/>
                    <a:pt x="6178" y="13056"/>
                  </a:cubicBezTo>
                  <a:cubicBezTo>
                    <a:pt x="5659" y="13021"/>
                    <a:pt x="5176" y="13200"/>
                    <a:pt x="4816" y="13518"/>
                  </a:cubicBezTo>
                  <a:cubicBezTo>
                    <a:pt x="4506" y="13790"/>
                    <a:pt x="4284" y="14164"/>
                    <a:pt x="4208" y="14594"/>
                  </a:cubicBezTo>
                  <a:cubicBezTo>
                    <a:pt x="5098" y="14960"/>
                    <a:pt x="6064" y="15190"/>
                    <a:pt x="7082" y="15258"/>
                  </a:cubicBezTo>
                  <a:cubicBezTo>
                    <a:pt x="7358" y="15279"/>
                    <a:pt x="7633" y="15283"/>
                    <a:pt x="7905" y="152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26"/>
          <p:cNvSpPr/>
          <p:nvPr/>
        </p:nvSpPr>
        <p:spPr>
          <a:xfrm rot="8577204">
            <a:off x="8349726" y="1205862"/>
            <a:ext cx="316288" cy="316369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6"/>
          <p:cNvSpPr/>
          <p:nvPr/>
        </p:nvSpPr>
        <p:spPr>
          <a:xfrm rot="8577085">
            <a:off x="6895024" y="381730"/>
            <a:ext cx="489346" cy="489480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2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69" name="Google Shape;469;p2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29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474" name="Google Shape;474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5" name="Google Shape;475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76" name="Google Shape;476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29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481" name="Google Shape;481;p29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82" name="Google Shape;482;p29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483" name="Google Shape;483;p29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9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9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9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2"/>
        </a:solidFill>
        <a:effectLst/>
      </p:bgPr>
    </p:bg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0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9" name="Google Shape;489;p30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90" name="Google Shape;490;p30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4" name="Google Shape;494;p30"/>
          <p:cNvSpPr/>
          <p:nvPr/>
        </p:nvSpPr>
        <p:spPr>
          <a:xfrm>
            <a:off x="7946263" y="1248225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30"/>
          <p:cNvSpPr/>
          <p:nvPr/>
        </p:nvSpPr>
        <p:spPr>
          <a:xfrm>
            <a:off x="7946263" y="2237190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30"/>
          <p:cNvSpPr/>
          <p:nvPr/>
        </p:nvSpPr>
        <p:spPr>
          <a:xfrm>
            <a:off x="7946263" y="3226156"/>
            <a:ext cx="878059" cy="669109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0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0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0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" name="Google Shape;21;p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ubTitle" idx="1"/>
          </p:nvPr>
        </p:nvSpPr>
        <p:spPr>
          <a:xfrm rot="462">
            <a:off x="5327088" y="3360687"/>
            <a:ext cx="22332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/>
          <p:nvPr/>
        </p:nvSpPr>
        <p:spPr>
          <a:xfrm>
            <a:off x="6227500" y="1103025"/>
            <a:ext cx="1232825" cy="153824"/>
          </a:xfrm>
          <a:custGeom>
            <a:avLst/>
            <a:gdLst/>
            <a:ahLst/>
            <a:cxnLst/>
            <a:rect l="l" t="t" r="r" b="b"/>
            <a:pathLst>
              <a:path w="7583" h="946" extrusionOk="0">
                <a:moveTo>
                  <a:pt x="474" y="0"/>
                </a:moveTo>
                <a:lnTo>
                  <a:pt x="7109" y="0"/>
                </a:lnTo>
                <a:cubicBezTo>
                  <a:pt x="7368" y="0"/>
                  <a:pt x="7582" y="214"/>
                  <a:pt x="7582" y="473"/>
                </a:cubicBezTo>
                <a:lnTo>
                  <a:pt x="7582" y="473"/>
                </a:lnTo>
                <a:cubicBezTo>
                  <a:pt x="7582" y="734"/>
                  <a:pt x="7368" y="946"/>
                  <a:pt x="7109" y="946"/>
                </a:cubicBezTo>
                <a:lnTo>
                  <a:pt x="474" y="946"/>
                </a:lnTo>
                <a:cubicBezTo>
                  <a:pt x="214" y="946"/>
                  <a:pt x="1" y="732"/>
                  <a:pt x="1" y="473"/>
                </a:cubicBezTo>
                <a:lnTo>
                  <a:pt x="1" y="473"/>
                </a:lnTo>
                <a:cubicBezTo>
                  <a:pt x="1" y="214"/>
                  <a:pt x="214" y="0"/>
                  <a:pt x="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7539026" y="1103025"/>
            <a:ext cx="556503" cy="153824"/>
          </a:xfrm>
          <a:custGeom>
            <a:avLst/>
            <a:gdLst/>
            <a:ahLst/>
            <a:cxnLst/>
            <a:rect l="l" t="t" r="r" b="b"/>
            <a:pathLst>
              <a:path w="3423" h="946" extrusionOk="0">
                <a:moveTo>
                  <a:pt x="476" y="0"/>
                </a:moveTo>
                <a:lnTo>
                  <a:pt x="2949" y="0"/>
                </a:lnTo>
                <a:cubicBezTo>
                  <a:pt x="3209" y="0"/>
                  <a:pt x="3422" y="214"/>
                  <a:pt x="3422" y="473"/>
                </a:cubicBezTo>
                <a:lnTo>
                  <a:pt x="3422" y="473"/>
                </a:lnTo>
                <a:cubicBezTo>
                  <a:pt x="3422" y="734"/>
                  <a:pt x="3209" y="946"/>
                  <a:pt x="2949" y="946"/>
                </a:cubicBezTo>
                <a:lnTo>
                  <a:pt x="476" y="946"/>
                </a:lnTo>
                <a:cubicBezTo>
                  <a:pt x="217" y="946"/>
                  <a:pt x="3" y="732"/>
                  <a:pt x="3" y="473"/>
                </a:cubicBezTo>
                <a:lnTo>
                  <a:pt x="3" y="473"/>
                </a:lnTo>
                <a:cubicBezTo>
                  <a:pt x="1" y="214"/>
                  <a:pt x="214" y="0"/>
                  <a:pt x="476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273628" y="3000174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45" name="Google Shape;45;p5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5"/>
          <p:cNvSpPr txBox="1">
            <a:spLocks noGrp="1"/>
          </p:cNvSpPr>
          <p:nvPr>
            <p:ph type="subTitle" idx="1"/>
          </p:nvPr>
        </p:nvSpPr>
        <p:spPr>
          <a:xfrm>
            <a:off x="1436675" y="2384025"/>
            <a:ext cx="2420100" cy="10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2"/>
          </p:nvPr>
        </p:nvSpPr>
        <p:spPr>
          <a:xfrm>
            <a:off x="5121272" y="2383425"/>
            <a:ext cx="2423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 idx="3"/>
          </p:nvPr>
        </p:nvSpPr>
        <p:spPr>
          <a:xfrm>
            <a:off x="1441859" y="3389025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title" idx="4"/>
          </p:nvPr>
        </p:nvSpPr>
        <p:spPr>
          <a:xfrm>
            <a:off x="5125772" y="3389025"/>
            <a:ext cx="241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4" name="Google Shape;54;p5"/>
          <p:cNvSpPr/>
          <p:nvPr/>
        </p:nvSpPr>
        <p:spPr>
          <a:xfrm>
            <a:off x="7943850" y="714375"/>
            <a:ext cx="1128900" cy="1128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" name="Google Shape;55;p5"/>
          <p:cNvGrpSpPr/>
          <p:nvPr/>
        </p:nvGrpSpPr>
        <p:grpSpPr>
          <a:xfrm rot="-846281">
            <a:off x="7879557" y="690583"/>
            <a:ext cx="1078052" cy="1078403"/>
            <a:chOff x="5759760" y="3433415"/>
            <a:chExt cx="583422" cy="583612"/>
          </a:xfrm>
        </p:grpSpPr>
        <p:sp>
          <p:nvSpPr>
            <p:cNvPr id="56" name="Google Shape;56;p5"/>
            <p:cNvSpPr/>
            <p:nvPr/>
          </p:nvSpPr>
          <p:spPr>
            <a:xfrm>
              <a:off x="5759760" y="3433415"/>
              <a:ext cx="583422" cy="583612"/>
            </a:xfrm>
            <a:custGeom>
              <a:avLst/>
              <a:gdLst/>
              <a:ahLst/>
              <a:cxnLst/>
              <a:rect l="l" t="t" r="r" b="b"/>
              <a:pathLst>
                <a:path w="12302" h="12306" extrusionOk="0">
                  <a:moveTo>
                    <a:pt x="6540" y="217"/>
                  </a:moveTo>
                  <a:cubicBezTo>
                    <a:pt x="9818" y="430"/>
                    <a:pt x="12302" y="3262"/>
                    <a:pt x="12090" y="6542"/>
                  </a:cubicBezTo>
                  <a:cubicBezTo>
                    <a:pt x="11876" y="9820"/>
                    <a:pt x="9042" y="12306"/>
                    <a:pt x="5762" y="12092"/>
                  </a:cubicBezTo>
                  <a:cubicBezTo>
                    <a:pt x="2487" y="11878"/>
                    <a:pt x="1" y="9047"/>
                    <a:pt x="214" y="5767"/>
                  </a:cubicBezTo>
                  <a:cubicBezTo>
                    <a:pt x="426" y="2487"/>
                    <a:pt x="3260" y="1"/>
                    <a:pt x="6540" y="217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5834360" y="3463578"/>
              <a:ext cx="315613" cy="339421"/>
            </a:xfrm>
            <a:custGeom>
              <a:avLst/>
              <a:gdLst/>
              <a:ahLst/>
              <a:cxnLst/>
              <a:rect l="l" t="t" r="r" b="b"/>
              <a:pathLst>
                <a:path w="6655" h="7157" extrusionOk="0">
                  <a:moveTo>
                    <a:pt x="5732" y="251"/>
                  </a:moveTo>
                  <a:cubicBezTo>
                    <a:pt x="5999" y="269"/>
                    <a:pt x="6233" y="393"/>
                    <a:pt x="6398" y="580"/>
                  </a:cubicBezTo>
                  <a:cubicBezTo>
                    <a:pt x="6562" y="769"/>
                    <a:pt x="6655" y="1016"/>
                    <a:pt x="6636" y="1283"/>
                  </a:cubicBezTo>
                  <a:cubicBezTo>
                    <a:pt x="6620" y="1551"/>
                    <a:pt x="6497" y="1783"/>
                    <a:pt x="6307" y="1947"/>
                  </a:cubicBezTo>
                  <a:cubicBezTo>
                    <a:pt x="6122" y="2112"/>
                    <a:pt x="5874" y="2205"/>
                    <a:pt x="5606" y="2188"/>
                  </a:cubicBezTo>
                  <a:cubicBezTo>
                    <a:pt x="5339" y="2170"/>
                    <a:pt x="5104" y="2046"/>
                    <a:pt x="4940" y="1859"/>
                  </a:cubicBezTo>
                  <a:cubicBezTo>
                    <a:pt x="4775" y="1674"/>
                    <a:pt x="4683" y="1423"/>
                    <a:pt x="4701" y="1156"/>
                  </a:cubicBezTo>
                  <a:cubicBezTo>
                    <a:pt x="4720" y="888"/>
                    <a:pt x="4843" y="656"/>
                    <a:pt x="5030" y="492"/>
                  </a:cubicBezTo>
                  <a:cubicBezTo>
                    <a:pt x="5216" y="329"/>
                    <a:pt x="5464" y="237"/>
                    <a:pt x="5732" y="251"/>
                  </a:cubicBezTo>
                  <a:close/>
                  <a:moveTo>
                    <a:pt x="1535" y="4298"/>
                  </a:moveTo>
                  <a:cubicBezTo>
                    <a:pt x="1925" y="4323"/>
                    <a:pt x="2271" y="4506"/>
                    <a:pt x="2509" y="4777"/>
                  </a:cubicBezTo>
                  <a:cubicBezTo>
                    <a:pt x="2748" y="5051"/>
                    <a:pt x="2884" y="5417"/>
                    <a:pt x="2859" y="5805"/>
                  </a:cubicBezTo>
                  <a:cubicBezTo>
                    <a:pt x="2832" y="6196"/>
                    <a:pt x="2651" y="6541"/>
                    <a:pt x="2378" y="6780"/>
                  </a:cubicBezTo>
                  <a:cubicBezTo>
                    <a:pt x="2106" y="7018"/>
                    <a:pt x="1740" y="7156"/>
                    <a:pt x="1350" y="7129"/>
                  </a:cubicBezTo>
                  <a:cubicBezTo>
                    <a:pt x="959" y="7105"/>
                    <a:pt x="616" y="6922"/>
                    <a:pt x="375" y="6650"/>
                  </a:cubicBezTo>
                  <a:cubicBezTo>
                    <a:pt x="136" y="6377"/>
                    <a:pt x="1" y="6009"/>
                    <a:pt x="25" y="5622"/>
                  </a:cubicBezTo>
                  <a:cubicBezTo>
                    <a:pt x="52" y="5231"/>
                    <a:pt x="235" y="4886"/>
                    <a:pt x="507" y="4647"/>
                  </a:cubicBezTo>
                  <a:cubicBezTo>
                    <a:pt x="780" y="4409"/>
                    <a:pt x="1144" y="4271"/>
                    <a:pt x="1535" y="4298"/>
                  </a:cubicBezTo>
                  <a:close/>
                  <a:moveTo>
                    <a:pt x="2333" y="4937"/>
                  </a:moveTo>
                  <a:cubicBezTo>
                    <a:pt x="2133" y="4711"/>
                    <a:pt x="1845" y="4559"/>
                    <a:pt x="1522" y="4538"/>
                  </a:cubicBezTo>
                  <a:cubicBezTo>
                    <a:pt x="1195" y="4518"/>
                    <a:pt x="893" y="4629"/>
                    <a:pt x="667" y="4830"/>
                  </a:cubicBezTo>
                  <a:cubicBezTo>
                    <a:pt x="441" y="5028"/>
                    <a:pt x="289" y="5316"/>
                    <a:pt x="268" y="5639"/>
                  </a:cubicBezTo>
                  <a:cubicBezTo>
                    <a:pt x="247" y="5966"/>
                    <a:pt x="358" y="6270"/>
                    <a:pt x="558" y="6496"/>
                  </a:cubicBezTo>
                  <a:cubicBezTo>
                    <a:pt x="759" y="6722"/>
                    <a:pt x="1043" y="6872"/>
                    <a:pt x="1368" y="6893"/>
                  </a:cubicBezTo>
                  <a:cubicBezTo>
                    <a:pt x="1695" y="6914"/>
                    <a:pt x="1997" y="6805"/>
                    <a:pt x="2224" y="6603"/>
                  </a:cubicBezTo>
                  <a:cubicBezTo>
                    <a:pt x="2452" y="6406"/>
                    <a:pt x="2602" y="6118"/>
                    <a:pt x="2622" y="5793"/>
                  </a:cubicBezTo>
                  <a:cubicBezTo>
                    <a:pt x="2643" y="5468"/>
                    <a:pt x="2530" y="5164"/>
                    <a:pt x="2333" y="4937"/>
                  </a:cubicBezTo>
                  <a:close/>
                  <a:moveTo>
                    <a:pt x="3468" y="12"/>
                  </a:moveTo>
                  <a:cubicBezTo>
                    <a:pt x="3638" y="23"/>
                    <a:pt x="3788" y="103"/>
                    <a:pt x="3891" y="220"/>
                  </a:cubicBezTo>
                  <a:cubicBezTo>
                    <a:pt x="3998" y="339"/>
                    <a:pt x="4056" y="498"/>
                    <a:pt x="4043" y="668"/>
                  </a:cubicBezTo>
                  <a:cubicBezTo>
                    <a:pt x="4033" y="837"/>
                    <a:pt x="3953" y="987"/>
                    <a:pt x="3836" y="1092"/>
                  </a:cubicBezTo>
                  <a:cubicBezTo>
                    <a:pt x="3716" y="1197"/>
                    <a:pt x="3558" y="1257"/>
                    <a:pt x="3387" y="1244"/>
                  </a:cubicBezTo>
                  <a:cubicBezTo>
                    <a:pt x="3219" y="1234"/>
                    <a:pt x="3069" y="1154"/>
                    <a:pt x="2964" y="1034"/>
                  </a:cubicBezTo>
                  <a:cubicBezTo>
                    <a:pt x="2859" y="917"/>
                    <a:pt x="2799" y="757"/>
                    <a:pt x="2812" y="588"/>
                  </a:cubicBezTo>
                  <a:cubicBezTo>
                    <a:pt x="2826" y="420"/>
                    <a:pt x="2902" y="269"/>
                    <a:pt x="3021" y="165"/>
                  </a:cubicBezTo>
                  <a:cubicBezTo>
                    <a:pt x="3139" y="60"/>
                    <a:pt x="3299" y="0"/>
                    <a:pt x="3468" y="12"/>
                  </a:cubicBezTo>
                  <a:close/>
                  <a:moveTo>
                    <a:pt x="3756" y="339"/>
                  </a:moveTo>
                  <a:cubicBezTo>
                    <a:pt x="3682" y="253"/>
                    <a:pt x="3577" y="198"/>
                    <a:pt x="3455" y="193"/>
                  </a:cubicBezTo>
                  <a:cubicBezTo>
                    <a:pt x="3334" y="185"/>
                    <a:pt x="3221" y="226"/>
                    <a:pt x="3139" y="300"/>
                  </a:cubicBezTo>
                  <a:cubicBezTo>
                    <a:pt x="3054" y="374"/>
                    <a:pt x="2997" y="481"/>
                    <a:pt x="2993" y="601"/>
                  </a:cubicBezTo>
                  <a:cubicBezTo>
                    <a:pt x="2984" y="722"/>
                    <a:pt x="3026" y="835"/>
                    <a:pt x="3100" y="917"/>
                  </a:cubicBezTo>
                  <a:cubicBezTo>
                    <a:pt x="3176" y="1002"/>
                    <a:pt x="3281" y="1055"/>
                    <a:pt x="3402" y="1063"/>
                  </a:cubicBezTo>
                  <a:cubicBezTo>
                    <a:pt x="3521" y="1071"/>
                    <a:pt x="3634" y="1030"/>
                    <a:pt x="3716" y="956"/>
                  </a:cubicBezTo>
                  <a:cubicBezTo>
                    <a:pt x="3803" y="882"/>
                    <a:pt x="3856" y="775"/>
                    <a:pt x="3865" y="656"/>
                  </a:cubicBezTo>
                  <a:cubicBezTo>
                    <a:pt x="3871" y="537"/>
                    <a:pt x="3830" y="424"/>
                    <a:pt x="3756" y="339"/>
                  </a:cubicBezTo>
                  <a:close/>
                  <a:moveTo>
                    <a:pt x="5719" y="432"/>
                  </a:moveTo>
                  <a:cubicBezTo>
                    <a:pt x="5503" y="415"/>
                    <a:pt x="5300" y="492"/>
                    <a:pt x="5150" y="627"/>
                  </a:cubicBezTo>
                  <a:cubicBezTo>
                    <a:pt x="4998" y="761"/>
                    <a:pt x="4895" y="950"/>
                    <a:pt x="4882" y="1170"/>
                  </a:cubicBezTo>
                  <a:cubicBezTo>
                    <a:pt x="4866" y="1386"/>
                    <a:pt x="4944" y="1588"/>
                    <a:pt x="5078" y="1740"/>
                  </a:cubicBezTo>
                  <a:cubicBezTo>
                    <a:pt x="5211" y="1892"/>
                    <a:pt x="5401" y="1995"/>
                    <a:pt x="5619" y="2007"/>
                  </a:cubicBezTo>
                  <a:cubicBezTo>
                    <a:pt x="5834" y="2024"/>
                    <a:pt x="6038" y="1945"/>
                    <a:pt x="6190" y="1812"/>
                  </a:cubicBezTo>
                  <a:cubicBezTo>
                    <a:pt x="6342" y="1678"/>
                    <a:pt x="6445" y="1487"/>
                    <a:pt x="6458" y="1269"/>
                  </a:cubicBezTo>
                  <a:cubicBezTo>
                    <a:pt x="6486" y="835"/>
                    <a:pt x="6157" y="459"/>
                    <a:pt x="5719" y="43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5815058" y="3536707"/>
              <a:ext cx="519161" cy="470788"/>
            </a:xfrm>
            <a:custGeom>
              <a:avLst/>
              <a:gdLst/>
              <a:ahLst/>
              <a:cxnLst/>
              <a:rect l="l" t="t" r="r" b="b"/>
              <a:pathLst>
                <a:path w="10947" h="9927" extrusionOk="0">
                  <a:moveTo>
                    <a:pt x="9412" y="0"/>
                  </a:moveTo>
                  <a:cubicBezTo>
                    <a:pt x="10165" y="837"/>
                    <a:pt x="10679" y="1886"/>
                    <a:pt x="10860" y="3038"/>
                  </a:cubicBezTo>
                  <a:lnTo>
                    <a:pt x="10887" y="3219"/>
                  </a:lnTo>
                  <a:cubicBezTo>
                    <a:pt x="10934" y="3591"/>
                    <a:pt x="10946" y="3973"/>
                    <a:pt x="10922" y="4364"/>
                  </a:cubicBezTo>
                  <a:cubicBezTo>
                    <a:pt x="10899" y="4714"/>
                    <a:pt x="10848" y="5053"/>
                    <a:pt x="10768" y="5380"/>
                  </a:cubicBezTo>
                  <a:lnTo>
                    <a:pt x="10722" y="5555"/>
                  </a:lnTo>
                  <a:cubicBezTo>
                    <a:pt x="10054" y="7998"/>
                    <a:pt x="7878" y="9778"/>
                    <a:pt x="5316" y="9916"/>
                  </a:cubicBezTo>
                  <a:cubicBezTo>
                    <a:pt x="5324" y="9875"/>
                    <a:pt x="5326" y="9834"/>
                    <a:pt x="5328" y="9793"/>
                  </a:cubicBezTo>
                  <a:cubicBezTo>
                    <a:pt x="5355" y="9408"/>
                    <a:pt x="5222" y="9048"/>
                    <a:pt x="4985" y="8779"/>
                  </a:cubicBezTo>
                  <a:cubicBezTo>
                    <a:pt x="4749" y="8507"/>
                    <a:pt x="4409" y="8329"/>
                    <a:pt x="4023" y="8302"/>
                  </a:cubicBezTo>
                  <a:cubicBezTo>
                    <a:pt x="3638" y="8277"/>
                    <a:pt x="3278" y="8411"/>
                    <a:pt x="3009" y="8647"/>
                  </a:cubicBezTo>
                  <a:cubicBezTo>
                    <a:pt x="2785" y="8843"/>
                    <a:pt x="2626" y="9106"/>
                    <a:pt x="2561" y="9410"/>
                  </a:cubicBezTo>
                  <a:cubicBezTo>
                    <a:pt x="1508" y="8939"/>
                    <a:pt x="622" y="8174"/>
                    <a:pt x="0" y="7222"/>
                  </a:cubicBezTo>
                  <a:cubicBezTo>
                    <a:pt x="2532" y="7506"/>
                    <a:pt x="3509" y="7043"/>
                    <a:pt x="4434" y="5147"/>
                  </a:cubicBezTo>
                  <a:cubicBezTo>
                    <a:pt x="5417" y="3138"/>
                    <a:pt x="7218" y="5590"/>
                    <a:pt x="8004" y="2400"/>
                  </a:cubicBezTo>
                  <a:cubicBezTo>
                    <a:pt x="8370" y="893"/>
                    <a:pt x="8929" y="253"/>
                    <a:pt x="9412" y="0"/>
                  </a:cubicBezTo>
                  <a:close/>
                  <a:moveTo>
                    <a:pt x="5131" y="9922"/>
                  </a:moveTo>
                  <a:cubicBezTo>
                    <a:pt x="5139" y="9875"/>
                    <a:pt x="5148" y="9828"/>
                    <a:pt x="5150" y="9778"/>
                  </a:cubicBezTo>
                  <a:cubicBezTo>
                    <a:pt x="5170" y="9441"/>
                    <a:pt x="5055" y="9126"/>
                    <a:pt x="4849" y="8894"/>
                  </a:cubicBezTo>
                  <a:cubicBezTo>
                    <a:pt x="4644" y="8660"/>
                    <a:pt x="4348" y="8503"/>
                    <a:pt x="4010" y="8479"/>
                  </a:cubicBezTo>
                  <a:cubicBezTo>
                    <a:pt x="3673" y="8458"/>
                    <a:pt x="3361" y="8575"/>
                    <a:pt x="3124" y="8781"/>
                  </a:cubicBezTo>
                  <a:cubicBezTo>
                    <a:pt x="2921" y="8958"/>
                    <a:pt x="2777" y="9203"/>
                    <a:pt x="2729" y="9482"/>
                  </a:cubicBezTo>
                  <a:cubicBezTo>
                    <a:pt x="3309" y="9719"/>
                    <a:pt x="3936" y="9871"/>
                    <a:pt x="4594" y="9912"/>
                  </a:cubicBezTo>
                  <a:cubicBezTo>
                    <a:pt x="4777" y="9924"/>
                    <a:pt x="4954" y="9926"/>
                    <a:pt x="5131" y="9922"/>
                  </a:cubicBezTo>
                  <a:close/>
                </a:path>
              </a:pathLst>
            </a:custGeom>
            <a:solidFill>
              <a:srgbClr val="FF9B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114357" y="3762165"/>
              <a:ext cx="55724" cy="55630"/>
            </a:xfrm>
            <a:custGeom>
              <a:avLst/>
              <a:gdLst/>
              <a:ahLst/>
              <a:cxnLst/>
              <a:rect l="l" t="t" r="r" b="b"/>
              <a:pathLst>
                <a:path w="1175" h="1173" extrusionOk="0">
                  <a:moveTo>
                    <a:pt x="626" y="19"/>
                  </a:moveTo>
                  <a:cubicBezTo>
                    <a:pt x="936" y="40"/>
                    <a:pt x="1175" y="309"/>
                    <a:pt x="1154" y="624"/>
                  </a:cubicBezTo>
                  <a:cubicBezTo>
                    <a:pt x="1133" y="934"/>
                    <a:pt x="864" y="1173"/>
                    <a:pt x="552" y="1152"/>
                  </a:cubicBezTo>
                  <a:cubicBezTo>
                    <a:pt x="237" y="1132"/>
                    <a:pt x="0" y="862"/>
                    <a:pt x="21" y="550"/>
                  </a:cubicBezTo>
                  <a:cubicBezTo>
                    <a:pt x="42" y="237"/>
                    <a:pt x="311" y="1"/>
                    <a:pt x="626" y="1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62" name="Google Shape;62;p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accent2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1B22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9" name="Google Shape;109;p9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10" name="Google Shape;110;p9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rgbClr val="6DC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2479125" y="2734850"/>
            <a:ext cx="4162800" cy="104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9"/>
          <p:cNvSpPr/>
          <p:nvPr/>
        </p:nvSpPr>
        <p:spPr>
          <a:xfrm>
            <a:off x="8038964" y="2136263"/>
            <a:ext cx="200227" cy="199811"/>
          </a:xfrm>
          <a:custGeom>
            <a:avLst/>
            <a:gdLst/>
            <a:ahLst/>
            <a:cxnLst/>
            <a:rect l="l" t="t" r="r" b="b"/>
            <a:pathLst>
              <a:path w="963" h="961" extrusionOk="0">
                <a:moveTo>
                  <a:pt x="482" y="960"/>
                </a:moveTo>
                <a:cubicBezTo>
                  <a:pt x="747" y="960"/>
                  <a:pt x="963" y="745"/>
                  <a:pt x="963" y="481"/>
                </a:cubicBezTo>
                <a:cubicBezTo>
                  <a:pt x="963" y="216"/>
                  <a:pt x="747" y="0"/>
                  <a:pt x="482" y="0"/>
                </a:cubicBezTo>
                <a:cubicBezTo>
                  <a:pt x="217" y="0"/>
                  <a:pt x="1" y="216"/>
                  <a:pt x="1" y="481"/>
                </a:cubicBezTo>
                <a:cubicBezTo>
                  <a:pt x="1" y="742"/>
                  <a:pt x="219" y="960"/>
                  <a:pt x="482" y="960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9"/>
          <p:cNvSpPr/>
          <p:nvPr/>
        </p:nvSpPr>
        <p:spPr>
          <a:xfrm rot="4304125">
            <a:off x="7672168" y="1031002"/>
            <a:ext cx="1793781" cy="1459569"/>
          </a:xfrm>
          <a:custGeom>
            <a:avLst/>
            <a:gdLst/>
            <a:ahLst/>
            <a:cxnLst/>
            <a:rect l="l" t="t" r="r" b="b"/>
            <a:pathLst>
              <a:path w="9849" h="8014" extrusionOk="0">
                <a:moveTo>
                  <a:pt x="2143" y="0"/>
                </a:moveTo>
                <a:cubicBezTo>
                  <a:pt x="2606" y="0"/>
                  <a:pt x="2982" y="375"/>
                  <a:pt x="2982" y="837"/>
                </a:cubicBezTo>
                <a:cubicBezTo>
                  <a:pt x="2982" y="946"/>
                  <a:pt x="2961" y="1045"/>
                  <a:pt x="2924" y="1142"/>
                </a:cubicBezTo>
                <a:lnTo>
                  <a:pt x="8300" y="3856"/>
                </a:lnTo>
                <a:cubicBezTo>
                  <a:pt x="8450" y="3622"/>
                  <a:pt x="8711" y="3463"/>
                  <a:pt x="9009" y="3463"/>
                </a:cubicBezTo>
                <a:cubicBezTo>
                  <a:pt x="9472" y="3463"/>
                  <a:pt x="9848" y="3840"/>
                  <a:pt x="9848" y="4302"/>
                </a:cubicBezTo>
                <a:cubicBezTo>
                  <a:pt x="9848" y="4765"/>
                  <a:pt x="9472" y="5139"/>
                  <a:pt x="9009" y="5139"/>
                </a:cubicBezTo>
                <a:cubicBezTo>
                  <a:pt x="8709" y="5139"/>
                  <a:pt x="8444" y="4981"/>
                  <a:pt x="8298" y="4744"/>
                </a:cubicBezTo>
                <a:lnTo>
                  <a:pt x="2756" y="7483"/>
                </a:lnTo>
                <a:cubicBezTo>
                  <a:pt x="2766" y="7520"/>
                  <a:pt x="2770" y="7555"/>
                  <a:pt x="2770" y="7594"/>
                </a:cubicBezTo>
                <a:cubicBezTo>
                  <a:pt x="2770" y="7827"/>
                  <a:pt x="2583" y="8014"/>
                  <a:pt x="2353" y="8014"/>
                </a:cubicBezTo>
                <a:cubicBezTo>
                  <a:pt x="2120" y="8014"/>
                  <a:pt x="1933" y="7827"/>
                  <a:pt x="1933" y="7594"/>
                </a:cubicBezTo>
                <a:cubicBezTo>
                  <a:pt x="1933" y="7395"/>
                  <a:pt x="2071" y="7231"/>
                  <a:pt x="2260" y="7185"/>
                </a:cubicBezTo>
                <a:lnTo>
                  <a:pt x="2089" y="1670"/>
                </a:lnTo>
                <a:cubicBezTo>
                  <a:pt x="1654" y="1641"/>
                  <a:pt x="1306" y="1277"/>
                  <a:pt x="1306" y="835"/>
                </a:cubicBezTo>
                <a:cubicBezTo>
                  <a:pt x="1306" y="375"/>
                  <a:pt x="1680" y="0"/>
                  <a:pt x="2143" y="0"/>
                </a:cubicBezTo>
                <a:close/>
                <a:moveTo>
                  <a:pt x="416" y="4551"/>
                </a:moveTo>
                <a:cubicBezTo>
                  <a:pt x="646" y="4551"/>
                  <a:pt x="833" y="4736"/>
                  <a:pt x="833" y="4969"/>
                </a:cubicBezTo>
                <a:cubicBezTo>
                  <a:pt x="833" y="5199"/>
                  <a:pt x="648" y="5384"/>
                  <a:pt x="416" y="5384"/>
                </a:cubicBezTo>
                <a:cubicBezTo>
                  <a:pt x="187" y="5384"/>
                  <a:pt x="0" y="5199"/>
                  <a:pt x="0" y="4969"/>
                </a:cubicBezTo>
                <a:cubicBezTo>
                  <a:pt x="2" y="4736"/>
                  <a:pt x="187" y="4551"/>
                  <a:pt x="416" y="4551"/>
                </a:cubicBezTo>
                <a:close/>
                <a:moveTo>
                  <a:pt x="6856" y="952"/>
                </a:moveTo>
                <a:cubicBezTo>
                  <a:pt x="6716" y="952"/>
                  <a:pt x="6603" y="1066"/>
                  <a:pt x="6603" y="1205"/>
                </a:cubicBezTo>
                <a:cubicBezTo>
                  <a:pt x="6603" y="1343"/>
                  <a:pt x="6716" y="1456"/>
                  <a:pt x="6856" y="1456"/>
                </a:cubicBezTo>
                <a:cubicBezTo>
                  <a:pt x="6994" y="1456"/>
                  <a:pt x="7107" y="1343"/>
                  <a:pt x="7107" y="1205"/>
                </a:cubicBezTo>
                <a:cubicBezTo>
                  <a:pt x="7105" y="1066"/>
                  <a:pt x="6994" y="952"/>
                  <a:pt x="6856" y="952"/>
                </a:cubicBezTo>
                <a:close/>
                <a:moveTo>
                  <a:pt x="8226" y="4600"/>
                </a:moveTo>
                <a:cubicBezTo>
                  <a:pt x="8189" y="4508"/>
                  <a:pt x="8170" y="4407"/>
                  <a:pt x="8170" y="4302"/>
                </a:cubicBezTo>
                <a:cubicBezTo>
                  <a:pt x="8170" y="4195"/>
                  <a:pt x="8191" y="4093"/>
                  <a:pt x="8228" y="4000"/>
                </a:cubicBezTo>
                <a:lnTo>
                  <a:pt x="2852" y="1286"/>
                </a:lnTo>
                <a:cubicBezTo>
                  <a:pt x="2721" y="1491"/>
                  <a:pt x="2503" y="1637"/>
                  <a:pt x="2252" y="1668"/>
                </a:cubicBezTo>
                <a:lnTo>
                  <a:pt x="2421" y="7183"/>
                </a:lnTo>
                <a:cubicBezTo>
                  <a:pt x="2530" y="7202"/>
                  <a:pt x="2622" y="7261"/>
                  <a:pt x="2686" y="73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9"/>
          <p:cNvSpPr/>
          <p:nvPr/>
        </p:nvSpPr>
        <p:spPr>
          <a:xfrm rot="7355165">
            <a:off x="8197463" y="1374859"/>
            <a:ext cx="578861" cy="579015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rgbClr val="92D9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720009" y="4386686"/>
            <a:ext cx="88589" cy="216812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873842" y="4435273"/>
            <a:ext cx="592107" cy="119511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FF9B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9"/>
          <p:cNvSpPr/>
          <p:nvPr/>
        </p:nvSpPr>
        <p:spPr>
          <a:xfrm>
            <a:off x="1530695" y="4435273"/>
            <a:ext cx="296180" cy="119511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9"/>
          <p:cNvSpPr/>
          <p:nvPr/>
        </p:nvSpPr>
        <p:spPr>
          <a:xfrm>
            <a:off x="1891870" y="4386686"/>
            <a:ext cx="88841" cy="216812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9"/>
          <p:cNvSpPr/>
          <p:nvPr/>
        </p:nvSpPr>
        <p:spPr>
          <a:xfrm>
            <a:off x="354510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9"/>
          <p:cNvSpPr/>
          <p:nvPr/>
        </p:nvSpPr>
        <p:spPr>
          <a:xfrm>
            <a:off x="4683586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9"/>
          <p:cNvSpPr/>
          <p:nvPr/>
        </p:nvSpPr>
        <p:spPr>
          <a:xfrm>
            <a:off x="2406625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9"/>
          <p:cNvSpPr/>
          <p:nvPr/>
        </p:nvSpPr>
        <p:spPr>
          <a:xfrm>
            <a:off x="5822061" y="4136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rgbClr val="1B222D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3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154" name="Google Shape;154;p13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3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0" name="Google Shape;160;p13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 idx="2" hasCustomPrompt="1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2" name="Google Shape;162;p13"/>
          <p:cNvSpPr txBox="1">
            <a:spLocks noGrp="1"/>
          </p:cNvSpPr>
          <p:nvPr>
            <p:ph type="title" idx="3" hasCustomPrompt="1"/>
          </p:nvPr>
        </p:nvSpPr>
        <p:spPr>
          <a:xfrm>
            <a:off x="881056" y="3370847"/>
            <a:ext cx="7956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3" name="Google Shape;163;p13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4" name="Google Shape;164;p13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13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6" name="Google Shape;166;p13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3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8" name="Google Shape;168;p13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13"/>
          <p:cNvSpPr txBox="1">
            <a:spLocks noGrp="1"/>
          </p:cNvSpPr>
          <p:nvPr>
            <p:ph type="title" idx="13" hasCustomPrompt="1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13"/>
          <p:cNvSpPr txBox="1">
            <a:spLocks noGrp="1"/>
          </p:cNvSpPr>
          <p:nvPr>
            <p:ph type="title" idx="14" hasCustomPrompt="1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13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72" name="Google Shape;172;p13"/>
          <p:cNvGrpSpPr/>
          <p:nvPr/>
        </p:nvGrpSpPr>
        <p:grpSpPr>
          <a:xfrm>
            <a:off x="7764407" y="575481"/>
            <a:ext cx="1308352" cy="1308606"/>
            <a:chOff x="7764407" y="575481"/>
            <a:chExt cx="1308352" cy="1308606"/>
          </a:xfrm>
        </p:grpSpPr>
        <p:sp>
          <p:nvSpPr>
            <p:cNvPr id="173" name="Google Shape;173;p13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4" name="Google Shape;174;p13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175" name="Google Shape;175;p13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3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3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3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9" name="Google Shape;179;p13"/>
          <p:cNvSpPr/>
          <p:nvPr/>
        </p:nvSpPr>
        <p:spPr>
          <a:xfrm>
            <a:off x="7455971" y="575487"/>
            <a:ext cx="593886" cy="593996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4"/>
          <p:cNvGrpSpPr/>
          <p:nvPr/>
        </p:nvGrpSpPr>
        <p:grpSpPr>
          <a:xfrm>
            <a:off x="1160658" y="717681"/>
            <a:ext cx="6822668" cy="360474"/>
            <a:chOff x="552450" y="401675"/>
            <a:chExt cx="8079900" cy="426900"/>
          </a:xfrm>
        </p:grpSpPr>
        <p:sp>
          <p:nvSpPr>
            <p:cNvPr id="182" name="Google Shape;182;p14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4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4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14"/>
          <p:cNvSpPr/>
          <p:nvPr/>
        </p:nvSpPr>
        <p:spPr>
          <a:xfrm>
            <a:off x="1160653" y="1133608"/>
            <a:ext cx="6822600" cy="32922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 txBox="1">
            <a:spLocks noGrp="1"/>
          </p:cNvSpPr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14"/>
          <p:cNvSpPr txBox="1">
            <a:spLocks noGrp="1"/>
          </p:cNvSpPr>
          <p:nvPr>
            <p:ph type="subTitle" idx="1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2"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"/>
          <p:cNvSpPr/>
          <p:nvPr/>
        </p:nvSpPr>
        <p:spPr>
          <a:xfrm>
            <a:off x="520575" y="819150"/>
            <a:ext cx="8079900" cy="3898800"/>
          </a:xfrm>
          <a:prstGeom prst="roundRect">
            <a:avLst>
              <a:gd name="adj" fmla="val 3542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1" name="Google Shape;211;p16"/>
          <p:cNvGrpSpPr/>
          <p:nvPr/>
        </p:nvGrpSpPr>
        <p:grpSpPr>
          <a:xfrm>
            <a:off x="520563" y="326550"/>
            <a:ext cx="8079900" cy="426900"/>
            <a:chOff x="552450" y="401675"/>
            <a:chExt cx="8079900" cy="426900"/>
          </a:xfrm>
        </p:grpSpPr>
        <p:sp>
          <p:nvSpPr>
            <p:cNvPr id="212" name="Google Shape;212;p16"/>
            <p:cNvSpPr/>
            <p:nvPr/>
          </p:nvSpPr>
          <p:spPr>
            <a:xfrm>
              <a:off x="552450" y="401675"/>
              <a:ext cx="8079900" cy="426900"/>
            </a:xfrm>
            <a:prstGeom prst="roundRect">
              <a:avLst>
                <a:gd name="adj" fmla="val 2231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720000" y="518729"/>
              <a:ext cx="195095" cy="195109"/>
            </a:xfrm>
            <a:custGeom>
              <a:avLst/>
              <a:gdLst/>
              <a:ahLst/>
              <a:cxnLst/>
              <a:rect l="l" t="t" r="r" b="b"/>
              <a:pathLst>
                <a:path w="2829" h="2829" extrusionOk="0">
                  <a:moveTo>
                    <a:pt x="2828" y="1413"/>
                  </a:moveTo>
                  <a:cubicBezTo>
                    <a:pt x="2828" y="2195"/>
                    <a:pt x="2197" y="2828"/>
                    <a:pt x="1416" y="2828"/>
                  </a:cubicBezTo>
                  <a:cubicBezTo>
                    <a:pt x="634" y="2828"/>
                    <a:pt x="1" y="2195"/>
                    <a:pt x="1" y="1413"/>
                  </a:cubicBezTo>
                  <a:cubicBezTo>
                    <a:pt x="1" y="632"/>
                    <a:pt x="634" y="1"/>
                    <a:pt x="1416" y="1"/>
                  </a:cubicBezTo>
                  <a:cubicBezTo>
                    <a:pt x="2197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EB53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1080398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8" y="1413"/>
                  </a:moveTo>
                  <a:cubicBezTo>
                    <a:pt x="2828" y="2195"/>
                    <a:pt x="2194" y="2828"/>
                    <a:pt x="1413" y="2828"/>
                  </a:cubicBezTo>
                  <a:cubicBezTo>
                    <a:pt x="631" y="2828"/>
                    <a:pt x="0" y="2195"/>
                    <a:pt x="0" y="1413"/>
                  </a:cubicBezTo>
                  <a:cubicBezTo>
                    <a:pt x="0" y="632"/>
                    <a:pt x="631" y="1"/>
                    <a:pt x="1413" y="1"/>
                  </a:cubicBezTo>
                  <a:cubicBezTo>
                    <a:pt x="2194" y="1"/>
                    <a:pt x="2828" y="632"/>
                    <a:pt x="2828" y="1413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1440175" y="518729"/>
              <a:ext cx="195026" cy="195109"/>
            </a:xfrm>
            <a:custGeom>
              <a:avLst/>
              <a:gdLst/>
              <a:ahLst/>
              <a:cxnLst/>
              <a:rect l="l" t="t" r="r" b="b"/>
              <a:pathLst>
                <a:path w="2828" h="2829" extrusionOk="0">
                  <a:moveTo>
                    <a:pt x="2827" y="1413"/>
                  </a:moveTo>
                  <a:cubicBezTo>
                    <a:pt x="2827" y="2195"/>
                    <a:pt x="2194" y="2828"/>
                    <a:pt x="1415" y="2828"/>
                  </a:cubicBezTo>
                  <a:cubicBezTo>
                    <a:pt x="633" y="2828"/>
                    <a:pt x="0" y="2195"/>
                    <a:pt x="0" y="1413"/>
                  </a:cubicBezTo>
                  <a:cubicBezTo>
                    <a:pt x="0" y="632"/>
                    <a:pt x="633" y="1"/>
                    <a:pt x="1415" y="1"/>
                  </a:cubicBezTo>
                  <a:cubicBezTo>
                    <a:pt x="2194" y="1"/>
                    <a:pt x="2827" y="632"/>
                    <a:pt x="2827" y="141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16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 rot="-697191">
            <a:off x="7107083" y="288061"/>
            <a:ext cx="1034120" cy="1034321"/>
            <a:chOff x="7764407" y="575481"/>
            <a:chExt cx="1308352" cy="1308606"/>
          </a:xfrm>
        </p:grpSpPr>
        <p:sp>
          <p:nvSpPr>
            <p:cNvPr id="218" name="Google Shape;218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9" name="Google Shape;219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0" name="Google Shape;220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4" name="Google Shape;224;p16"/>
          <p:cNvGrpSpPr/>
          <p:nvPr/>
        </p:nvGrpSpPr>
        <p:grpSpPr>
          <a:xfrm rot="-697191">
            <a:off x="8087197" y="914503"/>
            <a:ext cx="673607" cy="673738"/>
            <a:chOff x="7764407" y="575481"/>
            <a:chExt cx="1308352" cy="1308606"/>
          </a:xfrm>
        </p:grpSpPr>
        <p:sp>
          <p:nvSpPr>
            <p:cNvPr id="225" name="Google Shape;225;p16"/>
            <p:cNvSpPr/>
            <p:nvPr/>
          </p:nvSpPr>
          <p:spPr>
            <a:xfrm>
              <a:off x="7943850" y="714375"/>
              <a:ext cx="1128900" cy="112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6" name="Google Shape;226;p16"/>
            <p:cNvGrpSpPr/>
            <p:nvPr/>
          </p:nvGrpSpPr>
          <p:grpSpPr>
            <a:xfrm rot="-846281">
              <a:off x="7879557" y="690583"/>
              <a:ext cx="1078052" cy="1078403"/>
              <a:chOff x="5759760" y="3433415"/>
              <a:chExt cx="583422" cy="583612"/>
            </a:xfrm>
          </p:grpSpPr>
          <p:sp>
            <p:nvSpPr>
              <p:cNvPr id="227" name="Google Shape;227;p16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rgbClr val="F8EF5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16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16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6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619250"/>
            <a:ext cx="7704000" cy="29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●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Char char="○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Char char="■"/>
              <a:defRPr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5" r:id="rId5"/>
    <p:sldLayoutId id="2147483658" r:id="rId6"/>
    <p:sldLayoutId id="2147483659" r:id="rId7"/>
    <p:sldLayoutId id="2147483660" r:id="rId8"/>
    <p:sldLayoutId id="2147483662" r:id="rId9"/>
    <p:sldLayoutId id="2147483664" r:id="rId10"/>
    <p:sldLayoutId id="2147483666" r:id="rId11"/>
    <p:sldLayoutId id="2147483669" r:id="rId12"/>
    <p:sldLayoutId id="2147483670" r:id="rId13"/>
    <p:sldLayoutId id="2147483671" r:id="rId14"/>
    <p:sldLayoutId id="2147483672" r:id="rId15"/>
    <p:sldLayoutId id="2147483675" r:id="rId16"/>
    <p:sldLayoutId id="2147483676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fat21/Exam-Projec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34"/>
          <p:cNvGrpSpPr/>
          <p:nvPr/>
        </p:nvGrpSpPr>
        <p:grpSpPr>
          <a:xfrm>
            <a:off x="6355880" y="1044847"/>
            <a:ext cx="1905829" cy="1550748"/>
            <a:chOff x="6707002" y="1482876"/>
            <a:chExt cx="1471342" cy="1197211"/>
          </a:xfrm>
        </p:grpSpPr>
        <p:sp>
          <p:nvSpPr>
            <p:cNvPr id="511" name="Google Shape;511;p34"/>
            <p:cNvSpPr/>
            <p:nvPr/>
          </p:nvSpPr>
          <p:spPr>
            <a:xfrm>
              <a:off x="7203122" y="1931938"/>
              <a:ext cx="366304" cy="366752"/>
            </a:xfrm>
            <a:custGeom>
              <a:avLst/>
              <a:gdLst/>
              <a:ahLst/>
              <a:cxnLst/>
              <a:rect l="l" t="t" r="r" b="b"/>
              <a:pathLst>
                <a:path w="2452" h="2455" extrusionOk="0">
                  <a:moveTo>
                    <a:pt x="1226" y="2454"/>
                  </a:moveTo>
                  <a:cubicBezTo>
                    <a:pt x="1902" y="2454"/>
                    <a:pt x="2451" y="1903"/>
                    <a:pt x="2451" y="1226"/>
                  </a:cubicBezTo>
                  <a:cubicBezTo>
                    <a:pt x="2451" y="552"/>
                    <a:pt x="1902" y="1"/>
                    <a:pt x="1226" y="1"/>
                  </a:cubicBezTo>
                  <a:cubicBezTo>
                    <a:pt x="549" y="1"/>
                    <a:pt x="0" y="552"/>
                    <a:pt x="0" y="1226"/>
                  </a:cubicBezTo>
                  <a:cubicBezTo>
                    <a:pt x="0" y="1903"/>
                    <a:pt x="553" y="2454"/>
                    <a:pt x="1226" y="2454"/>
                  </a:cubicBezTo>
                  <a:close/>
                </a:path>
              </a:pathLst>
            </a:custGeom>
            <a:solidFill>
              <a:srgbClr val="6BB68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4"/>
            <p:cNvSpPr/>
            <p:nvPr/>
          </p:nvSpPr>
          <p:spPr>
            <a:xfrm>
              <a:off x="6707002" y="1482876"/>
              <a:ext cx="1471342" cy="1197211"/>
            </a:xfrm>
            <a:custGeom>
              <a:avLst/>
              <a:gdLst/>
              <a:ahLst/>
              <a:cxnLst/>
              <a:rect l="l" t="t" r="r" b="b"/>
              <a:pathLst>
                <a:path w="9849" h="8014" extrusionOk="0">
                  <a:moveTo>
                    <a:pt x="2143" y="0"/>
                  </a:moveTo>
                  <a:cubicBezTo>
                    <a:pt x="2606" y="0"/>
                    <a:pt x="2982" y="375"/>
                    <a:pt x="2982" y="837"/>
                  </a:cubicBezTo>
                  <a:cubicBezTo>
                    <a:pt x="2982" y="946"/>
                    <a:pt x="2961" y="1045"/>
                    <a:pt x="2924" y="1142"/>
                  </a:cubicBezTo>
                  <a:lnTo>
                    <a:pt x="8300" y="3856"/>
                  </a:lnTo>
                  <a:cubicBezTo>
                    <a:pt x="8450" y="3622"/>
                    <a:pt x="8711" y="3463"/>
                    <a:pt x="9009" y="3463"/>
                  </a:cubicBezTo>
                  <a:cubicBezTo>
                    <a:pt x="9472" y="3463"/>
                    <a:pt x="9848" y="3840"/>
                    <a:pt x="9848" y="4302"/>
                  </a:cubicBezTo>
                  <a:cubicBezTo>
                    <a:pt x="9848" y="4765"/>
                    <a:pt x="9472" y="5139"/>
                    <a:pt x="9009" y="5139"/>
                  </a:cubicBezTo>
                  <a:cubicBezTo>
                    <a:pt x="8709" y="5139"/>
                    <a:pt x="8444" y="4981"/>
                    <a:pt x="8298" y="4744"/>
                  </a:cubicBezTo>
                  <a:lnTo>
                    <a:pt x="2756" y="7483"/>
                  </a:lnTo>
                  <a:cubicBezTo>
                    <a:pt x="2766" y="7520"/>
                    <a:pt x="2770" y="7555"/>
                    <a:pt x="2770" y="7594"/>
                  </a:cubicBezTo>
                  <a:cubicBezTo>
                    <a:pt x="2770" y="7827"/>
                    <a:pt x="2583" y="8014"/>
                    <a:pt x="2353" y="8014"/>
                  </a:cubicBezTo>
                  <a:cubicBezTo>
                    <a:pt x="2120" y="8014"/>
                    <a:pt x="1933" y="7827"/>
                    <a:pt x="1933" y="7594"/>
                  </a:cubicBezTo>
                  <a:cubicBezTo>
                    <a:pt x="1933" y="7395"/>
                    <a:pt x="2071" y="7231"/>
                    <a:pt x="2260" y="7185"/>
                  </a:cubicBezTo>
                  <a:lnTo>
                    <a:pt x="2089" y="1670"/>
                  </a:lnTo>
                  <a:cubicBezTo>
                    <a:pt x="1654" y="1641"/>
                    <a:pt x="1306" y="1277"/>
                    <a:pt x="1306" y="835"/>
                  </a:cubicBezTo>
                  <a:cubicBezTo>
                    <a:pt x="1306" y="375"/>
                    <a:pt x="1680" y="0"/>
                    <a:pt x="2143" y="0"/>
                  </a:cubicBezTo>
                  <a:close/>
                  <a:moveTo>
                    <a:pt x="416" y="4551"/>
                  </a:moveTo>
                  <a:cubicBezTo>
                    <a:pt x="646" y="4551"/>
                    <a:pt x="833" y="4736"/>
                    <a:pt x="833" y="4969"/>
                  </a:cubicBezTo>
                  <a:cubicBezTo>
                    <a:pt x="833" y="5199"/>
                    <a:pt x="648" y="5384"/>
                    <a:pt x="416" y="5384"/>
                  </a:cubicBezTo>
                  <a:cubicBezTo>
                    <a:pt x="187" y="5384"/>
                    <a:pt x="0" y="5199"/>
                    <a:pt x="0" y="4969"/>
                  </a:cubicBezTo>
                  <a:cubicBezTo>
                    <a:pt x="2" y="4736"/>
                    <a:pt x="187" y="4551"/>
                    <a:pt x="416" y="4551"/>
                  </a:cubicBezTo>
                  <a:close/>
                  <a:moveTo>
                    <a:pt x="6856" y="952"/>
                  </a:moveTo>
                  <a:cubicBezTo>
                    <a:pt x="6716" y="952"/>
                    <a:pt x="6603" y="1066"/>
                    <a:pt x="6603" y="1205"/>
                  </a:cubicBezTo>
                  <a:cubicBezTo>
                    <a:pt x="6603" y="1343"/>
                    <a:pt x="6716" y="1456"/>
                    <a:pt x="6856" y="1456"/>
                  </a:cubicBezTo>
                  <a:cubicBezTo>
                    <a:pt x="6994" y="1456"/>
                    <a:pt x="7107" y="1343"/>
                    <a:pt x="7107" y="1205"/>
                  </a:cubicBezTo>
                  <a:cubicBezTo>
                    <a:pt x="7105" y="1066"/>
                    <a:pt x="6994" y="952"/>
                    <a:pt x="6856" y="952"/>
                  </a:cubicBezTo>
                  <a:close/>
                  <a:moveTo>
                    <a:pt x="8226" y="4600"/>
                  </a:moveTo>
                  <a:cubicBezTo>
                    <a:pt x="8189" y="4508"/>
                    <a:pt x="8170" y="4407"/>
                    <a:pt x="8170" y="4302"/>
                  </a:cubicBezTo>
                  <a:cubicBezTo>
                    <a:pt x="8170" y="4195"/>
                    <a:pt x="8191" y="4093"/>
                    <a:pt x="8228" y="4000"/>
                  </a:cubicBezTo>
                  <a:lnTo>
                    <a:pt x="2852" y="1286"/>
                  </a:lnTo>
                  <a:cubicBezTo>
                    <a:pt x="2721" y="1491"/>
                    <a:pt x="2503" y="1637"/>
                    <a:pt x="2252" y="1668"/>
                  </a:cubicBezTo>
                  <a:lnTo>
                    <a:pt x="2421" y="7183"/>
                  </a:lnTo>
                  <a:cubicBezTo>
                    <a:pt x="2530" y="7202"/>
                    <a:pt x="2622" y="7261"/>
                    <a:pt x="2686" y="73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" name="Google Shape;513;p34"/>
          <p:cNvSpPr/>
          <p:nvPr/>
        </p:nvSpPr>
        <p:spPr>
          <a:xfrm>
            <a:off x="8016245" y="2570874"/>
            <a:ext cx="278164" cy="278164"/>
          </a:xfrm>
          <a:custGeom>
            <a:avLst/>
            <a:gdLst/>
            <a:ahLst/>
            <a:cxnLst/>
            <a:rect l="l" t="t" r="r" b="b"/>
            <a:pathLst>
              <a:path w="1862" h="1862" extrusionOk="0">
                <a:moveTo>
                  <a:pt x="932" y="1862"/>
                </a:moveTo>
                <a:cubicBezTo>
                  <a:pt x="1446" y="1862"/>
                  <a:pt x="1861" y="1442"/>
                  <a:pt x="1861" y="933"/>
                </a:cubicBezTo>
                <a:cubicBezTo>
                  <a:pt x="1861" y="418"/>
                  <a:pt x="1444" y="1"/>
                  <a:pt x="932" y="1"/>
                </a:cubicBezTo>
                <a:cubicBezTo>
                  <a:pt x="418" y="1"/>
                  <a:pt x="0" y="420"/>
                  <a:pt x="0" y="933"/>
                </a:cubicBezTo>
                <a:cubicBezTo>
                  <a:pt x="4" y="1447"/>
                  <a:pt x="420" y="1862"/>
                  <a:pt x="932" y="18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4"/>
          <p:cNvSpPr/>
          <p:nvPr/>
        </p:nvSpPr>
        <p:spPr>
          <a:xfrm>
            <a:off x="6934521" y="2886981"/>
            <a:ext cx="1270413" cy="1124608"/>
          </a:xfrm>
          <a:custGeom>
            <a:avLst/>
            <a:gdLst/>
            <a:ahLst/>
            <a:cxnLst/>
            <a:rect l="l" t="t" r="r" b="b"/>
            <a:pathLst>
              <a:path w="8504" h="7528" extrusionOk="0">
                <a:moveTo>
                  <a:pt x="441" y="3303"/>
                </a:moveTo>
                <a:cubicBezTo>
                  <a:pt x="996" y="1229"/>
                  <a:pt x="3129" y="1"/>
                  <a:pt x="5201" y="556"/>
                </a:cubicBezTo>
                <a:cubicBezTo>
                  <a:pt x="7276" y="1111"/>
                  <a:pt x="8504" y="3244"/>
                  <a:pt x="7949" y="5317"/>
                </a:cubicBezTo>
                <a:cubicBezTo>
                  <a:pt x="7696" y="6256"/>
                  <a:pt x="7122" y="7023"/>
                  <a:pt x="6374" y="7527"/>
                </a:cubicBezTo>
                <a:lnTo>
                  <a:pt x="2014" y="7527"/>
                </a:lnTo>
                <a:cubicBezTo>
                  <a:pt x="682" y="6624"/>
                  <a:pt x="1" y="4946"/>
                  <a:pt x="441" y="330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4"/>
          <p:cNvSpPr/>
          <p:nvPr/>
        </p:nvSpPr>
        <p:spPr>
          <a:xfrm>
            <a:off x="7198790" y="3220117"/>
            <a:ext cx="967151" cy="791468"/>
          </a:xfrm>
          <a:custGeom>
            <a:avLst/>
            <a:gdLst/>
            <a:ahLst/>
            <a:cxnLst/>
            <a:rect l="l" t="t" r="r" b="b"/>
            <a:pathLst>
              <a:path w="6474" h="5298" extrusionOk="0">
                <a:moveTo>
                  <a:pt x="5707" y="0"/>
                </a:moveTo>
                <a:cubicBezTo>
                  <a:pt x="6268" y="886"/>
                  <a:pt x="6474" y="1995"/>
                  <a:pt x="6180" y="3087"/>
                </a:cubicBezTo>
                <a:cubicBezTo>
                  <a:pt x="5927" y="4026"/>
                  <a:pt x="5353" y="4793"/>
                  <a:pt x="4605" y="5297"/>
                </a:cubicBezTo>
                <a:lnTo>
                  <a:pt x="245" y="5297"/>
                </a:lnTo>
                <a:cubicBezTo>
                  <a:pt x="159" y="5240"/>
                  <a:pt x="81" y="5182"/>
                  <a:pt x="0" y="5116"/>
                </a:cubicBezTo>
                <a:cubicBezTo>
                  <a:pt x="282" y="4991"/>
                  <a:pt x="515" y="4771"/>
                  <a:pt x="663" y="4485"/>
                </a:cubicBezTo>
                <a:cubicBezTo>
                  <a:pt x="1082" y="3675"/>
                  <a:pt x="3363" y="4195"/>
                  <a:pt x="3233" y="2984"/>
                </a:cubicBezTo>
                <a:cubicBezTo>
                  <a:pt x="3105" y="1773"/>
                  <a:pt x="3387" y="2009"/>
                  <a:pt x="4806" y="1203"/>
                </a:cubicBezTo>
                <a:cubicBezTo>
                  <a:pt x="5462" y="833"/>
                  <a:pt x="5672" y="376"/>
                  <a:pt x="5707" y="0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4"/>
          <p:cNvSpPr/>
          <p:nvPr/>
        </p:nvSpPr>
        <p:spPr>
          <a:xfrm>
            <a:off x="7186540" y="2956446"/>
            <a:ext cx="912773" cy="1002258"/>
          </a:xfrm>
          <a:custGeom>
            <a:avLst/>
            <a:gdLst/>
            <a:ahLst/>
            <a:cxnLst/>
            <a:rect l="l" t="t" r="r" b="b"/>
            <a:pathLst>
              <a:path w="6110" h="6709" extrusionOk="0">
                <a:moveTo>
                  <a:pt x="2826" y="1656"/>
                </a:moveTo>
                <a:cubicBezTo>
                  <a:pt x="3019" y="1656"/>
                  <a:pt x="3175" y="1812"/>
                  <a:pt x="3175" y="2006"/>
                </a:cubicBezTo>
                <a:cubicBezTo>
                  <a:pt x="3175" y="2199"/>
                  <a:pt x="3019" y="2355"/>
                  <a:pt x="2826" y="2355"/>
                </a:cubicBezTo>
                <a:cubicBezTo>
                  <a:pt x="2632" y="2355"/>
                  <a:pt x="2476" y="2199"/>
                  <a:pt x="2476" y="2006"/>
                </a:cubicBezTo>
                <a:cubicBezTo>
                  <a:pt x="2476" y="1810"/>
                  <a:pt x="2632" y="1656"/>
                  <a:pt x="2826" y="1656"/>
                </a:cubicBezTo>
                <a:close/>
                <a:moveTo>
                  <a:pt x="1542" y="81"/>
                </a:moveTo>
                <a:cubicBezTo>
                  <a:pt x="1584" y="71"/>
                  <a:pt x="1625" y="60"/>
                  <a:pt x="1664" y="52"/>
                </a:cubicBezTo>
                <a:cubicBezTo>
                  <a:pt x="1703" y="147"/>
                  <a:pt x="1758" y="233"/>
                  <a:pt x="1828" y="305"/>
                </a:cubicBezTo>
                <a:cubicBezTo>
                  <a:pt x="1962" y="439"/>
                  <a:pt x="2149" y="521"/>
                  <a:pt x="2353" y="521"/>
                </a:cubicBezTo>
                <a:cubicBezTo>
                  <a:pt x="2558" y="521"/>
                  <a:pt x="2743" y="439"/>
                  <a:pt x="2877" y="305"/>
                </a:cubicBezTo>
                <a:cubicBezTo>
                  <a:pt x="2959" y="219"/>
                  <a:pt x="3023" y="116"/>
                  <a:pt x="3058" y="1"/>
                </a:cubicBezTo>
                <a:cubicBezTo>
                  <a:pt x="3099" y="7"/>
                  <a:pt x="3140" y="13"/>
                  <a:pt x="3181" y="21"/>
                </a:cubicBezTo>
                <a:cubicBezTo>
                  <a:pt x="3140" y="163"/>
                  <a:pt x="3064" y="291"/>
                  <a:pt x="2961" y="391"/>
                </a:cubicBezTo>
                <a:cubicBezTo>
                  <a:pt x="2805" y="548"/>
                  <a:pt x="2589" y="646"/>
                  <a:pt x="2349" y="646"/>
                </a:cubicBezTo>
                <a:cubicBezTo>
                  <a:pt x="2110" y="646"/>
                  <a:pt x="1894" y="548"/>
                  <a:pt x="1738" y="391"/>
                </a:cubicBezTo>
                <a:cubicBezTo>
                  <a:pt x="1656" y="305"/>
                  <a:pt x="1590" y="198"/>
                  <a:pt x="1542" y="81"/>
                </a:cubicBezTo>
                <a:close/>
                <a:moveTo>
                  <a:pt x="6110" y="5304"/>
                </a:moveTo>
                <a:cubicBezTo>
                  <a:pt x="6095" y="5343"/>
                  <a:pt x="6077" y="5384"/>
                  <a:pt x="6062" y="5421"/>
                </a:cubicBezTo>
                <a:cubicBezTo>
                  <a:pt x="5941" y="5333"/>
                  <a:pt x="5789" y="5277"/>
                  <a:pt x="5626" y="5277"/>
                </a:cubicBezTo>
                <a:cubicBezTo>
                  <a:pt x="5427" y="5277"/>
                  <a:pt x="5244" y="5360"/>
                  <a:pt x="5112" y="5491"/>
                </a:cubicBezTo>
                <a:cubicBezTo>
                  <a:pt x="4983" y="5623"/>
                  <a:pt x="4900" y="5806"/>
                  <a:pt x="4900" y="6005"/>
                </a:cubicBezTo>
                <a:cubicBezTo>
                  <a:pt x="4900" y="6207"/>
                  <a:pt x="4983" y="6388"/>
                  <a:pt x="5112" y="6519"/>
                </a:cubicBezTo>
                <a:cubicBezTo>
                  <a:pt x="5151" y="6558"/>
                  <a:pt x="5190" y="6589"/>
                  <a:pt x="5234" y="6618"/>
                </a:cubicBezTo>
                <a:cubicBezTo>
                  <a:pt x="5203" y="6645"/>
                  <a:pt x="5172" y="6676"/>
                  <a:pt x="5141" y="6704"/>
                </a:cubicBezTo>
                <a:cubicBezTo>
                  <a:pt x="5100" y="6676"/>
                  <a:pt x="5059" y="6643"/>
                  <a:pt x="5026" y="6608"/>
                </a:cubicBezTo>
                <a:cubicBezTo>
                  <a:pt x="4872" y="6454"/>
                  <a:pt x="4773" y="6240"/>
                  <a:pt x="4773" y="6003"/>
                </a:cubicBezTo>
                <a:cubicBezTo>
                  <a:pt x="4773" y="5767"/>
                  <a:pt x="4870" y="5553"/>
                  <a:pt x="5024" y="5399"/>
                </a:cubicBezTo>
                <a:cubicBezTo>
                  <a:pt x="5178" y="5244"/>
                  <a:pt x="5390" y="5150"/>
                  <a:pt x="5626" y="5150"/>
                </a:cubicBezTo>
                <a:cubicBezTo>
                  <a:pt x="5807" y="5152"/>
                  <a:pt x="5974" y="5209"/>
                  <a:pt x="6110" y="5304"/>
                </a:cubicBezTo>
                <a:close/>
                <a:moveTo>
                  <a:pt x="4664" y="2279"/>
                </a:moveTo>
                <a:cubicBezTo>
                  <a:pt x="4902" y="2279"/>
                  <a:pt x="5118" y="2376"/>
                  <a:pt x="5275" y="2532"/>
                </a:cubicBezTo>
                <a:cubicBezTo>
                  <a:pt x="5431" y="2690"/>
                  <a:pt x="5530" y="2906"/>
                  <a:pt x="5530" y="3145"/>
                </a:cubicBezTo>
                <a:cubicBezTo>
                  <a:pt x="5530" y="3383"/>
                  <a:pt x="5431" y="3599"/>
                  <a:pt x="5275" y="3756"/>
                </a:cubicBezTo>
                <a:cubicBezTo>
                  <a:pt x="5118" y="3914"/>
                  <a:pt x="4902" y="4011"/>
                  <a:pt x="4664" y="4011"/>
                </a:cubicBezTo>
                <a:cubicBezTo>
                  <a:pt x="4423" y="4011"/>
                  <a:pt x="4207" y="3914"/>
                  <a:pt x="4051" y="3756"/>
                </a:cubicBezTo>
                <a:cubicBezTo>
                  <a:pt x="3895" y="3599"/>
                  <a:pt x="3796" y="3383"/>
                  <a:pt x="3796" y="3145"/>
                </a:cubicBezTo>
                <a:cubicBezTo>
                  <a:pt x="3796" y="2906"/>
                  <a:pt x="3895" y="2690"/>
                  <a:pt x="4051" y="2532"/>
                </a:cubicBezTo>
                <a:cubicBezTo>
                  <a:pt x="4207" y="2376"/>
                  <a:pt x="4423" y="2279"/>
                  <a:pt x="4664" y="2279"/>
                </a:cubicBezTo>
                <a:close/>
                <a:moveTo>
                  <a:pt x="5188" y="2620"/>
                </a:moveTo>
                <a:cubicBezTo>
                  <a:pt x="5055" y="2487"/>
                  <a:pt x="4865" y="2405"/>
                  <a:pt x="4664" y="2405"/>
                </a:cubicBezTo>
                <a:cubicBezTo>
                  <a:pt x="4458" y="2405"/>
                  <a:pt x="4273" y="2487"/>
                  <a:pt x="4140" y="2620"/>
                </a:cubicBezTo>
                <a:cubicBezTo>
                  <a:pt x="4006" y="2754"/>
                  <a:pt x="3924" y="2939"/>
                  <a:pt x="3924" y="3145"/>
                </a:cubicBezTo>
                <a:cubicBezTo>
                  <a:pt x="3924" y="3350"/>
                  <a:pt x="4006" y="3536"/>
                  <a:pt x="4140" y="3669"/>
                </a:cubicBezTo>
                <a:cubicBezTo>
                  <a:pt x="4273" y="3803"/>
                  <a:pt x="4458" y="3885"/>
                  <a:pt x="4664" y="3885"/>
                </a:cubicBezTo>
                <a:cubicBezTo>
                  <a:pt x="4870" y="3885"/>
                  <a:pt x="5055" y="3803"/>
                  <a:pt x="5188" y="3669"/>
                </a:cubicBezTo>
                <a:cubicBezTo>
                  <a:pt x="5322" y="3536"/>
                  <a:pt x="5404" y="3348"/>
                  <a:pt x="5404" y="3145"/>
                </a:cubicBezTo>
                <a:cubicBezTo>
                  <a:pt x="5406" y="2941"/>
                  <a:pt x="5322" y="2756"/>
                  <a:pt x="5188" y="2620"/>
                </a:cubicBezTo>
                <a:close/>
                <a:moveTo>
                  <a:pt x="854" y="2291"/>
                </a:moveTo>
                <a:cubicBezTo>
                  <a:pt x="1090" y="2291"/>
                  <a:pt x="1304" y="2386"/>
                  <a:pt x="1458" y="2540"/>
                </a:cubicBezTo>
                <a:cubicBezTo>
                  <a:pt x="1612" y="2695"/>
                  <a:pt x="1709" y="2908"/>
                  <a:pt x="1709" y="3145"/>
                </a:cubicBezTo>
                <a:cubicBezTo>
                  <a:pt x="1709" y="3381"/>
                  <a:pt x="1614" y="3595"/>
                  <a:pt x="1460" y="3749"/>
                </a:cubicBezTo>
                <a:cubicBezTo>
                  <a:pt x="1306" y="3904"/>
                  <a:pt x="1092" y="3998"/>
                  <a:pt x="856" y="3998"/>
                </a:cubicBezTo>
                <a:cubicBezTo>
                  <a:pt x="619" y="3998"/>
                  <a:pt x="407" y="3904"/>
                  <a:pt x="253" y="3749"/>
                </a:cubicBezTo>
                <a:cubicBezTo>
                  <a:pt x="99" y="3595"/>
                  <a:pt x="0" y="3381"/>
                  <a:pt x="0" y="3145"/>
                </a:cubicBezTo>
                <a:cubicBezTo>
                  <a:pt x="0" y="2908"/>
                  <a:pt x="95" y="2695"/>
                  <a:pt x="249" y="2540"/>
                </a:cubicBezTo>
                <a:cubicBezTo>
                  <a:pt x="403" y="2388"/>
                  <a:pt x="619" y="2291"/>
                  <a:pt x="854" y="2291"/>
                </a:cubicBezTo>
                <a:close/>
                <a:moveTo>
                  <a:pt x="1370" y="2631"/>
                </a:moveTo>
                <a:cubicBezTo>
                  <a:pt x="1240" y="2499"/>
                  <a:pt x="1057" y="2417"/>
                  <a:pt x="856" y="2417"/>
                </a:cubicBezTo>
                <a:cubicBezTo>
                  <a:pt x="656" y="2417"/>
                  <a:pt x="473" y="2499"/>
                  <a:pt x="342" y="2631"/>
                </a:cubicBezTo>
                <a:cubicBezTo>
                  <a:pt x="212" y="2762"/>
                  <a:pt x="130" y="2943"/>
                  <a:pt x="130" y="3145"/>
                </a:cubicBezTo>
                <a:cubicBezTo>
                  <a:pt x="130" y="3344"/>
                  <a:pt x="212" y="3527"/>
                  <a:pt x="342" y="3659"/>
                </a:cubicBezTo>
                <a:cubicBezTo>
                  <a:pt x="473" y="3791"/>
                  <a:pt x="656" y="3873"/>
                  <a:pt x="860" y="3873"/>
                </a:cubicBezTo>
                <a:cubicBezTo>
                  <a:pt x="1059" y="3873"/>
                  <a:pt x="1242" y="3791"/>
                  <a:pt x="1374" y="3659"/>
                </a:cubicBezTo>
                <a:cubicBezTo>
                  <a:pt x="1503" y="3527"/>
                  <a:pt x="1586" y="3344"/>
                  <a:pt x="1586" y="3145"/>
                </a:cubicBezTo>
                <a:cubicBezTo>
                  <a:pt x="1581" y="2943"/>
                  <a:pt x="1501" y="2762"/>
                  <a:pt x="1370" y="2631"/>
                </a:cubicBezTo>
                <a:close/>
                <a:moveTo>
                  <a:pt x="1540" y="5456"/>
                </a:moveTo>
                <a:cubicBezTo>
                  <a:pt x="1715" y="5456"/>
                  <a:pt x="1871" y="5528"/>
                  <a:pt x="1985" y="5637"/>
                </a:cubicBezTo>
                <a:cubicBezTo>
                  <a:pt x="2098" y="5750"/>
                  <a:pt x="2168" y="5909"/>
                  <a:pt x="2168" y="6083"/>
                </a:cubicBezTo>
                <a:cubicBezTo>
                  <a:pt x="2168" y="6258"/>
                  <a:pt x="2096" y="6414"/>
                  <a:pt x="1985" y="6528"/>
                </a:cubicBezTo>
                <a:cubicBezTo>
                  <a:pt x="1871" y="6641"/>
                  <a:pt x="1715" y="6709"/>
                  <a:pt x="1540" y="6709"/>
                </a:cubicBezTo>
                <a:cubicBezTo>
                  <a:pt x="1368" y="6709"/>
                  <a:pt x="1209" y="6639"/>
                  <a:pt x="1094" y="6528"/>
                </a:cubicBezTo>
                <a:cubicBezTo>
                  <a:pt x="983" y="6414"/>
                  <a:pt x="911" y="6258"/>
                  <a:pt x="911" y="6083"/>
                </a:cubicBezTo>
                <a:cubicBezTo>
                  <a:pt x="911" y="5909"/>
                  <a:pt x="983" y="5750"/>
                  <a:pt x="1092" y="5637"/>
                </a:cubicBezTo>
                <a:cubicBezTo>
                  <a:pt x="1209" y="5524"/>
                  <a:pt x="1366" y="5456"/>
                  <a:pt x="1540" y="5456"/>
                </a:cubicBezTo>
                <a:close/>
                <a:moveTo>
                  <a:pt x="1894" y="5728"/>
                </a:moveTo>
                <a:cubicBezTo>
                  <a:pt x="1806" y="5637"/>
                  <a:pt x="1678" y="5582"/>
                  <a:pt x="1538" y="5582"/>
                </a:cubicBezTo>
                <a:cubicBezTo>
                  <a:pt x="1398" y="5582"/>
                  <a:pt x="1273" y="5637"/>
                  <a:pt x="1181" y="5728"/>
                </a:cubicBezTo>
                <a:cubicBezTo>
                  <a:pt x="1090" y="5818"/>
                  <a:pt x="1035" y="5944"/>
                  <a:pt x="1035" y="6085"/>
                </a:cubicBezTo>
                <a:cubicBezTo>
                  <a:pt x="1035" y="6227"/>
                  <a:pt x="1090" y="6351"/>
                  <a:pt x="1181" y="6443"/>
                </a:cubicBezTo>
                <a:cubicBezTo>
                  <a:pt x="1271" y="6532"/>
                  <a:pt x="1396" y="6589"/>
                  <a:pt x="1538" y="6589"/>
                </a:cubicBezTo>
                <a:cubicBezTo>
                  <a:pt x="1676" y="6589"/>
                  <a:pt x="1802" y="6532"/>
                  <a:pt x="1894" y="6443"/>
                </a:cubicBezTo>
                <a:cubicBezTo>
                  <a:pt x="1987" y="6353"/>
                  <a:pt x="2042" y="6227"/>
                  <a:pt x="2042" y="6085"/>
                </a:cubicBezTo>
                <a:cubicBezTo>
                  <a:pt x="2044" y="5946"/>
                  <a:pt x="1987" y="5820"/>
                  <a:pt x="1894" y="5728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4"/>
          <p:cNvSpPr/>
          <p:nvPr/>
        </p:nvSpPr>
        <p:spPr>
          <a:xfrm>
            <a:off x="7322335" y="3348442"/>
            <a:ext cx="776977" cy="613097"/>
          </a:xfrm>
          <a:custGeom>
            <a:avLst/>
            <a:gdLst/>
            <a:ahLst/>
            <a:cxnLst/>
            <a:rect l="l" t="t" r="r" b="b"/>
            <a:pathLst>
              <a:path w="5201" h="4104" extrusionOk="0">
                <a:moveTo>
                  <a:pt x="5201" y="2680"/>
                </a:moveTo>
                <a:lnTo>
                  <a:pt x="5201" y="2680"/>
                </a:lnTo>
                <a:lnTo>
                  <a:pt x="5199" y="2682"/>
                </a:lnTo>
                <a:lnTo>
                  <a:pt x="5188" y="2705"/>
                </a:lnTo>
                <a:lnTo>
                  <a:pt x="5186" y="2709"/>
                </a:lnTo>
                <a:lnTo>
                  <a:pt x="5182" y="2711"/>
                </a:lnTo>
                <a:lnTo>
                  <a:pt x="5180" y="2713"/>
                </a:lnTo>
                <a:lnTo>
                  <a:pt x="5178" y="2715"/>
                </a:lnTo>
                <a:cubicBezTo>
                  <a:pt x="5170" y="2736"/>
                  <a:pt x="5159" y="2756"/>
                  <a:pt x="5151" y="2775"/>
                </a:cubicBezTo>
                <a:lnTo>
                  <a:pt x="5149" y="2777"/>
                </a:lnTo>
                <a:lnTo>
                  <a:pt x="5147" y="2779"/>
                </a:lnTo>
                <a:lnTo>
                  <a:pt x="5145" y="2783"/>
                </a:lnTo>
                <a:lnTo>
                  <a:pt x="5141" y="2785"/>
                </a:lnTo>
                <a:lnTo>
                  <a:pt x="5137" y="2795"/>
                </a:lnTo>
                <a:lnTo>
                  <a:pt x="5135" y="2797"/>
                </a:lnTo>
                <a:lnTo>
                  <a:pt x="5131" y="2799"/>
                </a:lnTo>
                <a:cubicBezTo>
                  <a:pt x="5011" y="2711"/>
                  <a:pt x="4859" y="2655"/>
                  <a:pt x="4697" y="2655"/>
                </a:cubicBezTo>
                <a:cubicBezTo>
                  <a:pt x="4497" y="2655"/>
                  <a:pt x="4314" y="2738"/>
                  <a:pt x="4183" y="2869"/>
                </a:cubicBezTo>
                <a:cubicBezTo>
                  <a:pt x="4051" y="3001"/>
                  <a:pt x="3969" y="3184"/>
                  <a:pt x="3969" y="3383"/>
                </a:cubicBezTo>
                <a:cubicBezTo>
                  <a:pt x="3969" y="3585"/>
                  <a:pt x="4051" y="3766"/>
                  <a:pt x="4183" y="3897"/>
                </a:cubicBezTo>
                <a:cubicBezTo>
                  <a:pt x="4222" y="3936"/>
                  <a:pt x="4261" y="3967"/>
                  <a:pt x="4304" y="3996"/>
                </a:cubicBezTo>
                <a:lnTo>
                  <a:pt x="4302" y="3998"/>
                </a:lnTo>
                <a:lnTo>
                  <a:pt x="4298" y="4000"/>
                </a:lnTo>
                <a:lnTo>
                  <a:pt x="4296" y="4002"/>
                </a:lnTo>
                <a:lnTo>
                  <a:pt x="4294" y="4006"/>
                </a:lnTo>
                <a:lnTo>
                  <a:pt x="4292" y="4008"/>
                </a:lnTo>
                <a:lnTo>
                  <a:pt x="4288" y="4010"/>
                </a:lnTo>
                <a:lnTo>
                  <a:pt x="4285" y="4013"/>
                </a:lnTo>
                <a:lnTo>
                  <a:pt x="4283" y="4017"/>
                </a:lnTo>
                <a:lnTo>
                  <a:pt x="4281" y="4019"/>
                </a:lnTo>
                <a:lnTo>
                  <a:pt x="4277" y="4021"/>
                </a:lnTo>
                <a:lnTo>
                  <a:pt x="4275" y="4023"/>
                </a:lnTo>
                <a:lnTo>
                  <a:pt x="4273" y="4027"/>
                </a:lnTo>
                <a:lnTo>
                  <a:pt x="4244" y="4054"/>
                </a:lnTo>
                <a:lnTo>
                  <a:pt x="4242" y="4058"/>
                </a:lnTo>
                <a:lnTo>
                  <a:pt x="4240" y="4060"/>
                </a:lnTo>
                <a:lnTo>
                  <a:pt x="4236" y="4062"/>
                </a:lnTo>
                <a:lnTo>
                  <a:pt x="4234" y="4064"/>
                </a:lnTo>
                <a:lnTo>
                  <a:pt x="4232" y="4068"/>
                </a:lnTo>
                <a:lnTo>
                  <a:pt x="4195" y="4101"/>
                </a:lnTo>
                <a:lnTo>
                  <a:pt x="4193" y="4103"/>
                </a:lnTo>
                <a:cubicBezTo>
                  <a:pt x="4152" y="4074"/>
                  <a:pt x="4111" y="4041"/>
                  <a:pt x="4078" y="4006"/>
                </a:cubicBezTo>
                <a:cubicBezTo>
                  <a:pt x="3924" y="3852"/>
                  <a:pt x="3825" y="3638"/>
                  <a:pt x="3825" y="3402"/>
                </a:cubicBezTo>
                <a:cubicBezTo>
                  <a:pt x="3825" y="3165"/>
                  <a:pt x="3922" y="2951"/>
                  <a:pt x="4076" y="2797"/>
                </a:cubicBezTo>
                <a:cubicBezTo>
                  <a:pt x="4230" y="2643"/>
                  <a:pt x="4442" y="2548"/>
                  <a:pt x="4678" y="2548"/>
                </a:cubicBezTo>
                <a:cubicBezTo>
                  <a:pt x="4898" y="2528"/>
                  <a:pt x="5065" y="2585"/>
                  <a:pt x="5201" y="2680"/>
                </a:cubicBezTo>
                <a:close/>
                <a:moveTo>
                  <a:pt x="2" y="3431"/>
                </a:moveTo>
                <a:cubicBezTo>
                  <a:pt x="43" y="3398"/>
                  <a:pt x="88" y="3367"/>
                  <a:pt x="140" y="3340"/>
                </a:cubicBezTo>
                <a:cubicBezTo>
                  <a:pt x="130" y="3379"/>
                  <a:pt x="123" y="3418"/>
                  <a:pt x="123" y="3459"/>
                </a:cubicBezTo>
                <a:cubicBezTo>
                  <a:pt x="123" y="3597"/>
                  <a:pt x="181" y="3723"/>
                  <a:pt x="272" y="3815"/>
                </a:cubicBezTo>
                <a:cubicBezTo>
                  <a:pt x="360" y="3908"/>
                  <a:pt x="487" y="3963"/>
                  <a:pt x="627" y="3963"/>
                </a:cubicBezTo>
                <a:cubicBezTo>
                  <a:pt x="767" y="3963"/>
                  <a:pt x="893" y="3906"/>
                  <a:pt x="985" y="3815"/>
                </a:cubicBezTo>
                <a:cubicBezTo>
                  <a:pt x="1076" y="3727"/>
                  <a:pt x="1131" y="3599"/>
                  <a:pt x="1131" y="3459"/>
                </a:cubicBezTo>
                <a:cubicBezTo>
                  <a:pt x="1131" y="3320"/>
                  <a:pt x="1076" y="3194"/>
                  <a:pt x="985" y="3102"/>
                </a:cubicBezTo>
                <a:lnTo>
                  <a:pt x="975" y="3091"/>
                </a:lnTo>
                <a:lnTo>
                  <a:pt x="1119" y="3065"/>
                </a:lnTo>
                <a:cubicBezTo>
                  <a:pt x="1203" y="3174"/>
                  <a:pt x="1259" y="3309"/>
                  <a:pt x="1259" y="3457"/>
                </a:cubicBezTo>
                <a:cubicBezTo>
                  <a:pt x="1259" y="3632"/>
                  <a:pt x="1187" y="3790"/>
                  <a:pt x="1076" y="3904"/>
                </a:cubicBezTo>
                <a:cubicBezTo>
                  <a:pt x="962" y="4017"/>
                  <a:pt x="806" y="4085"/>
                  <a:pt x="631" y="4085"/>
                </a:cubicBezTo>
                <a:cubicBezTo>
                  <a:pt x="459" y="4085"/>
                  <a:pt x="298" y="4013"/>
                  <a:pt x="185" y="3904"/>
                </a:cubicBezTo>
                <a:cubicBezTo>
                  <a:pt x="72" y="3790"/>
                  <a:pt x="0" y="3632"/>
                  <a:pt x="0" y="3457"/>
                </a:cubicBezTo>
                <a:close/>
                <a:moveTo>
                  <a:pt x="2961" y="872"/>
                </a:moveTo>
                <a:cubicBezTo>
                  <a:pt x="2998" y="854"/>
                  <a:pt x="3035" y="838"/>
                  <a:pt x="3072" y="817"/>
                </a:cubicBezTo>
                <a:cubicBezTo>
                  <a:pt x="3111" y="901"/>
                  <a:pt x="3163" y="977"/>
                  <a:pt x="3226" y="1045"/>
                </a:cubicBezTo>
                <a:cubicBezTo>
                  <a:pt x="3360" y="1179"/>
                  <a:pt x="3545" y="1261"/>
                  <a:pt x="3751" y="1261"/>
                </a:cubicBezTo>
                <a:cubicBezTo>
                  <a:pt x="3956" y="1261"/>
                  <a:pt x="4142" y="1179"/>
                  <a:pt x="4275" y="1045"/>
                </a:cubicBezTo>
                <a:cubicBezTo>
                  <a:pt x="4409" y="912"/>
                  <a:pt x="4491" y="724"/>
                  <a:pt x="4491" y="521"/>
                </a:cubicBezTo>
                <a:cubicBezTo>
                  <a:pt x="4491" y="358"/>
                  <a:pt x="4440" y="210"/>
                  <a:pt x="4349" y="87"/>
                </a:cubicBezTo>
                <a:cubicBezTo>
                  <a:pt x="4384" y="58"/>
                  <a:pt x="4415" y="29"/>
                  <a:pt x="4442" y="1"/>
                </a:cubicBezTo>
                <a:cubicBezTo>
                  <a:pt x="4551" y="145"/>
                  <a:pt x="4614" y="326"/>
                  <a:pt x="4614" y="521"/>
                </a:cubicBezTo>
                <a:cubicBezTo>
                  <a:pt x="4614" y="759"/>
                  <a:pt x="4518" y="975"/>
                  <a:pt x="4360" y="1132"/>
                </a:cubicBezTo>
                <a:cubicBezTo>
                  <a:pt x="4203" y="1290"/>
                  <a:pt x="3987" y="1387"/>
                  <a:pt x="3749" y="1387"/>
                </a:cubicBezTo>
                <a:cubicBezTo>
                  <a:pt x="3510" y="1387"/>
                  <a:pt x="3294" y="1290"/>
                  <a:pt x="3136" y="1132"/>
                </a:cubicBezTo>
                <a:cubicBezTo>
                  <a:pt x="3068" y="1058"/>
                  <a:pt x="3006" y="973"/>
                  <a:pt x="2961" y="8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34"/>
          <p:cNvSpPr/>
          <p:nvPr/>
        </p:nvSpPr>
        <p:spPr>
          <a:xfrm>
            <a:off x="5689814" y="2443147"/>
            <a:ext cx="866462" cy="866462"/>
          </a:xfrm>
          <a:custGeom>
            <a:avLst/>
            <a:gdLst/>
            <a:ahLst/>
            <a:cxnLst/>
            <a:rect l="l" t="t" r="r" b="b"/>
            <a:pathLst>
              <a:path w="5800" h="5800" extrusionOk="0">
                <a:moveTo>
                  <a:pt x="2900" y="5799"/>
                </a:moveTo>
                <a:cubicBezTo>
                  <a:pt x="4498" y="5799"/>
                  <a:pt x="5800" y="4496"/>
                  <a:pt x="5800" y="2900"/>
                </a:cubicBezTo>
                <a:cubicBezTo>
                  <a:pt x="5800" y="1300"/>
                  <a:pt x="4496" y="1"/>
                  <a:pt x="2900" y="1"/>
                </a:cubicBezTo>
                <a:cubicBezTo>
                  <a:pt x="1300" y="1"/>
                  <a:pt x="1" y="1304"/>
                  <a:pt x="1" y="2900"/>
                </a:cubicBezTo>
                <a:cubicBezTo>
                  <a:pt x="1" y="4496"/>
                  <a:pt x="1302" y="5799"/>
                  <a:pt x="2900" y="579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34"/>
          <p:cNvSpPr/>
          <p:nvPr/>
        </p:nvSpPr>
        <p:spPr>
          <a:xfrm>
            <a:off x="5792146" y="2488262"/>
            <a:ext cx="460271" cy="499411"/>
          </a:xfrm>
          <a:custGeom>
            <a:avLst/>
            <a:gdLst/>
            <a:ahLst/>
            <a:cxnLst/>
            <a:rect l="l" t="t" r="r" b="b"/>
            <a:pathLst>
              <a:path w="3081" h="3343" extrusionOk="0">
                <a:moveTo>
                  <a:pt x="2608" y="1"/>
                </a:moveTo>
                <a:cubicBezTo>
                  <a:pt x="2739" y="1"/>
                  <a:pt x="2855" y="52"/>
                  <a:pt x="2941" y="141"/>
                </a:cubicBezTo>
                <a:cubicBezTo>
                  <a:pt x="3027" y="225"/>
                  <a:pt x="3081" y="344"/>
                  <a:pt x="3081" y="474"/>
                </a:cubicBezTo>
                <a:cubicBezTo>
                  <a:pt x="3081" y="605"/>
                  <a:pt x="3029" y="721"/>
                  <a:pt x="2941" y="809"/>
                </a:cubicBezTo>
                <a:cubicBezTo>
                  <a:pt x="2855" y="895"/>
                  <a:pt x="2739" y="947"/>
                  <a:pt x="2608" y="947"/>
                </a:cubicBezTo>
                <a:cubicBezTo>
                  <a:pt x="2476" y="947"/>
                  <a:pt x="2361" y="895"/>
                  <a:pt x="2273" y="809"/>
                </a:cubicBezTo>
                <a:cubicBezTo>
                  <a:pt x="2188" y="725"/>
                  <a:pt x="2135" y="605"/>
                  <a:pt x="2135" y="474"/>
                </a:cubicBezTo>
                <a:cubicBezTo>
                  <a:pt x="2135" y="344"/>
                  <a:pt x="2186" y="227"/>
                  <a:pt x="2273" y="141"/>
                </a:cubicBezTo>
                <a:cubicBezTo>
                  <a:pt x="2361" y="56"/>
                  <a:pt x="2478" y="1"/>
                  <a:pt x="2608" y="1"/>
                </a:cubicBezTo>
                <a:close/>
                <a:moveTo>
                  <a:pt x="994" y="2308"/>
                </a:moveTo>
                <a:cubicBezTo>
                  <a:pt x="1138" y="2308"/>
                  <a:pt x="1265" y="2364"/>
                  <a:pt x="1358" y="2458"/>
                </a:cubicBezTo>
                <a:cubicBezTo>
                  <a:pt x="1454" y="2555"/>
                  <a:pt x="1510" y="2682"/>
                  <a:pt x="1510" y="2826"/>
                </a:cubicBezTo>
                <a:cubicBezTo>
                  <a:pt x="1510" y="2970"/>
                  <a:pt x="1454" y="3100"/>
                  <a:pt x="1358" y="3192"/>
                </a:cubicBezTo>
                <a:cubicBezTo>
                  <a:pt x="1265" y="3287"/>
                  <a:pt x="1136" y="3342"/>
                  <a:pt x="992" y="3342"/>
                </a:cubicBezTo>
                <a:cubicBezTo>
                  <a:pt x="846" y="3342"/>
                  <a:pt x="718" y="3287"/>
                  <a:pt x="626" y="3192"/>
                </a:cubicBezTo>
                <a:cubicBezTo>
                  <a:pt x="533" y="3096"/>
                  <a:pt x="473" y="2968"/>
                  <a:pt x="473" y="2824"/>
                </a:cubicBezTo>
                <a:cubicBezTo>
                  <a:pt x="473" y="2680"/>
                  <a:pt x="531" y="2551"/>
                  <a:pt x="626" y="2458"/>
                </a:cubicBezTo>
                <a:cubicBezTo>
                  <a:pt x="720" y="2366"/>
                  <a:pt x="852" y="2308"/>
                  <a:pt x="994" y="2308"/>
                </a:cubicBezTo>
                <a:close/>
                <a:moveTo>
                  <a:pt x="1300" y="2524"/>
                </a:moveTo>
                <a:cubicBezTo>
                  <a:pt x="1222" y="2446"/>
                  <a:pt x="1115" y="2396"/>
                  <a:pt x="996" y="2396"/>
                </a:cubicBezTo>
                <a:cubicBezTo>
                  <a:pt x="876" y="2396"/>
                  <a:pt x="769" y="2446"/>
                  <a:pt x="691" y="2524"/>
                </a:cubicBezTo>
                <a:cubicBezTo>
                  <a:pt x="615" y="2600"/>
                  <a:pt x="566" y="2709"/>
                  <a:pt x="566" y="2826"/>
                </a:cubicBezTo>
                <a:cubicBezTo>
                  <a:pt x="566" y="2946"/>
                  <a:pt x="615" y="3052"/>
                  <a:pt x="691" y="3131"/>
                </a:cubicBezTo>
                <a:cubicBezTo>
                  <a:pt x="769" y="3207"/>
                  <a:pt x="876" y="3256"/>
                  <a:pt x="996" y="3256"/>
                </a:cubicBezTo>
                <a:cubicBezTo>
                  <a:pt x="1115" y="3256"/>
                  <a:pt x="1222" y="3207"/>
                  <a:pt x="1300" y="3131"/>
                </a:cubicBezTo>
                <a:cubicBezTo>
                  <a:pt x="1376" y="3052"/>
                  <a:pt x="1425" y="2946"/>
                  <a:pt x="1425" y="2826"/>
                </a:cubicBezTo>
                <a:cubicBezTo>
                  <a:pt x="1425" y="2709"/>
                  <a:pt x="1376" y="2600"/>
                  <a:pt x="1300" y="2524"/>
                </a:cubicBezTo>
                <a:close/>
                <a:moveTo>
                  <a:pt x="301" y="1451"/>
                </a:moveTo>
                <a:cubicBezTo>
                  <a:pt x="383" y="1451"/>
                  <a:pt x="461" y="1486"/>
                  <a:pt x="515" y="1539"/>
                </a:cubicBezTo>
                <a:cubicBezTo>
                  <a:pt x="570" y="1592"/>
                  <a:pt x="603" y="1671"/>
                  <a:pt x="603" y="1753"/>
                </a:cubicBezTo>
                <a:cubicBezTo>
                  <a:pt x="603" y="1835"/>
                  <a:pt x="568" y="1911"/>
                  <a:pt x="515" y="1965"/>
                </a:cubicBezTo>
                <a:cubicBezTo>
                  <a:pt x="461" y="2020"/>
                  <a:pt x="383" y="2053"/>
                  <a:pt x="301" y="2053"/>
                </a:cubicBezTo>
                <a:cubicBezTo>
                  <a:pt x="220" y="2053"/>
                  <a:pt x="142" y="2020"/>
                  <a:pt x="89" y="1965"/>
                </a:cubicBezTo>
                <a:cubicBezTo>
                  <a:pt x="33" y="1911"/>
                  <a:pt x="0" y="1835"/>
                  <a:pt x="0" y="1753"/>
                </a:cubicBezTo>
                <a:cubicBezTo>
                  <a:pt x="0" y="1671"/>
                  <a:pt x="35" y="1592"/>
                  <a:pt x="89" y="1539"/>
                </a:cubicBezTo>
                <a:cubicBezTo>
                  <a:pt x="144" y="1486"/>
                  <a:pt x="220" y="1451"/>
                  <a:pt x="301" y="1451"/>
                </a:cubicBezTo>
                <a:close/>
                <a:moveTo>
                  <a:pt x="451" y="1601"/>
                </a:moveTo>
                <a:cubicBezTo>
                  <a:pt x="412" y="1562"/>
                  <a:pt x="358" y="1537"/>
                  <a:pt x="301" y="1537"/>
                </a:cubicBezTo>
                <a:cubicBezTo>
                  <a:pt x="243" y="1537"/>
                  <a:pt x="190" y="1560"/>
                  <a:pt x="153" y="1601"/>
                </a:cubicBezTo>
                <a:cubicBezTo>
                  <a:pt x="114" y="1640"/>
                  <a:pt x="89" y="1691"/>
                  <a:pt x="89" y="1749"/>
                </a:cubicBezTo>
                <a:cubicBezTo>
                  <a:pt x="89" y="1808"/>
                  <a:pt x="111" y="1862"/>
                  <a:pt x="153" y="1899"/>
                </a:cubicBezTo>
                <a:cubicBezTo>
                  <a:pt x="192" y="1938"/>
                  <a:pt x="245" y="1961"/>
                  <a:pt x="301" y="1961"/>
                </a:cubicBezTo>
                <a:cubicBezTo>
                  <a:pt x="360" y="1961"/>
                  <a:pt x="414" y="1938"/>
                  <a:pt x="451" y="1899"/>
                </a:cubicBezTo>
                <a:cubicBezTo>
                  <a:pt x="490" y="1860"/>
                  <a:pt x="515" y="1806"/>
                  <a:pt x="515" y="1749"/>
                </a:cubicBezTo>
                <a:cubicBezTo>
                  <a:pt x="515" y="1693"/>
                  <a:pt x="492" y="1642"/>
                  <a:pt x="451" y="1601"/>
                </a:cubicBezTo>
                <a:close/>
                <a:moveTo>
                  <a:pt x="2608" y="89"/>
                </a:moveTo>
                <a:cubicBezTo>
                  <a:pt x="2503" y="89"/>
                  <a:pt x="2404" y="132"/>
                  <a:pt x="2334" y="202"/>
                </a:cubicBezTo>
                <a:cubicBezTo>
                  <a:pt x="2267" y="272"/>
                  <a:pt x="2221" y="369"/>
                  <a:pt x="2221" y="474"/>
                </a:cubicBezTo>
                <a:cubicBezTo>
                  <a:pt x="2221" y="581"/>
                  <a:pt x="2267" y="677"/>
                  <a:pt x="2334" y="747"/>
                </a:cubicBezTo>
                <a:cubicBezTo>
                  <a:pt x="2404" y="815"/>
                  <a:pt x="2503" y="860"/>
                  <a:pt x="2608" y="860"/>
                </a:cubicBezTo>
                <a:cubicBezTo>
                  <a:pt x="2713" y="860"/>
                  <a:pt x="2811" y="817"/>
                  <a:pt x="2879" y="747"/>
                </a:cubicBezTo>
                <a:cubicBezTo>
                  <a:pt x="2949" y="677"/>
                  <a:pt x="2992" y="581"/>
                  <a:pt x="2992" y="474"/>
                </a:cubicBezTo>
                <a:cubicBezTo>
                  <a:pt x="2992" y="262"/>
                  <a:pt x="2820" y="89"/>
                  <a:pt x="2608" y="89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34"/>
          <p:cNvSpPr/>
          <p:nvPr/>
        </p:nvSpPr>
        <p:spPr>
          <a:xfrm>
            <a:off x="5776161" y="2566691"/>
            <a:ext cx="780115" cy="743215"/>
          </a:xfrm>
          <a:custGeom>
            <a:avLst/>
            <a:gdLst/>
            <a:ahLst/>
            <a:cxnLst/>
            <a:rect l="l" t="t" r="r" b="b"/>
            <a:pathLst>
              <a:path w="5222" h="4975" extrusionOk="0">
                <a:moveTo>
                  <a:pt x="4350" y="0"/>
                </a:moveTo>
                <a:cubicBezTo>
                  <a:pt x="4742" y="385"/>
                  <a:pt x="5026" y="878"/>
                  <a:pt x="5152" y="1433"/>
                </a:cubicBezTo>
                <a:cubicBezTo>
                  <a:pt x="5010" y="1448"/>
                  <a:pt x="4880" y="1512"/>
                  <a:pt x="4786" y="1610"/>
                </a:cubicBezTo>
                <a:cubicBezTo>
                  <a:pt x="4675" y="1721"/>
                  <a:pt x="4607" y="1876"/>
                  <a:pt x="4607" y="2046"/>
                </a:cubicBezTo>
                <a:cubicBezTo>
                  <a:pt x="4607" y="2217"/>
                  <a:pt x="4675" y="2371"/>
                  <a:pt x="4786" y="2484"/>
                </a:cubicBezTo>
                <a:cubicBezTo>
                  <a:pt x="4886" y="2585"/>
                  <a:pt x="5018" y="2649"/>
                  <a:pt x="5164" y="2661"/>
                </a:cubicBezTo>
                <a:cubicBezTo>
                  <a:pt x="4917" y="3870"/>
                  <a:pt x="3918" y="4806"/>
                  <a:pt x="2674" y="4954"/>
                </a:cubicBezTo>
                <a:cubicBezTo>
                  <a:pt x="2676" y="4933"/>
                  <a:pt x="2676" y="4913"/>
                  <a:pt x="2676" y="4894"/>
                </a:cubicBezTo>
                <a:cubicBezTo>
                  <a:pt x="2676" y="4705"/>
                  <a:pt x="2600" y="4534"/>
                  <a:pt x="2476" y="4411"/>
                </a:cubicBezTo>
                <a:cubicBezTo>
                  <a:pt x="2353" y="4288"/>
                  <a:pt x="2180" y="4212"/>
                  <a:pt x="1993" y="4212"/>
                </a:cubicBezTo>
                <a:cubicBezTo>
                  <a:pt x="1802" y="4212"/>
                  <a:pt x="1633" y="4288"/>
                  <a:pt x="1510" y="4411"/>
                </a:cubicBezTo>
                <a:cubicBezTo>
                  <a:pt x="1407" y="4514"/>
                  <a:pt x="1337" y="4648"/>
                  <a:pt x="1317" y="4798"/>
                </a:cubicBezTo>
                <a:cubicBezTo>
                  <a:pt x="790" y="4602"/>
                  <a:pt x="334" y="4257"/>
                  <a:pt x="0" y="3815"/>
                </a:cubicBezTo>
                <a:cubicBezTo>
                  <a:pt x="1238" y="3872"/>
                  <a:pt x="1701" y="3615"/>
                  <a:pt x="2090" y="2667"/>
                </a:cubicBezTo>
                <a:cubicBezTo>
                  <a:pt x="2503" y="1660"/>
                  <a:pt x="3457" y="2795"/>
                  <a:pt x="3737" y="1218"/>
                </a:cubicBezTo>
                <a:cubicBezTo>
                  <a:pt x="3871" y="467"/>
                  <a:pt x="4121" y="138"/>
                  <a:pt x="4350" y="0"/>
                </a:cubicBezTo>
                <a:close/>
                <a:moveTo>
                  <a:pt x="5166" y="1518"/>
                </a:moveTo>
                <a:cubicBezTo>
                  <a:pt x="5043" y="1530"/>
                  <a:pt x="4930" y="1588"/>
                  <a:pt x="4845" y="1670"/>
                </a:cubicBezTo>
                <a:cubicBezTo>
                  <a:pt x="4751" y="1765"/>
                  <a:pt x="4691" y="1898"/>
                  <a:pt x="4691" y="2042"/>
                </a:cubicBezTo>
                <a:cubicBezTo>
                  <a:pt x="4691" y="2188"/>
                  <a:pt x="4751" y="2320"/>
                  <a:pt x="4845" y="2414"/>
                </a:cubicBezTo>
                <a:cubicBezTo>
                  <a:pt x="4932" y="2503"/>
                  <a:pt x="5049" y="2558"/>
                  <a:pt x="5176" y="2567"/>
                </a:cubicBezTo>
                <a:cubicBezTo>
                  <a:pt x="5205" y="2404"/>
                  <a:pt x="5219" y="2238"/>
                  <a:pt x="5219" y="2067"/>
                </a:cubicBezTo>
                <a:cubicBezTo>
                  <a:pt x="5222" y="1882"/>
                  <a:pt x="5203" y="1697"/>
                  <a:pt x="5166" y="1518"/>
                </a:cubicBezTo>
                <a:close/>
                <a:moveTo>
                  <a:pt x="2581" y="4962"/>
                </a:moveTo>
                <a:cubicBezTo>
                  <a:pt x="2583" y="4940"/>
                  <a:pt x="2585" y="4915"/>
                  <a:pt x="2585" y="4892"/>
                </a:cubicBezTo>
                <a:cubicBezTo>
                  <a:pt x="2585" y="4728"/>
                  <a:pt x="2520" y="4580"/>
                  <a:pt x="2411" y="4471"/>
                </a:cubicBezTo>
                <a:cubicBezTo>
                  <a:pt x="2304" y="4364"/>
                  <a:pt x="2153" y="4296"/>
                  <a:pt x="1989" y="4296"/>
                </a:cubicBezTo>
                <a:cubicBezTo>
                  <a:pt x="1824" y="4296"/>
                  <a:pt x="1676" y="4364"/>
                  <a:pt x="1567" y="4471"/>
                </a:cubicBezTo>
                <a:cubicBezTo>
                  <a:pt x="1475" y="4563"/>
                  <a:pt x="1413" y="4687"/>
                  <a:pt x="1399" y="4826"/>
                </a:cubicBezTo>
                <a:cubicBezTo>
                  <a:pt x="1689" y="4923"/>
                  <a:pt x="1997" y="4975"/>
                  <a:pt x="2320" y="4975"/>
                </a:cubicBezTo>
                <a:cubicBezTo>
                  <a:pt x="2408" y="4972"/>
                  <a:pt x="2497" y="4970"/>
                  <a:pt x="2581" y="4962"/>
                </a:cubicBezTo>
                <a:close/>
              </a:path>
            </a:pathLst>
          </a:cu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34"/>
          <p:cNvSpPr/>
          <p:nvPr/>
        </p:nvSpPr>
        <p:spPr>
          <a:xfrm>
            <a:off x="6226867" y="2925075"/>
            <a:ext cx="83061" cy="83210"/>
          </a:xfrm>
          <a:custGeom>
            <a:avLst/>
            <a:gdLst/>
            <a:ahLst/>
            <a:cxnLst/>
            <a:rect l="l" t="t" r="r" b="b"/>
            <a:pathLst>
              <a:path w="556" h="557" extrusionOk="0">
                <a:moveTo>
                  <a:pt x="278" y="556"/>
                </a:moveTo>
                <a:cubicBezTo>
                  <a:pt x="430" y="556"/>
                  <a:pt x="555" y="433"/>
                  <a:pt x="555" y="279"/>
                </a:cubicBezTo>
                <a:cubicBezTo>
                  <a:pt x="555" y="126"/>
                  <a:pt x="432" y="1"/>
                  <a:pt x="278" y="1"/>
                </a:cubicBezTo>
                <a:cubicBezTo>
                  <a:pt x="128" y="1"/>
                  <a:pt x="0" y="124"/>
                  <a:pt x="0" y="279"/>
                </a:cubicBezTo>
                <a:cubicBezTo>
                  <a:pt x="0" y="429"/>
                  <a:pt x="128" y="556"/>
                  <a:pt x="278" y="5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4"/>
          <p:cNvSpPr txBox="1">
            <a:spLocks noGrp="1"/>
          </p:cNvSpPr>
          <p:nvPr>
            <p:ph type="subTitle" idx="1"/>
          </p:nvPr>
        </p:nvSpPr>
        <p:spPr>
          <a:xfrm rot="-546">
            <a:off x="956175" y="4045951"/>
            <a:ext cx="37767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our presentation begins</a:t>
            </a:r>
            <a:endParaRPr dirty="0"/>
          </a:p>
        </p:txBody>
      </p:sp>
      <p:sp>
        <p:nvSpPr>
          <p:cNvPr id="523" name="Google Shape;523;p34"/>
          <p:cNvSpPr txBox="1">
            <a:spLocks noGrp="1"/>
          </p:cNvSpPr>
          <p:nvPr>
            <p:ph type="ctrTitle"/>
          </p:nvPr>
        </p:nvSpPr>
        <p:spPr>
          <a:xfrm>
            <a:off x="956175" y="1296625"/>
            <a:ext cx="4732500" cy="252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</a:rPr>
              <a:t>Software Exam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2"/>
                </a:solidFill>
              </a:rPr>
              <a:t>System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524" name="Google Shape;524;p34"/>
          <p:cNvSpPr/>
          <p:nvPr/>
        </p:nvSpPr>
        <p:spPr>
          <a:xfrm>
            <a:off x="5839515" y="425491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Epilogue" panose="020B0604020202020204" charset="0"/>
              </a:rPr>
              <a:t>Marjana</a:t>
            </a:r>
            <a:endParaRPr dirty="0">
              <a:latin typeface="Epilogue" panose="020B0604020202020204" charset="0"/>
            </a:endParaRPr>
          </a:p>
        </p:txBody>
      </p:sp>
      <p:sp>
        <p:nvSpPr>
          <p:cNvPr id="525" name="Google Shape;525;p34"/>
          <p:cNvSpPr/>
          <p:nvPr/>
        </p:nvSpPr>
        <p:spPr>
          <a:xfrm>
            <a:off x="7225837" y="4277096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Epilogue" panose="020B0604020202020204" charset="0"/>
              </a:rPr>
              <a:t>Ove</a:t>
            </a:r>
            <a:endParaRPr dirty="0">
              <a:latin typeface="Epilogue" panose="020B0604020202020204" charset="0"/>
            </a:endParaRPr>
          </a:p>
        </p:txBody>
      </p:sp>
      <p:sp>
        <p:nvSpPr>
          <p:cNvPr id="526" name="Google Shape;526;p34"/>
          <p:cNvSpPr/>
          <p:nvPr/>
        </p:nvSpPr>
        <p:spPr>
          <a:xfrm>
            <a:off x="4447152" y="425491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Epilogue" panose="020B0604020202020204" charset="0"/>
              </a:rPr>
              <a:t>Shafat</a:t>
            </a:r>
            <a:endParaRPr dirty="0">
              <a:latin typeface="Epilogue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768451" y="2170524"/>
            <a:ext cx="3754659" cy="1261185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846329" y="2370784"/>
            <a:ext cx="3555874" cy="731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Team</a:t>
            </a: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412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789028" y="949362"/>
            <a:ext cx="5565944" cy="1804031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851378"/>
            <a:ext cx="4162800" cy="12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-US" dirty="0"/>
              <a:t>Team</a:t>
            </a: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1631245" y="3127021"/>
            <a:ext cx="5881510" cy="652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We are a team of three. Ove, </a:t>
            </a:r>
            <a:r>
              <a:rPr lang="en-US" dirty="0" err="1"/>
              <a:t>Marjana</a:t>
            </a:r>
            <a:r>
              <a:rPr lang="en-US" dirty="0"/>
              <a:t>, and </a:t>
            </a:r>
            <a:r>
              <a:rPr lang="en-US" dirty="0" err="1"/>
              <a:t>Shafat</a:t>
            </a:r>
            <a:r>
              <a:rPr lang="en-US" dirty="0"/>
              <a:t>. All of the software system's development was done by us.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46218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5" name="Google Shape;815;p47"/>
          <p:cNvGrpSpPr/>
          <p:nvPr/>
        </p:nvGrpSpPr>
        <p:grpSpPr>
          <a:xfrm>
            <a:off x="4839525" y="1749300"/>
            <a:ext cx="3139000" cy="2675497"/>
            <a:chOff x="1052025" y="1789250"/>
            <a:chExt cx="3139000" cy="2675497"/>
          </a:xfrm>
        </p:grpSpPr>
        <p:sp>
          <p:nvSpPr>
            <p:cNvPr id="816" name="Google Shape;816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21" name="Google Shape;821;p47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Epilogue"/>
                <a:ea typeface="Epilogue"/>
                <a:cs typeface="Epilogue"/>
                <a:sym typeface="Epilogue"/>
              </a:rPr>
              <a:t>Our Main </a:t>
            </a:r>
            <a:r>
              <a:rPr lang="en" dirty="0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rPr>
              <a:t>Class Diagram</a:t>
            </a:r>
            <a:endParaRPr dirty="0">
              <a:solidFill>
                <a:schemeClr val="lt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grpSp>
        <p:nvGrpSpPr>
          <p:cNvPr id="823" name="Google Shape;823;p47"/>
          <p:cNvGrpSpPr/>
          <p:nvPr/>
        </p:nvGrpSpPr>
        <p:grpSpPr>
          <a:xfrm>
            <a:off x="1165475" y="1749300"/>
            <a:ext cx="3139000" cy="2675497"/>
            <a:chOff x="1052025" y="1789250"/>
            <a:chExt cx="3139000" cy="2675497"/>
          </a:xfrm>
        </p:grpSpPr>
        <p:sp>
          <p:nvSpPr>
            <p:cNvPr id="824" name="Google Shape;824;p47"/>
            <p:cNvSpPr/>
            <p:nvPr/>
          </p:nvSpPr>
          <p:spPr>
            <a:xfrm>
              <a:off x="1273067" y="209669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47"/>
            <p:cNvSpPr/>
            <p:nvPr/>
          </p:nvSpPr>
          <p:spPr>
            <a:xfrm>
              <a:off x="2017932" y="179869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47"/>
            <p:cNvSpPr/>
            <p:nvPr/>
          </p:nvSpPr>
          <p:spPr>
            <a:xfrm>
              <a:off x="1066185" y="180080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7"/>
            <p:cNvSpPr/>
            <p:nvPr/>
          </p:nvSpPr>
          <p:spPr>
            <a:xfrm>
              <a:off x="1052025" y="178925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668;p40">
            <a:extLst>
              <a:ext uri="{FF2B5EF4-FFF2-40B4-BE49-F238E27FC236}">
                <a16:creationId xmlns:a16="http://schemas.microsoft.com/office/drawing/2014/main" id="{C1FBE4C0-07A4-E68E-D321-0E428C3A4F54}"/>
              </a:ext>
            </a:extLst>
          </p:cNvPr>
          <p:cNvSpPr txBox="1">
            <a:spLocks/>
          </p:cNvSpPr>
          <p:nvPr/>
        </p:nvSpPr>
        <p:spPr>
          <a:xfrm>
            <a:off x="4867846" y="1937926"/>
            <a:ext cx="2889636" cy="33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IN" sz="1100" dirty="0" err="1"/>
              <a:t>ExamSystemGui</a:t>
            </a:r>
            <a:endParaRPr lang="en-IN" sz="1100" dirty="0"/>
          </a:p>
        </p:txBody>
      </p:sp>
      <p:sp>
        <p:nvSpPr>
          <p:cNvPr id="13" name="Google Shape;669;p40">
            <a:extLst>
              <a:ext uri="{FF2B5EF4-FFF2-40B4-BE49-F238E27FC236}">
                <a16:creationId xmlns:a16="http://schemas.microsoft.com/office/drawing/2014/main" id="{CFEACA81-7032-BA59-D79D-AC2B725D0806}"/>
              </a:ext>
            </a:extLst>
          </p:cNvPr>
          <p:cNvSpPr txBox="1">
            <a:spLocks/>
          </p:cNvSpPr>
          <p:nvPr/>
        </p:nvSpPr>
        <p:spPr>
          <a:xfrm>
            <a:off x="4867846" y="2273338"/>
            <a:ext cx="2889637" cy="201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/>
            <a:r>
              <a:rPr lang="en-IN" sz="800" dirty="0"/>
              <a:t>- timeLabel : </a:t>
            </a:r>
            <a:r>
              <a:rPr lang="en-IN" sz="800" dirty="0" err="1"/>
              <a:t>Jlabel</a:t>
            </a:r>
            <a:endParaRPr lang="en-IN" sz="800" dirty="0"/>
          </a:p>
          <a:p>
            <a:pPr marL="0" indent="0" algn="l"/>
            <a:r>
              <a:rPr lang="en-IN" sz="800" dirty="0"/>
              <a:t>+ </a:t>
            </a:r>
            <a:r>
              <a:rPr lang="en-IN" sz="800" dirty="0" err="1"/>
              <a:t>userType</a:t>
            </a:r>
            <a:r>
              <a:rPr lang="en-IN" sz="800" dirty="0"/>
              <a:t> : </a:t>
            </a:r>
            <a:r>
              <a:rPr lang="en-IN" sz="800" dirty="0" err="1"/>
              <a:t>enum</a:t>
            </a:r>
            <a:endParaRPr lang="en-IN" sz="800" dirty="0"/>
          </a:p>
          <a:p>
            <a:pPr marL="0" indent="0" algn="l"/>
            <a:endParaRPr lang="en-IN" sz="800" dirty="0"/>
          </a:p>
          <a:p>
            <a:pPr marL="0" indent="0" algn="l"/>
            <a:r>
              <a:rPr lang="en-IN" sz="800" dirty="0"/>
              <a:t>+</a:t>
            </a:r>
          </a:p>
        </p:txBody>
      </p:sp>
      <p:sp>
        <p:nvSpPr>
          <p:cNvPr id="16" name="Google Shape;668;p40">
            <a:extLst>
              <a:ext uri="{FF2B5EF4-FFF2-40B4-BE49-F238E27FC236}">
                <a16:creationId xmlns:a16="http://schemas.microsoft.com/office/drawing/2014/main" id="{644EEE5C-F998-3194-364D-DFEAA7E4E256}"/>
              </a:ext>
            </a:extLst>
          </p:cNvPr>
          <p:cNvSpPr txBox="1">
            <a:spLocks/>
          </p:cNvSpPr>
          <p:nvPr/>
        </p:nvSpPr>
        <p:spPr>
          <a:xfrm>
            <a:off x="1195014" y="1925460"/>
            <a:ext cx="2889636" cy="335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IN" sz="1100" dirty="0" err="1"/>
              <a:t>ExamSystemGui</a:t>
            </a:r>
            <a:endParaRPr lang="en-IN" sz="1100" dirty="0"/>
          </a:p>
        </p:txBody>
      </p:sp>
      <p:sp>
        <p:nvSpPr>
          <p:cNvPr id="17" name="Google Shape;669;p40">
            <a:extLst>
              <a:ext uri="{FF2B5EF4-FFF2-40B4-BE49-F238E27FC236}">
                <a16:creationId xmlns:a16="http://schemas.microsoft.com/office/drawing/2014/main" id="{6F8577DB-BFC2-EE31-1674-81AAE1A22B96}"/>
              </a:ext>
            </a:extLst>
          </p:cNvPr>
          <p:cNvSpPr txBox="1">
            <a:spLocks/>
          </p:cNvSpPr>
          <p:nvPr/>
        </p:nvSpPr>
        <p:spPr>
          <a:xfrm>
            <a:off x="1195014" y="2260872"/>
            <a:ext cx="2889637" cy="2010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/>
            <a:r>
              <a:rPr lang="en-IN" sz="800" dirty="0"/>
              <a:t>- timeLabel : </a:t>
            </a:r>
            <a:r>
              <a:rPr lang="en-IN" sz="800" dirty="0" err="1"/>
              <a:t>Jlabel</a:t>
            </a:r>
            <a:endParaRPr lang="en-IN" sz="800" dirty="0"/>
          </a:p>
          <a:p>
            <a:pPr marL="0" indent="0" algn="l"/>
            <a:r>
              <a:rPr lang="en-IN" sz="800" dirty="0"/>
              <a:t>+ </a:t>
            </a:r>
            <a:r>
              <a:rPr lang="en-IN" sz="800" dirty="0" err="1"/>
              <a:t>userType</a:t>
            </a:r>
            <a:r>
              <a:rPr lang="en-IN" sz="800" dirty="0"/>
              <a:t> : </a:t>
            </a:r>
            <a:r>
              <a:rPr lang="en-IN" sz="800" dirty="0" err="1"/>
              <a:t>enum</a:t>
            </a:r>
            <a:endParaRPr lang="en-IN" sz="800" dirty="0"/>
          </a:p>
          <a:p>
            <a:pPr marL="0" indent="0" algn="l"/>
            <a:endParaRPr lang="en-IN" sz="800" dirty="0"/>
          </a:p>
          <a:p>
            <a:pPr marL="0" indent="0" algn="l"/>
            <a:r>
              <a:rPr lang="en-IN" sz="800" dirty="0"/>
              <a:t>+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340007" y="1642679"/>
            <a:ext cx="2340795" cy="2404771"/>
            <a:chOff x="3403819" y="1976409"/>
            <a:chExt cx="2336356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9663" y="1984873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636807" y="1648438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30703" y="1658844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our </a:t>
            </a:r>
            <a:r>
              <a:rPr lang="en" dirty="0">
                <a:solidFill>
                  <a:srgbClr val="1B222D"/>
                </a:solidFill>
              </a:rPr>
              <a:t>UML/Class </a:t>
            </a:r>
            <a:r>
              <a:rPr lang="en" dirty="0">
                <a:solidFill>
                  <a:schemeClr val="lt1"/>
                </a:solidFill>
              </a:rPr>
              <a:t>Diagram?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657614" y="1784414"/>
            <a:ext cx="2157098" cy="256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ExamSystemGui</a:t>
            </a:r>
            <a:endParaRPr sz="1050"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653144" y="2040911"/>
            <a:ext cx="2166038" cy="187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800" dirty="0"/>
              <a:t>- timeLabel : </a:t>
            </a:r>
            <a:r>
              <a:rPr lang="en-IN" sz="800" dirty="0" err="1"/>
              <a:t>Jlabel</a:t>
            </a:r>
            <a:endParaRPr lang="en-I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800" dirty="0"/>
              <a:t>+ </a:t>
            </a:r>
            <a:r>
              <a:rPr lang="en-IN" sz="800" dirty="0" err="1"/>
              <a:t>userType</a:t>
            </a:r>
            <a:r>
              <a:rPr lang="en-IN" sz="800" dirty="0"/>
              <a:t> : </a:t>
            </a:r>
            <a:r>
              <a:rPr lang="en-IN" sz="800" dirty="0" err="1"/>
              <a:t>enum</a:t>
            </a:r>
            <a:endParaRPr lang="en-I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800" dirty="0"/>
              <a:t>+</a:t>
            </a:r>
            <a:endParaRPr sz="800" dirty="0"/>
          </a:p>
        </p:txBody>
      </p:sp>
      <p:sp>
        <p:nvSpPr>
          <p:cNvPr id="12" name="Google Shape;668;p40">
            <a:extLst>
              <a:ext uri="{FF2B5EF4-FFF2-40B4-BE49-F238E27FC236}">
                <a16:creationId xmlns:a16="http://schemas.microsoft.com/office/drawing/2014/main" id="{EC07CD23-9E3C-F2FF-0E4E-6A2FB94E6C1C}"/>
              </a:ext>
            </a:extLst>
          </p:cNvPr>
          <p:cNvSpPr txBox="1">
            <a:spLocks/>
          </p:cNvSpPr>
          <p:nvPr/>
        </p:nvSpPr>
        <p:spPr>
          <a:xfrm>
            <a:off x="3365892" y="1819293"/>
            <a:ext cx="2157098" cy="20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050" dirty="0" err="1"/>
              <a:t>ExamSystemGui</a:t>
            </a:r>
            <a:endParaRPr lang="en-IN" sz="1050" dirty="0"/>
          </a:p>
        </p:txBody>
      </p:sp>
      <p:sp>
        <p:nvSpPr>
          <p:cNvPr id="13" name="Google Shape;669;p40">
            <a:extLst>
              <a:ext uri="{FF2B5EF4-FFF2-40B4-BE49-F238E27FC236}">
                <a16:creationId xmlns:a16="http://schemas.microsoft.com/office/drawing/2014/main" id="{09A19F15-FE78-1329-89BD-36FBCAA1035E}"/>
              </a:ext>
            </a:extLst>
          </p:cNvPr>
          <p:cNvSpPr txBox="1">
            <a:spLocks/>
          </p:cNvSpPr>
          <p:nvPr/>
        </p:nvSpPr>
        <p:spPr>
          <a:xfrm>
            <a:off x="3365892" y="2050860"/>
            <a:ext cx="2166038" cy="187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/>
            <a:r>
              <a:rPr lang="en-IN" sz="800"/>
              <a:t>- timeLabel : Jlabel</a:t>
            </a:r>
          </a:p>
          <a:p>
            <a:pPr marL="0" indent="0" algn="l"/>
            <a:r>
              <a:rPr lang="en-IN" sz="800"/>
              <a:t>+ userType : enum</a:t>
            </a:r>
          </a:p>
          <a:p>
            <a:pPr marL="0" indent="0" algn="l"/>
            <a:endParaRPr lang="en-IN" sz="800"/>
          </a:p>
          <a:p>
            <a:pPr marL="0" indent="0" algn="l"/>
            <a:r>
              <a:rPr lang="en-IN" sz="800"/>
              <a:t>+</a:t>
            </a:r>
            <a:endParaRPr lang="en-IN" sz="800" dirty="0"/>
          </a:p>
        </p:txBody>
      </p:sp>
      <p:sp>
        <p:nvSpPr>
          <p:cNvPr id="14" name="Google Shape;668;p40">
            <a:extLst>
              <a:ext uri="{FF2B5EF4-FFF2-40B4-BE49-F238E27FC236}">
                <a16:creationId xmlns:a16="http://schemas.microsoft.com/office/drawing/2014/main" id="{1E3F0CB1-1AEC-B1BA-E07A-00ABEE48177C}"/>
              </a:ext>
            </a:extLst>
          </p:cNvPr>
          <p:cNvSpPr txBox="1">
            <a:spLocks/>
          </p:cNvSpPr>
          <p:nvPr/>
        </p:nvSpPr>
        <p:spPr>
          <a:xfrm>
            <a:off x="6055656" y="1819294"/>
            <a:ext cx="2157098" cy="25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050" dirty="0" err="1"/>
              <a:t>ExamSystemGui</a:t>
            </a:r>
            <a:endParaRPr lang="en-IN" sz="1050" dirty="0"/>
          </a:p>
        </p:txBody>
      </p:sp>
      <p:sp>
        <p:nvSpPr>
          <p:cNvPr id="15" name="Google Shape;669;p40">
            <a:extLst>
              <a:ext uri="{FF2B5EF4-FFF2-40B4-BE49-F238E27FC236}">
                <a16:creationId xmlns:a16="http://schemas.microsoft.com/office/drawing/2014/main" id="{1937B663-88CD-CFCB-583E-D70490081AFE}"/>
              </a:ext>
            </a:extLst>
          </p:cNvPr>
          <p:cNvSpPr txBox="1">
            <a:spLocks/>
          </p:cNvSpPr>
          <p:nvPr/>
        </p:nvSpPr>
        <p:spPr>
          <a:xfrm>
            <a:off x="6051186" y="2075791"/>
            <a:ext cx="2166038" cy="183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/>
            <a:r>
              <a:rPr lang="en-IN" sz="800"/>
              <a:t>- timeLabel : Jlabel</a:t>
            </a:r>
          </a:p>
          <a:p>
            <a:pPr marL="0" indent="0" algn="l"/>
            <a:r>
              <a:rPr lang="en-IN" sz="800"/>
              <a:t>+ userType : enum</a:t>
            </a:r>
          </a:p>
          <a:p>
            <a:pPr marL="0" indent="0" algn="l"/>
            <a:endParaRPr lang="en-IN" sz="800"/>
          </a:p>
          <a:p>
            <a:pPr marL="0" indent="0" algn="l"/>
            <a:r>
              <a:rPr lang="en-IN" sz="800"/>
              <a:t>+</a:t>
            </a:r>
            <a:endParaRPr lang="en-IN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40"/>
          <p:cNvGrpSpPr/>
          <p:nvPr/>
        </p:nvGrpSpPr>
        <p:grpSpPr>
          <a:xfrm>
            <a:off x="3340007" y="1642679"/>
            <a:ext cx="2340795" cy="2404771"/>
            <a:chOff x="3403819" y="1976409"/>
            <a:chExt cx="2336356" cy="1991364"/>
          </a:xfrm>
        </p:grpSpPr>
        <p:sp>
          <p:nvSpPr>
            <p:cNvPr id="653" name="Google Shape;653;p40"/>
            <p:cNvSpPr/>
            <p:nvPr/>
          </p:nvSpPr>
          <p:spPr>
            <a:xfrm>
              <a:off x="3568340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0"/>
            <p:cNvSpPr/>
            <p:nvPr/>
          </p:nvSpPr>
          <p:spPr>
            <a:xfrm>
              <a:off x="4122743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0"/>
            <p:cNvSpPr/>
            <p:nvPr/>
          </p:nvSpPr>
          <p:spPr>
            <a:xfrm>
              <a:off x="3419663" y="1984873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56" name="Google Shape;656;p40"/>
            <p:cNvSpPr/>
            <p:nvPr/>
          </p:nvSpPr>
          <p:spPr>
            <a:xfrm>
              <a:off x="3403819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40"/>
          <p:cNvGrpSpPr/>
          <p:nvPr/>
        </p:nvGrpSpPr>
        <p:grpSpPr>
          <a:xfrm>
            <a:off x="636807" y="1648438"/>
            <a:ext cx="2336358" cy="2409017"/>
            <a:chOff x="4122750" y="1608600"/>
            <a:chExt cx="3139000" cy="2675497"/>
          </a:xfrm>
        </p:grpSpPr>
        <p:sp>
          <p:nvSpPr>
            <p:cNvPr id="658" name="Google Shape;658;p40"/>
            <p:cNvSpPr/>
            <p:nvPr/>
          </p:nvSpPr>
          <p:spPr>
            <a:xfrm>
              <a:off x="4343792" y="1916043"/>
              <a:ext cx="2917958" cy="236805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0"/>
            <p:cNvSpPr/>
            <p:nvPr/>
          </p:nvSpPr>
          <p:spPr>
            <a:xfrm>
              <a:off x="5088657" y="1618047"/>
              <a:ext cx="954386" cy="298816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0"/>
            <p:cNvSpPr/>
            <p:nvPr/>
          </p:nvSpPr>
          <p:spPr>
            <a:xfrm>
              <a:off x="4136910" y="1620157"/>
              <a:ext cx="2917958" cy="2522782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1" name="Google Shape;661;p40"/>
            <p:cNvSpPr/>
            <p:nvPr/>
          </p:nvSpPr>
          <p:spPr>
            <a:xfrm>
              <a:off x="4122750" y="1608600"/>
              <a:ext cx="2946279" cy="25455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2" name="Google Shape;662;p40"/>
          <p:cNvGrpSpPr/>
          <p:nvPr/>
        </p:nvGrpSpPr>
        <p:grpSpPr>
          <a:xfrm>
            <a:off x="6030703" y="1658844"/>
            <a:ext cx="2340796" cy="2404771"/>
            <a:chOff x="6017906" y="1976409"/>
            <a:chExt cx="2336357" cy="1991364"/>
          </a:xfrm>
        </p:grpSpPr>
        <p:sp>
          <p:nvSpPr>
            <p:cNvPr id="663" name="Google Shape;663;p40"/>
            <p:cNvSpPr/>
            <p:nvPr/>
          </p:nvSpPr>
          <p:spPr>
            <a:xfrm>
              <a:off x="6182428" y="2205239"/>
              <a:ext cx="2171835" cy="1762534"/>
            </a:xfrm>
            <a:custGeom>
              <a:avLst/>
              <a:gdLst/>
              <a:ahLst/>
              <a:cxnLst/>
              <a:rect l="l" t="t" r="r" b="b"/>
              <a:pathLst>
                <a:path w="25346" h="25819" extrusionOk="0">
                  <a:moveTo>
                    <a:pt x="16554" y="1"/>
                  </a:moveTo>
                  <a:lnTo>
                    <a:pt x="24268" y="1"/>
                  </a:lnTo>
                  <a:lnTo>
                    <a:pt x="25061" y="1"/>
                  </a:lnTo>
                  <a:cubicBezTo>
                    <a:pt x="25216" y="1"/>
                    <a:pt x="25345" y="126"/>
                    <a:pt x="25345" y="282"/>
                  </a:cubicBezTo>
                  <a:lnTo>
                    <a:pt x="25345" y="25534"/>
                  </a:lnTo>
                  <a:cubicBezTo>
                    <a:pt x="25345" y="25689"/>
                    <a:pt x="25218" y="25818"/>
                    <a:pt x="25061" y="25818"/>
                  </a:cubicBezTo>
                  <a:lnTo>
                    <a:pt x="283" y="25818"/>
                  </a:lnTo>
                  <a:cubicBezTo>
                    <a:pt x="128" y="25818"/>
                    <a:pt x="1" y="25689"/>
                    <a:pt x="1" y="25534"/>
                  </a:cubicBezTo>
                  <a:lnTo>
                    <a:pt x="1" y="1259"/>
                  </a:lnTo>
                  <a:lnTo>
                    <a:pt x="1" y="2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0"/>
            <p:cNvSpPr/>
            <p:nvPr/>
          </p:nvSpPr>
          <p:spPr>
            <a:xfrm>
              <a:off x="6736831" y="1983441"/>
              <a:ext cx="710349" cy="222407"/>
            </a:xfrm>
            <a:custGeom>
              <a:avLst/>
              <a:gdLst/>
              <a:ahLst/>
              <a:cxnLst/>
              <a:rect l="l" t="t" r="r" b="b"/>
              <a:pathLst>
                <a:path w="8290" h="3258" extrusionOk="0">
                  <a:moveTo>
                    <a:pt x="311" y="1"/>
                  </a:moveTo>
                  <a:lnTo>
                    <a:pt x="7979" y="1"/>
                  </a:lnTo>
                  <a:cubicBezTo>
                    <a:pt x="8149" y="1"/>
                    <a:pt x="8289" y="138"/>
                    <a:pt x="8289" y="311"/>
                  </a:cubicBezTo>
                  <a:lnTo>
                    <a:pt x="8289" y="2945"/>
                  </a:lnTo>
                  <a:cubicBezTo>
                    <a:pt x="8289" y="3118"/>
                    <a:pt x="8149" y="3258"/>
                    <a:pt x="7979" y="3258"/>
                  </a:cubicBezTo>
                  <a:lnTo>
                    <a:pt x="311" y="3258"/>
                  </a:lnTo>
                  <a:cubicBezTo>
                    <a:pt x="138" y="3258"/>
                    <a:pt x="0" y="3118"/>
                    <a:pt x="0" y="2945"/>
                  </a:cubicBezTo>
                  <a:lnTo>
                    <a:pt x="0" y="311"/>
                  </a:lnTo>
                  <a:cubicBezTo>
                    <a:pt x="0" y="138"/>
                    <a:pt x="138" y="1"/>
                    <a:pt x="3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0"/>
            <p:cNvSpPr/>
            <p:nvPr/>
          </p:nvSpPr>
          <p:spPr>
            <a:xfrm>
              <a:off x="6028446" y="1985011"/>
              <a:ext cx="2171835" cy="1877697"/>
            </a:xfrm>
            <a:custGeom>
              <a:avLst/>
              <a:gdLst/>
              <a:ahLst/>
              <a:cxnLst/>
              <a:rect l="l" t="t" r="r" b="b"/>
              <a:pathLst>
                <a:path w="25346" h="27506" extrusionOk="0">
                  <a:moveTo>
                    <a:pt x="8292" y="1688"/>
                  </a:moveTo>
                  <a:lnTo>
                    <a:pt x="25061" y="1688"/>
                  </a:lnTo>
                  <a:cubicBezTo>
                    <a:pt x="25215" y="1688"/>
                    <a:pt x="25345" y="1816"/>
                    <a:pt x="25345" y="1972"/>
                  </a:cubicBezTo>
                  <a:lnTo>
                    <a:pt x="25345" y="27224"/>
                  </a:lnTo>
                  <a:cubicBezTo>
                    <a:pt x="25345" y="27378"/>
                    <a:pt x="25220" y="27506"/>
                    <a:pt x="25061" y="27506"/>
                  </a:cubicBezTo>
                  <a:lnTo>
                    <a:pt x="282" y="27506"/>
                  </a:lnTo>
                  <a:cubicBezTo>
                    <a:pt x="128" y="27506"/>
                    <a:pt x="1" y="27380"/>
                    <a:pt x="1" y="27224"/>
                  </a:cubicBezTo>
                  <a:lnTo>
                    <a:pt x="1" y="2947"/>
                  </a:lnTo>
                  <a:lnTo>
                    <a:pt x="1" y="1970"/>
                  </a:lnTo>
                  <a:lnTo>
                    <a:pt x="1" y="311"/>
                  </a:lnTo>
                  <a:cubicBezTo>
                    <a:pt x="1" y="140"/>
                    <a:pt x="138" y="0"/>
                    <a:pt x="311" y="0"/>
                  </a:cubicBezTo>
                  <a:lnTo>
                    <a:pt x="7979" y="0"/>
                  </a:lnTo>
                  <a:cubicBezTo>
                    <a:pt x="8152" y="0"/>
                    <a:pt x="8290" y="138"/>
                    <a:pt x="8290" y="311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40"/>
            <p:cNvSpPr/>
            <p:nvPr/>
          </p:nvSpPr>
          <p:spPr>
            <a:xfrm>
              <a:off x="6017906" y="1976409"/>
              <a:ext cx="2192915" cy="1894627"/>
            </a:xfrm>
            <a:custGeom>
              <a:avLst/>
              <a:gdLst/>
              <a:ahLst/>
              <a:cxnLst/>
              <a:rect l="l" t="t" r="r" b="b"/>
              <a:pathLst>
                <a:path w="25592" h="27754" extrusionOk="0">
                  <a:moveTo>
                    <a:pt x="8538" y="1689"/>
                  </a:moveTo>
                  <a:lnTo>
                    <a:pt x="25184" y="1689"/>
                  </a:lnTo>
                  <a:cubicBezTo>
                    <a:pt x="25295" y="1689"/>
                    <a:pt x="25398" y="1736"/>
                    <a:pt x="25472" y="1808"/>
                  </a:cubicBezTo>
                  <a:cubicBezTo>
                    <a:pt x="25548" y="1882"/>
                    <a:pt x="25591" y="1983"/>
                    <a:pt x="25591" y="2096"/>
                  </a:cubicBezTo>
                  <a:lnTo>
                    <a:pt x="25591" y="27348"/>
                  </a:lnTo>
                  <a:cubicBezTo>
                    <a:pt x="25591" y="27457"/>
                    <a:pt x="25544" y="27560"/>
                    <a:pt x="25472" y="27636"/>
                  </a:cubicBezTo>
                  <a:cubicBezTo>
                    <a:pt x="25400" y="27710"/>
                    <a:pt x="25297" y="27753"/>
                    <a:pt x="25184" y="27753"/>
                  </a:cubicBezTo>
                  <a:lnTo>
                    <a:pt x="405" y="27753"/>
                  </a:lnTo>
                  <a:cubicBezTo>
                    <a:pt x="296" y="27753"/>
                    <a:pt x="194" y="27708"/>
                    <a:pt x="117" y="27636"/>
                  </a:cubicBezTo>
                  <a:cubicBezTo>
                    <a:pt x="43" y="27560"/>
                    <a:pt x="0" y="27459"/>
                    <a:pt x="0" y="27348"/>
                  </a:cubicBezTo>
                  <a:lnTo>
                    <a:pt x="0" y="437"/>
                  </a:lnTo>
                  <a:cubicBezTo>
                    <a:pt x="0" y="320"/>
                    <a:pt x="50" y="208"/>
                    <a:pt x="128" y="128"/>
                  </a:cubicBezTo>
                  <a:cubicBezTo>
                    <a:pt x="208" y="50"/>
                    <a:pt x="317" y="1"/>
                    <a:pt x="436" y="1"/>
                  </a:cubicBezTo>
                  <a:lnTo>
                    <a:pt x="8104" y="1"/>
                  </a:lnTo>
                  <a:cubicBezTo>
                    <a:pt x="8224" y="1"/>
                    <a:pt x="8333" y="50"/>
                    <a:pt x="8411" y="128"/>
                  </a:cubicBezTo>
                  <a:lnTo>
                    <a:pt x="8411" y="128"/>
                  </a:lnTo>
                  <a:cubicBezTo>
                    <a:pt x="8491" y="208"/>
                    <a:pt x="8538" y="317"/>
                    <a:pt x="8538" y="435"/>
                  </a:cubicBezTo>
                  <a:close/>
                  <a:moveTo>
                    <a:pt x="25184" y="1938"/>
                  </a:moveTo>
                  <a:lnTo>
                    <a:pt x="8289" y="1938"/>
                  </a:lnTo>
                  <a:lnTo>
                    <a:pt x="8289" y="437"/>
                  </a:lnTo>
                  <a:cubicBezTo>
                    <a:pt x="8289" y="385"/>
                    <a:pt x="8269" y="340"/>
                    <a:pt x="8236" y="307"/>
                  </a:cubicBezTo>
                  <a:cubicBezTo>
                    <a:pt x="8201" y="272"/>
                    <a:pt x="8156" y="252"/>
                    <a:pt x="8104" y="252"/>
                  </a:cubicBezTo>
                  <a:lnTo>
                    <a:pt x="436" y="252"/>
                  </a:lnTo>
                  <a:cubicBezTo>
                    <a:pt x="385" y="252"/>
                    <a:pt x="340" y="272"/>
                    <a:pt x="307" y="307"/>
                  </a:cubicBezTo>
                  <a:cubicBezTo>
                    <a:pt x="272" y="340"/>
                    <a:pt x="251" y="385"/>
                    <a:pt x="251" y="437"/>
                  </a:cubicBezTo>
                  <a:lnTo>
                    <a:pt x="251" y="27348"/>
                  </a:lnTo>
                  <a:cubicBezTo>
                    <a:pt x="251" y="27391"/>
                    <a:pt x="270" y="27430"/>
                    <a:pt x="298" y="27457"/>
                  </a:cubicBezTo>
                  <a:cubicBezTo>
                    <a:pt x="327" y="27486"/>
                    <a:pt x="364" y="27504"/>
                    <a:pt x="409" y="27504"/>
                  </a:cubicBezTo>
                  <a:lnTo>
                    <a:pt x="25188" y="27504"/>
                  </a:lnTo>
                  <a:cubicBezTo>
                    <a:pt x="25232" y="27504"/>
                    <a:pt x="25271" y="27486"/>
                    <a:pt x="25297" y="27457"/>
                  </a:cubicBezTo>
                  <a:cubicBezTo>
                    <a:pt x="25326" y="27430"/>
                    <a:pt x="25345" y="27389"/>
                    <a:pt x="25345" y="27348"/>
                  </a:cubicBezTo>
                  <a:lnTo>
                    <a:pt x="25345" y="2096"/>
                  </a:lnTo>
                  <a:cubicBezTo>
                    <a:pt x="25345" y="2051"/>
                    <a:pt x="25326" y="2014"/>
                    <a:pt x="25297" y="1985"/>
                  </a:cubicBezTo>
                  <a:cubicBezTo>
                    <a:pt x="25266" y="1956"/>
                    <a:pt x="25229" y="1938"/>
                    <a:pt x="25184" y="1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7" name="Google Shape;667;p40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1B222D"/>
                </a:solidFill>
              </a:rPr>
              <a:t>UML/Class </a:t>
            </a:r>
            <a:r>
              <a:rPr lang="en" dirty="0">
                <a:solidFill>
                  <a:schemeClr val="lt1"/>
                </a:solidFill>
              </a:rPr>
              <a:t>Diagram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668" name="Google Shape;668;p40"/>
          <p:cNvSpPr txBox="1">
            <a:spLocks noGrp="1"/>
          </p:cNvSpPr>
          <p:nvPr>
            <p:ph type="title" idx="2"/>
          </p:nvPr>
        </p:nvSpPr>
        <p:spPr>
          <a:xfrm>
            <a:off x="657614" y="1784414"/>
            <a:ext cx="2157098" cy="2564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 dirty="0"/>
              <a:t>ExamSystemGui</a:t>
            </a:r>
            <a:endParaRPr sz="1050" dirty="0"/>
          </a:p>
        </p:txBody>
      </p:sp>
      <p:sp>
        <p:nvSpPr>
          <p:cNvPr id="669" name="Google Shape;669;p40"/>
          <p:cNvSpPr txBox="1">
            <a:spLocks noGrp="1"/>
          </p:cNvSpPr>
          <p:nvPr>
            <p:ph type="subTitle" idx="1"/>
          </p:nvPr>
        </p:nvSpPr>
        <p:spPr>
          <a:xfrm>
            <a:off x="653144" y="2040911"/>
            <a:ext cx="2166038" cy="18794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800" dirty="0"/>
              <a:t>- timeLabel : </a:t>
            </a:r>
            <a:r>
              <a:rPr lang="en-IN" sz="800" dirty="0" err="1"/>
              <a:t>Jlabel</a:t>
            </a:r>
            <a:endParaRPr lang="en-I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800" dirty="0"/>
              <a:t>+ </a:t>
            </a:r>
            <a:r>
              <a:rPr lang="en-IN" sz="800" dirty="0" err="1"/>
              <a:t>userType</a:t>
            </a:r>
            <a:r>
              <a:rPr lang="en-IN" sz="800" dirty="0"/>
              <a:t> : </a:t>
            </a:r>
            <a:r>
              <a:rPr lang="en-IN" sz="800" dirty="0" err="1"/>
              <a:t>enum</a:t>
            </a:r>
            <a:endParaRPr lang="en-I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IN" sz="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IN" sz="800" dirty="0"/>
              <a:t>+</a:t>
            </a:r>
            <a:endParaRPr sz="800" dirty="0"/>
          </a:p>
        </p:txBody>
      </p:sp>
      <p:sp>
        <p:nvSpPr>
          <p:cNvPr id="12" name="Google Shape;668;p40">
            <a:extLst>
              <a:ext uri="{FF2B5EF4-FFF2-40B4-BE49-F238E27FC236}">
                <a16:creationId xmlns:a16="http://schemas.microsoft.com/office/drawing/2014/main" id="{EC07CD23-9E3C-F2FF-0E4E-6A2FB94E6C1C}"/>
              </a:ext>
            </a:extLst>
          </p:cNvPr>
          <p:cNvSpPr txBox="1">
            <a:spLocks/>
          </p:cNvSpPr>
          <p:nvPr/>
        </p:nvSpPr>
        <p:spPr>
          <a:xfrm>
            <a:off x="3365892" y="1819293"/>
            <a:ext cx="2157098" cy="209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050" dirty="0" err="1"/>
              <a:t>ExamSystemGui</a:t>
            </a:r>
            <a:endParaRPr lang="en-IN" sz="1050" dirty="0"/>
          </a:p>
        </p:txBody>
      </p:sp>
      <p:sp>
        <p:nvSpPr>
          <p:cNvPr id="13" name="Google Shape;669;p40">
            <a:extLst>
              <a:ext uri="{FF2B5EF4-FFF2-40B4-BE49-F238E27FC236}">
                <a16:creationId xmlns:a16="http://schemas.microsoft.com/office/drawing/2014/main" id="{09A19F15-FE78-1329-89BD-36FBCAA1035E}"/>
              </a:ext>
            </a:extLst>
          </p:cNvPr>
          <p:cNvSpPr txBox="1">
            <a:spLocks/>
          </p:cNvSpPr>
          <p:nvPr/>
        </p:nvSpPr>
        <p:spPr>
          <a:xfrm>
            <a:off x="3365892" y="2050860"/>
            <a:ext cx="2166038" cy="187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/>
            <a:r>
              <a:rPr lang="en-IN" sz="800"/>
              <a:t>- timeLabel : Jlabel</a:t>
            </a:r>
          </a:p>
          <a:p>
            <a:pPr marL="0" indent="0" algn="l"/>
            <a:r>
              <a:rPr lang="en-IN" sz="800"/>
              <a:t>+ userType : enum</a:t>
            </a:r>
          </a:p>
          <a:p>
            <a:pPr marL="0" indent="0" algn="l"/>
            <a:endParaRPr lang="en-IN" sz="800"/>
          </a:p>
          <a:p>
            <a:pPr marL="0" indent="0" algn="l"/>
            <a:r>
              <a:rPr lang="en-IN" sz="800"/>
              <a:t>+</a:t>
            </a:r>
            <a:endParaRPr lang="en-IN" sz="800" dirty="0"/>
          </a:p>
        </p:txBody>
      </p:sp>
      <p:sp>
        <p:nvSpPr>
          <p:cNvPr id="14" name="Google Shape;668;p40">
            <a:extLst>
              <a:ext uri="{FF2B5EF4-FFF2-40B4-BE49-F238E27FC236}">
                <a16:creationId xmlns:a16="http://schemas.microsoft.com/office/drawing/2014/main" id="{1E3F0CB1-1AEC-B1BA-E07A-00ABEE48177C}"/>
              </a:ext>
            </a:extLst>
          </p:cNvPr>
          <p:cNvSpPr txBox="1">
            <a:spLocks/>
          </p:cNvSpPr>
          <p:nvPr/>
        </p:nvSpPr>
        <p:spPr>
          <a:xfrm>
            <a:off x="6055656" y="1819294"/>
            <a:ext cx="2157098" cy="25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050" dirty="0" err="1"/>
              <a:t>ExamSystemGui</a:t>
            </a:r>
            <a:endParaRPr lang="en-IN" sz="1050" dirty="0"/>
          </a:p>
        </p:txBody>
      </p:sp>
      <p:sp>
        <p:nvSpPr>
          <p:cNvPr id="15" name="Google Shape;669;p40">
            <a:extLst>
              <a:ext uri="{FF2B5EF4-FFF2-40B4-BE49-F238E27FC236}">
                <a16:creationId xmlns:a16="http://schemas.microsoft.com/office/drawing/2014/main" id="{1937B663-88CD-CFCB-583E-D70490081AFE}"/>
              </a:ext>
            </a:extLst>
          </p:cNvPr>
          <p:cNvSpPr txBox="1">
            <a:spLocks/>
          </p:cNvSpPr>
          <p:nvPr/>
        </p:nvSpPr>
        <p:spPr>
          <a:xfrm>
            <a:off x="6051186" y="2075791"/>
            <a:ext cx="2166038" cy="1832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 algn="l"/>
            <a:r>
              <a:rPr lang="en-IN" sz="800"/>
              <a:t>- timeLabel : Jlabel</a:t>
            </a:r>
          </a:p>
          <a:p>
            <a:pPr marL="0" indent="0" algn="l"/>
            <a:r>
              <a:rPr lang="en-IN" sz="800"/>
              <a:t>+ userType : enum</a:t>
            </a:r>
          </a:p>
          <a:p>
            <a:pPr marL="0" indent="0" algn="l"/>
            <a:endParaRPr lang="en-IN" sz="800"/>
          </a:p>
          <a:p>
            <a:pPr marL="0" indent="0" algn="l"/>
            <a:r>
              <a:rPr lang="en-IN" sz="800"/>
              <a:t>+</a:t>
            </a:r>
            <a:endParaRPr lang="en-IN" sz="800" dirty="0"/>
          </a:p>
        </p:txBody>
      </p:sp>
    </p:spTree>
    <p:extLst>
      <p:ext uri="{BB962C8B-B14F-4D97-AF65-F5344CB8AC3E}">
        <p14:creationId xmlns:p14="http://schemas.microsoft.com/office/powerpoint/2010/main" val="1041237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1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the </a:t>
            </a:r>
            <a:r>
              <a:rPr lang="en" dirty="0">
                <a:solidFill>
                  <a:schemeClr val="lt1"/>
                </a:solidFill>
              </a:rPr>
              <a:t>app do?</a:t>
            </a:r>
            <a:endParaRPr dirty="0">
              <a:solidFill>
                <a:schemeClr val="lt1"/>
              </a:solidFill>
            </a:endParaRPr>
          </a:p>
        </p:txBody>
      </p:sp>
      <p:grpSp>
        <p:nvGrpSpPr>
          <p:cNvPr id="679" name="Google Shape;679;p41"/>
          <p:cNvGrpSpPr/>
          <p:nvPr/>
        </p:nvGrpSpPr>
        <p:grpSpPr>
          <a:xfrm>
            <a:off x="6271900" y="3241525"/>
            <a:ext cx="1598600" cy="581650"/>
            <a:chOff x="6153900" y="3231000"/>
            <a:chExt cx="1598600" cy="581650"/>
          </a:xfrm>
        </p:grpSpPr>
        <p:sp>
          <p:nvSpPr>
            <p:cNvPr id="680" name="Google Shape;680;p41"/>
            <p:cNvSpPr/>
            <p:nvPr/>
          </p:nvSpPr>
          <p:spPr>
            <a:xfrm>
              <a:off x="6203300" y="32822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41"/>
            <p:cNvSpPr/>
            <p:nvPr/>
          </p:nvSpPr>
          <p:spPr>
            <a:xfrm>
              <a:off x="6153900" y="32310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2" name="Google Shape;682;p41"/>
          <p:cNvSpPr txBox="1"/>
          <p:nvPr/>
        </p:nvSpPr>
        <p:spPr>
          <a:xfrm>
            <a:off x="6364300" y="3238357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Folder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83" name="Google Shape;683;p41"/>
          <p:cNvSpPr txBox="1"/>
          <p:nvPr/>
        </p:nvSpPr>
        <p:spPr>
          <a:xfrm>
            <a:off x="6321300" y="3713080"/>
            <a:ext cx="1549199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Everything is saved in a folder, and if none exists, one is created.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84" name="Google Shape;684;p41"/>
          <p:cNvGrpSpPr/>
          <p:nvPr/>
        </p:nvGrpSpPr>
        <p:grpSpPr>
          <a:xfrm>
            <a:off x="1373450" y="3238350"/>
            <a:ext cx="1598600" cy="581650"/>
            <a:chOff x="1500900" y="3327675"/>
            <a:chExt cx="1598600" cy="581650"/>
          </a:xfrm>
        </p:grpSpPr>
        <p:sp>
          <p:nvSpPr>
            <p:cNvPr id="685" name="Google Shape;685;p41"/>
            <p:cNvSpPr/>
            <p:nvPr/>
          </p:nvSpPr>
          <p:spPr>
            <a:xfrm>
              <a:off x="1550300" y="33789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1"/>
            <p:cNvSpPr/>
            <p:nvPr/>
          </p:nvSpPr>
          <p:spPr>
            <a:xfrm>
              <a:off x="1500900" y="33276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7" name="Google Shape;687;p41"/>
          <p:cNvSpPr txBox="1"/>
          <p:nvPr/>
        </p:nvSpPr>
        <p:spPr>
          <a:xfrm>
            <a:off x="1465850" y="32351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Exam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88" name="Google Shape;688;p41"/>
          <p:cNvSpPr txBox="1"/>
          <p:nvPr/>
        </p:nvSpPr>
        <p:spPr>
          <a:xfrm>
            <a:off x="1322900" y="3766059"/>
            <a:ext cx="164915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Exam based on real time questions from file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89" name="Google Shape;689;p41"/>
          <p:cNvGrpSpPr/>
          <p:nvPr/>
        </p:nvGrpSpPr>
        <p:grpSpPr>
          <a:xfrm>
            <a:off x="1373450" y="1621050"/>
            <a:ext cx="1598600" cy="581650"/>
            <a:chOff x="1617700" y="1585225"/>
            <a:chExt cx="1598600" cy="581650"/>
          </a:xfrm>
        </p:grpSpPr>
        <p:sp>
          <p:nvSpPr>
            <p:cNvPr id="690" name="Google Shape;690;p41"/>
            <p:cNvSpPr/>
            <p:nvPr/>
          </p:nvSpPr>
          <p:spPr>
            <a:xfrm>
              <a:off x="1667100" y="163647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1"/>
            <p:cNvSpPr/>
            <p:nvPr/>
          </p:nvSpPr>
          <p:spPr>
            <a:xfrm>
              <a:off x="1617700" y="1585225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2" name="Google Shape;692;p41"/>
          <p:cNvSpPr txBox="1"/>
          <p:nvPr/>
        </p:nvSpPr>
        <p:spPr>
          <a:xfrm>
            <a:off x="1465850" y="161788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Teacher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93" name="Google Shape;693;p41"/>
          <p:cNvSpPr txBox="1"/>
          <p:nvPr/>
        </p:nvSpPr>
        <p:spPr>
          <a:xfrm>
            <a:off x="1373450" y="2151934"/>
            <a:ext cx="1572237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Teacher can make questions and review answers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694" name="Google Shape;694;p41"/>
          <p:cNvGrpSpPr/>
          <p:nvPr/>
        </p:nvGrpSpPr>
        <p:grpSpPr>
          <a:xfrm>
            <a:off x="6271900" y="1627400"/>
            <a:ext cx="1598600" cy="581650"/>
            <a:chOff x="5852125" y="1536700"/>
            <a:chExt cx="1598600" cy="581650"/>
          </a:xfrm>
        </p:grpSpPr>
        <p:sp>
          <p:nvSpPr>
            <p:cNvPr id="695" name="Google Shape;695;p41"/>
            <p:cNvSpPr/>
            <p:nvPr/>
          </p:nvSpPr>
          <p:spPr>
            <a:xfrm>
              <a:off x="5901525" y="158795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1"/>
            <p:cNvSpPr/>
            <p:nvPr/>
          </p:nvSpPr>
          <p:spPr>
            <a:xfrm>
              <a:off x="5852125" y="1536700"/>
              <a:ext cx="1549200" cy="5304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7" name="Google Shape;697;p41"/>
          <p:cNvSpPr txBox="1"/>
          <p:nvPr/>
        </p:nvSpPr>
        <p:spPr>
          <a:xfrm>
            <a:off x="6364300" y="1624232"/>
            <a:ext cx="1362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Student</a:t>
            </a:r>
            <a:endParaRPr sz="2000" b="1" dirty="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</p:txBody>
      </p:sp>
      <p:sp>
        <p:nvSpPr>
          <p:cNvPr id="698" name="Google Shape;698;p41"/>
          <p:cNvSpPr txBox="1"/>
          <p:nvPr/>
        </p:nvSpPr>
        <p:spPr>
          <a:xfrm>
            <a:off x="6364305" y="2151934"/>
            <a:ext cx="1362600" cy="7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Students reads questions and answer them</a:t>
            </a:r>
            <a:endParaRPr dirty="0">
              <a:solidFill>
                <a:srgbClr val="FFFFFF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cxnSp>
        <p:nvCxnSpPr>
          <p:cNvPr id="699" name="Google Shape;699;p41"/>
          <p:cNvCxnSpPr>
            <a:stCxn id="691" idx="3"/>
          </p:cNvCxnSpPr>
          <p:nvPr/>
        </p:nvCxnSpPr>
        <p:spPr>
          <a:xfrm>
            <a:off x="2922650" y="1886250"/>
            <a:ext cx="1228500" cy="8280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0" name="Google Shape;700;p41"/>
          <p:cNvCxnSpPr>
            <a:stCxn id="686" idx="3"/>
          </p:cNvCxnSpPr>
          <p:nvPr/>
        </p:nvCxnSpPr>
        <p:spPr>
          <a:xfrm rot="10800000" flipH="1">
            <a:off x="2922650" y="2887650"/>
            <a:ext cx="1460400" cy="6159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1" name="Google Shape;701;p41"/>
          <p:cNvCxnSpPr>
            <a:stCxn id="696" idx="1"/>
          </p:cNvCxnSpPr>
          <p:nvPr/>
        </p:nvCxnSpPr>
        <p:spPr>
          <a:xfrm flipH="1">
            <a:off x="5143300" y="1892600"/>
            <a:ext cx="1128600" cy="7956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2" name="Google Shape;702;p41"/>
          <p:cNvCxnSpPr>
            <a:cxnSpLocks/>
            <a:stCxn id="681" idx="1"/>
          </p:cNvCxnSpPr>
          <p:nvPr/>
        </p:nvCxnSpPr>
        <p:spPr>
          <a:xfrm rot="10800000">
            <a:off x="4990900" y="2865025"/>
            <a:ext cx="1281000" cy="641700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3" name="Google Shape;703;p41"/>
          <p:cNvSpPr/>
          <p:nvPr/>
        </p:nvSpPr>
        <p:spPr>
          <a:xfrm>
            <a:off x="3937838" y="2301938"/>
            <a:ext cx="1224651" cy="933235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3" name="Google Shape;713;p43"/>
          <p:cNvGrpSpPr/>
          <p:nvPr/>
        </p:nvGrpSpPr>
        <p:grpSpPr>
          <a:xfrm>
            <a:off x="685381" y="1752100"/>
            <a:ext cx="2392050" cy="586550"/>
            <a:chOff x="1594800" y="1719063"/>
            <a:chExt cx="2392050" cy="586550"/>
          </a:xfrm>
        </p:grpSpPr>
        <p:sp>
          <p:nvSpPr>
            <p:cNvPr id="714" name="Google Shape;714;p43"/>
            <p:cNvSpPr/>
            <p:nvPr/>
          </p:nvSpPr>
          <p:spPr>
            <a:xfrm>
              <a:off x="1682550" y="177521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1594800" y="1719063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6" name="Google Shape;716;p43"/>
          <p:cNvGrpSpPr/>
          <p:nvPr/>
        </p:nvGrpSpPr>
        <p:grpSpPr>
          <a:xfrm>
            <a:off x="3247172" y="1752113"/>
            <a:ext cx="2392050" cy="586550"/>
            <a:chOff x="5489850" y="1719050"/>
            <a:chExt cx="2392050" cy="586550"/>
          </a:xfrm>
        </p:grpSpPr>
        <p:sp>
          <p:nvSpPr>
            <p:cNvPr id="717" name="Google Shape;717;p43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3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9" name="Google Shape;719;p43"/>
          <p:cNvGrpSpPr/>
          <p:nvPr/>
        </p:nvGrpSpPr>
        <p:grpSpPr>
          <a:xfrm>
            <a:off x="5808985" y="1752100"/>
            <a:ext cx="2392050" cy="586550"/>
            <a:chOff x="5489850" y="3333850"/>
            <a:chExt cx="2392050" cy="586550"/>
          </a:xfrm>
        </p:grpSpPr>
        <p:sp>
          <p:nvSpPr>
            <p:cNvPr id="720" name="Google Shape;720;p43"/>
            <p:cNvSpPr/>
            <p:nvPr/>
          </p:nvSpPr>
          <p:spPr>
            <a:xfrm>
              <a:off x="5577600" y="33900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5489850" y="33338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2" name="Google Shape;722;p43"/>
          <p:cNvGrpSpPr/>
          <p:nvPr/>
        </p:nvGrpSpPr>
        <p:grpSpPr>
          <a:xfrm>
            <a:off x="685381" y="3316701"/>
            <a:ext cx="2392050" cy="586550"/>
            <a:chOff x="1594800" y="3333850"/>
            <a:chExt cx="2392050" cy="586550"/>
          </a:xfrm>
        </p:grpSpPr>
        <p:sp>
          <p:nvSpPr>
            <p:cNvPr id="723" name="Google Shape;723;p43"/>
            <p:cNvSpPr/>
            <p:nvPr/>
          </p:nvSpPr>
          <p:spPr>
            <a:xfrm>
              <a:off x="1682550" y="33900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594800" y="33338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5" name="Google Shape;725;p43"/>
          <p:cNvSpPr txBox="1">
            <a:spLocks noGrp="1"/>
          </p:cNvSpPr>
          <p:nvPr>
            <p:ph type="title"/>
          </p:nvPr>
        </p:nvSpPr>
        <p:spPr>
          <a:xfrm>
            <a:off x="719999" y="969225"/>
            <a:ext cx="6149375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</a:t>
            </a:r>
            <a:r>
              <a:rPr lang="en" dirty="0">
                <a:solidFill>
                  <a:schemeClr val="lt1"/>
                </a:solidFill>
              </a:rPr>
              <a:t>used to do it?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26" name="Google Shape;726;p43"/>
          <p:cNvSpPr txBox="1">
            <a:spLocks noGrp="1"/>
          </p:cNvSpPr>
          <p:nvPr>
            <p:ph type="title" idx="2"/>
          </p:nvPr>
        </p:nvSpPr>
        <p:spPr>
          <a:xfrm>
            <a:off x="1033418" y="1752900"/>
            <a:ext cx="16080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File</a:t>
            </a:r>
            <a:endParaRPr dirty="0"/>
          </a:p>
        </p:txBody>
      </p:sp>
      <p:sp>
        <p:nvSpPr>
          <p:cNvPr id="727" name="Google Shape;727;p43"/>
          <p:cNvSpPr txBox="1">
            <a:spLocks noGrp="1"/>
          </p:cNvSpPr>
          <p:nvPr>
            <p:ph type="subTitle" idx="1"/>
          </p:nvPr>
        </p:nvSpPr>
        <p:spPr>
          <a:xfrm>
            <a:off x="685381" y="2286887"/>
            <a:ext cx="2304300" cy="971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900" dirty="0"/>
              <a:t>A Java source code file is one that has the.JAVA file extension and was created using the Java programming language. It is a file format that is entirely readable in a text editor and is necessary for the creation of Java applications.</a:t>
            </a:r>
            <a:endParaRPr sz="900" dirty="0"/>
          </a:p>
        </p:txBody>
      </p:sp>
      <p:sp>
        <p:nvSpPr>
          <p:cNvPr id="728" name="Google Shape;728;p43"/>
          <p:cNvSpPr txBox="1">
            <a:spLocks noGrp="1"/>
          </p:cNvSpPr>
          <p:nvPr>
            <p:ph type="title" idx="3"/>
          </p:nvPr>
        </p:nvSpPr>
        <p:spPr>
          <a:xfrm>
            <a:off x="3334922" y="1752100"/>
            <a:ext cx="216966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JFrame </a:t>
            </a:r>
            <a:endParaRPr dirty="0"/>
          </a:p>
        </p:txBody>
      </p:sp>
      <p:sp>
        <p:nvSpPr>
          <p:cNvPr id="729" name="Google Shape;729;p43"/>
          <p:cNvSpPr txBox="1">
            <a:spLocks noGrp="1"/>
          </p:cNvSpPr>
          <p:nvPr>
            <p:ph type="subTitle" idx="4"/>
          </p:nvPr>
        </p:nvSpPr>
        <p:spPr>
          <a:xfrm>
            <a:off x="3312990" y="2286886"/>
            <a:ext cx="2405542" cy="9709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900" dirty="0" err="1"/>
              <a:t>Javax.Swing</a:t>
            </a:r>
            <a:r>
              <a:rPr lang="en-US" sz="900" dirty="0"/>
              <a:t> is used. An form of container known as </a:t>
            </a:r>
            <a:r>
              <a:rPr lang="en-US" sz="900" dirty="0" err="1"/>
              <a:t>JFrame</a:t>
            </a:r>
            <a:r>
              <a:rPr lang="en-US" sz="900" dirty="0"/>
              <a:t> class inherits from </a:t>
            </a:r>
            <a:r>
              <a:rPr lang="en-US" sz="900" dirty="0" err="1"/>
              <a:t>Java.awt</a:t>
            </a:r>
            <a:r>
              <a:rPr lang="en-US" sz="900" dirty="0"/>
              <a:t>. Frame type.</a:t>
            </a:r>
          </a:p>
          <a:p>
            <a:pPr marL="0" lvl="0" indent="0"/>
            <a:r>
              <a:rPr lang="en-US" sz="900" dirty="0" err="1"/>
              <a:t>JFrame</a:t>
            </a:r>
            <a:r>
              <a:rPr lang="en-US" sz="900" dirty="0"/>
              <a:t> functions as the main window where a GUI is added by adding components like labels, buttons, and </a:t>
            </a:r>
            <a:r>
              <a:rPr lang="en-US" sz="900" dirty="0" err="1"/>
              <a:t>textfields</a:t>
            </a:r>
            <a:r>
              <a:rPr lang="en-US" sz="900" dirty="0"/>
              <a:t>.</a:t>
            </a:r>
            <a:endParaRPr lang="en-IN" sz="900" dirty="0"/>
          </a:p>
        </p:txBody>
      </p:sp>
      <p:sp>
        <p:nvSpPr>
          <p:cNvPr id="730" name="Google Shape;730;p43"/>
          <p:cNvSpPr txBox="1">
            <a:spLocks noGrp="1"/>
          </p:cNvSpPr>
          <p:nvPr>
            <p:ph type="title" idx="5"/>
          </p:nvPr>
        </p:nvSpPr>
        <p:spPr>
          <a:xfrm>
            <a:off x="773118" y="3346126"/>
            <a:ext cx="21258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Java JTable</a:t>
            </a:r>
            <a:endParaRPr dirty="0"/>
          </a:p>
        </p:txBody>
      </p:sp>
      <p:sp>
        <p:nvSpPr>
          <p:cNvPr id="731" name="Google Shape;731;p43"/>
          <p:cNvSpPr txBox="1">
            <a:spLocks noGrp="1"/>
          </p:cNvSpPr>
          <p:nvPr>
            <p:ph type="subTitle" idx="6"/>
          </p:nvPr>
        </p:nvSpPr>
        <p:spPr>
          <a:xfrm>
            <a:off x="818358" y="3873826"/>
            <a:ext cx="2304300" cy="8456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900" dirty="0"/>
              <a:t>To display and update standard two-dimensional cell tables, use the </a:t>
            </a:r>
            <a:r>
              <a:rPr lang="en-US" sz="900" dirty="0" err="1"/>
              <a:t>JTable</a:t>
            </a:r>
            <a:r>
              <a:rPr lang="en-US" sz="900" dirty="0"/>
              <a:t>. Task-oriented documentation and usage examples for </a:t>
            </a:r>
            <a:r>
              <a:rPr lang="en-US" sz="900" dirty="0" err="1"/>
              <a:t>JTable</a:t>
            </a:r>
            <a:r>
              <a:rPr lang="en-US" sz="900" dirty="0"/>
              <a:t> may be found in The Java Tutorial under How to Use Tables.</a:t>
            </a:r>
            <a:endParaRPr lang="en-IN" sz="900" dirty="0"/>
          </a:p>
        </p:txBody>
      </p:sp>
      <p:sp>
        <p:nvSpPr>
          <p:cNvPr id="732" name="Google Shape;732;p43"/>
          <p:cNvSpPr txBox="1">
            <a:spLocks noGrp="1"/>
          </p:cNvSpPr>
          <p:nvPr>
            <p:ph type="title" idx="7"/>
          </p:nvPr>
        </p:nvSpPr>
        <p:spPr>
          <a:xfrm>
            <a:off x="5896667" y="1781525"/>
            <a:ext cx="221391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dirty="0"/>
              <a:t>Java JLabel </a:t>
            </a:r>
            <a:endParaRPr dirty="0"/>
          </a:p>
        </p:txBody>
      </p:sp>
      <p:sp>
        <p:nvSpPr>
          <p:cNvPr id="733" name="Google Shape;733;p43"/>
          <p:cNvSpPr txBox="1">
            <a:spLocks noGrp="1"/>
          </p:cNvSpPr>
          <p:nvPr>
            <p:ph type="subTitle" idx="8"/>
          </p:nvPr>
        </p:nvSpPr>
        <p:spPr>
          <a:xfrm>
            <a:off x="5896667" y="2433032"/>
            <a:ext cx="2304300" cy="587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900" dirty="0" err="1"/>
              <a:t>JLabel</a:t>
            </a:r>
            <a:r>
              <a:rPr lang="en-US" sz="900" dirty="0"/>
              <a:t> is a Java class that allows you to display text or icons from an image.</a:t>
            </a:r>
            <a:endParaRPr lang="en-IN" sz="900" dirty="0"/>
          </a:p>
        </p:txBody>
      </p:sp>
      <p:grpSp>
        <p:nvGrpSpPr>
          <p:cNvPr id="2" name="Google Shape;722;p43">
            <a:extLst>
              <a:ext uri="{FF2B5EF4-FFF2-40B4-BE49-F238E27FC236}">
                <a16:creationId xmlns:a16="http://schemas.microsoft.com/office/drawing/2014/main" id="{0BD0A5F7-6CF7-E701-3546-CA9B4B9C29B8}"/>
              </a:ext>
            </a:extLst>
          </p:cNvPr>
          <p:cNvGrpSpPr/>
          <p:nvPr/>
        </p:nvGrpSpPr>
        <p:grpSpPr>
          <a:xfrm>
            <a:off x="3247172" y="3316701"/>
            <a:ext cx="2392050" cy="586550"/>
            <a:chOff x="1594800" y="3333850"/>
            <a:chExt cx="2392050" cy="586550"/>
          </a:xfrm>
        </p:grpSpPr>
        <p:sp>
          <p:nvSpPr>
            <p:cNvPr id="3" name="Google Shape;723;p43">
              <a:extLst>
                <a:ext uri="{FF2B5EF4-FFF2-40B4-BE49-F238E27FC236}">
                  <a16:creationId xmlns:a16="http://schemas.microsoft.com/office/drawing/2014/main" id="{427CBC91-B31D-0D42-C765-67BA4ABD9EC0}"/>
                </a:ext>
              </a:extLst>
            </p:cNvPr>
            <p:cNvSpPr/>
            <p:nvPr/>
          </p:nvSpPr>
          <p:spPr>
            <a:xfrm>
              <a:off x="1682550" y="33900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24;p43">
              <a:extLst>
                <a:ext uri="{FF2B5EF4-FFF2-40B4-BE49-F238E27FC236}">
                  <a16:creationId xmlns:a16="http://schemas.microsoft.com/office/drawing/2014/main" id="{55E33476-3238-7CBC-0547-764AD5407807}"/>
                </a:ext>
              </a:extLst>
            </p:cNvPr>
            <p:cNvSpPr/>
            <p:nvPr/>
          </p:nvSpPr>
          <p:spPr>
            <a:xfrm>
              <a:off x="1594800" y="33338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730;p43">
            <a:extLst>
              <a:ext uri="{FF2B5EF4-FFF2-40B4-BE49-F238E27FC236}">
                <a16:creationId xmlns:a16="http://schemas.microsoft.com/office/drawing/2014/main" id="{FA73336C-B335-B79D-2E93-B14A35D81511}"/>
              </a:ext>
            </a:extLst>
          </p:cNvPr>
          <p:cNvSpPr txBox="1">
            <a:spLocks/>
          </p:cNvSpPr>
          <p:nvPr/>
        </p:nvSpPr>
        <p:spPr>
          <a:xfrm>
            <a:off x="3244224" y="3346126"/>
            <a:ext cx="230429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/>
              <a:t>Java </a:t>
            </a:r>
            <a:r>
              <a:rPr lang="en-IN" dirty="0" err="1"/>
              <a:t>JPassword</a:t>
            </a:r>
            <a:endParaRPr lang="en-IN" dirty="0"/>
          </a:p>
        </p:txBody>
      </p:sp>
      <p:sp>
        <p:nvSpPr>
          <p:cNvPr id="6" name="Google Shape;731;p43">
            <a:extLst>
              <a:ext uri="{FF2B5EF4-FFF2-40B4-BE49-F238E27FC236}">
                <a16:creationId xmlns:a16="http://schemas.microsoft.com/office/drawing/2014/main" id="{56580FDD-9AEC-B423-CFD8-1660001FE9FF}"/>
              </a:ext>
            </a:extLst>
          </p:cNvPr>
          <p:cNvSpPr txBox="1">
            <a:spLocks/>
          </p:cNvSpPr>
          <p:nvPr/>
        </p:nvSpPr>
        <p:spPr>
          <a:xfrm>
            <a:off x="3244224" y="3929976"/>
            <a:ext cx="2304300" cy="84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/>
            <a:r>
              <a:rPr lang="en-US" sz="900" dirty="0"/>
              <a:t>With the help of this Java Swing component, users may enter their password while having black dots cover it each time a character is entered</a:t>
            </a:r>
            <a:endParaRPr lang="en-IN" sz="900" dirty="0"/>
          </a:p>
        </p:txBody>
      </p:sp>
      <p:grpSp>
        <p:nvGrpSpPr>
          <p:cNvPr id="7" name="Google Shape;722;p43">
            <a:extLst>
              <a:ext uri="{FF2B5EF4-FFF2-40B4-BE49-F238E27FC236}">
                <a16:creationId xmlns:a16="http://schemas.microsoft.com/office/drawing/2014/main" id="{F4BD9965-AB30-8735-343F-31A36C496779}"/>
              </a:ext>
            </a:extLst>
          </p:cNvPr>
          <p:cNvGrpSpPr/>
          <p:nvPr/>
        </p:nvGrpSpPr>
        <p:grpSpPr>
          <a:xfrm>
            <a:off x="5808985" y="3328858"/>
            <a:ext cx="2392050" cy="586550"/>
            <a:chOff x="1594800" y="3333850"/>
            <a:chExt cx="2392050" cy="586550"/>
          </a:xfrm>
        </p:grpSpPr>
        <p:sp>
          <p:nvSpPr>
            <p:cNvPr id="8" name="Google Shape;723;p43">
              <a:extLst>
                <a:ext uri="{FF2B5EF4-FFF2-40B4-BE49-F238E27FC236}">
                  <a16:creationId xmlns:a16="http://schemas.microsoft.com/office/drawing/2014/main" id="{3AE9B8F1-59A4-98A7-2282-3335CDFC2FB5}"/>
                </a:ext>
              </a:extLst>
            </p:cNvPr>
            <p:cNvSpPr/>
            <p:nvPr/>
          </p:nvSpPr>
          <p:spPr>
            <a:xfrm>
              <a:off x="1682550" y="33900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4;p43">
              <a:extLst>
                <a:ext uri="{FF2B5EF4-FFF2-40B4-BE49-F238E27FC236}">
                  <a16:creationId xmlns:a16="http://schemas.microsoft.com/office/drawing/2014/main" id="{D96479AC-FDF4-B4F3-39B2-137BA2B78121}"/>
                </a:ext>
              </a:extLst>
            </p:cNvPr>
            <p:cNvSpPr/>
            <p:nvPr/>
          </p:nvSpPr>
          <p:spPr>
            <a:xfrm>
              <a:off x="1594800" y="33338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Google Shape;730;p43">
            <a:extLst>
              <a:ext uri="{FF2B5EF4-FFF2-40B4-BE49-F238E27FC236}">
                <a16:creationId xmlns:a16="http://schemas.microsoft.com/office/drawing/2014/main" id="{1E74F95C-EEEC-CB81-F689-1BF9506BB655}"/>
              </a:ext>
            </a:extLst>
          </p:cNvPr>
          <p:cNvSpPr txBox="1">
            <a:spLocks/>
          </p:cNvSpPr>
          <p:nvPr/>
        </p:nvSpPr>
        <p:spPr>
          <a:xfrm>
            <a:off x="5803066" y="3358283"/>
            <a:ext cx="2307516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/>
              <a:t>Java </a:t>
            </a:r>
            <a:r>
              <a:rPr lang="en-IN" dirty="0" err="1"/>
              <a:t>JButton</a:t>
            </a:r>
            <a:endParaRPr lang="en-IN" dirty="0"/>
          </a:p>
        </p:txBody>
      </p:sp>
      <p:sp>
        <p:nvSpPr>
          <p:cNvPr id="11" name="Google Shape;731;p43">
            <a:extLst>
              <a:ext uri="{FF2B5EF4-FFF2-40B4-BE49-F238E27FC236}">
                <a16:creationId xmlns:a16="http://schemas.microsoft.com/office/drawing/2014/main" id="{A95E55DD-2BB9-458A-2BCB-2EEB15B388A4}"/>
              </a:ext>
            </a:extLst>
          </p:cNvPr>
          <p:cNvSpPr txBox="1">
            <a:spLocks/>
          </p:cNvSpPr>
          <p:nvPr/>
        </p:nvSpPr>
        <p:spPr>
          <a:xfrm>
            <a:off x="5820767" y="3942133"/>
            <a:ext cx="2304300" cy="982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/>
            <a:r>
              <a:rPr lang="en-US" sz="900" dirty="0"/>
              <a:t>A button is a Java Swing component that is typically used to record user action. The action is represented by the clicking of a button. </a:t>
            </a:r>
            <a:endParaRPr lang="en-IN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oogle Shape;774;p45"/>
          <p:cNvGrpSpPr/>
          <p:nvPr/>
        </p:nvGrpSpPr>
        <p:grpSpPr>
          <a:xfrm>
            <a:off x="721350" y="1749288"/>
            <a:ext cx="2392050" cy="1012088"/>
            <a:chOff x="721350" y="1749288"/>
            <a:chExt cx="2392050" cy="586550"/>
          </a:xfrm>
        </p:grpSpPr>
        <p:sp>
          <p:nvSpPr>
            <p:cNvPr id="775" name="Google Shape;775;p45"/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5"/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7" name="Google Shape;777;p4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1"/>
                </a:solidFill>
              </a:rPr>
              <a:t>clients :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78" name="Google Shape;778;p45"/>
          <p:cNvSpPr txBox="1">
            <a:spLocks noGrp="1"/>
          </p:cNvSpPr>
          <p:nvPr>
            <p:ph type="title" idx="2"/>
          </p:nvPr>
        </p:nvSpPr>
        <p:spPr>
          <a:xfrm>
            <a:off x="809100" y="1846174"/>
            <a:ext cx="2134334" cy="725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Metropolitan</a:t>
            </a:r>
            <a:br>
              <a:rPr lang="en" dirty="0"/>
            </a:br>
            <a:r>
              <a:rPr lang="en" dirty="0"/>
              <a:t>University</a:t>
            </a:r>
            <a:endParaRPr dirty="0"/>
          </a:p>
        </p:txBody>
      </p:sp>
      <p:grpSp>
        <p:nvGrpSpPr>
          <p:cNvPr id="28" name="Google Shape;774;p45">
            <a:extLst>
              <a:ext uri="{FF2B5EF4-FFF2-40B4-BE49-F238E27FC236}">
                <a16:creationId xmlns:a16="http://schemas.microsoft.com/office/drawing/2014/main" id="{1CEC8B70-4610-63F4-9EB8-7DF85C6CB642}"/>
              </a:ext>
            </a:extLst>
          </p:cNvPr>
          <p:cNvGrpSpPr/>
          <p:nvPr/>
        </p:nvGrpSpPr>
        <p:grpSpPr>
          <a:xfrm>
            <a:off x="3283227" y="1749288"/>
            <a:ext cx="2392050" cy="1012088"/>
            <a:chOff x="721350" y="1749288"/>
            <a:chExt cx="2392050" cy="586550"/>
          </a:xfrm>
        </p:grpSpPr>
        <p:sp>
          <p:nvSpPr>
            <p:cNvPr id="29" name="Google Shape;775;p45">
              <a:extLst>
                <a:ext uri="{FF2B5EF4-FFF2-40B4-BE49-F238E27FC236}">
                  <a16:creationId xmlns:a16="http://schemas.microsoft.com/office/drawing/2014/main" id="{AFE63F05-15AE-70FB-60A1-E7E232D5985E}"/>
                </a:ext>
              </a:extLst>
            </p:cNvPr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76;p45">
              <a:extLst>
                <a:ext uri="{FF2B5EF4-FFF2-40B4-BE49-F238E27FC236}">
                  <a16:creationId xmlns:a16="http://schemas.microsoft.com/office/drawing/2014/main" id="{34625CC9-D3A7-FC73-A98A-F0594FA1BA46}"/>
                </a:ext>
              </a:extLst>
            </p:cNvPr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778;p45">
            <a:extLst>
              <a:ext uri="{FF2B5EF4-FFF2-40B4-BE49-F238E27FC236}">
                <a16:creationId xmlns:a16="http://schemas.microsoft.com/office/drawing/2014/main" id="{7E4F3926-0BA3-5CF5-DBC4-C3897D17AC70}"/>
              </a:ext>
            </a:extLst>
          </p:cNvPr>
          <p:cNvSpPr txBox="1">
            <a:spLocks/>
          </p:cNvSpPr>
          <p:nvPr/>
        </p:nvSpPr>
        <p:spPr>
          <a:xfrm>
            <a:off x="3370977" y="1846174"/>
            <a:ext cx="2134334" cy="72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US" sz="1400" dirty="0"/>
              <a:t>Shahjalal University Of Science And Technology</a:t>
            </a:r>
            <a:endParaRPr lang="en-IN" sz="1400" dirty="0"/>
          </a:p>
        </p:txBody>
      </p:sp>
      <p:grpSp>
        <p:nvGrpSpPr>
          <p:cNvPr id="32" name="Google Shape;774;p45">
            <a:extLst>
              <a:ext uri="{FF2B5EF4-FFF2-40B4-BE49-F238E27FC236}">
                <a16:creationId xmlns:a16="http://schemas.microsoft.com/office/drawing/2014/main" id="{BBB88A80-7291-11DE-78B3-FAF6A2E35489}"/>
              </a:ext>
            </a:extLst>
          </p:cNvPr>
          <p:cNvGrpSpPr/>
          <p:nvPr/>
        </p:nvGrpSpPr>
        <p:grpSpPr>
          <a:xfrm>
            <a:off x="5757354" y="1749288"/>
            <a:ext cx="2392050" cy="1012088"/>
            <a:chOff x="721350" y="1749288"/>
            <a:chExt cx="2392050" cy="586550"/>
          </a:xfrm>
        </p:grpSpPr>
        <p:sp>
          <p:nvSpPr>
            <p:cNvPr id="33" name="Google Shape;775;p45">
              <a:extLst>
                <a:ext uri="{FF2B5EF4-FFF2-40B4-BE49-F238E27FC236}">
                  <a16:creationId xmlns:a16="http://schemas.microsoft.com/office/drawing/2014/main" id="{3BF474F0-243C-1533-F959-B81BE1C48F40}"/>
                </a:ext>
              </a:extLst>
            </p:cNvPr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76;p45">
              <a:extLst>
                <a:ext uri="{FF2B5EF4-FFF2-40B4-BE49-F238E27FC236}">
                  <a16:creationId xmlns:a16="http://schemas.microsoft.com/office/drawing/2014/main" id="{506BCD81-E1EC-876F-2B39-86EA3F7E9FF2}"/>
                </a:ext>
              </a:extLst>
            </p:cNvPr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778;p45">
            <a:extLst>
              <a:ext uri="{FF2B5EF4-FFF2-40B4-BE49-F238E27FC236}">
                <a16:creationId xmlns:a16="http://schemas.microsoft.com/office/drawing/2014/main" id="{85C9DBE3-2B2E-4530-A81D-08E4B23F4E84}"/>
              </a:ext>
            </a:extLst>
          </p:cNvPr>
          <p:cNvSpPr txBox="1">
            <a:spLocks/>
          </p:cNvSpPr>
          <p:nvPr/>
        </p:nvSpPr>
        <p:spPr>
          <a:xfrm>
            <a:off x="5845104" y="1846174"/>
            <a:ext cx="2134334" cy="72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/>
              <a:t>International University</a:t>
            </a:r>
          </a:p>
        </p:txBody>
      </p:sp>
      <p:grpSp>
        <p:nvGrpSpPr>
          <p:cNvPr id="36" name="Google Shape;774;p45">
            <a:extLst>
              <a:ext uri="{FF2B5EF4-FFF2-40B4-BE49-F238E27FC236}">
                <a16:creationId xmlns:a16="http://schemas.microsoft.com/office/drawing/2014/main" id="{7A796A57-B8D6-E360-13A0-B7A756A1C281}"/>
              </a:ext>
            </a:extLst>
          </p:cNvPr>
          <p:cNvGrpSpPr/>
          <p:nvPr/>
        </p:nvGrpSpPr>
        <p:grpSpPr>
          <a:xfrm>
            <a:off x="721350" y="2881849"/>
            <a:ext cx="2392050" cy="1012088"/>
            <a:chOff x="721350" y="1749288"/>
            <a:chExt cx="2392050" cy="586550"/>
          </a:xfrm>
        </p:grpSpPr>
        <p:sp>
          <p:nvSpPr>
            <p:cNvPr id="37" name="Google Shape;775;p45">
              <a:extLst>
                <a:ext uri="{FF2B5EF4-FFF2-40B4-BE49-F238E27FC236}">
                  <a16:creationId xmlns:a16="http://schemas.microsoft.com/office/drawing/2014/main" id="{44AD56E4-303A-25BC-FE04-49EB077190C0}"/>
                </a:ext>
              </a:extLst>
            </p:cNvPr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76;p45">
              <a:extLst>
                <a:ext uri="{FF2B5EF4-FFF2-40B4-BE49-F238E27FC236}">
                  <a16:creationId xmlns:a16="http://schemas.microsoft.com/office/drawing/2014/main" id="{2F49BC2F-5BFC-E1C1-DF43-E3711370255E}"/>
                </a:ext>
              </a:extLst>
            </p:cNvPr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78;p45">
            <a:extLst>
              <a:ext uri="{FF2B5EF4-FFF2-40B4-BE49-F238E27FC236}">
                <a16:creationId xmlns:a16="http://schemas.microsoft.com/office/drawing/2014/main" id="{B901FF2D-AA16-4F09-AE54-0077EFAD547E}"/>
              </a:ext>
            </a:extLst>
          </p:cNvPr>
          <p:cNvSpPr txBox="1">
            <a:spLocks/>
          </p:cNvSpPr>
          <p:nvPr/>
        </p:nvSpPr>
        <p:spPr>
          <a:xfrm>
            <a:off x="809100" y="2978735"/>
            <a:ext cx="2134334" cy="72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800" dirty="0"/>
              <a:t>American International University</a:t>
            </a:r>
          </a:p>
        </p:txBody>
      </p:sp>
      <p:grpSp>
        <p:nvGrpSpPr>
          <p:cNvPr id="40" name="Google Shape;774;p45">
            <a:extLst>
              <a:ext uri="{FF2B5EF4-FFF2-40B4-BE49-F238E27FC236}">
                <a16:creationId xmlns:a16="http://schemas.microsoft.com/office/drawing/2014/main" id="{04A854CE-7A35-6C20-2787-DCD613512E23}"/>
              </a:ext>
            </a:extLst>
          </p:cNvPr>
          <p:cNvGrpSpPr/>
          <p:nvPr/>
        </p:nvGrpSpPr>
        <p:grpSpPr>
          <a:xfrm>
            <a:off x="3277554" y="2880253"/>
            <a:ext cx="2392050" cy="1012088"/>
            <a:chOff x="721350" y="1749288"/>
            <a:chExt cx="2392050" cy="586550"/>
          </a:xfrm>
        </p:grpSpPr>
        <p:sp>
          <p:nvSpPr>
            <p:cNvPr id="41" name="Google Shape;775;p45">
              <a:extLst>
                <a:ext uri="{FF2B5EF4-FFF2-40B4-BE49-F238E27FC236}">
                  <a16:creationId xmlns:a16="http://schemas.microsoft.com/office/drawing/2014/main" id="{278ECDFB-6D37-7237-C56F-33A209494F53}"/>
                </a:ext>
              </a:extLst>
            </p:cNvPr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776;p45">
              <a:extLst>
                <a:ext uri="{FF2B5EF4-FFF2-40B4-BE49-F238E27FC236}">
                  <a16:creationId xmlns:a16="http://schemas.microsoft.com/office/drawing/2014/main" id="{DC54767E-0029-CCB1-CAA1-B0987DDCA10D}"/>
                </a:ext>
              </a:extLst>
            </p:cNvPr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778;p45">
            <a:extLst>
              <a:ext uri="{FF2B5EF4-FFF2-40B4-BE49-F238E27FC236}">
                <a16:creationId xmlns:a16="http://schemas.microsoft.com/office/drawing/2014/main" id="{FA67CF51-133B-A501-A57E-79C2EE709ADD}"/>
              </a:ext>
            </a:extLst>
          </p:cNvPr>
          <p:cNvSpPr txBox="1">
            <a:spLocks/>
          </p:cNvSpPr>
          <p:nvPr/>
        </p:nvSpPr>
        <p:spPr>
          <a:xfrm>
            <a:off x="3370977" y="3000355"/>
            <a:ext cx="2134334" cy="72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/>
              <a:t>Chittagong University</a:t>
            </a:r>
          </a:p>
        </p:txBody>
      </p:sp>
      <p:grpSp>
        <p:nvGrpSpPr>
          <p:cNvPr id="44" name="Google Shape;774;p45">
            <a:extLst>
              <a:ext uri="{FF2B5EF4-FFF2-40B4-BE49-F238E27FC236}">
                <a16:creationId xmlns:a16="http://schemas.microsoft.com/office/drawing/2014/main" id="{C0045FDE-88AB-93E2-9289-D4CD4BD60904}"/>
              </a:ext>
            </a:extLst>
          </p:cNvPr>
          <p:cNvGrpSpPr/>
          <p:nvPr/>
        </p:nvGrpSpPr>
        <p:grpSpPr>
          <a:xfrm>
            <a:off x="5757354" y="2881849"/>
            <a:ext cx="2392050" cy="1012088"/>
            <a:chOff x="721350" y="1749288"/>
            <a:chExt cx="2392050" cy="586550"/>
          </a:xfrm>
        </p:grpSpPr>
        <p:sp>
          <p:nvSpPr>
            <p:cNvPr id="45" name="Google Shape;775;p45">
              <a:extLst>
                <a:ext uri="{FF2B5EF4-FFF2-40B4-BE49-F238E27FC236}">
                  <a16:creationId xmlns:a16="http://schemas.microsoft.com/office/drawing/2014/main" id="{0EC36E83-461C-1BC8-85F1-8C1B27599DF0}"/>
                </a:ext>
              </a:extLst>
            </p:cNvPr>
            <p:cNvSpPr/>
            <p:nvPr/>
          </p:nvSpPr>
          <p:spPr>
            <a:xfrm>
              <a:off x="809100" y="180543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776;p45">
              <a:extLst>
                <a:ext uri="{FF2B5EF4-FFF2-40B4-BE49-F238E27FC236}">
                  <a16:creationId xmlns:a16="http://schemas.microsoft.com/office/drawing/2014/main" id="{2FC9B648-2002-0903-6DD0-B8B87802FD60}"/>
                </a:ext>
              </a:extLst>
            </p:cNvPr>
            <p:cNvSpPr/>
            <p:nvPr/>
          </p:nvSpPr>
          <p:spPr>
            <a:xfrm>
              <a:off x="721350" y="1749288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778;p45">
            <a:extLst>
              <a:ext uri="{FF2B5EF4-FFF2-40B4-BE49-F238E27FC236}">
                <a16:creationId xmlns:a16="http://schemas.microsoft.com/office/drawing/2014/main" id="{D9A271C3-0E64-0C78-3217-884DD490D81D}"/>
              </a:ext>
            </a:extLst>
          </p:cNvPr>
          <p:cNvSpPr txBox="1">
            <a:spLocks/>
          </p:cNvSpPr>
          <p:nvPr/>
        </p:nvSpPr>
        <p:spPr>
          <a:xfrm>
            <a:off x="5845104" y="3141698"/>
            <a:ext cx="2134334" cy="72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000" b="1" i="0" u="none" strike="noStrike" cap="none">
                <a:solidFill>
                  <a:schemeClr val="lt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dirty="0" err="1"/>
              <a:t>Rajshahi</a:t>
            </a:r>
            <a:r>
              <a:rPr lang="en-IN" dirty="0"/>
              <a:t> University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4" name="Google Shape;794;p46"/>
          <p:cNvGrpSpPr/>
          <p:nvPr/>
        </p:nvGrpSpPr>
        <p:grpSpPr>
          <a:xfrm rot="-6614059">
            <a:off x="33214" y="2281709"/>
            <a:ext cx="1877486" cy="1877271"/>
            <a:chOff x="277881" y="2901316"/>
            <a:chExt cx="1900344" cy="1900126"/>
          </a:xfrm>
        </p:grpSpPr>
        <p:sp>
          <p:nvSpPr>
            <p:cNvPr id="795" name="Google Shape;795;p46"/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6" name="Google Shape;796;p46"/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797" name="Google Shape;797;p46"/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6"/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6"/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6"/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01" name="Google Shape;801;p46"/>
          <p:cNvSpPr/>
          <p:nvPr/>
        </p:nvSpPr>
        <p:spPr>
          <a:xfrm>
            <a:off x="970850" y="3388174"/>
            <a:ext cx="1594883" cy="1215327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p46"/>
          <p:cNvSpPr txBox="1">
            <a:spLocks noGrp="1"/>
          </p:cNvSpPr>
          <p:nvPr>
            <p:ph type="title"/>
          </p:nvPr>
        </p:nvSpPr>
        <p:spPr>
          <a:xfrm rot="-732">
            <a:off x="2457400" y="3203847"/>
            <a:ext cx="4229100" cy="6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~ Mattie Stepanek</a:t>
            </a:r>
            <a:endParaRPr dirty="0"/>
          </a:p>
        </p:txBody>
      </p:sp>
      <p:sp>
        <p:nvSpPr>
          <p:cNvPr id="803" name="Google Shape;803;p46"/>
          <p:cNvSpPr txBox="1">
            <a:spLocks noGrp="1"/>
          </p:cNvSpPr>
          <p:nvPr>
            <p:ph type="subTitle" idx="1"/>
          </p:nvPr>
        </p:nvSpPr>
        <p:spPr>
          <a:xfrm>
            <a:off x="2457400" y="1533250"/>
            <a:ext cx="4229100" cy="159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/>
              <a:t>"Unity is strength... when there is teamwork and collaboration, wonderful things can be achieved.”</a:t>
            </a:r>
          </a:p>
        </p:txBody>
      </p:sp>
      <p:sp>
        <p:nvSpPr>
          <p:cNvPr id="804" name="Google Shape;804;p46"/>
          <p:cNvSpPr/>
          <p:nvPr/>
        </p:nvSpPr>
        <p:spPr>
          <a:xfrm>
            <a:off x="1945126" y="4198902"/>
            <a:ext cx="809044" cy="80920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46"/>
          <p:cNvSpPr/>
          <p:nvPr/>
        </p:nvSpPr>
        <p:spPr>
          <a:xfrm>
            <a:off x="6003950" y="4183125"/>
            <a:ext cx="147271" cy="360475"/>
          </a:xfrm>
          <a:custGeom>
            <a:avLst/>
            <a:gdLst/>
            <a:ahLst/>
            <a:cxnLst/>
            <a:rect l="l" t="t" r="r" b="b"/>
            <a:pathLst>
              <a:path w="702" h="1718" extrusionOk="0">
                <a:moveTo>
                  <a:pt x="701" y="281"/>
                </a:moveTo>
                <a:lnTo>
                  <a:pt x="278" y="281"/>
                </a:lnTo>
                <a:lnTo>
                  <a:pt x="278" y="1438"/>
                </a:lnTo>
                <a:lnTo>
                  <a:pt x="701" y="1438"/>
                </a:lnTo>
                <a:lnTo>
                  <a:pt x="701" y="1718"/>
                </a:lnTo>
                <a:lnTo>
                  <a:pt x="0" y="1718"/>
                </a:lnTo>
                <a:lnTo>
                  <a:pt x="0" y="1"/>
                </a:lnTo>
                <a:lnTo>
                  <a:pt x="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46"/>
          <p:cNvSpPr/>
          <p:nvPr/>
        </p:nvSpPr>
        <p:spPr>
          <a:xfrm>
            <a:off x="6259688" y="4263907"/>
            <a:ext cx="984323" cy="198702"/>
          </a:xfrm>
          <a:custGeom>
            <a:avLst/>
            <a:gdLst/>
            <a:ahLst/>
            <a:cxnLst/>
            <a:rect l="l" t="t" r="r" b="b"/>
            <a:pathLst>
              <a:path w="4692" h="947" extrusionOk="0">
                <a:moveTo>
                  <a:pt x="473" y="0"/>
                </a:moveTo>
                <a:lnTo>
                  <a:pt x="4218" y="0"/>
                </a:lnTo>
                <a:cubicBezTo>
                  <a:pt x="4477" y="0"/>
                  <a:pt x="4691" y="214"/>
                  <a:pt x="4691" y="473"/>
                </a:cubicBezTo>
                <a:lnTo>
                  <a:pt x="4691" y="473"/>
                </a:lnTo>
                <a:cubicBezTo>
                  <a:pt x="4691" y="735"/>
                  <a:pt x="4477" y="946"/>
                  <a:pt x="4218" y="946"/>
                </a:cubicBezTo>
                <a:lnTo>
                  <a:pt x="473" y="946"/>
                </a:lnTo>
                <a:cubicBezTo>
                  <a:pt x="212" y="946"/>
                  <a:pt x="1" y="735"/>
                  <a:pt x="1" y="473"/>
                </a:cubicBezTo>
                <a:lnTo>
                  <a:pt x="1" y="473"/>
                </a:lnTo>
                <a:cubicBezTo>
                  <a:pt x="1" y="214"/>
                  <a:pt x="212" y="0"/>
                  <a:pt x="473" y="0"/>
                </a:cubicBezTo>
                <a:close/>
              </a:path>
            </a:pathLst>
          </a:custGeom>
          <a:solidFill>
            <a:srgbClr val="6D65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46"/>
          <p:cNvSpPr/>
          <p:nvPr/>
        </p:nvSpPr>
        <p:spPr>
          <a:xfrm>
            <a:off x="7351657" y="4263907"/>
            <a:ext cx="492371" cy="198702"/>
          </a:xfrm>
          <a:custGeom>
            <a:avLst/>
            <a:gdLst/>
            <a:ahLst/>
            <a:cxnLst/>
            <a:rect l="l" t="t" r="r" b="b"/>
            <a:pathLst>
              <a:path w="2347" h="947" extrusionOk="0">
                <a:moveTo>
                  <a:pt x="475" y="0"/>
                </a:moveTo>
                <a:lnTo>
                  <a:pt x="1873" y="0"/>
                </a:lnTo>
                <a:cubicBezTo>
                  <a:pt x="2133" y="0"/>
                  <a:pt x="2346" y="214"/>
                  <a:pt x="2346" y="473"/>
                </a:cubicBezTo>
                <a:lnTo>
                  <a:pt x="2346" y="473"/>
                </a:lnTo>
                <a:cubicBezTo>
                  <a:pt x="2346" y="735"/>
                  <a:pt x="2133" y="946"/>
                  <a:pt x="1873" y="946"/>
                </a:cubicBezTo>
                <a:lnTo>
                  <a:pt x="475" y="946"/>
                </a:lnTo>
                <a:cubicBezTo>
                  <a:pt x="216" y="946"/>
                  <a:pt x="2" y="735"/>
                  <a:pt x="2" y="473"/>
                </a:cubicBezTo>
                <a:lnTo>
                  <a:pt x="2" y="473"/>
                </a:lnTo>
                <a:cubicBezTo>
                  <a:pt x="0" y="214"/>
                  <a:pt x="214" y="0"/>
                  <a:pt x="475" y="0"/>
                </a:cubicBezTo>
                <a:close/>
              </a:path>
            </a:pathLst>
          </a:custGeom>
          <a:solidFill>
            <a:srgbClr val="EB535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8" name="Google Shape;808;p46"/>
          <p:cNvSpPr/>
          <p:nvPr/>
        </p:nvSpPr>
        <p:spPr>
          <a:xfrm>
            <a:off x="7952084" y="4183125"/>
            <a:ext cx="147690" cy="360475"/>
          </a:xfrm>
          <a:custGeom>
            <a:avLst/>
            <a:gdLst/>
            <a:ahLst/>
            <a:cxnLst/>
            <a:rect l="l" t="t" r="r" b="b"/>
            <a:pathLst>
              <a:path w="704" h="1718" extrusionOk="0">
                <a:moveTo>
                  <a:pt x="1" y="1"/>
                </a:moveTo>
                <a:lnTo>
                  <a:pt x="704" y="1"/>
                </a:lnTo>
                <a:lnTo>
                  <a:pt x="704" y="1718"/>
                </a:lnTo>
                <a:lnTo>
                  <a:pt x="1" y="1718"/>
                </a:lnTo>
                <a:lnTo>
                  <a:pt x="1" y="1438"/>
                </a:lnTo>
                <a:lnTo>
                  <a:pt x="426" y="1438"/>
                </a:lnTo>
                <a:lnTo>
                  <a:pt x="426" y="281"/>
                </a:lnTo>
                <a:lnTo>
                  <a:pt x="1" y="28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46"/>
          <p:cNvSpPr/>
          <p:nvPr/>
        </p:nvSpPr>
        <p:spPr>
          <a:xfrm>
            <a:off x="630111" y="4051139"/>
            <a:ext cx="492380" cy="49245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46"/>
          <p:cNvSpPr/>
          <p:nvPr/>
        </p:nvSpPr>
        <p:spPr>
          <a:xfrm>
            <a:off x="1492113" y="4683972"/>
            <a:ext cx="247928" cy="2479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48"/>
          <p:cNvSpPr/>
          <p:nvPr/>
        </p:nvSpPr>
        <p:spPr>
          <a:xfrm>
            <a:off x="1082825" y="1837800"/>
            <a:ext cx="7239000" cy="2509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48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5150222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1"/>
                </a:solidFill>
              </a:rPr>
              <a:t>Pros and Cons Of </a:t>
            </a:r>
            <a:r>
              <a:rPr lang="en-US" sz="2400" dirty="0">
                <a:solidFill>
                  <a:schemeClr val="lt1"/>
                </a:solidFill>
              </a:rPr>
              <a:t>our projects :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836" name="Google Shape;836;p48"/>
          <p:cNvGraphicFramePr/>
          <p:nvPr>
            <p:extLst>
              <p:ext uri="{D42A27DB-BD31-4B8C-83A1-F6EECF244321}">
                <p14:modId xmlns:p14="http://schemas.microsoft.com/office/powerpoint/2010/main" val="2182100910"/>
              </p:ext>
            </p:extLst>
          </p:nvPr>
        </p:nvGraphicFramePr>
        <p:xfrm>
          <a:off x="952500" y="1692150"/>
          <a:ext cx="7239000" cy="2708990"/>
        </p:xfrm>
        <a:graphic>
          <a:graphicData uri="http://schemas.openxmlformats.org/drawingml/2006/table">
            <a:tbl>
              <a:tblPr>
                <a:noFill/>
                <a:tableStyleId>{5C8AEF0D-7964-4F9E-AB5A-4E899EA92463}</a:tableStyleId>
              </a:tblPr>
              <a:tblGrid>
                <a:gridCol w="15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Student</a:t>
                      </a:r>
                      <a:endParaRPr sz="20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latin typeface="Cabin"/>
                          <a:ea typeface="Cabin"/>
                          <a:cs typeface="Cabin"/>
                          <a:sym typeface="Cabin"/>
                        </a:rPr>
                        <a:t>  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Students can recheck their answer after the examination. Their result also can be checked.</a:t>
                      </a:r>
                      <a:endParaRPr dirty="0">
                        <a:solidFill>
                          <a:schemeClr val="tx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Students can't access the questions without the teachers access.</a:t>
                      </a:r>
                      <a:endParaRPr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Teacher </a:t>
                      </a:r>
                      <a:endParaRPr sz="20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Teacher can easily change the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questions.So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it can be used by all of them.</a:t>
                      </a:r>
                      <a:endParaRPr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One teacher can generate questions by only one account. So each of them have to use their individual account.</a:t>
                      </a:r>
                      <a:endParaRPr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 dirty="0">
                          <a:solidFill>
                            <a:schemeClr val="dk1"/>
                          </a:solidFill>
                          <a:latin typeface="Epilogue"/>
                          <a:ea typeface="Epilogue"/>
                          <a:cs typeface="Epilogue"/>
                          <a:sym typeface="Epilogue"/>
                        </a:rPr>
                        <a:t>Exam</a:t>
                      </a:r>
                      <a:endParaRPr sz="2000" b="1" dirty="0">
                        <a:solidFill>
                          <a:schemeClr val="dk1"/>
                        </a:solidFill>
                        <a:latin typeface="Epilogue"/>
                        <a:ea typeface="Epilogue"/>
                        <a:cs typeface="Epilogue"/>
                        <a:sym typeface="Epilogue"/>
                      </a:endParaRPr>
                    </a:p>
                  </a:txBody>
                  <a:tcPr marL="91425" marR="91425" marT="91425" marB="91425" anchor="ctr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Exams will be online based and </a:t>
                      </a:r>
                      <a:r>
                        <a:rPr lang="en-US" dirty="0" err="1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hassel</a:t>
                      </a: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free.</a:t>
                      </a:r>
                      <a:endParaRPr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hlink"/>
                        </a:buClr>
                        <a:buSzPts val="11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Exam system will be limited to one platform. This can be changed after recreating many platforms.</a:t>
                      </a:r>
                      <a:endParaRPr dirty="0">
                        <a:solidFill>
                          <a:schemeClr val="dk1"/>
                        </a:solidFill>
                        <a:latin typeface="Cabin"/>
                        <a:ea typeface="Cabin"/>
                        <a:cs typeface="Cabin"/>
                        <a:sym typeface="Cabin"/>
                      </a:endParaRPr>
                    </a:p>
                  </a:txBody>
                  <a:tcPr marL="91425" marR="91425" marT="91425" marB="91425">
                    <a:lnL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Contents of this </a:t>
            </a:r>
            <a:r>
              <a:rPr lang="en" sz="2800" dirty="0">
                <a:solidFill>
                  <a:schemeClr val="dk2"/>
                </a:solidFill>
              </a:rPr>
              <a:t>Presentation</a:t>
            </a:r>
            <a:endParaRPr sz="2800" dirty="0">
              <a:solidFill>
                <a:schemeClr val="dk2"/>
              </a:solidFill>
            </a:endParaRPr>
          </a:p>
        </p:txBody>
      </p:sp>
      <p:sp>
        <p:nvSpPr>
          <p:cNvPr id="534" name="Google Shape;534;p35"/>
          <p:cNvSpPr txBox="1"/>
          <p:nvPr/>
        </p:nvSpPr>
        <p:spPr>
          <a:xfrm>
            <a:off x="1102245" y="2876013"/>
            <a:ext cx="3489255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For more info:</a:t>
            </a:r>
            <a:br>
              <a:rPr lang="en" sz="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" sz="1000" b="1" dirty="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</a:rPr>
              <a:t>Please view exam-project and run </a:t>
            </a:r>
            <a:r>
              <a:rPr lang="en-IN" sz="1000" b="1" dirty="0">
                <a:solidFill>
                  <a:schemeClr val="lt2"/>
                </a:solidFill>
                <a:uFill>
                  <a:noFill/>
                </a:uFill>
                <a:latin typeface="Cabin"/>
                <a:sym typeface="Cabin"/>
              </a:rPr>
              <a:t>RunExamSystemGui</a:t>
            </a:r>
            <a:r>
              <a:rPr lang="en-IN" sz="1000" b="1" dirty="0">
                <a:solidFill>
                  <a:schemeClr val="lt2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</a:rPr>
              <a:t>.java</a:t>
            </a:r>
            <a:endParaRPr sz="1000" b="1" dirty="0">
              <a:solidFill>
                <a:schemeClr val="lt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535" name="Google Shape;535;p35"/>
          <p:cNvSpPr txBox="1"/>
          <p:nvPr/>
        </p:nvSpPr>
        <p:spPr>
          <a:xfrm>
            <a:off x="4602512" y="2876013"/>
            <a:ext cx="3282900" cy="513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You can visit our github link:</a:t>
            </a:r>
            <a:br>
              <a:rPr lang="en" sz="800" b="1" dirty="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</a:br>
            <a:r>
              <a:rPr lang="en-IN" sz="1000" b="1" dirty="0">
                <a:solidFill>
                  <a:srgbClr val="92D99C"/>
                </a:solidFill>
                <a:uFill>
                  <a:noFill/>
                </a:uFill>
                <a:latin typeface="Cabin"/>
                <a:ea typeface="Cabin"/>
                <a:cs typeface="Cabin"/>
                <a:sym typeface="Cabin"/>
                <a:hlinkClick r:id="rId3" tooltip="https://github.com/Shafat21/Exam-Project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https://github.com/Shafat21/Exam-Project</a:t>
            </a:r>
            <a:endParaRPr sz="1000" b="1" dirty="0">
              <a:solidFill>
                <a:srgbClr val="92D99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grpSp>
        <p:nvGrpSpPr>
          <p:cNvPr id="536" name="Google Shape;536;p35"/>
          <p:cNvGrpSpPr/>
          <p:nvPr/>
        </p:nvGrpSpPr>
        <p:grpSpPr>
          <a:xfrm rot="-468992">
            <a:off x="7942986" y="3293903"/>
            <a:ext cx="1065102" cy="1177782"/>
            <a:chOff x="1191357" y="3451057"/>
            <a:chExt cx="597555" cy="660773"/>
          </a:xfrm>
        </p:grpSpPr>
        <p:sp>
          <p:nvSpPr>
            <p:cNvPr id="537" name="Google Shape;537;p35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" name="Google Shape;4302;p68">
            <a:extLst>
              <a:ext uri="{FF2B5EF4-FFF2-40B4-BE49-F238E27FC236}">
                <a16:creationId xmlns:a16="http://schemas.microsoft.com/office/drawing/2014/main" id="{5940048F-62A2-81A2-4F3B-A20891726275}"/>
              </a:ext>
            </a:extLst>
          </p:cNvPr>
          <p:cNvGrpSpPr/>
          <p:nvPr/>
        </p:nvGrpSpPr>
        <p:grpSpPr>
          <a:xfrm>
            <a:off x="2423911" y="2077099"/>
            <a:ext cx="845921" cy="690752"/>
            <a:chOff x="732428" y="1198513"/>
            <a:chExt cx="845921" cy="690752"/>
          </a:xfrm>
        </p:grpSpPr>
        <p:grpSp>
          <p:nvGrpSpPr>
            <p:cNvPr id="3" name="Google Shape;4303;p68">
              <a:extLst>
                <a:ext uri="{FF2B5EF4-FFF2-40B4-BE49-F238E27FC236}">
                  <a16:creationId xmlns:a16="http://schemas.microsoft.com/office/drawing/2014/main" id="{AC7284CD-AED2-4B06-CA52-F1E92D358B46}"/>
                </a:ext>
              </a:extLst>
            </p:cNvPr>
            <p:cNvGrpSpPr/>
            <p:nvPr/>
          </p:nvGrpSpPr>
          <p:grpSpPr>
            <a:xfrm>
              <a:off x="823030" y="1198513"/>
              <a:ext cx="755319" cy="690752"/>
              <a:chOff x="823030" y="1198513"/>
              <a:chExt cx="755319" cy="690752"/>
            </a:xfrm>
          </p:grpSpPr>
          <p:sp>
            <p:nvSpPr>
              <p:cNvPr id="14" name="Google Shape;4304;p68">
                <a:extLst>
                  <a:ext uri="{FF2B5EF4-FFF2-40B4-BE49-F238E27FC236}">
                    <a16:creationId xmlns:a16="http://schemas.microsoft.com/office/drawing/2014/main" id="{5659FE5C-6C01-C12F-DD95-637634F7CDF9}"/>
                  </a:ext>
                </a:extLst>
              </p:cNvPr>
              <p:cNvSpPr/>
              <p:nvPr/>
            </p:nvSpPr>
            <p:spPr>
              <a:xfrm>
                <a:off x="823030" y="1198513"/>
                <a:ext cx="755319" cy="690752"/>
              </a:xfrm>
              <a:custGeom>
                <a:avLst/>
                <a:gdLst/>
                <a:ahLst/>
                <a:cxnLst/>
                <a:rect l="l" t="t" r="r" b="b"/>
                <a:pathLst>
                  <a:path w="46769" h="42771" extrusionOk="0">
                    <a:moveTo>
                      <a:pt x="21384" y="0"/>
                    </a:moveTo>
                    <a:cubicBezTo>
                      <a:pt x="9575" y="0"/>
                      <a:pt x="0" y="9575"/>
                      <a:pt x="0" y="21386"/>
                    </a:cubicBezTo>
                    <a:cubicBezTo>
                      <a:pt x="0" y="33196"/>
                      <a:pt x="9575" y="42770"/>
                      <a:pt x="21384" y="42770"/>
                    </a:cubicBezTo>
                    <a:cubicBezTo>
                      <a:pt x="33196" y="42770"/>
                      <a:pt x="42770" y="33196"/>
                      <a:pt x="42770" y="21386"/>
                    </a:cubicBezTo>
                    <a:cubicBezTo>
                      <a:pt x="42770" y="16313"/>
                      <a:pt x="41002" y="11653"/>
                      <a:pt x="38053" y="7988"/>
                    </a:cubicBezTo>
                    <a:lnTo>
                      <a:pt x="42775" y="7988"/>
                    </a:lnTo>
                    <a:cubicBezTo>
                      <a:pt x="44970" y="7988"/>
                      <a:pt x="46769" y="6191"/>
                      <a:pt x="46769" y="3994"/>
                    </a:cubicBezTo>
                    <a:cubicBezTo>
                      <a:pt x="46769" y="1797"/>
                      <a:pt x="44972" y="0"/>
                      <a:pt x="42775" y="0"/>
                    </a:cubicBezTo>
                    <a:lnTo>
                      <a:pt x="22286" y="0"/>
                    </a:lnTo>
                    <a:cubicBezTo>
                      <a:pt x="22196" y="0"/>
                      <a:pt x="22105" y="5"/>
                      <a:pt x="22018" y="10"/>
                    </a:cubicBezTo>
                    <a:cubicBezTo>
                      <a:pt x="21807" y="3"/>
                      <a:pt x="21597" y="0"/>
                      <a:pt x="21384" y="0"/>
                    </a:cubicBezTo>
                    <a:close/>
                  </a:path>
                </a:pathLst>
              </a:custGeom>
              <a:solidFill>
                <a:srgbClr val="325D7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  <p:sp>
            <p:nvSpPr>
              <p:cNvPr id="15" name="Google Shape;4305;p68">
                <a:extLst>
                  <a:ext uri="{FF2B5EF4-FFF2-40B4-BE49-F238E27FC236}">
                    <a16:creationId xmlns:a16="http://schemas.microsoft.com/office/drawing/2014/main" id="{3F848649-AE83-0E1F-F57F-CC57A90C913A}"/>
                  </a:ext>
                </a:extLst>
              </p:cNvPr>
              <p:cNvSpPr/>
              <p:nvPr/>
            </p:nvSpPr>
            <p:spPr>
              <a:xfrm>
                <a:off x="1470047" y="121787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1"/>
                    </a:moveTo>
                    <a:cubicBezTo>
                      <a:pt x="1231" y="1"/>
                      <a:pt x="1" y="1230"/>
                      <a:pt x="1" y="2749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9"/>
                    </a:cubicBezTo>
                    <a:cubicBezTo>
                      <a:pt x="5495" y="1230"/>
                      <a:pt x="4265" y="1"/>
                      <a:pt x="2747" y="1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</p:grpSp>
        <p:grpSp>
          <p:nvGrpSpPr>
            <p:cNvPr id="4" name="Google Shape;4306;p68">
              <a:extLst>
                <a:ext uri="{FF2B5EF4-FFF2-40B4-BE49-F238E27FC236}">
                  <a16:creationId xmlns:a16="http://schemas.microsoft.com/office/drawing/2014/main" id="{3846AFB4-541E-C95F-4599-5E7764D7D21A}"/>
                </a:ext>
              </a:extLst>
            </p:cNvPr>
            <p:cNvGrpSpPr/>
            <p:nvPr/>
          </p:nvGrpSpPr>
          <p:grpSpPr>
            <a:xfrm>
              <a:off x="732428" y="1239937"/>
              <a:ext cx="739912" cy="607886"/>
              <a:chOff x="732428" y="1239937"/>
              <a:chExt cx="739912" cy="607886"/>
            </a:xfrm>
          </p:grpSpPr>
          <p:sp>
            <p:nvSpPr>
              <p:cNvPr id="12" name="Google Shape;4307;p68">
                <a:extLst>
                  <a:ext uri="{FF2B5EF4-FFF2-40B4-BE49-F238E27FC236}">
                    <a16:creationId xmlns:a16="http://schemas.microsoft.com/office/drawing/2014/main" id="{A454F122-0762-BB46-37F4-8AA24D6F124C}"/>
                  </a:ext>
                </a:extLst>
              </p:cNvPr>
              <p:cNvSpPr/>
              <p:nvPr/>
            </p:nvSpPr>
            <p:spPr>
              <a:xfrm>
                <a:off x="732428" y="1239937"/>
                <a:ext cx="739912" cy="607886"/>
              </a:xfrm>
              <a:custGeom>
                <a:avLst/>
                <a:gdLst/>
                <a:ahLst/>
                <a:cxnLst/>
                <a:rect l="l" t="t" r="r" b="b"/>
                <a:pathLst>
                  <a:path w="45815" h="37640" extrusionOk="0">
                    <a:moveTo>
                      <a:pt x="26994" y="1"/>
                    </a:moveTo>
                    <a:cubicBezTo>
                      <a:pt x="16602" y="1"/>
                      <a:pt x="8175" y="8427"/>
                      <a:pt x="8175" y="18821"/>
                    </a:cubicBezTo>
                    <a:cubicBezTo>
                      <a:pt x="8169" y="22642"/>
                      <a:pt x="9333" y="26373"/>
                      <a:pt x="11509" y="29515"/>
                    </a:cubicBezTo>
                    <a:lnTo>
                      <a:pt x="3994" y="29515"/>
                    </a:lnTo>
                    <a:cubicBezTo>
                      <a:pt x="1797" y="29515"/>
                      <a:pt x="1" y="31311"/>
                      <a:pt x="1" y="33508"/>
                    </a:cubicBezTo>
                    <a:cubicBezTo>
                      <a:pt x="1" y="35704"/>
                      <a:pt x="1797" y="37502"/>
                      <a:pt x="3994" y="37502"/>
                    </a:cubicBezTo>
                    <a:lnTo>
                      <a:pt x="24483" y="37502"/>
                    </a:lnTo>
                    <a:cubicBezTo>
                      <a:pt x="24546" y="37502"/>
                      <a:pt x="24608" y="37500"/>
                      <a:pt x="24671" y="37497"/>
                    </a:cubicBezTo>
                    <a:cubicBezTo>
                      <a:pt x="25441" y="37592"/>
                      <a:pt x="26218" y="37640"/>
                      <a:pt x="26994" y="37640"/>
                    </a:cubicBezTo>
                    <a:cubicBezTo>
                      <a:pt x="37389" y="37640"/>
                      <a:pt x="45815" y="29214"/>
                      <a:pt x="45815" y="18821"/>
                    </a:cubicBezTo>
                    <a:cubicBezTo>
                      <a:pt x="45815" y="8427"/>
                      <a:pt x="37389" y="1"/>
                      <a:pt x="26994" y="1"/>
                    </a:cubicBezTo>
                    <a:close/>
                  </a:path>
                </a:pathLst>
              </a:cu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  <p:sp>
            <p:nvSpPr>
              <p:cNvPr id="13" name="Google Shape;4308;p68">
                <a:extLst>
                  <a:ext uri="{FF2B5EF4-FFF2-40B4-BE49-F238E27FC236}">
                    <a16:creationId xmlns:a16="http://schemas.microsoft.com/office/drawing/2014/main" id="{198786F8-EA46-6E1E-5780-FE79C7E3C313}"/>
                  </a:ext>
                </a:extLst>
              </p:cNvPr>
              <p:cNvSpPr/>
              <p:nvPr/>
            </p:nvSpPr>
            <p:spPr>
              <a:xfrm>
                <a:off x="751614" y="1735807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7"/>
                    </a:cubicBezTo>
                    <a:cubicBezTo>
                      <a:pt x="1" y="4265"/>
                      <a:pt x="1231" y="5495"/>
                      <a:pt x="2747" y="5495"/>
                    </a:cubicBezTo>
                    <a:cubicBezTo>
                      <a:pt x="4265" y="5495"/>
                      <a:pt x="5495" y="4265"/>
                      <a:pt x="5495" y="2747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</p:grpSp>
        <p:grpSp>
          <p:nvGrpSpPr>
            <p:cNvPr id="5" name="Google Shape;4309;p68">
              <a:extLst>
                <a:ext uri="{FF2B5EF4-FFF2-40B4-BE49-F238E27FC236}">
                  <a16:creationId xmlns:a16="http://schemas.microsoft.com/office/drawing/2014/main" id="{EE274D70-C100-B2E9-7071-D292976045B7}"/>
                </a:ext>
              </a:extLst>
            </p:cNvPr>
            <p:cNvGrpSpPr/>
            <p:nvPr/>
          </p:nvGrpSpPr>
          <p:grpSpPr>
            <a:xfrm>
              <a:off x="732428" y="1277018"/>
              <a:ext cx="702832" cy="533758"/>
              <a:chOff x="732428" y="1277018"/>
              <a:chExt cx="702832" cy="533758"/>
            </a:xfrm>
          </p:grpSpPr>
          <p:sp>
            <p:nvSpPr>
              <p:cNvPr id="10" name="Google Shape;4310;p68">
                <a:extLst>
                  <a:ext uri="{FF2B5EF4-FFF2-40B4-BE49-F238E27FC236}">
                    <a16:creationId xmlns:a16="http://schemas.microsoft.com/office/drawing/2014/main" id="{7EEFFDE6-CEF2-A245-8756-A01C83E03758}"/>
                  </a:ext>
                </a:extLst>
              </p:cNvPr>
              <p:cNvSpPr/>
              <p:nvPr/>
            </p:nvSpPr>
            <p:spPr>
              <a:xfrm>
                <a:off x="732428" y="1277018"/>
                <a:ext cx="702832" cy="533758"/>
              </a:xfrm>
              <a:custGeom>
                <a:avLst/>
                <a:gdLst/>
                <a:ahLst/>
                <a:cxnLst/>
                <a:rect l="l" t="t" r="r" b="b"/>
                <a:pathLst>
                  <a:path w="43519" h="33050" extrusionOk="0">
                    <a:moveTo>
                      <a:pt x="26994" y="1"/>
                    </a:moveTo>
                    <a:cubicBezTo>
                      <a:pt x="22006" y="1"/>
                      <a:pt x="17535" y="2211"/>
                      <a:pt x="14504" y="5705"/>
                    </a:cubicBezTo>
                    <a:lnTo>
                      <a:pt x="3994" y="5705"/>
                    </a:lnTo>
                    <a:cubicBezTo>
                      <a:pt x="1797" y="5705"/>
                      <a:pt x="1" y="7501"/>
                      <a:pt x="1" y="9698"/>
                    </a:cubicBezTo>
                    <a:cubicBezTo>
                      <a:pt x="1" y="11894"/>
                      <a:pt x="1797" y="13692"/>
                      <a:pt x="3994" y="13692"/>
                    </a:cubicBezTo>
                    <a:lnTo>
                      <a:pt x="10714" y="13692"/>
                    </a:lnTo>
                    <a:cubicBezTo>
                      <a:pt x="10552" y="14627"/>
                      <a:pt x="10470" y="15575"/>
                      <a:pt x="10472" y="16525"/>
                    </a:cubicBezTo>
                    <a:cubicBezTo>
                      <a:pt x="10472" y="25651"/>
                      <a:pt x="17870" y="33049"/>
                      <a:pt x="26996" y="33049"/>
                    </a:cubicBezTo>
                    <a:cubicBezTo>
                      <a:pt x="36122" y="33049"/>
                      <a:pt x="43519" y="25651"/>
                      <a:pt x="43519" y="16525"/>
                    </a:cubicBezTo>
                    <a:cubicBezTo>
                      <a:pt x="43519" y="7399"/>
                      <a:pt x="36122" y="1"/>
                      <a:pt x="26994" y="1"/>
                    </a:cubicBezTo>
                    <a:close/>
                  </a:path>
                </a:pathLst>
              </a:custGeom>
              <a:solidFill>
                <a:srgbClr val="445D7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  <p:sp>
            <p:nvSpPr>
              <p:cNvPr id="11" name="Google Shape;4311;p68">
                <a:extLst>
                  <a:ext uri="{FF2B5EF4-FFF2-40B4-BE49-F238E27FC236}">
                    <a16:creationId xmlns:a16="http://schemas.microsoft.com/office/drawing/2014/main" id="{644E5C17-4692-91EF-F472-4F7656BAB0FF}"/>
                  </a:ext>
                </a:extLst>
              </p:cNvPr>
              <p:cNvSpPr/>
              <p:nvPr/>
            </p:nvSpPr>
            <p:spPr>
              <a:xfrm>
                <a:off x="751695" y="1390407"/>
                <a:ext cx="88728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4" h="5495" extrusionOk="0">
                    <a:moveTo>
                      <a:pt x="2747" y="0"/>
                    </a:moveTo>
                    <a:cubicBezTo>
                      <a:pt x="1230" y="0"/>
                      <a:pt x="1" y="1230"/>
                      <a:pt x="1" y="2748"/>
                    </a:cubicBezTo>
                    <a:cubicBezTo>
                      <a:pt x="1" y="4264"/>
                      <a:pt x="1230" y="5494"/>
                      <a:pt x="2747" y="5494"/>
                    </a:cubicBezTo>
                    <a:cubicBezTo>
                      <a:pt x="4263" y="5494"/>
                      <a:pt x="5493" y="4264"/>
                      <a:pt x="5493" y="2748"/>
                    </a:cubicBezTo>
                    <a:cubicBezTo>
                      <a:pt x="5493" y="1230"/>
                      <a:pt x="4263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</p:grpSp>
        <p:grpSp>
          <p:nvGrpSpPr>
            <p:cNvPr id="6" name="Google Shape;4312;p68">
              <a:extLst>
                <a:ext uri="{FF2B5EF4-FFF2-40B4-BE49-F238E27FC236}">
                  <a16:creationId xmlns:a16="http://schemas.microsoft.com/office/drawing/2014/main" id="{A7232962-6C3B-270C-7684-84EB349EF6A5}"/>
                </a:ext>
              </a:extLst>
            </p:cNvPr>
            <p:cNvGrpSpPr/>
            <p:nvPr/>
          </p:nvGrpSpPr>
          <p:grpSpPr>
            <a:xfrm>
              <a:off x="931170" y="1306653"/>
              <a:ext cx="647179" cy="474455"/>
              <a:chOff x="931170" y="1306653"/>
              <a:chExt cx="647179" cy="474455"/>
            </a:xfrm>
          </p:grpSpPr>
          <p:sp>
            <p:nvSpPr>
              <p:cNvPr id="8" name="Google Shape;4313;p68">
                <a:extLst>
                  <a:ext uri="{FF2B5EF4-FFF2-40B4-BE49-F238E27FC236}">
                    <a16:creationId xmlns:a16="http://schemas.microsoft.com/office/drawing/2014/main" id="{543FB38E-A874-42E3-329B-31947A91F037}"/>
                  </a:ext>
                </a:extLst>
              </p:cNvPr>
              <p:cNvSpPr/>
              <p:nvPr/>
            </p:nvSpPr>
            <p:spPr>
              <a:xfrm>
                <a:off x="931170" y="1306653"/>
                <a:ext cx="647179" cy="474455"/>
              </a:xfrm>
              <a:custGeom>
                <a:avLst/>
                <a:gdLst/>
                <a:ahLst/>
                <a:cxnLst/>
                <a:rect l="l" t="t" r="r" b="b"/>
                <a:pathLst>
                  <a:path w="40073" h="29378" extrusionOk="0">
                    <a:moveTo>
                      <a:pt x="14688" y="1"/>
                    </a:moveTo>
                    <a:cubicBezTo>
                      <a:pt x="6578" y="1"/>
                      <a:pt x="1" y="6578"/>
                      <a:pt x="1" y="14690"/>
                    </a:cubicBezTo>
                    <a:cubicBezTo>
                      <a:pt x="1" y="22801"/>
                      <a:pt x="6578" y="29377"/>
                      <a:pt x="14688" y="29377"/>
                    </a:cubicBezTo>
                    <a:cubicBezTo>
                      <a:pt x="19883" y="29377"/>
                      <a:pt x="24445" y="26682"/>
                      <a:pt x="27057" y="22613"/>
                    </a:cubicBezTo>
                    <a:lnTo>
                      <a:pt x="36079" y="22613"/>
                    </a:lnTo>
                    <a:cubicBezTo>
                      <a:pt x="38276" y="22613"/>
                      <a:pt x="40073" y="20817"/>
                      <a:pt x="40073" y="18620"/>
                    </a:cubicBezTo>
                    <a:cubicBezTo>
                      <a:pt x="40073" y="16424"/>
                      <a:pt x="38276" y="14626"/>
                      <a:pt x="36079" y="14626"/>
                    </a:cubicBezTo>
                    <a:lnTo>
                      <a:pt x="29376" y="14626"/>
                    </a:lnTo>
                    <a:cubicBezTo>
                      <a:pt x="29342" y="6544"/>
                      <a:pt x="22780" y="1"/>
                      <a:pt x="14688" y="1"/>
                    </a:cubicBezTo>
                    <a:close/>
                  </a:path>
                </a:pathLst>
              </a:custGeom>
              <a:solidFill>
                <a:srgbClr val="869FB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  <p:sp>
            <p:nvSpPr>
              <p:cNvPr id="9" name="Google Shape;4314;p68">
                <a:extLst>
                  <a:ext uri="{FF2B5EF4-FFF2-40B4-BE49-F238E27FC236}">
                    <a16:creationId xmlns:a16="http://schemas.microsoft.com/office/drawing/2014/main" id="{07BE0E6D-1FD6-0794-4993-C173C5EBB60C}"/>
                  </a:ext>
                </a:extLst>
              </p:cNvPr>
              <p:cNvSpPr/>
              <p:nvPr/>
            </p:nvSpPr>
            <p:spPr>
              <a:xfrm>
                <a:off x="1470047" y="1560806"/>
                <a:ext cx="88760" cy="88744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5" extrusionOk="0">
                    <a:moveTo>
                      <a:pt x="2747" y="0"/>
                    </a:moveTo>
                    <a:cubicBezTo>
                      <a:pt x="1231" y="0"/>
                      <a:pt x="1" y="1230"/>
                      <a:pt x="1" y="2746"/>
                    </a:cubicBezTo>
                    <a:cubicBezTo>
                      <a:pt x="1" y="4265"/>
                      <a:pt x="1231" y="5494"/>
                      <a:pt x="2747" y="5494"/>
                    </a:cubicBezTo>
                    <a:cubicBezTo>
                      <a:pt x="4265" y="5494"/>
                      <a:pt x="5495" y="4265"/>
                      <a:pt x="5495" y="2746"/>
                    </a:cubicBezTo>
                    <a:cubicBezTo>
                      <a:pt x="5495" y="1230"/>
                      <a:pt x="4265" y="0"/>
                      <a:pt x="2747" y="0"/>
                    </a:cubicBezTo>
                    <a:close/>
                  </a:path>
                </a:pathLst>
              </a:custGeom>
              <a:solidFill>
                <a:srgbClr val="E3E9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92D99C"/>
                  </a:solidFill>
                </a:endParaRPr>
              </a:p>
            </p:txBody>
          </p:sp>
        </p:grpSp>
        <p:sp>
          <p:nvSpPr>
            <p:cNvPr id="7" name="Google Shape;4315;p68">
              <a:extLst>
                <a:ext uri="{FF2B5EF4-FFF2-40B4-BE49-F238E27FC236}">
                  <a16:creationId xmlns:a16="http://schemas.microsoft.com/office/drawing/2014/main" id="{67806581-5673-BA5F-E724-D099EE3B0402}"/>
                </a:ext>
              </a:extLst>
            </p:cNvPr>
            <p:cNvSpPr/>
            <p:nvPr/>
          </p:nvSpPr>
          <p:spPr>
            <a:xfrm>
              <a:off x="986565" y="1362064"/>
              <a:ext cx="363666" cy="363650"/>
            </a:xfrm>
            <a:custGeom>
              <a:avLst/>
              <a:gdLst/>
              <a:ahLst/>
              <a:cxnLst/>
              <a:rect l="l" t="t" r="r" b="b"/>
              <a:pathLst>
                <a:path w="22518" h="22517" extrusionOk="0">
                  <a:moveTo>
                    <a:pt x="11258" y="0"/>
                  </a:moveTo>
                  <a:cubicBezTo>
                    <a:pt x="8273" y="0"/>
                    <a:pt x="5409" y="1187"/>
                    <a:pt x="3298" y="3297"/>
                  </a:cubicBezTo>
                  <a:cubicBezTo>
                    <a:pt x="1186" y="5409"/>
                    <a:pt x="1" y="8272"/>
                    <a:pt x="1" y="11259"/>
                  </a:cubicBezTo>
                  <a:cubicBezTo>
                    <a:pt x="1" y="14244"/>
                    <a:pt x="1186" y="17109"/>
                    <a:pt x="3298" y="19219"/>
                  </a:cubicBezTo>
                  <a:cubicBezTo>
                    <a:pt x="5409" y="21331"/>
                    <a:pt x="8273" y="22516"/>
                    <a:pt x="11258" y="22516"/>
                  </a:cubicBezTo>
                  <a:cubicBezTo>
                    <a:pt x="14245" y="22516"/>
                    <a:pt x="17108" y="21331"/>
                    <a:pt x="19220" y="19219"/>
                  </a:cubicBezTo>
                  <a:cubicBezTo>
                    <a:pt x="21331" y="17109"/>
                    <a:pt x="22517" y="14244"/>
                    <a:pt x="22517" y="11259"/>
                  </a:cubicBezTo>
                  <a:cubicBezTo>
                    <a:pt x="22517" y="8272"/>
                    <a:pt x="21331" y="5409"/>
                    <a:pt x="19220" y="3297"/>
                  </a:cubicBezTo>
                  <a:cubicBezTo>
                    <a:pt x="17108" y="1187"/>
                    <a:pt x="14245" y="0"/>
                    <a:pt x="11258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92D99C"/>
                </a:solidFill>
              </a:endParaRPr>
            </a:p>
          </p:txBody>
        </p:sp>
      </p:grpSp>
      <p:grpSp>
        <p:nvGrpSpPr>
          <p:cNvPr id="18" name="Google Shape;4519;p68">
            <a:extLst>
              <a:ext uri="{FF2B5EF4-FFF2-40B4-BE49-F238E27FC236}">
                <a16:creationId xmlns:a16="http://schemas.microsoft.com/office/drawing/2014/main" id="{9E00CAFF-3932-989E-D4DE-7E7A539EC386}"/>
              </a:ext>
            </a:extLst>
          </p:cNvPr>
          <p:cNvGrpSpPr/>
          <p:nvPr/>
        </p:nvGrpSpPr>
        <p:grpSpPr>
          <a:xfrm>
            <a:off x="5844179" y="2091874"/>
            <a:ext cx="799565" cy="670282"/>
            <a:chOff x="7617850" y="2063282"/>
            <a:chExt cx="799565" cy="670282"/>
          </a:xfrm>
        </p:grpSpPr>
        <p:cxnSp>
          <p:nvCxnSpPr>
            <p:cNvPr id="19" name="Google Shape;4520;p68">
              <a:extLst>
                <a:ext uri="{FF2B5EF4-FFF2-40B4-BE49-F238E27FC236}">
                  <a16:creationId xmlns:a16="http://schemas.microsoft.com/office/drawing/2014/main" id="{EAA25AD5-94F0-5E6D-599C-43FE5C99E764}"/>
                </a:ext>
              </a:extLst>
            </p:cNvPr>
            <p:cNvCxnSpPr/>
            <p:nvPr/>
          </p:nvCxnSpPr>
          <p:spPr>
            <a:xfrm rot="5400000" flipH="1">
              <a:off x="7629118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4521;p68">
              <a:extLst>
                <a:ext uri="{FF2B5EF4-FFF2-40B4-BE49-F238E27FC236}">
                  <a16:creationId xmlns:a16="http://schemas.microsoft.com/office/drawing/2014/main" id="{8D3EB1EE-61C9-9351-254B-0DD52C5C0944}"/>
                </a:ext>
              </a:extLst>
            </p:cNvPr>
            <p:cNvCxnSpPr/>
            <p:nvPr/>
          </p:nvCxnSpPr>
          <p:spPr>
            <a:xfrm rot="-5400000">
              <a:off x="8276270" y="210471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4522;p68">
              <a:extLst>
                <a:ext uri="{FF2B5EF4-FFF2-40B4-BE49-F238E27FC236}">
                  <a16:creationId xmlns:a16="http://schemas.microsoft.com/office/drawing/2014/main" id="{4E8E8746-87DA-3685-FC07-FCCA822CE819}"/>
                </a:ext>
              </a:extLst>
            </p:cNvPr>
            <p:cNvCxnSpPr/>
            <p:nvPr/>
          </p:nvCxnSpPr>
          <p:spPr>
            <a:xfrm rot="5400000">
              <a:off x="7629118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4523;p68">
              <a:extLst>
                <a:ext uri="{FF2B5EF4-FFF2-40B4-BE49-F238E27FC236}">
                  <a16:creationId xmlns:a16="http://schemas.microsoft.com/office/drawing/2014/main" id="{A1AA6165-4672-0D69-9C5D-46EF392F4AC7}"/>
                </a:ext>
              </a:extLst>
            </p:cNvPr>
            <p:cNvCxnSpPr/>
            <p:nvPr/>
          </p:nvCxnSpPr>
          <p:spPr>
            <a:xfrm rot="-5400000" flipH="1">
              <a:off x="8276270" y="2612964"/>
              <a:ext cx="129900" cy="1113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4524;p68">
              <a:extLst>
                <a:ext uri="{FF2B5EF4-FFF2-40B4-BE49-F238E27FC236}">
                  <a16:creationId xmlns:a16="http://schemas.microsoft.com/office/drawing/2014/main" id="{4ADBE695-D23E-D979-E91D-8C303999B58C}"/>
                </a:ext>
              </a:extLst>
            </p:cNvPr>
            <p:cNvCxnSpPr/>
            <p:nvPr/>
          </p:nvCxnSpPr>
          <p:spPr>
            <a:xfrm rot="10800000">
              <a:off x="7617850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4525;p68">
              <a:extLst>
                <a:ext uri="{FF2B5EF4-FFF2-40B4-BE49-F238E27FC236}">
                  <a16:creationId xmlns:a16="http://schemas.microsoft.com/office/drawing/2014/main" id="{37A13FE3-3267-A7F9-F8A0-DE60A65DAA6E}"/>
                </a:ext>
              </a:extLst>
            </p:cNvPr>
            <p:cNvCxnSpPr/>
            <p:nvPr/>
          </p:nvCxnSpPr>
          <p:spPr>
            <a:xfrm rot="10800000">
              <a:off x="8334015" y="2393356"/>
              <a:ext cx="83400" cy="0"/>
            </a:xfrm>
            <a:prstGeom prst="straightConnector1">
              <a:avLst/>
            </a:prstGeom>
            <a:noFill/>
            <a:ln w="9525" cap="flat" cmpd="sng">
              <a:solidFill>
                <a:srgbClr val="667E9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5" name="Google Shape;4526;p68">
              <a:extLst>
                <a:ext uri="{FF2B5EF4-FFF2-40B4-BE49-F238E27FC236}">
                  <a16:creationId xmlns:a16="http://schemas.microsoft.com/office/drawing/2014/main" id="{F5688AE3-F8E7-F56B-2F54-989496B07BBF}"/>
                </a:ext>
              </a:extLst>
            </p:cNvPr>
            <p:cNvGrpSpPr/>
            <p:nvPr/>
          </p:nvGrpSpPr>
          <p:grpSpPr>
            <a:xfrm>
              <a:off x="7734309" y="2063282"/>
              <a:ext cx="570957" cy="620095"/>
              <a:chOff x="7734309" y="2063282"/>
              <a:chExt cx="570957" cy="620095"/>
            </a:xfrm>
          </p:grpSpPr>
          <p:grpSp>
            <p:nvGrpSpPr>
              <p:cNvPr id="26" name="Google Shape;4527;p68">
                <a:extLst>
                  <a:ext uri="{FF2B5EF4-FFF2-40B4-BE49-F238E27FC236}">
                    <a16:creationId xmlns:a16="http://schemas.microsoft.com/office/drawing/2014/main" id="{C677A172-776B-2163-5BB7-C7DCA70FA385}"/>
                  </a:ext>
                </a:extLst>
              </p:cNvPr>
              <p:cNvGrpSpPr/>
              <p:nvPr/>
            </p:nvGrpSpPr>
            <p:grpSpPr>
              <a:xfrm>
                <a:off x="8031573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32" name="Google Shape;4528;p68">
                  <a:extLst>
                    <a:ext uri="{FF2B5EF4-FFF2-40B4-BE49-F238E27FC236}">
                      <a16:creationId xmlns:a16="http://schemas.microsoft.com/office/drawing/2014/main" id="{478DA9FC-6DE0-8A9C-6528-A83E7AAD239B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4529;p68">
                  <a:extLst>
                    <a:ext uri="{FF2B5EF4-FFF2-40B4-BE49-F238E27FC236}">
                      <a16:creationId xmlns:a16="http://schemas.microsoft.com/office/drawing/2014/main" id="{4A872BFA-253D-A03E-4DFC-38857F861BC8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4530;p68">
                  <a:extLst>
                    <a:ext uri="{FF2B5EF4-FFF2-40B4-BE49-F238E27FC236}">
                      <a16:creationId xmlns:a16="http://schemas.microsoft.com/office/drawing/2014/main" id="{1C540892-C9DD-8F61-0BC7-E90F5119739A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4531;p68">
                  <a:extLst>
                    <a:ext uri="{FF2B5EF4-FFF2-40B4-BE49-F238E27FC236}">
                      <a16:creationId xmlns:a16="http://schemas.microsoft.com/office/drawing/2014/main" id="{9F7ECD1A-1FC7-385C-F295-16EC0727A0B3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" name="Google Shape;4532;p68">
                <a:extLst>
                  <a:ext uri="{FF2B5EF4-FFF2-40B4-BE49-F238E27FC236}">
                    <a16:creationId xmlns:a16="http://schemas.microsoft.com/office/drawing/2014/main" id="{DA813F87-0817-BFB6-3F08-28ED402C6856}"/>
                  </a:ext>
                </a:extLst>
              </p:cNvPr>
              <p:cNvGrpSpPr/>
              <p:nvPr/>
            </p:nvGrpSpPr>
            <p:grpSpPr>
              <a:xfrm flipH="1">
                <a:off x="7734309" y="2063282"/>
                <a:ext cx="273693" cy="620095"/>
                <a:chOff x="8031573" y="2063282"/>
                <a:chExt cx="273693" cy="620095"/>
              </a:xfrm>
            </p:grpSpPr>
            <p:sp>
              <p:nvSpPr>
                <p:cNvPr id="28" name="Google Shape;4533;p68">
                  <a:extLst>
                    <a:ext uri="{FF2B5EF4-FFF2-40B4-BE49-F238E27FC236}">
                      <a16:creationId xmlns:a16="http://schemas.microsoft.com/office/drawing/2014/main" id="{1787D849-810F-561A-183B-2DFE8444836E}"/>
                    </a:ext>
                  </a:extLst>
                </p:cNvPr>
                <p:cNvSpPr/>
                <p:nvPr/>
              </p:nvSpPr>
              <p:spPr>
                <a:xfrm>
                  <a:off x="8031573" y="2481676"/>
                  <a:ext cx="246012" cy="2017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44" h="14712" extrusionOk="0">
                      <a:moveTo>
                        <a:pt x="13714" y="1"/>
                      </a:moveTo>
                      <a:cubicBezTo>
                        <a:pt x="13485" y="1"/>
                        <a:pt x="13243" y="5"/>
                        <a:pt x="12987" y="13"/>
                      </a:cubicBezTo>
                      <a:cubicBezTo>
                        <a:pt x="11706" y="56"/>
                        <a:pt x="10294" y="76"/>
                        <a:pt x="8782" y="76"/>
                      </a:cubicBezTo>
                      <a:cubicBezTo>
                        <a:pt x="8568" y="76"/>
                        <a:pt x="8352" y="76"/>
                        <a:pt x="8134" y="75"/>
                      </a:cubicBezTo>
                      <a:lnTo>
                        <a:pt x="8118" y="75"/>
                      </a:lnTo>
                      <a:cubicBezTo>
                        <a:pt x="8116" y="75"/>
                        <a:pt x="8114" y="75"/>
                        <a:pt x="8112" y="75"/>
                      </a:cubicBezTo>
                      <a:cubicBezTo>
                        <a:pt x="6297" y="75"/>
                        <a:pt x="4825" y="1549"/>
                        <a:pt x="4828" y="3365"/>
                      </a:cubicBezTo>
                      <a:lnTo>
                        <a:pt x="4828" y="4847"/>
                      </a:lnTo>
                      <a:lnTo>
                        <a:pt x="6675" y="4847"/>
                      </a:lnTo>
                      <a:cubicBezTo>
                        <a:pt x="9163" y="4850"/>
                        <a:pt x="11182" y="6869"/>
                        <a:pt x="11185" y="9357"/>
                      </a:cubicBezTo>
                      <a:lnTo>
                        <a:pt x="11185" y="9535"/>
                      </a:lnTo>
                      <a:cubicBezTo>
                        <a:pt x="11185" y="9839"/>
                        <a:pt x="10936" y="10088"/>
                        <a:pt x="10632" y="10088"/>
                      </a:cubicBezTo>
                      <a:cubicBezTo>
                        <a:pt x="10328" y="10088"/>
                        <a:pt x="10079" y="9839"/>
                        <a:pt x="10079" y="9535"/>
                      </a:cubicBezTo>
                      <a:lnTo>
                        <a:pt x="10079" y="9357"/>
                      </a:lnTo>
                      <a:cubicBezTo>
                        <a:pt x="10079" y="7477"/>
                        <a:pt x="8555" y="5953"/>
                        <a:pt x="6675" y="5953"/>
                      </a:cubicBezTo>
                      <a:lnTo>
                        <a:pt x="1" y="5953"/>
                      </a:lnTo>
                      <a:lnTo>
                        <a:pt x="1" y="12851"/>
                      </a:lnTo>
                      <a:cubicBezTo>
                        <a:pt x="460" y="13288"/>
                        <a:pt x="2279" y="14711"/>
                        <a:pt x="6423" y="14711"/>
                      </a:cubicBezTo>
                      <a:cubicBezTo>
                        <a:pt x="11525" y="14711"/>
                        <a:pt x="14168" y="11628"/>
                        <a:pt x="14527" y="8571"/>
                      </a:cubicBezTo>
                      <a:cubicBezTo>
                        <a:pt x="14553" y="8351"/>
                        <a:pt x="14705" y="8169"/>
                        <a:pt x="14919" y="8105"/>
                      </a:cubicBezTo>
                      <a:cubicBezTo>
                        <a:pt x="15042" y="8069"/>
                        <a:pt x="17944" y="7154"/>
                        <a:pt x="17882" y="3957"/>
                      </a:cubicBezTo>
                      <a:cubicBezTo>
                        <a:pt x="17856" y="2779"/>
                        <a:pt x="17727" y="1961"/>
                        <a:pt x="17459" y="1392"/>
                      </a:cubicBezTo>
                      <a:cubicBezTo>
                        <a:pt x="17352" y="1201"/>
                        <a:pt x="17093" y="842"/>
                        <a:pt x="17028" y="780"/>
                      </a:cubicBezTo>
                      <a:cubicBezTo>
                        <a:pt x="16462" y="243"/>
                        <a:pt x="15452" y="1"/>
                        <a:pt x="13714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4534;p68">
                  <a:extLst>
                    <a:ext uri="{FF2B5EF4-FFF2-40B4-BE49-F238E27FC236}">
                      <a16:creationId xmlns:a16="http://schemas.microsoft.com/office/drawing/2014/main" id="{D28F785C-AB97-39C9-3E5B-02E4CFAC9FB7}"/>
                    </a:ext>
                  </a:extLst>
                </p:cNvPr>
                <p:cNvSpPr/>
                <p:nvPr/>
              </p:nvSpPr>
              <p:spPr>
                <a:xfrm>
                  <a:off x="8031573" y="2298026"/>
                  <a:ext cx="273693" cy="25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3" h="18243" extrusionOk="0">
                      <a:moveTo>
                        <a:pt x="16810" y="1"/>
                      </a:moveTo>
                      <a:cubicBezTo>
                        <a:pt x="16764" y="1"/>
                        <a:pt x="16738" y="2"/>
                        <a:pt x="16737" y="2"/>
                      </a:cubicBezTo>
                      <a:lnTo>
                        <a:pt x="12039" y="2"/>
                      </a:lnTo>
                      <a:cubicBezTo>
                        <a:pt x="9752" y="2"/>
                        <a:pt x="7902" y="1856"/>
                        <a:pt x="7898" y="4140"/>
                      </a:cubicBezTo>
                      <a:lnTo>
                        <a:pt x="7898" y="6748"/>
                      </a:lnTo>
                      <a:lnTo>
                        <a:pt x="8303" y="6748"/>
                      </a:lnTo>
                      <a:cubicBezTo>
                        <a:pt x="9966" y="6748"/>
                        <a:pt x="11315" y="8097"/>
                        <a:pt x="11315" y="9760"/>
                      </a:cubicBezTo>
                      <a:lnTo>
                        <a:pt x="11315" y="10333"/>
                      </a:lnTo>
                      <a:cubicBezTo>
                        <a:pt x="11315" y="10637"/>
                        <a:pt x="11069" y="10886"/>
                        <a:pt x="10761" y="10886"/>
                      </a:cubicBezTo>
                      <a:cubicBezTo>
                        <a:pt x="10457" y="10886"/>
                        <a:pt x="10211" y="10637"/>
                        <a:pt x="10211" y="10333"/>
                      </a:cubicBezTo>
                      <a:lnTo>
                        <a:pt x="10211" y="9760"/>
                      </a:lnTo>
                      <a:cubicBezTo>
                        <a:pt x="10208" y="8705"/>
                        <a:pt x="9357" y="7854"/>
                        <a:pt x="8303" y="7851"/>
                      </a:cubicBezTo>
                      <a:lnTo>
                        <a:pt x="6449" y="7851"/>
                      </a:lnTo>
                      <a:cubicBezTo>
                        <a:pt x="5362" y="7851"/>
                        <a:pt x="4482" y="8731"/>
                        <a:pt x="4482" y="9818"/>
                      </a:cubicBezTo>
                      <a:lnTo>
                        <a:pt x="4482" y="10624"/>
                      </a:lnTo>
                      <a:cubicBezTo>
                        <a:pt x="4482" y="10931"/>
                        <a:pt x="4233" y="11177"/>
                        <a:pt x="3929" y="11177"/>
                      </a:cubicBezTo>
                      <a:cubicBezTo>
                        <a:pt x="3624" y="11177"/>
                        <a:pt x="3375" y="10931"/>
                        <a:pt x="3375" y="10624"/>
                      </a:cubicBezTo>
                      <a:lnTo>
                        <a:pt x="3375" y="9818"/>
                      </a:lnTo>
                      <a:cubicBezTo>
                        <a:pt x="3375" y="8123"/>
                        <a:pt x="4750" y="6745"/>
                        <a:pt x="6449" y="6745"/>
                      </a:cubicBezTo>
                      <a:lnTo>
                        <a:pt x="6792" y="6745"/>
                      </a:lnTo>
                      <a:lnTo>
                        <a:pt x="6792" y="5230"/>
                      </a:lnTo>
                      <a:lnTo>
                        <a:pt x="1" y="5230"/>
                      </a:lnTo>
                      <a:lnTo>
                        <a:pt x="1" y="18243"/>
                      </a:lnTo>
                      <a:lnTo>
                        <a:pt x="3722" y="18243"/>
                      </a:lnTo>
                      <a:lnTo>
                        <a:pt x="3722" y="16761"/>
                      </a:lnTo>
                      <a:cubicBezTo>
                        <a:pt x="3722" y="14335"/>
                        <a:pt x="5689" y="12364"/>
                        <a:pt x="8118" y="12364"/>
                      </a:cubicBezTo>
                      <a:lnTo>
                        <a:pt x="8138" y="12364"/>
                      </a:lnTo>
                      <a:cubicBezTo>
                        <a:pt x="8355" y="12365"/>
                        <a:pt x="8571" y="12366"/>
                        <a:pt x="8785" y="12366"/>
                      </a:cubicBezTo>
                      <a:cubicBezTo>
                        <a:pt x="10281" y="12366"/>
                        <a:pt x="11680" y="12346"/>
                        <a:pt x="12949" y="12306"/>
                      </a:cubicBezTo>
                      <a:cubicBezTo>
                        <a:pt x="13215" y="12297"/>
                        <a:pt x="13470" y="12293"/>
                        <a:pt x="13712" y="12293"/>
                      </a:cubicBezTo>
                      <a:cubicBezTo>
                        <a:pt x="15786" y="12293"/>
                        <a:pt x="16995" y="12621"/>
                        <a:pt x="17789" y="13374"/>
                      </a:cubicBezTo>
                      <a:cubicBezTo>
                        <a:pt x="17866" y="13448"/>
                        <a:pt x="17941" y="13526"/>
                        <a:pt x="18009" y="13610"/>
                      </a:cubicBezTo>
                      <a:cubicBezTo>
                        <a:pt x="19963" y="12539"/>
                        <a:pt x="19927" y="9744"/>
                        <a:pt x="19927" y="9715"/>
                      </a:cubicBezTo>
                      <a:lnTo>
                        <a:pt x="19927" y="4156"/>
                      </a:lnTo>
                      <a:cubicBezTo>
                        <a:pt x="19927" y="2603"/>
                        <a:pt x="19545" y="1461"/>
                        <a:pt x="18795" y="763"/>
                      </a:cubicBezTo>
                      <a:cubicBezTo>
                        <a:pt x="18032" y="53"/>
                        <a:pt x="17079" y="1"/>
                        <a:pt x="16810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4535;p68">
                  <a:extLst>
                    <a:ext uri="{FF2B5EF4-FFF2-40B4-BE49-F238E27FC236}">
                      <a16:creationId xmlns:a16="http://schemas.microsoft.com/office/drawing/2014/main" id="{B69EFE2E-D601-21C6-A86F-18FBC4BAE50F}"/>
                    </a:ext>
                  </a:extLst>
                </p:cNvPr>
                <p:cNvSpPr/>
                <p:nvPr/>
              </p:nvSpPr>
              <p:spPr>
                <a:xfrm>
                  <a:off x="8031573" y="2063282"/>
                  <a:ext cx="177311" cy="142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3" h="10396" extrusionOk="0">
                      <a:moveTo>
                        <a:pt x="3097" y="1"/>
                      </a:moveTo>
                      <a:cubicBezTo>
                        <a:pt x="134" y="1"/>
                        <a:pt x="4" y="3928"/>
                        <a:pt x="1" y="4087"/>
                      </a:cubicBezTo>
                      <a:lnTo>
                        <a:pt x="1" y="10396"/>
                      </a:lnTo>
                      <a:lnTo>
                        <a:pt x="3796" y="10396"/>
                      </a:lnTo>
                      <a:cubicBezTo>
                        <a:pt x="5061" y="10393"/>
                        <a:pt x="6087" y="9367"/>
                        <a:pt x="6087" y="8102"/>
                      </a:cubicBezTo>
                      <a:lnTo>
                        <a:pt x="6087" y="7568"/>
                      </a:lnTo>
                      <a:cubicBezTo>
                        <a:pt x="6083" y="6255"/>
                        <a:pt x="5022" y="5193"/>
                        <a:pt x="3712" y="5193"/>
                      </a:cubicBezTo>
                      <a:lnTo>
                        <a:pt x="2803" y="5193"/>
                      </a:lnTo>
                      <a:cubicBezTo>
                        <a:pt x="2499" y="5193"/>
                        <a:pt x="2249" y="4944"/>
                        <a:pt x="2249" y="4640"/>
                      </a:cubicBezTo>
                      <a:cubicBezTo>
                        <a:pt x="2249" y="4336"/>
                        <a:pt x="2499" y="4087"/>
                        <a:pt x="2803" y="4087"/>
                      </a:cubicBezTo>
                      <a:lnTo>
                        <a:pt x="3715" y="4087"/>
                      </a:lnTo>
                      <a:cubicBezTo>
                        <a:pt x="5507" y="4090"/>
                        <a:pt x="7009" y="5456"/>
                        <a:pt x="7180" y="7241"/>
                      </a:cubicBezTo>
                      <a:lnTo>
                        <a:pt x="12741" y="7241"/>
                      </a:lnTo>
                      <a:cubicBezTo>
                        <a:pt x="12868" y="7086"/>
                        <a:pt x="12932" y="6847"/>
                        <a:pt x="12777" y="6420"/>
                      </a:cubicBezTo>
                      <a:cubicBezTo>
                        <a:pt x="12389" y="5323"/>
                        <a:pt x="10755" y="3708"/>
                        <a:pt x="8616" y="2301"/>
                      </a:cubicBezTo>
                      <a:cubicBezTo>
                        <a:pt x="6494" y="903"/>
                        <a:pt x="4327" y="1"/>
                        <a:pt x="3097" y="1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4536;p68">
                  <a:extLst>
                    <a:ext uri="{FF2B5EF4-FFF2-40B4-BE49-F238E27FC236}">
                      <a16:creationId xmlns:a16="http://schemas.microsoft.com/office/drawing/2014/main" id="{BBBBDFBF-F818-71B1-9760-B7791F6BC827}"/>
                    </a:ext>
                  </a:extLst>
                </p:cNvPr>
                <p:cNvSpPr/>
                <p:nvPr/>
              </p:nvSpPr>
              <p:spPr>
                <a:xfrm>
                  <a:off x="8031573" y="2177659"/>
                  <a:ext cx="221307" cy="176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42" h="12904" extrusionOk="0">
                      <a:moveTo>
                        <a:pt x="13080" y="0"/>
                      </a:moveTo>
                      <a:cubicBezTo>
                        <a:pt x="13032" y="0"/>
                        <a:pt x="13005" y="2"/>
                        <a:pt x="13004" y="2"/>
                      </a:cubicBezTo>
                      <a:cubicBezTo>
                        <a:pt x="12997" y="3"/>
                        <a:pt x="12991" y="4"/>
                        <a:pt x="12985" y="4"/>
                      </a:cubicBezTo>
                      <a:cubicBezTo>
                        <a:pt x="12978" y="4"/>
                        <a:pt x="12973" y="3"/>
                        <a:pt x="12968" y="2"/>
                      </a:cubicBezTo>
                      <a:lnTo>
                        <a:pt x="7183" y="2"/>
                      </a:lnTo>
                      <a:cubicBezTo>
                        <a:pt x="7054" y="1778"/>
                        <a:pt x="5579" y="3156"/>
                        <a:pt x="3796" y="3156"/>
                      </a:cubicBezTo>
                      <a:lnTo>
                        <a:pt x="1" y="3156"/>
                      </a:lnTo>
                      <a:lnTo>
                        <a:pt x="1" y="12904"/>
                      </a:lnTo>
                      <a:lnTo>
                        <a:pt x="6792" y="12904"/>
                      </a:lnTo>
                      <a:cubicBezTo>
                        <a:pt x="6802" y="10018"/>
                        <a:pt x="9150" y="7676"/>
                        <a:pt x="12036" y="7676"/>
                      </a:cubicBezTo>
                      <a:lnTo>
                        <a:pt x="16142" y="7676"/>
                      </a:lnTo>
                      <a:lnTo>
                        <a:pt x="16142" y="3137"/>
                      </a:lnTo>
                      <a:cubicBezTo>
                        <a:pt x="16142" y="2108"/>
                        <a:pt x="15857" y="1318"/>
                        <a:pt x="15297" y="788"/>
                      </a:cubicBezTo>
                      <a:cubicBezTo>
                        <a:pt x="14516" y="51"/>
                        <a:pt x="13383" y="0"/>
                        <a:pt x="13080" y="0"/>
                      </a:cubicBezTo>
                      <a:close/>
                    </a:path>
                  </a:pathLst>
                </a:custGeom>
                <a:solidFill>
                  <a:srgbClr val="445D7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36" name="Google Shape;579;p37">
            <a:extLst>
              <a:ext uri="{FF2B5EF4-FFF2-40B4-BE49-F238E27FC236}">
                <a16:creationId xmlns:a16="http://schemas.microsoft.com/office/drawing/2014/main" id="{6D430B6C-11F2-5A0A-CB44-65AEA546E8BB}"/>
              </a:ext>
            </a:extLst>
          </p:cNvPr>
          <p:cNvSpPr/>
          <p:nvPr/>
        </p:nvSpPr>
        <p:spPr>
          <a:xfrm>
            <a:off x="145263" y="2383165"/>
            <a:ext cx="746841" cy="1925760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587;p37">
            <a:extLst>
              <a:ext uri="{FF2B5EF4-FFF2-40B4-BE49-F238E27FC236}">
                <a16:creationId xmlns:a16="http://schemas.microsoft.com/office/drawing/2014/main" id="{66F9FC8D-DBD5-26DE-656B-D1426DAA1FE0}"/>
              </a:ext>
            </a:extLst>
          </p:cNvPr>
          <p:cNvGrpSpPr/>
          <p:nvPr/>
        </p:nvGrpSpPr>
        <p:grpSpPr>
          <a:xfrm rot="2700000">
            <a:off x="-255645" y="3052303"/>
            <a:ext cx="1982705" cy="1938269"/>
            <a:chOff x="7499398" y="624507"/>
            <a:chExt cx="1440046" cy="1407772"/>
          </a:xfrm>
        </p:grpSpPr>
        <p:sp>
          <p:nvSpPr>
            <p:cNvPr id="38" name="Google Shape;588;p37">
              <a:extLst>
                <a:ext uri="{FF2B5EF4-FFF2-40B4-BE49-F238E27FC236}">
                  <a16:creationId xmlns:a16="http://schemas.microsoft.com/office/drawing/2014/main" id="{00D9B5E5-30E0-C9A5-8074-F78F84DE11EF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589;p37">
              <a:extLst>
                <a:ext uri="{FF2B5EF4-FFF2-40B4-BE49-F238E27FC236}">
                  <a16:creationId xmlns:a16="http://schemas.microsoft.com/office/drawing/2014/main" id="{8141FA8D-31D7-81EA-7B06-88E3DAEB7488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40" name="Google Shape;590;p37">
                <a:extLst>
                  <a:ext uri="{FF2B5EF4-FFF2-40B4-BE49-F238E27FC236}">
                    <a16:creationId xmlns:a16="http://schemas.microsoft.com/office/drawing/2014/main" id="{FBE26BD3-9347-3930-CF55-E37CF8D8E423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591;p37">
                <a:extLst>
                  <a:ext uri="{FF2B5EF4-FFF2-40B4-BE49-F238E27FC236}">
                    <a16:creationId xmlns:a16="http://schemas.microsoft.com/office/drawing/2014/main" id="{51435B51-F426-71BE-11ED-FE180151A0E9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592;p37">
                <a:extLst>
                  <a:ext uri="{FF2B5EF4-FFF2-40B4-BE49-F238E27FC236}">
                    <a16:creationId xmlns:a16="http://schemas.microsoft.com/office/drawing/2014/main" id="{3B6A01D4-681D-F0FD-7C68-EA33F98F91BF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593;p37">
                <a:extLst>
                  <a:ext uri="{FF2B5EF4-FFF2-40B4-BE49-F238E27FC236}">
                    <a16:creationId xmlns:a16="http://schemas.microsoft.com/office/drawing/2014/main" id="{78D06704-3020-8D26-40B7-DCD9BD7BA859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594;p37">
            <a:extLst>
              <a:ext uri="{FF2B5EF4-FFF2-40B4-BE49-F238E27FC236}">
                <a16:creationId xmlns:a16="http://schemas.microsoft.com/office/drawing/2014/main" id="{0705025B-6C8C-116E-2FAF-A40DA36C2496}"/>
              </a:ext>
            </a:extLst>
          </p:cNvPr>
          <p:cNvSpPr/>
          <p:nvPr/>
        </p:nvSpPr>
        <p:spPr>
          <a:xfrm>
            <a:off x="267793" y="4370357"/>
            <a:ext cx="746846" cy="746983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595;p37">
            <a:extLst>
              <a:ext uri="{FF2B5EF4-FFF2-40B4-BE49-F238E27FC236}">
                <a16:creationId xmlns:a16="http://schemas.microsoft.com/office/drawing/2014/main" id="{7C364D43-9FAC-2621-9EA4-46A44EABDFEC}"/>
              </a:ext>
            </a:extLst>
          </p:cNvPr>
          <p:cNvGrpSpPr/>
          <p:nvPr/>
        </p:nvGrpSpPr>
        <p:grpSpPr>
          <a:xfrm rot="585029">
            <a:off x="1181736" y="3984697"/>
            <a:ext cx="1201176" cy="1174255"/>
            <a:chOff x="7499398" y="624507"/>
            <a:chExt cx="1440046" cy="1407772"/>
          </a:xfrm>
        </p:grpSpPr>
        <p:sp>
          <p:nvSpPr>
            <p:cNvPr id="46" name="Google Shape;596;p37">
              <a:extLst>
                <a:ext uri="{FF2B5EF4-FFF2-40B4-BE49-F238E27FC236}">
                  <a16:creationId xmlns:a16="http://schemas.microsoft.com/office/drawing/2014/main" id="{F73CE30A-20D0-6EFA-87B8-A40467607AE2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597;p37">
              <a:extLst>
                <a:ext uri="{FF2B5EF4-FFF2-40B4-BE49-F238E27FC236}">
                  <a16:creationId xmlns:a16="http://schemas.microsoft.com/office/drawing/2014/main" id="{3BA7DA2A-530E-E2B5-5F7F-A3E6539F13A7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48" name="Google Shape;598;p37">
                <a:extLst>
                  <a:ext uri="{FF2B5EF4-FFF2-40B4-BE49-F238E27FC236}">
                    <a16:creationId xmlns:a16="http://schemas.microsoft.com/office/drawing/2014/main" id="{60954EF0-9E31-AD66-1CD0-EA1F0E805DFD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9;p37">
                <a:extLst>
                  <a:ext uri="{FF2B5EF4-FFF2-40B4-BE49-F238E27FC236}">
                    <a16:creationId xmlns:a16="http://schemas.microsoft.com/office/drawing/2014/main" id="{AFD48846-40AF-5A9F-4E0F-3C7FE8135CCA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00;p37">
                <a:extLst>
                  <a:ext uri="{FF2B5EF4-FFF2-40B4-BE49-F238E27FC236}">
                    <a16:creationId xmlns:a16="http://schemas.microsoft.com/office/drawing/2014/main" id="{7D36C5F0-1EE6-4430-DBEF-8B99D2AB3FE9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01;p37">
                <a:extLst>
                  <a:ext uri="{FF2B5EF4-FFF2-40B4-BE49-F238E27FC236}">
                    <a16:creationId xmlns:a16="http://schemas.microsoft.com/office/drawing/2014/main" id="{B3F0C4D5-B85C-1127-4B0D-2850A3700954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Google Shape;602;p37">
            <a:extLst>
              <a:ext uri="{FF2B5EF4-FFF2-40B4-BE49-F238E27FC236}">
                <a16:creationId xmlns:a16="http://schemas.microsoft.com/office/drawing/2014/main" id="{7C8882E8-3448-0BB1-1409-7EACCBB59DAF}"/>
              </a:ext>
            </a:extLst>
          </p:cNvPr>
          <p:cNvSpPr/>
          <p:nvPr/>
        </p:nvSpPr>
        <p:spPr>
          <a:xfrm>
            <a:off x="2260764" y="4592070"/>
            <a:ext cx="193421" cy="1934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53"/>
          <p:cNvSpPr/>
          <p:nvPr/>
        </p:nvSpPr>
        <p:spPr>
          <a:xfrm>
            <a:off x="1532950" y="1367538"/>
            <a:ext cx="2710200" cy="29781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53"/>
          <p:cNvSpPr txBox="1">
            <a:spLocks noGrp="1"/>
          </p:cNvSpPr>
          <p:nvPr>
            <p:ph type="subTitle" idx="1"/>
          </p:nvPr>
        </p:nvSpPr>
        <p:spPr>
          <a:xfrm rot="299">
            <a:off x="4572000" y="2896925"/>
            <a:ext cx="3447000" cy="80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sp>
        <p:nvSpPr>
          <p:cNvPr id="1013" name="Google Shape;1013;p53"/>
          <p:cNvSpPr txBox="1">
            <a:spLocks noGrp="1"/>
          </p:cNvSpPr>
          <p:nvPr>
            <p:ph type="title"/>
          </p:nvPr>
        </p:nvSpPr>
        <p:spPr>
          <a:xfrm>
            <a:off x="4572000" y="1430375"/>
            <a:ext cx="3447000" cy="146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always reinforces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concept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14" name="Google Shape;1014;p5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0177" r="20177"/>
          <a:stretch/>
        </p:blipFill>
        <p:spPr>
          <a:xfrm>
            <a:off x="1204100" y="1123640"/>
            <a:ext cx="2710200" cy="3028500"/>
          </a:xfrm>
          <a:prstGeom prst="roundRect">
            <a:avLst>
              <a:gd name="adj" fmla="val 0"/>
            </a:avLst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p55"/>
          <p:cNvSpPr/>
          <p:nvPr/>
        </p:nvSpPr>
        <p:spPr>
          <a:xfrm>
            <a:off x="1467268" y="1762253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55"/>
          <p:cNvSpPr txBox="1">
            <a:spLocks noGrp="1"/>
          </p:cNvSpPr>
          <p:nvPr>
            <p:ph type="subTitle" idx="1"/>
          </p:nvPr>
        </p:nvSpPr>
        <p:spPr>
          <a:xfrm>
            <a:off x="933468" y="3692353"/>
            <a:ext cx="2420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213-134-001</a:t>
            </a:r>
            <a:endParaRPr dirty="0"/>
          </a:p>
        </p:txBody>
      </p:sp>
      <p:sp>
        <p:nvSpPr>
          <p:cNvPr id="1038" name="Google Shape;1038;p55"/>
          <p:cNvSpPr txBox="1">
            <a:spLocks noGrp="1"/>
          </p:cNvSpPr>
          <p:nvPr>
            <p:ph type="subTitle" idx="2"/>
          </p:nvPr>
        </p:nvSpPr>
        <p:spPr>
          <a:xfrm>
            <a:off x="3219395" y="3692322"/>
            <a:ext cx="2423100" cy="6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-IN" dirty="0"/>
              <a:t>ID 221-134-020</a:t>
            </a:r>
            <a:endParaRPr dirty="0"/>
          </a:p>
        </p:txBody>
      </p:sp>
      <p:sp>
        <p:nvSpPr>
          <p:cNvPr id="1039" name="Google Shape;1039;p55"/>
          <p:cNvSpPr txBox="1">
            <a:spLocks noGrp="1"/>
          </p:cNvSpPr>
          <p:nvPr>
            <p:ph type="title"/>
          </p:nvPr>
        </p:nvSpPr>
        <p:spPr>
          <a:xfrm>
            <a:off x="720000" y="969225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dk2"/>
                </a:solidFill>
              </a:rPr>
              <a:t>team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40" name="Google Shape;1040;p55"/>
          <p:cNvSpPr txBox="1">
            <a:spLocks noGrp="1"/>
          </p:cNvSpPr>
          <p:nvPr>
            <p:ph type="title" idx="3"/>
          </p:nvPr>
        </p:nvSpPr>
        <p:spPr>
          <a:xfrm>
            <a:off x="938727" y="3274903"/>
            <a:ext cx="24096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Shafat Alam</a:t>
            </a:r>
            <a:endParaRPr dirty="0"/>
          </a:p>
        </p:txBody>
      </p:sp>
      <p:sp>
        <p:nvSpPr>
          <p:cNvPr id="1041" name="Google Shape;1041;p55"/>
          <p:cNvSpPr txBox="1">
            <a:spLocks noGrp="1"/>
          </p:cNvSpPr>
          <p:nvPr>
            <p:ph type="title" idx="4"/>
          </p:nvPr>
        </p:nvSpPr>
        <p:spPr>
          <a:xfrm>
            <a:off x="3223891" y="3274872"/>
            <a:ext cx="2414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Marjana Begum</a:t>
            </a:r>
            <a:endParaRPr dirty="0"/>
          </a:p>
        </p:txBody>
      </p:sp>
      <p:sp>
        <p:nvSpPr>
          <p:cNvPr id="1043" name="Google Shape;1043;p55"/>
          <p:cNvSpPr/>
          <p:nvPr/>
        </p:nvSpPr>
        <p:spPr>
          <a:xfrm rot="10800000" flipH="1">
            <a:off x="114300" y="3735032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4" name="Google Shape;1044;p55"/>
          <p:cNvSpPr/>
          <p:nvPr/>
        </p:nvSpPr>
        <p:spPr>
          <a:xfrm>
            <a:off x="816373" y="3806482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5" name="Google Shape;1045;p55"/>
          <p:cNvSpPr/>
          <p:nvPr/>
        </p:nvSpPr>
        <p:spPr>
          <a:xfrm rot="5400000">
            <a:off x="937346" y="4366700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55"/>
          <p:cNvSpPr/>
          <p:nvPr/>
        </p:nvSpPr>
        <p:spPr>
          <a:xfrm>
            <a:off x="3748520" y="1762272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036;p55">
            <a:extLst>
              <a:ext uri="{FF2B5EF4-FFF2-40B4-BE49-F238E27FC236}">
                <a16:creationId xmlns:a16="http://schemas.microsoft.com/office/drawing/2014/main" id="{FD851B95-90DB-44F7-DB22-A0B356CC28EA}"/>
              </a:ext>
            </a:extLst>
          </p:cNvPr>
          <p:cNvSpPr/>
          <p:nvPr/>
        </p:nvSpPr>
        <p:spPr>
          <a:xfrm>
            <a:off x="6134354" y="1777613"/>
            <a:ext cx="1509900" cy="145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037;p55">
            <a:extLst>
              <a:ext uri="{FF2B5EF4-FFF2-40B4-BE49-F238E27FC236}">
                <a16:creationId xmlns:a16="http://schemas.microsoft.com/office/drawing/2014/main" id="{5B8482A0-8A74-05FA-EC50-D8A121D0103E}"/>
              </a:ext>
            </a:extLst>
          </p:cNvPr>
          <p:cNvSpPr txBox="1">
            <a:spLocks/>
          </p:cNvSpPr>
          <p:nvPr/>
        </p:nvSpPr>
        <p:spPr>
          <a:xfrm>
            <a:off x="5600554" y="3707713"/>
            <a:ext cx="2420100" cy="6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bin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IN" dirty="0"/>
              <a:t>ID 221-134-023</a:t>
            </a:r>
          </a:p>
        </p:txBody>
      </p:sp>
      <p:sp>
        <p:nvSpPr>
          <p:cNvPr id="4" name="Google Shape;1040;p55">
            <a:extLst>
              <a:ext uri="{FF2B5EF4-FFF2-40B4-BE49-F238E27FC236}">
                <a16:creationId xmlns:a16="http://schemas.microsoft.com/office/drawing/2014/main" id="{5D343B67-1F5B-3009-3D67-B2FB07703ADB}"/>
              </a:ext>
            </a:extLst>
          </p:cNvPr>
          <p:cNvSpPr txBox="1">
            <a:spLocks/>
          </p:cNvSpPr>
          <p:nvPr/>
        </p:nvSpPr>
        <p:spPr>
          <a:xfrm>
            <a:off x="5605813" y="3290263"/>
            <a:ext cx="2409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pilogue"/>
              <a:buNone/>
              <a:defRPr sz="24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r>
              <a:rPr lang="en-IN" sz="1600" dirty="0"/>
              <a:t>Tanvir Mahmud Ove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0F5E0E7-918E-F68E-5448-64D43775A945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3"/>
          <a:srcRect t="1893" b="1893"/>
          <a:stretch>
            <a:fillRect/>
          </a:stretch>
        </p:blipFill>
        <p:spPr>
          <a:xfrm>
            <a:off x="1371981" y="1664764"/>
            <a:ext cx="1509713" cy="1452563"/>
          </a:xfrm>
          <a:prstGeom prst="rect">
            <a:avLst/>
          </a:prstGeo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1D0D72F-A05E-2653-4D67-27033B0DCA48}"/>
              </a:ext>
            </a:extLst>
          </p:cNvPr>
          <p:cNvPicPr>
            <a:picLocks noGrp="1" noChangeAspect="1"/>
          </p:cNvPicPr>
          <p:nvPr>
            <p:ph type="pic" idx="6"/>
          </p:nvPr>
        </p:nvPicPr>
        <p:blipFill>
          <a:blip r:embed="rId3"/>
          <a:srcRect t="1893" b="1893"/>
          <a:stretch>
            <a:fillRect/>
          </a:stretch>
        </p:blipFill>
        <p:spPr>
          <a:xfrm>
            <a:off x="3669583" y="1664765"/>
            <a:ext cx="1509713" cy="1452562"/>
          </a:xfrm>
          <a:prstGeom prst="rect">
            <a:avLst/>
          </a:prstGeom>
        </p:spPr>
      </p:pic>
      <p:pic>
        <p:nvPicPr>
          <p:cNvPr id="15" name="Picture Placeholder 9">
            <a:extLst>
              <a:ext uri="{FF2B5EF4-FFF2-40B4-BE49-F238E27FC236}">
                <a16:creationId xmlns:a16="http://schemas.microsoft.com/office/drawing/2014/main" id="{DBC136D0-17E2-42B2-0881-E60B2D31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893" b="1893"/>
          <a:stretch>
            <a:fillRect/>
          </a:stretch>
        </p:blipFill>
        <p:spPr>
          <a:xfrm>
            <a:off x="6029772" y="1664764"/>
            <a:ext cx="1509713" cy="1452563"/>
          </a:xfrm>
          <a:prstGeom prst="rect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35"/>
          <p:cNvGrpSpPr/>
          <p:nvPr/>
        </p:nvGrpSpPr>
        <p:grpSpPr>
          <a:xfrm rot="-468992">
            <a:off x="7942986" y="3293903"/>
            <a:ext cx="1065102" cy="1177782"/>
            <a:chOff x="1191357" y="3451057"/>
            <a:chExt cx="597555" cy="660773"/>
          </a:xfrm>
        </p:grpSpPr>
        <p:sp>
          <p:nvSpPr>
            <p:cNvPr id="537" name="Google Shape;537;p35"/>
            <p:cNvSpPr/>
            <p:nvPr/>
          </p:nvSpPr>
          <p:spPr>
            <a:xfrm>
              <a:off x="1244473" y="3764632"/>
              <a:ext cx="544439" cy="347198"/>
            </a:xfrm>
            <a:custGeom>
              <a:avLst/>
              <a:gdLst/>
              <a:ahLst/>
              <a:cxnLst/>
              <a:rect l="l" t="t" r="r" b="b"/>
              <a:pathLst>
                <a:path w="11480" h="7321" extrusionOk="0">
                  <a:moveTo>
                    <a:pt x="361" y="0"/>
                  </a:moveTo>
                  <a:lnTo>
                    <a:pt x="11068" y="0"/>
                  </a:lnTo>
                  <a:lnTo>
                    <a:pt x="11068" y="0"/>
                  </a:lnTo>
                  <a:lnTo>
                    <a:pt x="11076" y="0"/>
                  </a:lnTo>
                  <a:lnTo>
                    <a:pt x="11078" y="0"/>
                  </a:lnTo>
                  <a:lnTo>
                    <a:pt x="11087" y="0"/>
                  </a:lnTo>
                  <a:lnTo>
                    <a:pt x="11089" y="0"/>
                  </a:lnTo>
                  <a:lnTo>
                    <a:pt x="11097" y="0"/>
                  </a:lnTo>
                  <a:lnTo>
                    <a:pt x="11099" y="0"/>
                  </a:lnTo>
                  <a:lnTo>
                    <a:pt x="11105" y="0"/>
                  </a:lnTo>
                  <a:lnTo>
                    <a:pt x="11107" y="0"/>
                  </a:lnTo>
                  <a:lnTo>
                    <a:pt x="11111" y="0"/>
                  </a:lnTo>
                  <a:lnTo>
                    <a:pt x="11117" y="0"/>
                  </a:lnTo>
                  <a:lnTo>
                    <a:pt x="11122" y="0"/>
                  </a:lnTo>
                  <a:lnTo>
                    <a:pt x="11128" y="0"/>
                  </a:lnTo>
                  <a:lnTo>
                    <a:pt x="11130" y="0"/>
                  </a:lnTo>
                  <a:lnTo>
                    <a:pt x="11136" y="4"/>
                  </a:lnTo>
                  <a:lnTo>
                    <a:pt x="11138" y="4"/>
                  </a:lnTo>
                  <a:lnTo>
                    <a:pt x="11146" y="6"/>
                  </a:lnTo>
                  <a:lnTo>
                    <a:pt x="11148" y="6"/>
                  </a:lnTo>
                  <a:lnTo>
                    <a:pt x="11157" y="8"/>
                  </a:lnTo>
                  <a:lnTo>
                    <a:pt x="11159" y="8"/>
                  </a:lnTo>
                  <a:lnTo>
                    <a:pt x="11167" y="10"/>
                  </a:lnTo>
                  <a:lnTo>
                    <a:pt x="11173" y="14"/>
                  </a:lnTo>
                  <a:lnTo>
                    <a:pt x="11177" y="14"/>
                  </a:lnTo>
                  <a:lnTo>
                    <a:pt x="11183" y="17"/>
                  </a:lnTo>
                  <a:lnTo>
                    <a:pt x="11187" y="17"/>
                  </a:lnTo>
                  <a:lnTo>
                    <a:pt x="11192" y="19"/>
                  </a:lnTo>
                  <a:lnTo>
                    <a:pt x="11194" y="21"/>
                  </a:lnTo>
                  <a:lnTo>
                    <a:pt x="11200" y="25"/>
                  </a:lnTo>
                  <a:lnTo>
                    <a:pt x="11202" y="27"/>
                  </a:lnTo>
                  <a:lnTo>
                    <a:pt x="11208" y="29"/>
                  </a:lnTo>
                  <a:lnTo>
                    <a:pt x="11212" y="31"/>
                  </a:lnTo>
                  <a:lnTo>
                    <a:pt x="11218" y="35"/>
                  </a:lnTo>
                  <a:lnTo>
                    <a:pt x="11222" y="37"/>
                  </a:lnTo>
                  <a:lnTo>
                    <a:pt x="11224" y="39"/>
                  </a:lnTo>
                  <a:lnTo>
                    <a:pt x="11231" y="41"/>
                  </a:lnTo>
                  <a:lnTo>
                    <a:pt x="11233" y="45"/>
                  </a:lnTo>
                  <a:lnTo>
                    <a:pt x="11239" y="47"/>
                  </a:lnTo>
                  <a:lnTo>
                    <a:pt x="11241" y="49"/>
                  </a:lnTo>
                  <a:lnTo>
                    <a:pt x="11249" y="51"/>
                  </a:lnTo>
                  <a:lnTo>
                    <a:pt x="11249" y="51"/>
                  </a:lnTo>
                  <a:lnTo>
                    <a:pt x="11255" y="58"/>
                  </a:lnTo>
                  <a:lnTo>
                    <a:pt x="11255" y="58"/>
                  </a:lnTo>
                  <a:lnTo>
                    <a:pt x="11263" y="62"/>
                  </a:lnTo>
                  <a:lnTo>
                    <a:pt x="11266" y="62"/>
                  </a:lnTo>
                  <a:lnTo>
                    <a:pt x="11272" y="68"/>
                  </a:lnTo>
                  <a:lnTo>
                    <a:pt x="11274" y="70"/>
                  </a:lnTo>
                  <a:lnTo>
                    <a:pt x="11280" y="72"/>
                  </a:lnTo>
                  <a:lnTo>
                    <a:pt x="11282" y="76"/>
                  </a:lnTo>
                  <a:lnTo>
                    <a:pt x="11286" y="78"/>
                  </a:lnTo>
                  <a:lnTo>
                    <a:pt x="11290" y="80"/>
                  </a:lnTo>
                  <a:lnTo>
                    <a:pt x="11294" y="82"/>
                  </a:lnTo>
                  <a:lnTo>
                    <a:pt x="11296" y="86"/>
                  </a:lnTo>
                  <a:lnTo>
                    <a:pt x="11300" y="88"/>
                  </a:lnTo>
                  <a:lnTo>
                    <a:pt x="11305" y="91"/>
                  </a:lnTo>
                  <a:lnTo>
                    <a:pt x="11307" y="93"/>
                  </a:lnTo>
                  <a:lnTo>
                    <a:pt x="11313" y="97"/>
                  </a:lnTo>
                  <a:lnTo>
                    <a:pt x="11315" y="99"/>
                  </a:lnTo>
                  <a:lnTo>
                    <a:pt x="11321" y="103"/>
                  </a:lnTo>
                  <a:lnTo>
                    <a:pt x="11323" y="107"/>
                  </a:lnTo>
                  <a:lnTo>
                    <a:pt x="11327" y="111"/>
                  </a:lnTo>
                  <a:lnTo>
                    <a:pt x="11327" y="111"/>
                  </a:lnTo>
                  <a:lnTo>
                    <a:pt x="11333" y="117"/>
                  </a:lnTo>
                  <a:lnTo>
                    <a:pt x="11333" y="117"/>
                  </a:lnTo>
                  <a:lnTo>
                    <a:pt x="11338" y="121"/>
                  </a:lnTo>
                  <a:lnTo>
                    <a:pt x="11344" y="128"/>
                  </a:lnTo>
                  <a:lnTo>
                    <a:pt x="11346" y="130"/>
                  </a:lnTo>
                  <a:lnTo>
                    <a:pt x="11348" y="132"/>
                  </a:lnTo>
                  <a:lnTo>
                    <a:pt x="11354" y="138"/>
                  </a:lnTo>
                  <a:lnTo>
                    <a:pt x="11356" y="140"/>
                  </a:lnTo>
                  <a:lnTo>
                    <a:pt x="11362" y="144"/>
                  </a:lnTo>
                  <a:lnTo>
                    <a:pt x="11364" y="148"/>
                  </a:lnTo>
                  <a:lnTo>
                    <a:pt x="11366" y="150"/>
                  </a:lnTo>
                  <a:lnTo>
                    <a:pt x="11368" y="152"/>
                  </a:lnTo>
                  <a:lnTo>
                    <a:pt x="11372" y="154"/>
                  </a:lnTo>
                  <a:lnTo>
                    <a:pt x="11375" y="160"/>
                  </a:lnTo>
                  <a:lnTo>
                    <a:pt x="11377" y="163"/>
                  </a:lnTo>
                  <a:lnTo>
                    <a:pt x="11383" y="169"/>
                  </a:lnTo>
                  <a:lnTo>
                    <a:pt x="11385" y="171"/>
                  </a:lnTo>
                  <a:lnTo>
                    <a:pt x="11389" y="175"/>
                  </a:lnTo>
                  <a:lnTo>
                    <a:pt x="11393" y="179"/>
                  </a:lnTo>
                  <a:lnTo>
                    <a:pt x="11397" y="183"/>
                  </a:lnTo>
                  <a:lnTo>
                    <a:pt x="11397" y="183"/>
                  </a:lnTo>
                  <a:lnTo>
                    <a:pt x="11403" y="191"/>
                  </a:lnTo>
                  <a:lnTo>
                    <a:pt x="11403" y="191"/>
                  </a:lnTo>
                  <a:lnTo>
                    <a:pt x="11414" y="204"/>
                  </a:lnTo>
                  <a:lnTo>
                    <a:pt x="11416" y="210"/>
                  </a:lnTo>
                  <a:lnTo>
                    <a:pt x="11418" y="212"/>
                  </a:lnTo>
                  <a:cubicBezTo>
                    <a:pt x="11424" y="220"/>
                    <a:pt x="11426" y="226"/>
                    <a:pt x="11430" y="232"/>
                  </a:cubicBezTo>
                  <a:lnTo>
                    <a:pt x="11434" y="234"/>
                  </a:lnTo>
                  <a:lnTo>
                    <a:pt x="11436" y="241"/>
                  </a:lnTo>
                  <a:lnTo>
                    <a:pt x="11438" y="243"/>
                  </a:lnTo>
                  <a:lnTo>
                    <a:pt x="11440" y="247"/>
                  </a:lnTo>
                  <a:lnTo>
                    <a:pt x="11440" y="251"/>
                  </a:lnTo>
                  <a:lnTo>
                    <a:pt x="11444" y="257"/>
                  </a:lnTo>
                  <a:lnTo>
                    <a:pt x="11444" y="257"/>
                  </a:lnTo>
                  <a:lnTo>
                    <a:pt x="11446" y="265"/>
                  </a:lnTo>
                  <a:lnTo>
                    <a:pt x="11446" y="265"/>
                  </a:lnTo>
                  <a:lnTo>
                    <a:pt x="11449" y="274"/>
                  </a:lnTo>
                  <a:lnTo>
                    <a:pt x="11449" y="276"/>
                  </a:lnTo>
                  <a:lnTo>
                    <a:pt x="11451" y="284"/>
                  </a:lnTo>
                  <a:lnTo>
                    <a:pt x="11451" y="286"/>
                  </a:lnTo>
                  <a:lnTo>
                    <a:pt x="11455" y="292"/>
                  </a:lnTo>
                  <a:lnTo>
                    <a:pt x="11457" y="294"/>
                  </a:lnTo>
                  <a:lnTo>
                    <a:pt x="11459" y="302"/>
                  </a:lnTo>
                  <a:lnTo>
                    <a:pt x="11461" y="306"/>
                  </a:lnTo>
                  <a:lnTo>
                    <a:pt x="11465" y="313"/>
                  </a:lnTo>
                  <a:lnTo>
                    <a:pt x="11467" y="317"/>
                  </a:lnTo>
                  <a:lnTo>
                    <a:pt x="11469" y="323"/>
                  </a:lnTo>
                  <a:lnTo>
                    <a:pt x="11469" y="325"/>
                  </a:lnTo>
                  <a:lnTo>
                    <a:pt x="11471" y="329"/>
                  </a:lnTo>
                  <a:lnTo>
                    <a:pt x="11471" y="333"/>
                  </a:lnTo>
                  <a:lnTo>
                    <a:pt x="11475" y="339"/>
                  </a:lnTo>
                  <a:lnTo>
                    <a:pt x="11475" y="343"/>
                  </a:lnTo>
                  <a:cubicBezTo>
                    <a:pt x="11477" y="358"/>
                    <a:pt x="11479" y="376"/>
                    <a:pt x="11479" y="395"/>
                  </a:cubicBezTo>
                  <a:lnTo>
                    <a:pt x="11479" y="6926"/>
                  </a:lnTo>
                  <a:lnTo>
                    <a:pt x="11479" y="6930"/>
                  </a:lnTo>
                  <a:lnTo>
                    <a:pt x="11479" y="6936"/>
                  </a:lnTo>
                  <a:lnTo>
                    <a:pt x="11479" y="6938"/>
                  </a:lnTo>
                  <a:lnTo>
                    <a:pt x="11479" y="6946"/>
                  </a:lnTo>
                  <a:lnTo>
                    <a:pt x="11479" y="6946"/>
                  </a:lnTo>
                  <a:lnTo>
                    <a:pt x="11479" y="6955"/>
                  </a:lnTo>
                  <a:lnTo>
                    <a:pt x="11479" y="6957"/>
                  </a:lnTo>
                  <a:lnTo>
                    <a:pt x="11479" y="6961"/>
                  </a:lnTo>
                  <a:lnTo>
                    <a:pt x="11479" y="6965"/>
                  </a:lnTo>
                  <a:lnTo>
                    <a:pt x="11479" y="6967"/>
                  </a:lnTo>
                  <a:lnTo>
                    <a:pt x="11479" y="6969"/>
                  </a:lnTo>
                  <a:lnTo>
                    <a:pt x="11479" y="6975"/>
                  </a:lnTo>
                  <a:lnTo>
                    <a:pt x="11477" y="6981"/>
                  </a:lnTo>
                  <a:lnTo>
                    <a:pt x="11475" y="6996"/>
                  </a:lnTo>
                  <a:lnTo>
                    <a:pt x="11475" y="6996"/>
                  </a:lnTo>
                  <a:lnTo>
                    <a:pt x="11471" y="7000"/>
                  </a:lnTo>
                  <a:lnTo>
                    <a:pt x="11471" y="7002"/>
                  </a:lnTo>
                  <a:lnTo>
                    <a:pt x="11469" y="7008"/>
                  </a:lnTo>
                  <a:lnTo>
                    <a:pt x="11469" y="7008"/>
                  </a:lnTo>
                  <a:lnTo>
                    <a:pt x="11467" y="7016"/>
                  </a:lnTo>
                  <a:lnTo>
                    <a:pt x="11467" y="7018"/>
                  </a:lnTo>
                  <a:lnTo>
                    <a:pt x="11465" y="7022"/>
                  </a:lnTo>
                  <a:lnTo>
                    <a:pt x="11461" y="7027"/>
                  </a:lnTo>
                  <a:lnTo>
                    <a:pt x="11459" y="7031"/>
                  </a:lnTo>
                  <a:lnTo>
                    <a:pt x="11457" y="7037"/>
                  </a:lnTo>
                  <a:lnTo>
                    <a:pt x="11457" y="7039"/>
                  </a:lnTo>
                  <a:lnTo>
                    <a:pt x="11455" y="7047"/>
                  </a:lnTo>
                  <a:lnTo>
                    <a:pt x="11455" y="7047"/>
                  </a:lnTo>
                  <a:lnTo>
                    <a:pt x="11451" y="7051"/>
                  </a:lnTo>
                  <a:lnTo>
                    <a:pt x="11451" y="7053"/>
                  </a:lnTo>
                  <a:lnTo>
                    <a:pt x="11449" y="7060"/>
                  </a:lnTo>
                  <a:lnTo>
                    <a:pt x="11446" y="7064"/>
                  </a:lnTo>
                  <a:lnTo>
                    <a:pt x="11444" y="7068"/>
                  </a:lnTo>
                  <a:lnTo>
                    <a:pt x="11440" y="7072"/>
                  </a:lnTo>
                  <a:lnTo>
                    <a:pt x="11440" y="7074"/>
                  </a:lnTo>
                  <a:lnTo>
                    <a:pt x="11438" y="7080"/>
                  </a:lnTo>
                  <a:lnTo>
                    <a:pt x="11438" y="7082"/>
                  </a:lnTo>
                  <a:lnTo>
                    <a:pt x="11436" y="7088"/>
                  </a:lnTo>
                  <a:lnTo>
                    <a:pt x="11434" y="7090"/>
                  </a:lnTo>
                  <a:lnTo>
                    <a:pt x="11430" y="7092"/>
                  </a:lnTo>
                  <a:lnTo>
                    <a:pt x="11428" y="7099"/>
                  </a:lnTo>
                  <a:lnTo>
                    <a:pt x="11426" y="7101"/>
                  </a:lnTo>
                  <a:lnTo>
                    <a:pt x="11424" y="7105"/>
                  </a:lnTo>
                  <a:lnTo>
                    <a:pt x="11424" y="7105"/>
                  </a:lnTo>
                  <a:lnTo>
                    <a:pt x="11420" y="7111"/>
                  </a:lnTo>
                  <a:lnTo>
                    <a:pt x="11418" y="7113"/>
                  </a:lnTo>
                  <a:lnTo>
                    <a:pt x="11414" y="7121"/>
                  </a:lnTo>
                  <a:lnTo>
                    <a:pt x="11409" y="7123"/>
                  </a:lnTo>
                  <a:lnTo>
                    <a:pt x="11407" y="7129"/>
                  </a:lnTo>
                  <a:lnTo>
                    <a:pt x="11403" y="7136"/>
                  </a:lnTo>
                  <a:lnTo>
                    <a:pt x="11403" y="7140"/>
                  </a:lnTo>
                  <a:lnTo>
                    <a:pt x="11399" y="7144"/>
                  </a:lnTo>
                  <a:lnTo>
                    <a:pt x="11397" y="7146"/>
                  </a:lnTo>
                  <a:lnTo>
                    <a:pt x="11395" y="7150"/>
                  </a:lnTo>
                  <a:lnTo>
                    <a:pt x="11393" y="7154"/>
                  </a:lnTo>
                  <a:lnTo>
                    <a:pt x="11389" y="7156"/>
                  </a:lnTo>
                  <a:lnTo>
                    <a:pt x="11385" y="7162"/>
                  </a:lnTo>
                  <a:lnTo>
                    <a:pt x="11385" y="7162"/>
                  </a:lnTo>
                  <a:lnTo>
                    <a:pt x="11379" y="7166"/>
                  </a:lnTo>
                  <a:lnTo>
                    <a:pt x="11377" y="7171"/>
                  </a:lnTo>
                  <a:lnTo>
                    <a:pt x="11375" y="7175"/>
                  </a:lnTo>
                  <a:lnTo>
                    <a:pt x="11372" y="7177"/>
                  </a:lnTo>
                  <a:lnTo>
                    <a:pt x="11368" y="7181"/>
                  </a:lnTo>
                  <a:lnTo>
                    <a:pt x="11364" y="7185"/>
                  </a:lnTo>
                  <a:lnTo>
                    <a:pt x="11358" y="7191"/>
                  </a:lnTo>
                  <a:lnTo>
                    <a:pt x="11358" y="7191"/>
                  </a:lnTo>
                  <a:lnTo>
                    <a:pt x="11354" y="7195"/>
                  </a:lnTo>
                  <a:lnTo>
                    <a:pt x="11352" y="7197"/>
                  </a:lnTo>
                  <a:lnTo>
                    <a:pt x="11348" y="7201"/>
                  </a:lnTo>
                  <a:lnTo>
                    <a:pt x="11346" y="7203"/>
                  </a:lnTo>
                  <a:lnTo>
                    <a:pt x="11344" y="7206"/>
                  </a:lnTo>
                  <a:lnTo>
                    <a:pt x="11338" y="7212"/>
                  </a:lnTo>
                  <a:lnTo>
                    <a:pt x="11338" y="7212"/>
                  </a:lnTo>
                  <a:lnTo>
                    <a:pt x="11333" y="7216"/>
                  </a:lnTo>
                  <a:lnTo>
                    <a:pt x="11331" y="7218"/>
                  </a:lnTo>
                  <a:lnTo>
                    <a:pt x="11331" y="7218"/>
                  </a:lnTo>
                  <a:lnTo>
                    <a:pt x="11323" y="7224"/>
                  </a:lnTo>
                  <a:lnTo>
                    <a:pt x="11321" y="7226"/>
                  </a:lnTo>
                  <a:lnTo>
                    <a:pt x="11315" y="7228"/>
                  </a:lnTo>
                  <a:lnTo>
                    <a:pt x="11313" y="7232"/>
                  </a:lnTo>
                  <a:lnTo>
                    <a:pt x="11307" y="7236"/>
                  </a:lnTo>
                  <a:lnTo>
                    <a:pt x="11307" y="7236"/>
                  </a:lnTo>
                  <a:lnTo>
                    <a:pt x="11305" y="7236"/>
                  </a:lnTo>
                  <a:lnTo>
                    <a:pt x="11300" y="7243"/>
                  </a:lnTo>
                  <a:lnTo>
                    <a:pt x="11296" y="7245"/>
                  </a:lnTo>
                  <a:lnTo>
                    <a:pt x="11292" y="7247"/>
                  </a:lnTo>
                  <a:lnTo>
                    <a:pt x="11290" y="7249"/>
                  </a:lnTo>
                  <a:lnTo>
                    <a:pt x="11284" y="7253"/>
                  </a:lnTo>
                  <a:lnTo>
                    <a:pt x="11284" y="7253"/>
                  </a:lnTo>
                  <a:lnTo>
                    <a:pt x="11280" y="7257"/>
                  </a:lnTo>
                  <a:lnTo>
                    <a:pt x="11276" y="7259"/>
                  </a:lnTo>
                  <a:lnTo>
                    <a:pt x="11272" y="7263"/>
                  </a:lnTo>
                  <a:lnTo>
                    <a:pt x="11270" y="7265"/>
                  </a:lnTo>
                  <a:lnTo>
                    <a:pt x="11266" y="7267"/>
                  </a:lnTo>
                  <a:lnTo>
                    <a:pt x="11261" y="7269"/>
                  </a:lnTo>
                  <a:lnTo>
                    <a:pt x="11259" y="7273"/>
                  </a:lnTo>
                  <a:lnTo>
                    <a:pt x="11253" y="7275"/>
                  </a:lnTo>
                  <a:lnTo>
                    <a:pt x="11253" y="7275"/>
                  </a:lnTo>
                  <a:lnTo>
                    <a:pt x="11249" y="7277"/>
                  </a:lnTo>
                  <a:lnTo>
                    <a:pt x="11245" y="7280"/>
                  </a:lnTo>
                  <a:lnTo>
                    <a:pt x="11241" y="7284"/>
                  </a:lnTo>
                  <a:lnTo>
                    <a:pt x="11235" y="7286"/>
                  </a:lnTo>
                  <a:lnTo>
                    <a:pt x="11233" y="7288"/>
                  </a:lnTo>
                  <a:lnTo>
                    <a:pt x="11229" y="7290"/>
                  </a:lnTo>
                  <a:lnTo>
                    <a:pt x="11229" y="7290"/>
                  </a:lnTo>
                  <a:lnTo>
                    <a:pt x="11220" y="7294"/>
                  </a:lnTo>
                  <a:lnTo>
                    <a:pt x="11218" y="7294"/>
                  </a:lnTo>
                  <a:lnTo>
                    <a:pt x="11212" y="7296"/>
                  </a:lnTo>
                  <a:lnTo>
                    <a:pt x="11210" y="7298"/>
                  </a:lnTo>
                  <a:lnTo>
                    <a:pt x="11208" y="7300"/>
                  </a:lnTo>
                  <a:cubicBezTo>
                    <a:pt x="11171" y="7314"/>
                    <a:pt x="11134" y="7321"/>
                    <a:pt x="11095" y="7321"/>
                  </a:cubicBezTo>
                  <a:lnTo>
                    <a:pt x="385" y="7321"/>
                  </a:lnTo>
                  <a:cubicBezTo>
                    <a:pt x="338" y="7321"/>
                    <a:pt x="291" y="7310"/>
                    <a:pt x="250" y="7294"/>
                  </a:cubicBezTo>
                  <a:lnTo>
                    <a:pt x="246" y="7290"/>
                  </a:lnTo>
                  <a:lnTo>
                    <a:pt x="246" y="7290"/>
                  </a:lnTo>
                  <a:lnTo>
                    <a:pt x="239" y="7288"/>
                  </a:lnTo>
                  <a:lnTo>
                    <a:pt x="237" y="7288"/>
                  </a:lnTo>
                  <a:lnTo>
                    <a:pt x="231" y="7286"/>
                  </a:lnTo>
                  <a:lnTo>
                    <a:pt x="229" y="7284"/>
                  </a:lnTo>
                  <a:lnTo>
                    <a:pt x="227" y="7280"/>
                  </a:lnTo>
                  <a:lnTo>
                    <a:pt x="221" y="7277"/>
                  </a:lnTo>
                  <a:lnTo>
                    <a:pt x="219" y="7277"/>
                  </a:lnTo>
                  <a:lnTo>
                    <a:pt x="215" y="7275"/>
                  </a:lnTo>
                  <a:lnTo>
                    <a:pt x="211" y="7275"/>
                  </a:lnTo>
                  <a:lnTo>
                    <a:pt x="207" y="7273"/>
                  </a:lnTo>
                  <a:lnTo>
                    <a:pt x="204" y="7269"/>
                  </a:lnTo>
                  <a:lnTo>
                    <a:pt x="200" y="7267"/>
                  </a:lnTo>
                  <a:lnTo>
                    <a:pt x="196" y="7265"/>
                  </a:lnTo>
                  <a:lnTo>
                    <a:pt x="194" y="7265"/>
                  </a:lnTo>
                  <a:lnTo>
                    <a:pt x="188" y="7259"/>
                  </a:lnTo>
                  <a:lnTo>
                    <a:pt x="184" y="7255"/>
                  </a:lnTo>
                  <a:lnTo>
                    <a:pt x="180" y="7253"/>
                  </a:lnTo>
                  <a:lnTo>
                    <a:pt x="178" y="7249"/>
                  </a:lnTo>
                  <a:lnTo>
                    <a:pt x="174" y="7247"/>
                  </a:lnTo>
                  <a:lnTo>
                    <a:pt x="170" y="7245"/>
                  </a:lnTo>
                  <a:lnTo>
                    <a:pt x="165" y="7238"/>
                  </a:lnTo>
                  <a:lnTo>
                    <a:pt x="165" y="7238"/>
                  </a:lnTo>
                  <a:lnTo>
                    <a:pt x="159" y="7234"/>
                  </a:lnTo>
                  <a:lnTo>
                    <a:pt x="157" y="7232"/>
                  </a:lnTo>
                  <a:lnTo>
                    <a:pt x="155" y="7228"/>
                  </a:lnTo>
                  <a:lnTo>
                    <a:pt x="149" y="7226"/>
                  </a:lnTo>
                  <a:lnTo>
                    <a:pt x="147" y="7224"/>
                  </a:lnTo>
                  <a:lnTo>
                    <a:pt x="143" y="7218"/>
                  </a:lnTo>
                  <a:lnTo>
                    <a:pt x="143" y="7218"/>
                  </a:lnTo>
                  <a:lnTo>
                    <a:pt x="137" y="7214"/>
                  </a:lnTo>
                  <a:lnTo>
                    <a:pt x="132" y="7208"/>
                  </a:lnTo>
                  <a:lnTo>
                    <a:pt x="128" y="7206"/>
                  </a:lnTo>
                  <a:lnTo>
                    <a:pt x="126" y="7203"/>
                  </a:lnTo>
                  <a:lnTo>
                    <a:pt x="122" y="7197"/>
                  </a:lnTo>
                  <a:lnTo>
                    <a:pt x="122" y="7197"/>
                  </a:lnTo>
                  <a:lnTo>
                    <a:pt x="116" y="7193"/>
                  </a:lnTo>
                  <a:lnTo>
                    <a:pt x="114" y="7191"/>
                  </a:lnTo>
                  <a:lnTo>
                    <a:pt x="112" y="7187"/>
                  </a:lnTo>
                  <a:lnTo>
                    <a:pt x="108" y="7185"/>
                  </a:lnTo>
                  <a:lnTo>
                    <a:pt x="106" y="7183"/>
                  </a:lnTo>
                  <a:lnTo>
                    <a:pt x="102" y="7177"/>
                  </a:lnTo>
                  <a:lnTo>
                    <a:pt x="102" y="7177"/>
                  </a:lnTo>
                  <a:lnTo>
                    <a:pt x="95" y="7173"/>
                  </a:lnTo>
                  <a:lnTo>
                    <a:pt x="93" y="7171"/>
                  </a:lnTo>
                  <a:lnTo>
                    <a:pt x="91" y="7164"/>
                  </a:lnTo>
                  <a:lnTo>
                    <a:pt x="87" y="7162"/>
                  </a:lnTo>
                  <a:lnTo>
                    <a:pt x="85" y="7160"/>
                  </a:lnTo>
                  <a:lnTo>
                    <a:pt x="81" y="7154"/>
                  </a:lnTo>
                  <a:lnTo>
                    <a:pt x="81" y="7154"/>
                  </a:lnTo>
                  <a:cubicBezTo>
                    <a:pt x="75" y="7146"/>
                    <a:pt x="71" y="7142"/>
                    <a:pt x="67" y="7134"/>
                  </a:cubicBezTo>
                  <a:lnTo>
                    <a:pt x="67" y="7134"/>
                  </a:lnTo>
                  <a:lnTo>
                    <a:pt x="65" y="7129"/>
                  </a:lnTo>
                  <a:lnTo>
                    <a:pt x="63" y="7125"/>
                  </a:lnTo>
                  <a:lnTo>
                    <a:pt x="56" y="7119"/>
                  </a:lnTo>
                  <a:lnTo>
                    <a:pt x="54" y="7115"/>
                  </a:lnTo>
                  <a:lnTo>
                    <a:pt x="52" y="7111"/>
                  </a:lnTo>
                  <a:lnTo>
                    <a:pt x="52" y="7111"/>
                  </a:lnTo>
                  <a:lnTo>
                    <a:pt x="50" y="7105"/>
                  </a:lnTo>
                  <a:lnTo>
                    <a:pt x="50" y="7103"/>
                  </a:lnTo>
                  <a:lnTo>
                    <a:pt x="46" y="7099"/>
                  </a:lnTo>
                  <a:lnTo>
                    <a:pt x="44" y="7094"/>
                  </a:lnTo>
                  <a:lnTo>
                    <a:pt x="42" y="7092"/>
                  </a:lnTo>
                  <a:lnTo>
                    <a:pt x="40" y="7088"/>
                  </a:lnTo>
                  <a:lnTo>
                    <a:pt x="40" y="7084"/>
                  </a:lnTo>
                  <a:lnTo>
                    <a:pt x="36" y="7080"/>
                  </a:lnTo>
                  <a:lnTo>
                    <a:pt x="36" y="7078"/>
                  </a:lnTo>
                  <a:lnTo>
                    <a:pt x="34" y="7072"/>
                  </a:lnTo>
                  <a:lnTo>
                    <a:pt x="32" y="7070"/>
                  </a:lnTo>
                  <a:lnTo>
                    <a:pt x="30" y="7068"/>
                  </a:lnTo>
                  <a:lnTo>
                    <a:pt x="26" y="7062"/>
                  </a:lnTo>
                  <a:lnTo>
                    <a:pt x="26" y="7060"/>
                  </a:lnTo>
                  <a:lnTo>
                    <a:pt x="24" y="7051"/>
                  </a:lnTo>
                  <a:lnTo>
                    <a:pt x="24" y="7049"/>
                  </a:lnTo>
                  <a:lnTo>
                    <a:pt x="21" y="7043"/>
                  </a:lnTo>
                  <a:lnTo>
                    <a:pt x="19" y="7041"/>
                  </a:lnTo>
                  <a:lnTo>
                    <a:pt x="15" y="7033"/>
                  </a:lnTo>
                  <a:lnTo>
                    <a:pt x="15" y="7031"/>
                  </a:lnTo>
                  <a:lnTo>
                    <a:pt x="13" y="7022"/>
                  </a:lnTo>
                  <a:lnTo>
                    <a:pt x="13" y="7022"/>
                  </a:lnTo>
                  <a:lnTo>
                    <a:pt x="11" y="7018"/>
                  </a:lnTo>
                  <a:lnTo>
                    <a:pt x="11" y="7016"/>
                  </a:lnTo>
                  <a:lnTo>
                    <a:pt x="9" y="7010"/>
                  </a:lnTo>
                  <a:lnTo>
                    <a:pt x="5" y="7006"/>
                  </a:lnTo>
                  <a:lnTo>
                    <a:pt x="5" y="7002"/>
                  </a:lnTo>
                  <a:lnTo>
                    <a:pt x="3" y="6996"/>
                  </a:lnTo>
                  <a:lnTo>
                    <a:pt x="3" y="6996"/>
                  </a:lnTo>
                  <a:lnTo>
                    <a:pt x="1" y="6990"/>
                  </a:lnTo>
                  <a:lnTo>
                    <a:pt x="1" y="6988"/>
                  </a:lnTo>
                  <a:lnTo>
                    <a:pt x="1" y="6981"/>
                  </a:lnTo>
                  <a:lnTo>
                    <a:pt x="1" y="6977"/>
                  </a:lnTo>
                  <a:lnTo>
                    <a:pt x="1" y="6975"/>
                  </a:lnTo>
                  <a:lnTo>
                    <a:pt x="1" y="6967"/>
                  </a:lnTo>
                  <a:lnTo>
                    <a:pt x="1" y="6967"/>
                  </a:lnTo>
                  <a:lnTo>
                    <a:pt x="1" y="6959"/>
                  </a:lnTo>
                  <a:lnTo>
                    <a:pt x="1" y="6957"/>
                  </a:lnTo>
                  <a:lnTo>
                    <a:pt x="1" y="6951"/>
                  </a:lnTo>
                  <a:lnTo>
                    <a:pt x="1" y="6946"/>
                  </a:lnTo>
                  <a:lnTo>
                    <a:pt x="1" y="6944"/>
                  </a:lnTo>
                  <a:lnTo>
                    <a:pt x="1" y="6936"/>
                  </a:lnTo>
                  <a:lnTo>
                    <a:pt x="1" y="6722"/>
                  </a:lnTo>
                  <a:lnTo>
                    <a:pt x="1" y="411"/>
                  </a:lnTo>
                  <a:cubicBezTo>
                    <a:pt x="1" y="395"/>
                    <a:pt x="3" y="378"/>
                    <a:pt x="5" y="360"/>
                  </a:cubicBezTo>
                  <a:lnTo>
                    <a:pt x="5" y="358"/>
                  </a:lnTo>
                  <a:lnTo>
                    <a:pt x="9" y="350"/>
                  </a:lnTo>
                  <a:lnTo>
                    <a:pt x="11" y="343"/>
                  </a:lnTo>
                  <a:lnTo>
                    <a:pt x="11" y="339"/>
                  </a:lnTo>
                  <a:lnTo>
                    <a:pt x="11" y="337"/>
                  </a:lnTo>
                  <a:lnTo>
                    <a:pt x="13" y="333"/>
                  </a:lnTo>
                  <a:lnTo>
                    <a:pt x="15" y="325"/>
                  </a:lnTo>
                  <a:lnTo>
                    <a:pt x="15" y="325"/>
                  </a:lnTo>
                  <a:lnTo>
                    <a:pt x="19" y="319"/>
                  </a:lnTo>
                  <a:lnTo>
                    <a:pt x="21" y="317"/>
                  </a:lnTo>
                  <a:lnTo>
                    <a:pt x="24" y="313"/>
                  </a:lnTo>
                  <a:lnTo>
                    <a:pt x="26" y="309"/>
                  </a:lnTo>
                  <a:lnTo>
                    <a:pt x="30" y="302"/>
                  </a:lnTo>
                  <a:lnTo>
                    <a:pt x="32" y="294"/>
                  </a:lnTo>
                  <a:lnTo>
                    <a:pt x="32" y="292"/>
                  </a:lnTo>
                  <a:lnTo>
                    <a:pt x="36" y="276"/>
                  </a:lnTo>
                  <a:lnTo>
                    <a:pt x="36" y="276"/>
                  </a:lnTo>
                  <a:lnTo>
                    <a:pt x="40" y="267"/>
                  </a:lnTo>
                  <a:lnTo>
                    <a:pt x="40" y="265"/>
                  </a:lnTo>
                  <a:lnTo>
                    <a:pt x="42" y="261"/>
                  </a:lnTo>
                  <a:lnTo>
                    <a:pt x="44" y="257"/>
                  </a:lnTo>
                  <a:lnTo>
                    <a:pt x="46" y="253"/>
                  </a:lnTo>
                  <a:lnTo>
                    <a:pt x="50" y="251"/>
                  </a:lnTo>
                  <a:lnTo>
                    <a:pt x="52" y="245"/>
                  </a:lnTo>
                  <a:lnTo>
                    <a:pt x="54" y="243"/>
                  </a:lnTo>
                  <a:lnTo>
                    <a:pt x="56" y="237"/>
                  </a:lnTo>
                  <a:lnTo>
                    <a:pt x="61" y="232"/>
                  </a:lnTo>
                  <a:lnTo>
                    <a:pt x="63" y="230"/>
                  </a:lnTo>
                  <a:lnTo>
                    <a:pt x="65" y="224"/>
                  </a:lnTo>
                  <a:lnTo>
                    <a:pt x="67" y="222"/>
                  </a:lnTo>
                  <a:lnTo>
                    <a:pt x="71" y="216"/>
                  </a:lnTo>
                  <a:lnTo>
                    <a:pt x="73" y="214"/>
                  </a:lnTo>
                  <a:lnTo>
                    <a:pt x="77" y="210"/>
                  </a:lnTo>
                  <a:lnTo>
                    <a:pt x="77" y="206"/>
                  </a:lnTo>
                  <a:lnTo>
                    <a:pt x="83" y="200"/>
                  </a:lnTo>
                  <a:lnTo>
                    <a:pt x="83" y="200"/>
                  </a:lnTo>
                  <a:lnTo>
                    <a:pt x="87" y="191"/>
                  </a:lnTo>
                  <a:lnTo>
                    <a:pt x="87" y="191"/>
                  </a:lnTo>
                  <a:lnTo>
                    <a:pt x="93" y="185"/>
                  </a:lnTo>
                  <a:lnTo>
                    <a:pt x="95" y="183"/>
                  </a:lnTo>
                  <a:lnTo>
                    <a:pt x="102" y="179"/>
                  </a:lnTo>
                  <a:lnTo>
                    <a:pt x="112" y="169"/>
                  </a:lnTo>
                  <a:lnTo>
                    <a:pt x="112" y="169"/>
                  </a:lnTo>
                  <a:lnTo>
                    <a:pt x="114" y="165"/>
                  </a:lnTo>
                  <a:lnTo>
                    <a:pt x="116" y="163"/>
                  </a:lnTo>
                  <a:lnTo>
                    <a:pt x="118" y="160"/>
                  </a:lnTo>
                  <a:lnTo>
                    <a:pt x="122" y="158"/>
                  </a:lnTo>
                  <a:lnTo>
                    <a:pt x="126" y="152"/>
                  </a:lnTo>
                  <a:lnTo>
                    <a:pt x="128" y="150"/>
                  </a:lnTo>
                  <a:lnTo>
                    <a:pt x="139" y="140"/>
                  </a:lnTo>
                  <a:lnTo>
                    <a:pt x="145" y="134"/>
                  </a:lnTo>
                  <a:lnTo>
                    <a:pt x="145" y="134"/>
                  </a:lnTo>
                  <a:lnTo>
                    <a:pt x="149" y="130"/>
                  </a:lnTo>
                  <a:lnTo>
                    <a:pt x="149" y="130"/>
                  </a:lnTo>
                  <a:lnTo>
                    <a:pt x="155" y="123"/>
                  </a:lnTo>
                  <a:lnTo>
                    <a:pt x="157" y="121"/>
                  </a:lnTo>
                  <a:lnTo>
                    <a:pt x="163" y="117"/>
                  </a:lnTo>
                  <a:lnTo>
                    <a:pt x="174" y="109"/>
                  </a:lnTo>
                  <a:lnTo>
                    <a:pt x="176" y="107"/>
                  </a:lnTo>
                  <a:lnTo>
                    <a:pt x="178" y="103"/>
                  </a:lnTo>
                  <a:lnTo>
                    <a:pt x="180" y="101"/>
                  </a:lnTo>
                  <a:lnTo>
                    <a:pt x="184" y="99"/>
                  </a:lnTo>
                  <a:lnTo>
                    <a:pt x="188" y="97"/>
                  </a:lnTo>
                  <a:lnTo>
                    <a:pt x="188" y="97"/>
                  </a:lnTo>
                  <a:lnTo>
                    <a:pt x="194" y="93"/>
                  </a:lnTo>
                  <a:lnTo>
                    <a:pt x="196" y="91"/>
                  </a:lnTo>
                  <a:lnTo>
                    <a:pt x="200" y="88"/>
                  </a:lnTo>
                  <a:lnTo>
                    <a:pt x="204" y="86"/>
                  </a:lnTo>
                  <a:lnTo>
                    <a:pt x="209" y="80"/>
                  </a:lnTo>
                  <a:lnTo>
                    <a:pt x="211" y="80"/>
                  </a:lnTo>
                  <a:lnTo>
                    <a:pt x="219" y="76"/>
                  </a:lnTo>
                  <a:lnTo>
                    <a:pt x="219" y="76"/>
                  </a:lnTo>
                  <a:lnTo>
                    <a:pt x="227" y="70"/>
                  </a:lnTo>
                  <a:lnTo>
                    <a:pt x="227" y="70"/>
                  </a:lnTo>
                  <a:lnTo>
                    <a:pt x="235" y="68"/>
                  </a:lnTo>
                  <a:lnTo>
                    <a:pt x="237" y="68"/>
                  </a:lnTo>
                  <a:lnTo>
                    <a:pt x="241" y="66"/>
                  </a:lnTo>
                  <a:lnTo>
                    <a:pt x="246" y="62"/>
                  </a:lnTo>
                  <a:lnTo>
                    <a:pt x="250" y="60"/>
                  </a:lnTo>
                  <a:lnTo>
                    <a:pt x="258" y="58"/>
                  </a:lnTo>
                  <a:lnTo>
                    <a:pt x="258" y="58"/>
                  </a:lnTo>
                  <a:lnTo>
                    <a:pt x="262" y="56"/>
                  </a:lnTo>
                  <a:lnTo>
                    <a:pt x="268" y="51"/>
                  </a:lnTo>
                  <a:lnTo>
                    <a:pt x="272" y="49"/>
                  </a:lnTo>
                  <a:lnTo>
                    <a:pt x="276" y="47"/>
                  </a:lnTo>
                  <a:lnTo>
                    <a:pt x="281" y="45"/>
                  </a:lnTo>
                  <a:lnTo>
                    <a:pt x="283" y="41"/>
                  </a:lnTo>
                  <a:lnTo>
                    <a:pt x="289" y="39"/>
                  </a:lnTo>
                  <a:lnTo>
                    <a:pt x="291" y="39"/>
                  </a:lnTo>
                  <a:lnTo>
                    <a:pt x="299" y="37"/>
                  </a:lnTo>
                  <a:lnTo>
                    <a:pt x="301" y="37"/>
                  </a:lnTo>
                  <a:lnTo>
                    <a:pt x="309" y="35"/>
                  </a:lnTo>
                  <a:lnTo>
                    <a:pt x="309" y="35"/>
                  </a:lnTo>
                  <a:lnTo>
                    <a:pt x="318" y="31"/>
                  </a:lnTo>
                  <a:lnTo>
                    <a:pt x="320" y="31"/>
                  </a:lnTo>
                  <a:lnTo>
                    <a:pt x="328" y="29"/>
                  </a:lnTo>
                  <a:lnTo>
                    <a:pt x="330" y="29"/>
                  </a:lnTo>
                  <a:lnTo>
                    <a:pt x="338" y="27"/>
                  </a:lnTo>
                  <a:cubicBezTo>
                    <a:pt x="344" y="25"/>
                    <a:pt x="353" y="25"/>
                    <a:pt x="359" y="21"/>
                  </a:cubicBezTo>
                  <a:lnTo>
                    <a:pt x="361" y="21"/>
                  </a:lnTo>
                  <a:lnTo>
                    <a:pt x="365" y="21"/>
                  </a:lnTo>
                  <a:lnTo>
                    <a:pt x="373" y="21"/>
                  </a:lnTo>
                  <a:lnTo>
                    <a:pt x="375" y="21"/>
                  </a:lnTo>
                  <a:lnTo>
                    <a:pt x="379" y="21"/>
                  </a:lnTo>
                  <a:lnTo>
                    <a:pt x="361" y="0"/>
                  </a:lnTo>
                  <a:lnTo>
                    <a:pt x="363" y="0"/>
                  </a:lnTo>
                  <a:lnTo>
                    <a:pt x="371" y="0"/>
                  </a:lnTo>
                  <a:lnTo>
                    <a:pt x="37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5"/>
            <p:cNvSpPr/>
            <p:nvPr/>
          </p:nvSpPr>
          <p:spPr>
            <a:xfrm>
              <a:off x="1191357" y="3683393"/>
              <a:ext cx="567535" cy="387889"/>
            </a:xfrm>
            <a:custGeom>
              <a:avLst/>
              <a:gdLst/>
              <a:ahLst/>
              <a:cxnLst/>
              <a:rect l="l" t="t" r="r" b="b"/>
              <a:pathLst>
                <a:path w="11967" h="8179" extrusionOk="0">
                  <a:moveTo>
                    <a:pt x="327" y="979"/>
                  </a:moveTo>
                  <a:lnTo>
                    <a:pt x="10991" y="17"/>
                  </a:lnTo>
                  <a:cubicBezTo>
                    <a:pt x="11176" y="0"/>
                    <a:pt x="11345" y="138"/>
                    <a:pt x="11361" y="325"/>
                  </a:cubicBezTo>
                  <a:lnTo>
                    <a:pt x="11948" y="6829"/>
                  </a:lnTo>
                  <a:cubicBezTo>
                    <a:pt x="11966" y="7014"/>
                    <a:pt x="11826" y="7183"/>
                    <a:pt x="11639" y="7199"/>
                  </a:cubicBezTo>
                  <a:lnTo>
                    <a:pt x="975" y="8160"/>
                  </a:lnTo>
                  <a:cubicBezTo>
                    <a:pt x="790" y="8178"/>
                    <a:pt x="619" y="8038"/>
                    <a:pt x="605" y="7851"/>
                  </a:cubicBezTo>
                  <a:lnTo>
                    <a:pt x="19" y="1349"/>
                  </a:lnTo>
                  <a:cubicBezTo>
                    <a:pt x="0" y="1162"/>
                    <a:pt x="142" y="993"/>
                    <a:pt x="327" y="979"/>
                  </a:cubicBezTo>
                  <a:close/>
                </a:path>
              </a:pathLst>
            </a:custGeom>
            <a:solidFill>
              <a:srgbClr val="F8EF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5"/>
            <p:cNvSpPr/>
            <p:nvPr/>
          </p:nvSpPr>
          <p:spPr>
            <a:xfrm>
              <a:off x="1192211" y="3683487"/>
              <a:ext cx="566349" cy="386324"/>
            </a:xfrm>
            <a:custGeom>
              <a:avLst/>
              <a:gdLst/>
              <a:ahLst/>
              <a:cxnLst/>
              <a:rect l="l" t="t" r="r" b="b"/>
              <a:pathLst>
                <a:path w="11942" h="8146" extrusionOk="0">
                  <a:moveTo>
                    <a:pt x="309" y="977"/>
                  </a:moveTo>
                  <a:lnTo>
                    <a:pt x="5409" y="4259"/>
                  </a:lnTo>
                  <a:cubicBezTo>
                    <a:pt x="5771" y="4493"/>
                    <a:pt x="6227" y="4452"/>
                    <a:pt x="6544" y="4156"/>
                  </a:cubicBezTo>
                  <a:lnTo>
                    <a:pt x="10973" y="15"/>
                  </a:lnTo>
                  <a:lnTo>
                    <a:pt x="10973" y="15"/>
                  </a:lnTo>
                  <a:cubicBezTo>
                    <a:pt x="11142" y="0"/>
                    <a:pt x="11296" y="113"/>
                    <a:pt x="11335" y="274"/>
                  </a:cubicBezTo>
                  <a:lnTo>
                    <a:pt x="9423" y="2065"/>
                  </a:lnTo>
                  <a:cubicBezTo>
                    <a:pt x="9073" y="2390"/>
                    <a:pt x="9030" y="2924"/>
                    <a:pt x="9320" y="3305"/>
                  </a:cubicBezTo>
                  <a:lnTo>
                    <a:pt x="11919" y="6694"/>
                  </a:lnTo>
                  <a:lnTo>
                    <a:pt x="11932" y="6831"/>
                  </a:lnTo>
                  <a:cubicBezTo>
                    <a:pt x="11942" y="6977"/>
                    <a:pt x="11860" y="7109"/>
                    <a:pt x="11734" y="7169"/>
                  </a:cubicBezTo>
                  <a:lnTo>
                    <a:pt x="9112" y="3747"/>
                  </a:lnTo>
                  <a:cubicBezTo>
                    <a:pt x="8948" y="3531"/>
                    <a:pt x="8724" y="3410"/>
                    <a:pt x="8452" y="3387"/>
                  </a:cubicBezTo>
                  <a:cubicBezTo>
                    <a:pt x="8181" y="3364"/>
                    <a:pt x="7940" y="3449"/>
                    <a:pt x="7743" y="3634"/>
                  </a:cubicBezTo>
                  <a:lnTo>
                    <a:pt x="6595" y="4707"/>
                  </a:lnTo>
                  <a:cubicBezTo>
                    <a:pt x="6279" y="4999"/>
                    <a:pt x="5822" y="5040"/>
                    <a:pt x="5460" y="4810"/>
                  </a:cubicBezTo>
                  <a:lnTo>
                    <a:pt x="3832" y="3763"/>
                  </a:lnTo>
                  <a:cubicBezTo>
                    <a:pt x="3593" y="3609"/>
                    <a:pt x="3326" y="3572"/>
                    <a:pt x="3056" y="3658"/>
                  </a:cubicBezTo>
                  <a:cubicBezTo>
                    <a:pt x="2787" y="3743"/>
                    <a:pt x="2586" y="3924"/>
                    <a:pt x="2474" y="4187"/>
                  </a:cubicBezTo>
                  <a:lnTo>
                    <a:pt x="827" y="8145"/>
                  </a:lnTo>
                  <a:cubicBezTo>
                    <a:pt x="700" y="8104"/>
                    <a:pt x="601" y="7991"/>
                    <a:pt x="589" y="7849"/>
                  </a:cubicBezTo>
                  <a:lnTo>
                    <a:pt x="568" y="7629"/>
                  </a:lnTo>
                  <a:lnTo>
                    <a:pt x="2232" y="3636"/>
                  </a:lnTo>
                  <a:cubicBezTo>
                    <a:pt x="2407" y="3218"/>
                    <a:pt x="2256" y="2745"/>
                    <a:pt x="1876" y="2501"/>
                  </a:cubicBezTo>
                  <a:lnTo>
                    <a:pt x="1" y="1294"/>
                  </a:lnTo>
                  <a:cubicBezTo>
                    <a:pt x="7" y="1131"/>
                    <a:pt x="138" y="991"/>
                    <a:pt x="309" y="977"/>
                  </a:cubicBezTo>
                  <a:close/>
                </a:path>
              </a:pathLst>
            </a:custGeom>
            <a:solidFill>
              <a:srgbClr val="1B22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5"/>
            <p:cNvSpPr/>
            <p:nvPr/>
          </p:nvSpPr>
          <p:spPr>
            <a:xfrm>
              <a:off x="1242624" y="3451057"/>
              <a:ext cx="149057" cy="204070"/>
            </a:xfrm>
            <a:custGeom>
              <a:avLst/>
              <a:gdLst/>
              <a:ahLst/>
              <a:cxnLst/>
              <a:rect l="l" t="t" r="r" b="b"/>
              <a:pathLst>
                <a:path w="3143" h="4303" extrusionOk="0">
                  <a:moveTo>
                    <a:pt x="2433" y="3959"/>
                  </a:moveTo>
                  <a:cubicBezTo>
                    <a:pt x="2433" y="3959"/>
                    <a:pt x="1" y="2057"/>
                    <a:pt x="906" y="1029"/>
                  </a:cubicBezTo>
                  <a:cubicBezTo>
                    <a:pt x="1810" y="1"/>
                    <a:pt x="2584" y="1763"/>
                    <a:pt x="2863" y="2750"/>
                  </a:cubicBezTo>
                  <a:cubicBezTo>
                    <a:pt x="3143" y="3733"/>
                    <a:pt x="2964" y="4303"/>
                    <a:pt x="2433" y="395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5"/>
            <p:cNvSpPr/>
            <p:nvPr/>
          </p:nvSpPr>
          <p:spPr>
            <a:xfrm>
              <a:off x="1398273" y="3495732"/>
              <a:ext cx="103434" cy="118657"/>
            </a:xfrm>
            <a:custGeom>
              <a:avLst/>
              <a:gdLst/>
              <a:ahLst/>
              <a:cxnLst/>
              <a:rect l="l" t="t" r="r" b="b"/>
              <a:pathLst>
                <a:path w="2181" h="2502" extrusionOk="0">
                  <a:moveTo>
                    <a:pt x="297" y="1956"/>
                  </a:moveTo>
                  <a:cubicBezTo>
                    <a:pt x="297" y="1956"/>
                    <a:pt x="1" y="1"/>
                    <a:pt x="1091" y="141"/>
                  </a:cubicBezTo>
                  <a:cubicBezTo>
                    <a:pt x="2180" y="282"/>
                    <a:pt x="1185" y="1718"/>
                    <a:pt x="910" y="2108"/>
                  </a:cubicBezTo>
                  <a:cubicBezTo>
                    <a:pt x="628" y="2501"/>
                    <a:pt x="299" y="2172"/>
                    <a:pt x="297" y="195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594;p37">
            <a:extLst>
              <a:ext uri="{FF2B5EF4-FFF2-40B4-BE49-F238E27FC236}">
                <a16:creationId xmlns:a16="http://schemas.microsoft.com/office/drawing/2014/main" id="{0705025B-6C8C-116E-2FAF-A40DA36C2496}"/>
              </a:ext>
            </a:extLst>
          </p:cNvPr>
          <p:cNvSpPr/>
          <p:nvPr/>
        </p:nvSpPr>
        <p:spPr>
          <a:xfrm>
            <a:off x="235248" y="4300065"/>
            <a:ext cx="746846" cy="746983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1070;p57">
            <a:extLst>
              <a:ext uri="{FF2B5EF4-FFF2-40B4-BE49-F238E27FC236}">
                <a16:creationId xmlns:a16="http://schemas.microsoft.com/office/drawing/2014/main" id="{0E1CDE8F-22E2-B7FE-AADA-1E1FD19012CE}"/>
              </a:ext>
            </a:extLst>
          </p:cNvPr>
          <p:cNvSpPr txBox="1">
            <a:spLocks/>
          </p:cNvSpPr>
          <p:nvPr/>
        </p:nvSpPr>
        <p:spPr>
          <a:xfrm>
            <a:off x="2526169" y="1570921"/>
            <a:ext cx="4000500" cy="11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Epilogue"/>
              <a:buNone/>
              <a:defRPr sz="2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IN" sz="6500" dirty="0"/>
              <a:t>Thanks</a:t>
            </a:r>
            <a:r>
              <a:rPr lang="en-IN" sz="6500" dirty="0">
                <a:solidFill>
                  <a:schemeClr val="dk2"/>
                </a:solidFill>
              </a:rPr>
              <a:t>!</a:t>
            </a:r>
          </a:p>
        </p:txBody>
      </p:sp>
      <p:sp>
        <p:nvSpPr>
          <p:cNvPr id="54" name="Google Shape;1071;p57">
            <a:extLst>
              <a:ext uri="{FF2B5EF4-FFF2-40B4-BE49-F238E27FC236}">
                <a16:creationId xmlns:a16="http://schemas.microsoft.com/office/drawing/2014/main" id="{4ABCABEB-7188-E4A3-5FBE-7BCC39909405}"/>
              </a:ext>
            </a:extLst>
          </p:cNvPr>
          <p:cNvSpPr txBox="1">
            <a:spLocks/>
          </p:cNvSpPr>
          <p:nvPr/>
        </p:nvSpPr>
        <p:spPr>
          <a:xfrm>
            <a:off x="2695108" y="2699403"/>
            <a:ext cx="37854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N" sz="1900" dirty="0">
                <a:solidFill>
                  <a:srgbClr val="FFFFFF"/>
                </a:solidFill>
                <a:latin typeface="Cabin" panose="020B0604020202020204" charset="0"/>
              </a:rPr>
              <a:t>Created by Shafat Alam, Marjana Begum, Tanvir Mahmud Ove</a:t>
            </a:r>
          </a:p>
          <a:p>
            <a:pPr algn="ctr"/>
            <a:r>
              <a:rPr lang="en-IN" sz="1900" u="sng" strike="sngStrike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bin" panose="020B0604020202020204" charset="0"/>
              </a:rPr>
              <a:t>the end</a:t>
            </a:r>
            <a:endParaRPr lang="en-IN" u="sng" strike="sngStrike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bin" panose="020B0604020202020204" charset="0"/>
            </a:endParaRPr>
          </a:p>
        </p:txBody>
      </p:sp>
      <p:grpSp>
        <p:nvGrpSpPr>
          <p:cNvPr id="55" name="Google Shape;595;p37">
            <a:extLst>
              <a:ext uri="{FF2B5EF4-FFF2-40B4-BE49-F238E27FC236}">
                <a16:creationId xmlns:a16="http://schemas.microsoft.com/office/drawing/2014/main" id="{1C5820A8-4CD1-63CE-D86D-6119FCEE2169}"/>
              </a:ext>
            </a:extLst>
          </p:cNvPr>
          <p:cNvGrpSpPr/>
          <p:nvPr/>
        </p:nvGrpSpPr>
        <p:grpSpPr>
          <a:xfrm rot="585029">
            <a:off x="-27154" y="793282"/>
            <a:ext cx="1201176" cy="1174255"/>
            <a:chOff x="7499398" y="624507"/>
            <a:chExt cx="1440046" cy="1407772"/>
          </a:xfrm>
        </p:grpSpPr>
        <p:sp>
          <p:nvSpPr>
            <p:cNvPr id="56" name="Google Shape;596;p37">
              <a:extLst>
                <a:ext uri="{FF2B5EF4-FFF2-40B4-BE49-F238E27FC236}">
                  <a16:creationId xmlns:a16="http://schemas.microsoft.com/office/drawing/2014/main" id="{3385B43B-64CB-4E3A-A421-19D56262D523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" name="Google Shape;597;p37">
              <a:extLst>
                <a:ext uri="{FF2B5EF4-FFF2-40B4-BE49-F238E27FC236}">
                  <a16:creationId xmlns:a16="http://schemas.microsoft.com/office/drawing/2014/main" id="{B280C5AF-9070-3F71-43FE-D9446637B29F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8" name="Google Shape;598;p37">
                <a:extLst>
                  <a:ext uri="{FF2B5EF4-FFF2-40B4-BE49-F238E27FC236}">
                    <a16:creationId xmlns:a16="http://schemas.microsoft.com/office/drawing/2014/main" id="{6B1ED4AE-0DE8-81DD-E9A1-9EB359EB1AE8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9;p37">
                <a:extLst>
                  <a:ext uri="{FF2B5EF4-FFF2-40B4-BE49-F238E27FC236}">
                    <a16:creationId xmlns:a16="http://schemas.microsoft.com/office/drawing/2014/main" id="{2D30C1B5-A5B9-ECD1-1937-2D337F717DCB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0;p37">
                <a:extLst>
                  <a:ext uri="{FF2B5EF4-FFF2-40B4-BE49-F238E27FC236}">
                    <a16:creationId xmlns:a16="http://schemas.microsoft.com/office/drawing/2014/main" id="{E431454F-99DD-14EE-5B04-11B10D7C2F91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01;p37">
                <a:extLst>
                  <a:ext uri="{FF2B5EF4-FFF2-40B4-BE49-F238E27FC236}">
                    <a16:creationId xmlns:a16="http://schemas.microsoft.com/office/drawing/2014/main" id="{F92D32E9-DD01-C30D-F656-1E9298777BA3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2" name="Google Shape;602;p37">
            <a:extLst>
              <a:ext uri="{FF2B5EF4-FFF2-40B4-BE49-F238E27FC236}">
                <a16:creationId xmlns:a16="http://schemas.microsoft.com/office/drawing/2014/main" id="{F9A82011-6810-1B64-79EA-6117B5B801CF}"/>
              </a:ext>
            </a:extLst>
          </p:cNvPr>
          <p:cNvSpPr/>
          <p:nvPr/>
        </p:nvSpPr>
        <p:spPr>
          <a:xfrm>
            <a:off x="1051874" y="1400655"/>
            <a:ext cx="193421" cy="1934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595;p37">
            <a:extLst>
              <a:ext uri="{FF2B5EF4-FFF2-40B4-BE49-F238E27FC236}">
                <a16:creationId xmlns:a16="http://schemas.microsoft.com/office/drawing/2014/main" id="{B7CA8EE8-9AB1-5207-FD03-FB54485E3015}"/>
              </a:ext>
            </a:extLst>
          </p:cNvPr>
          <p:cNvGrpSpPr/>
          <p:nvPr/>
        </p:nvGrpSpPr>
        <p:grpSpPr>
          <a:xfrm rot="585029">
            <a:off x="-43489" y="2939702"/>
            <a:ext cx="1883733" cy="1841514"/>
            <a:chOff x="7499398" y="624507"/>
            <a:chExt cx="1440046" cy="1407772"/>
          </a:xfrm>
        </p:grpSpPr>
        <p:sp>
          <p:nvSpPr>
            <p:cNvPr id="512" name="Google Shape;596;p37">
              <a:extLst>
                <a:ext uri="{FF2B5EF4-FFF2-40B4-BE49-F238E27FC236}">
                  <a16:creationId xmlns:a16="http://schemas.microsoft.com/office/drawing/2014/main" id="{3EBA8D78-81A5-D891-D36F-F69CE0178493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3" name="Google Shape;597;p37">
              <a:extLst>
                <a:ext uri="{FF2B5EF4-FFF2-40B4-BE49-F238E27FC236}">
                  <a16:creationId xmlns:a16="http://schemas.microsoft.com/office/drawing/2014/main" id="{C338B6CA-0B63-C150-DD7A-984DA9518466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14" name="Google Shape;598;p37">
                <a:extLst>
                  <a:ext uri="{FF2B5EF4-FFF2-40B4-BE49-F238E27FC236}">
                    <a16:creationId xmlns:a16="http://schemas.microsoft.com/office/drawing/2014/main" id="{153D02F0-3C01-AC0B-9231-26A500B1C77E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99;p37">
                <a:extLst>
                  <a:ext uri="{FF2B5EF4-FFF2-40B4-BE49-F238E27FC236}">
                    <a16:creationId xmlns:a16="http://schemas.microsoft.com/office/drawing/2014/main" id="{BB948E5B-FAFC-F003-70C7-E353B92421C8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600;p37">
                <a:extLst>
                  <a:ext uri="{FF2B5EF4-FFF2-40B4-BE49-F238E27FC236}">
                    <a16:creationId xmlns:a16="http://schemas.microsoft.com/office/drawing/2014/main" id="{5AF205B0-C2BA-A225-8485-638F977DB189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601;p37">
                <a:extLst>
                  <a:ext uri="{FF2B5EF4-FFF2-40B4-BE49-F238E27FC236}">
                    <a16:creationId xmlns:a16="http://schemas.microsoft.com/office/drawing/2014/main" id="{041C24CA-C6DE-E2AA-E9F0-79B491255933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18" name="Google Shape;602;p37">
            <a:extLst>
              <a:ext uri="{FF2B5EF4-FFF2-40B4-BE49-F238E27FC236}">
                <a16:creationId xmlns:a16="http://schemas.microsoft.com/office/drawing/2014/main" id="{EBA3E443-4706-CC6D-2A25-41B0A7424CB4}"/>
              </a:ext>
            </a:extLst>
          </p:cNvPr>
          <p:cNvSpPr/>
          <p:nvPr/>
        </p:nvSpPr>
        <p:spPr>
          <a:xfrm>
            <a:off x="1117389" y="4131693"/>
            <a:ext cx="193421" cy="1934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" name="Google Shape;595;p37">
            <a:extLst>
              <a:ext uri="{FF2B5EF4-FFF2-40B4-BE49-F238E27FC236}">
                <a16:creationId xmlns:a16="http://schemas.microsoft.com/office/drawing/2014/main" id="{7C364D43-9FAC-2621-9EA4-46A44EABDFEC}"/>
              </a:ext>
            </a:extLst>
          </p:cNvPr>
          <p:cNvGrpSpPr/>
          <p:nvPr/>
        </p:nvGrpSpPr>
        <p:grpSpPr>
          <a:xfrm rot="585029">
            <a:off x="1181736" y="3984697"/>
            <a:ext cx="1201176" cy="1174255"/>
            <a:chOff x="7499398" y="624507"/>
            <a:chExt cx="1440046" cy="1407772"/>
          </a:xfrm>
        </p:grpSpPr>
        <p:sp>
          <p:nvSpPr>
            <p:cNvPr id="46" name="Google Shape;596;p37">
              <a:extLst>
                <a:ext uri="{FF2B5EF4-FFF2-40B4-BE49-F238E27FC236}">
                  <a16:creationId xmlns:a16="http://schemas.microsoft.com/office/drawing/2014/main" id="{F73CE30A-20D0-6EFA-87B8-A40467607AE2}"/>
                </a:ext>
              </a:extLst>
            </p:cNvPr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" name="Google Shape;597;p37">
              <a:extLst>
                <a:ext uri="{FF2B5EF4-FFF2-40B4-BE49-F238E27FC236}">
                  <a16:creationId xmlns:a16="http://schemas.microsoft.com/office/drawing/2014/main" id="{3BA7DA2A-530E-E2B5-5F7F-A3E6539F13A7}"/>
                </a:ext>
              </a:extLst>
            </p:cNvPr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48" name="Google Shape;598;p37">
                <a:extLst>
                  <a:ext uri="{FF2B5EF4-FFF2-40B4-BE49-F238E27FC236}">
                    <a16:creationId xmlns:a16="http://schemas.microsoft.com/office/drawing/2014/main" id="{60954EF0-9E31-AD66-1CD0-EA1F0E805DFD}"/>
                  </a:ext>
                </a:extLst>
              </p:cNvPr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599;p37">
                <a:extLst>
                  <a:ext uri="{FF2B5EF4-FFF2-40B4-BE49-F238E27FC236}">
                    <a16:creationId xmlns:a16="http://schemas.microsoft.com/office/drawing/2014/main" id="{AFD48846-40AF-5A9F-4E0F-3C7FE8135CCA}"/>
                  </a:ext>
                </a:extLst>
              </p:cNvPr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00;p37">
                <a:extLst>
                  <a:ext uri="{FF2B5EF4-FFF2-40B4-BE49-F238E27FC236}">
                    <a16:creationId xmlns:a16="http://schemas.microsoft.com/office/drawing/2014/main" id="{7D36C5F0-1EE6-4430-DBEF-8B99D2AB3FE9}"/>
                  </a:ext>
                </a:extLst>
              </p:cNvPr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01;p37">
                <a:extLst>
                  <a:ext uri="{FF2B5EF4-FFF2-40B4-BE49-F238E27FC236}">
                    <a16:creationId xmlns:a16="http://schemas.microsoft.com/office/drawing/2014/main" id="{B3F0C4D5-B85C-1127-4B0D-2850A3700954}"/>
                  </a:ext>
                </a:extLst>
              </p:cNvPr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2" name="Google Shape;602;p37">
            <a:extLst>
              <a:ext uri="{FF2B5EF4-FFF2-40B4-BE49-F238E27FC236}">
                <a16:creationId xmlns:a16="http://schemas.microsoft.com/office/drawing/2014/main" id="{7C8882E8-3448-0BB1-1409-7EACCBB59DAF}"/>
              </a:ext>
            </a:extLst>
          </p:cNvPr>
          <p:cNvSpPr/>
          <p:nvPr/>
        </p:nvSpPr>
        <p:spPr>
          <a:xfrm>
            <a:off x="2260764" y="4592070"/>
            <a:ext cx="193421" cy="1934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1043;p55">
            <a:extLst>
              <a:ext uri="{FF2B5EF4-FFF2-40B4-BE49-F238E27FC236}">
                <a16:creationId xmlns:a16="http://schemas.microsoft.com/office/drawing/2014/main" id="{67A87332-3D77-4F5C-BA98-BC66F6AFAC90}"/>
              </a:ext>
            </a:extLst>
          </p:cNvPr>
          <p:cNvSpPr/>
          <p:nvPr/>
        </p:nvSpPr>
        <p:spPr>
          <a:xfrm rot="10800000" flipH="1">
            <a:off x="72409" y="2174946"/>
            <a:ext cx="2476802" cy="1326193"/>
          </a:xfrm>
          <a:custGeom>
            <a:avLst/>
            <a:gdLst/>
            <a:ahLst/>
            <a:cxnLst/>
            <a:rect l="l" t="t" r="r" b="b"/>
            <a:pathLst>
              <a:path w="54058" h="27964" extrusionOk="0">
                <a:moveTo>
                  <a:pt x="2468" y="26211"/>
                </a:moveTo>
                <a:lnTo>
                  <a:pt x="5067" y="26211"/>
                </a:lnTo>
                <a:cubicBezTo>
                  <a:pt x="5756" y="26211"/>
                  <a:pt x="6392" y="26045"/>
                  <a:pt x="6937" y="25728"/>
                </a:cubicBezTo>
                <a:lnTo>
                  <a:pt x="6937" y="25726"/>
                </a:lnTo>
                <a:cubicBezTo>
                  <a:pt x="7484" y="25409"/>
                  <a:pt x="7948" y="24942"/>
                  <a:pt x="8290" y="24348"/>
                </a:cubicBezTo>
                <a:lnTo>
                  <a:pt x="11409" y="18950"/>
                </a:lnTo>
                <a:cubicBezTo>
                  <a:pt x="11841" y="18206"/>
                  <a:pt x="12429" y="17614"/>
                  <a:pt x="13126" y="17213"/>
                </a:cubicBezTo>
                <a:lnTo>
                  <a:pt x="13128" y="17213"/>
                </a:lnTo>
                <a:cubicBezTo>
                  <a:pt x="13827" y="16810"/>
                  <a:pt x="14631" y="16594"/>
                  <a:pt x="15493" y="16594"/>
                </a:cubicBezTo>
                <a:lnTo>
                  <a:pt x="22104" y="16594"/>
                </a:lnTo>
                <a:cubicBezTo>
                  <a:pt x="22793" y="16594"/>
                  <a:pt x="23429" y="16425"/>
                  <a:pt x="23973" y="16110"/>
                </a:cubicBezTo>
                <a:lnTo>
                  <a:pt x="23973" y="16106"/>
                </a:lnTo>
                <a:cubicBezTo>
                  <a:pt x="24520" y="15792"/>
                  <a:pt x="24985" y="15323"/>
                  <a:pt x="25327" y="14728"/>
                </a:cubicBezTo>
                <a:lnTo>
                  <a:pt x="29772" y="7034"/>
                </a:lnTo>
                <a:cubicBezTo>
                  <a:pt x="30204" y="6287"/>
                  <a:pt x="30792" y="5697"/>
                  <a:pt x="31489" y="5296"/>
                </a:cubicBezTo>
                <a:lnTo>
                  <a:pt x="31491" y="5296"/>
                </a:lnTo>
                <a:cubicBezTo>
                  <a:pt x="32191" y="4893"/>
                  <a:pt x="32995" y="4677"/>
                  <a:pt x="33856" y="4677"/>
                </a:cubicBezTo>
                <a:lnTo>
                  <a:pt x="48096" y="4677"/>
                </a:lnTo>
                <a:cubicBezTo>
                  <a:pt x="48785" y="4677"/>
                  <a:pt x="49421" y="4508"/>
                  <a:pt x="49966" y="4194"/>
                </a:cubicBezTo>
                <a:lnTo>
                  <a:pt x="49966" y="4190"/>
                </a:lnTo>
                <a:cubicBezTo>
                  <a:pt x="50513" y="3875"/>
                  <a:pt x="50977" y="3406"/>
                  <a:pt x="51319" y="2812"/>
                </a:cubicBezTo>
                <a:lnTo>
                  <a:pt x="51323" y="2812"/>
                </a:lnTo>
                <a:lnTo>
                  <a:pt x="51761" y="2049"/>
                </a:lnTo>
                <a:cubicBezTo>
                  <a:pt x="51596" y="1835"/>
                  <a:pt x="51502" y="1566"/>
                  <a:pt x="51502" y="1278"/>
                </a:cubicBezTo>
                <a:cubicBezTo>
                  <a:pt x="51502" y="571"/>
                  <a:pt x="52075" y="1"/>
                  <a:pt x="52779" y="1"/>
                </a:cubicBezTo>
                <a:cubicBezTo>
                  <a:pt x="53486" y="1"/>
                  <a:pt x="54058" y="575"/>
                  <a:pt x="54058" y="1278"/>
                </a:cubicBezTo>
                <a:cubicBezTo>
                  <a:pt x="54058" y="1983"/>
                  <a:pt x="53484" y="2555"/>
                  <a:pt x="52779" y="2555"/>
                </a:cubicBezTo>
                <a:cubicBezTo>
                  <a:pt x="52725" y="2555"/>
                  <a:pt x="52672" y="2553"/>
                  <a:pt x="52620" y="2545"/>
                </a:cubicBezTo>
                <a:lnTo>
                  <a:pt x="52180" y="3305"/>
                </a:lnTo>
                <a:lnTo>
                  <a:pt x="52180" y="3310"/>
                </a:lnTo>
                <a:cubicBezTo>
                  <a:pt x="51748" y="4054"/>
                  <a:pt x="51160" y="4646"/>
                  <a:pt x="50463" y="5047"/>
                </a:cubicBezTo>
                <a:lnTo>
                  <a:pt x="50461" y="5047"/>
                </a:lnTo>
                <a:cubicBezTo>
                  <a:pt x="49762" y="5450"/>
                  <a:pt x="48956" y="5666"/>
                  <a:pt x="48096" y="5666"/>
                </a:cubicBezTo>
                <a:lnTo>
                  <a:pt x="33856" y="5666"/>
                </a:lnTo>
                <a:cubicBezTo>
                  <a:pt x="33167" y="5666"/>
                  <a:pt x="32532" y="5833"/>
                  <a:pt x="31987" y="6149"/>
                </a:cubicBezTo>
                <a:lnTo>
                  <a:pt x="31987" y="6151"/>
                </a:lnTo>
                <a:cubicBezTo>
                  <a:pt x="31440" y="6468"/>
                  <a:pt x="30975" y="6935"/>
                  <a:pt x="30632" y="7529"/>
                </a:cubicBezTo>
                <a:lnTo>
                  <a:pt x="26184" y="15234"/>
                </a:lnTo>
                <a:cubicBezTo>
                  <a:pt x="25752" y="15979"/>
                  <a:pt x="25162" y="16571"/>
                  <a:pt x="24467" y="16972"/>
                </a:cubicBezTo>
                <a:lnTo>
                  <a:pt x="24463" y="16972"/>
                </a:lnTo>
                <a:cubicBezTo>
                  <a:pt x="23764" y="17375"/>
                  <a:pt x="22960" y="17591"/>
                  <a:pt x="22098" y="17591"/>
                </a:cubicBezTo>
                <a:lnTo>
                  <a:pt x="15491" y="17591"/>
                </a:lnTo>
                <a:cubicBezTo>
                  <a:pt x="14802" y="17591"/>
                  <a:pt x="14167" y="17757"/>
                  <a:pt x="13622" y="18074"/>
                </a:cubicBezTo>
                <a:lnTo>
                  <a:pt x="13622" y="18076"/>
                </a:lnTo>
                <a:cubicBezTo>
                  <a:pt x="13075" y="18393"/>
                  <a:pt x="12608" y="18860"/>
                  <a:pt x="12267" y="19454"/>
                </a:cubicBezTo>
                <a:lnTo>
                  <a:pt x="9149" y="24852"/>
                </a:lnTo>
                <a:cubicBezTo>
                  <a:pt x="8717" y="25598"/>
                  <a:pt x="8129" y="26189"/>
                  <a:pt x="7432" y="26590"/>
                </a:cubicBezTo>
                <a:lnTo>
                  <a:pt x="7428" y="26590"/>
                </a:lnTo>
                <a:cubicBezTo>
                  <a:pt x="6731" y="26993"/>
                  <a:pt x="5925" y="27208"/>
                  <a:pt x="5063" y="27208"/>
                </a:cubicBezTo>
                <a:lnTo>
                  <a:pt x="2446" y="27208"/>
                </a:lnTo>
                <a:cubicBezTo>
                  <a:pt x="2244" y="27655"/>
                  <a:pt x="1798" y="27963"/>
                  <a:pt x="1278" y="27963"/>
                </a:cubicBezTo>
                <a:cubicBezTo>
                  <a:pt x="572" y="27963"/>
                  <a:pt x="1" y="27389"/>
                  <a:pt x="1" y="26684"/>
                </a:cubicBezTo>
                <a:cubicBezTo>
                  <a:pt x="1" y="25981"/>
                  <a:pt x="574" y="25407"/>
                  <a:pt x="1278" y="25407"/>
                </a:cubicBezTo>
                <a:cubicBezTo>
                  <a:pt x="1818" y="25405"/>
                  <a:pt x="2281" y="25738"/>
                  <a:pt x="2468" y="2621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1044;p55">
            <a:extLst>
              <a:ext uri="{FF2B5EF4-FFF2-40B4-BE49-F238E27FC236}">
                <a16:creationId xmlns:a16="http://schemas.microsoft.com/office/drawing/2014/main" id="{7A01DB02-7A8C-41A9-6C69-FE7CEC0B664C}"/>
              </a:ext>
            </a:extLst>
          </p:cNvPr>
          <p:cNvSpPr/>
          <p:nvPr/>
        </p:nvSpPr>
        <p:spPr>
          <a:xfrm>
            <a:off x="1572218" y="2797873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1045;p55">
            <a:extLst>
              <a:ext uri="{FF2B5EF4-FFF2-40B4-BE49-F238E27FC236}">
                <a16:creationId xmlns:a16="http://schemas.microsoft.com/office/drawing/2014/main" id="{58933DA5-ACBD-3A41-1E4C-1FC4E1817DDC}"/>
              </a:ext>
            </a:extLst>
          </p:cNvPr>
          <p:cNvSpPr/>
          <p:nvPr/>
        </p:nvSpPr>
        <p:spPr>
          <a:xfrm rot="5400000">
            <a:off x="1693191" y="3358091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1044;p55">
            <a:extLst>
              <a:ext uri="{FF2B5EF4-FFF2-40B4-BE49-F238E27FC236}">
                <a16:creationId xmlns:a16="http://schemas.microsoft.com/office/drawing/2014/main" id="{F769F561-5F15-6DB0-4E73-BDCB97B4ADD3}"/>
              </a:ext>
            </a:extLst>
          </p:cNvPr>
          <p:cNvSpPr/>
          <p:nvPr/>
        </p:nvSpPr>
        <p:spPr>
          <a:xfrm>
            <a:off x="682290" y="2238110"/>
            <a:ext cx="217527" cy="217109"/>
          </a:xfrm>
          <a:custGeom>
            <a:avLst/>
            <a:gdLst/>
            <a:ahLst/>
            <a:cxnLst/>
            <a:rect l="l" t="t" r="r" b="b"/>
            <a:pathLst>
              <a:path w="949" h="947" extrusionOk="0">
                <a:moveTo>
                  <a:pt x="473" y="0"/>
                </a:moveTo>
                <a:lnTo>
                  <a:pt x="948" y="946"/>
                </a:lnTo>
                <a:lnTo>
                  <a:pt x="0" y="94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1045;p55">
            <a:extLst>
              <a:ext uri="{FF2B5EF4-FFF2-40B4-BE49-F238E27FC236}">
                <a16:creationId xmlns:a16="http://schemas.microsoft.com/office/drawing/2014/main" id="{5D72CB9B-68C6-6BC4-DD8C-C6082201B1CC}"/>
              </a:ext>
            </a:extLst>
          </p:cNvPr>
          <p:cNvSpPr/>
          <p:nvPr/>
        </p:nvSpPr>
        <p:spPr>
          <a:xfrm rot="5400000">
            <a:off x="803263" y="2798328"/>
            <a:ext cx="236782" cy="236826"/>
          </a:xfrm>
          <a:custGeom>
            <a:avLst/>
            <a:gdLst/>
            <a:ahLst/>
            <a:cxnLst/>
            <a:rect l="l" t="t" r="r" b="b"/>
            <a:pathLst>
              <a:path w="1033" h="1033" extrusionOk="0">
                <a:moveTo>
                  <a:pt x="1033" y="198"/>
                </a:moveTo>
                <a:lnTo>
                  <a:pt x="714" y="516"/>
                </a:lnTo>
                <a:lnTo>
                  <a:pt x="1033" y="835"/>
                </a:lnTo>
                <a:lnTo>
                  <a:pt x="837" y="1033"/>
                </a:lnTo>
                <a:lnTo>
                  <a:pt x="517" y="714"/>
                </a:lnTo>
                <a:lnTo>
                  <a:pt x="198" y="1033"/>
                </a:lnTo>
                <a:lnTo>
                  <a:pt x="1" y="835"/>
                </a:lnTo>
                <a:lnTo>
                  <a:pt x="319" y="516"/>
                </a:lnTo>
                <a:lnTo>
                  <a:pt x="1" y="198"/>
                </a:lnTo>
                <a:lnTo>
                  <a:pt x="198" y="0"/>
                </a:lnTo>
                <a:lnTo>
                  <a:pt x="517" y="319"/>
                </a:lnTo>
                <a:lnTo>
                  <a:pt x="835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4" name="Google Shape;794;p46">
            <a:extLst>
              <a:ext uri="{FF2B5EF4-FFF2-40B4-BE49-F238E27FC236}">
                <a16:creationId xmlns:a16="http://schemas.microsoft.com/office/drawing/2014/main" id="{65D8AC5E-AC54-5E7F-C3DF-4D6FAAE91D2D}"/>
              </a:ext>
            </a:extLst>
          </p:cNvPr>
          <p:cNvGrpSpPr/>
          <p:nvPr/>
        </p:nvGrpSpPr>
        <p:grpSpPr>
          <a:xfrm rot="-6614059">
            <a:off x="6332149" y="-69300"/>
            <a:ext cx="1877486" cy="1877271"/>
            <a:chOff x="277881" y="2901316"/>
            <a:chExt cx="1900344" cy="1900126"/>
          </a:xfrm>
        </p:grpSpPr>
        <p:sp>
          <p:nvSpPr>
            <p:cNvPr id="525" name="Google Shape;795;p46">
              <a:extLst>
                <a:ext uri="{FF2B5EF4-FFF2-40B4-BE49-F238E27FC236}">
                  <a16:creationId xmlns:a16="http://schemas.microsoft.com/office/drawing/2014/main" id="{80DC8385-E561-3C0F-8550-7CAF3BB28585}"/>
                </a:ext>
              </a:extLst>
            </p:cNvPr>
            <p:cNvSpPr/>
            <p:nvPr/>
          </p:nvSpPr>
          <p:spPr>
            <a:xfrm>
              <a:off x="402450" y="3248988"/>
              <a:ext cx="1354500" cy="1354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6" name="Google Shape;796;p46">
              <a:extLst>
                <a:ext uri="{FF2B5EF4-FFF2-40B4-BE49-F238E27FC236}">
                  <a16:creationId xmlns:a16="http://schemas.microsoft.com/office/drawing/2014/main" id="{210E3C21-6094-99A5-A25A-81B140328946}"/>
                </a:ext>
              </a:extLst>
            </p:cNvPr>
            <p:cNvGrpSpPr/>
            <p:nvPr/>
          </p:nvGrpSpPr>
          <p:grpSpPr>
            <a:xfrm rot="2322109">
              <a:off x="551788" y="3175815"/>
              <a:ext cx="1352529" cy="1351128"/>
              <a:chOff x="200055" y="3556746"/>
              <a:chExt cx="869964" cy="869063"/>
            </a:xfrm>
          </p:grpSpPr>
          <p:sp>
            <p:nvSpPr>
              <p:cNvPr id="527" name="Google Shape;797;p46">
                <a:extLst>
                  <a:ext uri="{FF2B5EF4-FFF2-40B4-BE49-F238E27FC236}">
                    <a16:creationId xmlns:a16="http://schemas.microsoft.com/office/drawing/2014/main" id="{5F046022-5645-34CC-05A0-5692876C6EEB}"/>
                  </a:ext>
                </a:extLst>
              </p:cNvPr>
              <p:cNvSpPr/>
              <p:nvPr/>
            </p:nvSpPr>
            <p:spPr>
              <a:xfrm>
                <a:off x="200055" y="3556746"/>
                <a:ext cx="868968" cy="868968"/>
              </a:xfrm>
              <a:custGeom>
                <a:avLst/>
                <a:gdLst/>
                <a:ahLst/>
                <a:cxnLst/>
                <a:rect l="l" t="t" r="r" b="b"/>
                <a:pathLst>
                  <a:path w="18323" h="18323" extrusionOk="0">
                    <a:moveTo>
                      <a:pt x="15639" y="2684"/>
                    </a:moveTo>
                    <a:cubicBezTo>
                      <a:pt x="17358" y="4401"/>
                      <a:pt x="18323" y="6731"/>
                      <a:pt x="18323" y="9162"/>
                    </a:cubicBezTo>
                    <a:cubicBezTo>
                      <a:pt x="18323" y="11590"/>
                      <a:pt x="17358" y="13920"/>
                      <a:pt x="15639" y="15639"/>
                    </a:cubicBezTo>
                    <a:cubicBezTo>
                      <a:pt x="13922" y="17356"/>
                      <a:pt x="11592" y="18323"/>
                      <a:pt x="9162" y="18323"/>
                    </a:cubicBezTo>
                    <a:cubicBezTo>
                      <a:pt x="6733" y="18323"/>
                      <a:pt x="4403" y="17356"/>
                      <a:pt x="2684" y="15639"/>
                    </a:cubicBezTo>
                    <a:cubicBezTo>
                      <a:pt x="967" y="13920"/>
                      <a:pt x="1" y="11590"/>
                      <a:pt x="1" y="9162"/>
                    </a:cubicBezTo>
                    <a:cubicBezTo>
                      <a:pt x="1" y="6731"/>
                      <a:pt x="967" y="4401"/>
                      <a:pt x="2684" y="2684"/>
                    </a:cubicBezTo>
                    <a:cubicBezTo>
                      <a:pt x="4403" y="965"/>
                      <a:pt x="6733" y="1"/>
                      <a:pt x="9162" y="1"/>
                    </a:cubicBezTo>
                    <a:cubicBezTo>
                      <a:pt x="11592" y="1"/>
                      <a:pt x="13922" y="965"/>
                      <a:pt x="15639" y="26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798;p46">
                <a:extLst>
                  <a:ext uri="{FF2B5EF4-FFF2-40B4-BE49-F238E27FC236}">
                    <a16:creationId xmlns:a16="http://schemas.microsoft.com/office/drawing/2014/main" id="{B610D213-CEEB-966B-1065-78AE5F7D1852}"/>
                  </a:ext>
                </a:extLst>
              </p:cNvPr>
              <p:cNvSpPr/>
              <p:nvPr/>
            </p:nvSpPr>
            <p:spPr>
              <a:xfrm>
                <a:off x="311314" y="3605499"/>
                <a:ext cx="474914" cy="486723"/>
              </a:xfrm>
              <a:custGeom>
                <a:avLst/>
                <a:gdLst/>
                <a:ahLst/>
                <a:cxnLst/>
                <a:rect l="l" t="t" r="r" b="b"/>
                <a:pathLst>
                  <a:path w="10014" h="10263" extrusionOk="0">
                    <a:moveTo>
                      <a:pt x="8596" y="30"/>
                    </a:moveTo>
                    <a:cubicBezTo>
                      <a:pt x="9008" y="54"/>
                      <a:pt x="9368" y="246"/>
                      <a:pt x="9620" y="536"/>
                    </a:cubicBezTo>
                    <a:cubicBezTo>
                      <a:pt x="9871" y="823"/>
                      <a:pt x="10013" y="1206"/>
                      <a:pt x="9986" y="1617"/>
                    </a:cubicBezTo>
                    <a:cubicBezTo>
                      <a:pt x="9962" y="2028"/>
                      <a:pt x="9769" y="2388"/>
                      <a:pt x="9481" y="2641"/>
                    </a:cubicBezTo>
                    <a:cubicBezTo>
                      <a:pt x="9193" y="2892"/>
                      <a:pt x="8810" y="3034"/>
                      <a:pt x="8401" y="3009"/>
                    </a:cubicBezTo>
                    <a:cubicBezTo>
                      <a:pt x="7990" y="2983"/>
                      <a:pt x="7630" y="2789"/>
                      <a:pt x="7379" y="2501"/>
                    </a:cubicBezTo>
                    <a:cubicBezTo>
                      <a:pt x="7126" y="2214"/>
                      <a:pt x="6984" y="1831"/>
                      <a:pt x="7011" y="1420"/>
                    </a:cubicBezTo>
                    <a:cubicBezTo>
                      <a:pt x="7036" y="1009"/>
                      <a:pt x="7229" y="649"/>
                      <a:pt x="7517" y="398"/>
                    </a:cubicBezTo>
                    <a:cubicBezTo>
                      <a:pt x="7805" y="145"/>
                      <a:pt x="8187" y="1"/>
                      <a:pt x="8596" y="30"/>
                    </a:cubicBezTo>
                    <a:close/>
                    <a:moveTo>
                      <a:pt x="3032" y="6968"/>
                    </a:moveTo>
                    <a:cubicBezTo>
                      <a:pt x="3482" y="6995"/>
                      <a:pt x="3879" y="7206"/>
                      <a:pt x="4155" y="7519"/>
                    </a:cubicBezTo>
                    <a:cubicBezTo>
                      <a:pt x="4432" y="7836"/>
                      <a:pt x="4587" y="8255"/>
                      <a:pt x="4558" y="8707"/>
                    </a:cubicBezTo>
                    <a:cubicBezTo>
                      <a:pt x="4531" y="9158"/>
                      <a:pt x="4319" y="9555"/>
                      <a:pt x="4007" y="9830"/>
                    </a:cubicBezTo>
                    <a:cubicBezTo>
                      <a:pt x="3690" y="10108"/>
                      <a:pt x="3270" y="10262"/>
                      <a:pt x="2818" y="10233"/>
                    </a:cubicBezTo>
                    <a:cubicBezTo>
                      <a:pt x="2368" y="10205"/>
                      <a:pt x="1971" y="9995"/>
                      <a:pt x="1695" y="9680"/>
                    </a:cubicBezTo>
                    <a:cubicBezTo>
                      <a:pt x="1418" y="9366"/>
                      <a:pt x="1263" y="8946"/>
                      <a:pt x="1292" y="8496"/>
                    </a:cubicBezTo>
                    <a:cubicBezTo>
                      <a:pt x="1319" y="8045"/>
                      <a:pt x="1531" y="7648"/>
                      <a:pt x="1843" y="7373"/>
                    </a:cubicBezTo>
                    <a:cubicBezTo>
                      <a:pt x="2160" y="7093"/>
                      <a:pt x="2582" y="6937"/>
                      <a:pt x="3032" y="6968"/>
                    </a:cubicBezTo>
                    <a:close/>
                    <a:moveTo>
                      <a:pt x="3949" y="7702"/>
                    </a:moveTo>
                    <a:cubicBezTo>
                      <a:pt x="3721" y="7441"/>
                      <a:pt x="3392" y="7268"/>
                      <a:pt x="3015" y="7241"/>
                    </a:cubicBezTo>
                    <a:cubicBezTo>
                      <a:pt x="2641" y="7217"/>
                      <a:pt x="2292" y="7348"/>
                      <a:pt x="2033" y="7576"/>
                    </a:cubicBezTo>
                    <a:cubicBezTo>
                      <a:pt x="1769" y="7805"/>
                      <a:pt x="1597" y="8134"/>
                      <a:pt x="1572" y="8510"/>
                    </a:cubicBezTo>
                    <a:cubicBezTo>
                      <a:pt x="1545" y="8884"/>
                      <a:pt x="1677" y="9234"/>
                      <a:pt x="1905" y="9493"/>
                    </a:cubicBezTo>
                    <a:cubicBezTo>
                      <a:pt x="2135" y="9756"/>
                      <a:pt x="2464" y="9929"/>
                      <a:pt x="2839" y="9954"/>
                    </a:cubicBezTo>
                    <a:cubicBezTo>
                      <a:pt x="3215" y="9980"/>
                      <a:pt x="3565" y="9849"/>
                      <a:pt x="3824" y="9621"/>
                    </a:cubicBezTo>
                    <a:cubicBezTo>
                      <a:pt x="4085" y="9390"/>
                      <a:pt x="4258" y="9061"/>
                      <a:pt x="4284" y="8687"/>
                    </a:cubicBezTo>
                    <a:cubicBezTo>
                      <a:pt x="4307" y="8313"/>
                      <a:pt x="4177" y="7965"/>
                      <a:pt x="3949" y="7702"/>
                    </a:cubicBezTo>
                    <a:close/>
                    <a:moveTo>
                      <a:pt x="1027" y="4124"/>
                    </a:moveTo>
                    <a:cubicBezTo>
                      <a:pt x="1288" y="4142"/>
                      <a:pt x="1518" y="4262"/>
                      <a:pt x="1679" y="4445"/>
                    </a:cubicBezTo>
                    <a:cubicBezTo>
                      <a:pt x="1841" y="4628"/>
                      <a:pt x="1932" y="4872"/>
                      <a:pt x="1913" y="5134"/>
                    </a:cubicBezTo>
                    <a:cubicBezTo>
                      <a:pt x="1895" y="5397"/>
                      <a:pt x="1776" y="5625"/>
                      <a:pt x="1592" y="5787"/>
                    </a:cubicBezTo>
                    <a:cubicBezTo>
                      <a:pt x="1409" y="5946"/>
                      <a:pt x="1165" y="6038"/>
                      <a:pt x="904" y="6022"/>
                    </a:cubicBezTo>
                    <a:cubicBezTo>
                      <a:pt x="640" y="6003"/>
                      <a:pt x="412" y="5882"/>
                      <a:pt x="254" y="5699"/>
                    </a:cubicBezTo>
                    <a:cubicBezTo>
                      <a:pt x="91" y="5516"/>
                      <a:pt x="1" y="5273"/>
                      <a:pt x="19" y="5010"/>
                    </a:cubicBezTo>
                    <a:cubicBezTo>
                      <a:pt x="36" y="4749"/>
                      <a:pt x="157" y="4519"/>
                      <a:pt x="340" y="4360"/>
                    </a:cubicBezTo>
                    <a:cubicBezTo>
                      <a:pt x="523" y="4196"/>
                      <a:pt x="768" y="4105"/>
                      <a:pt x="1027" y="4124"/>
                    </a:cubicBezTo>
                    <a:close/>
                    <a:moveTo>
                      <a:pt x="1471" y="4628"/>
                    </a:moveTo>
                    <a:cubicBezTo>
                      <a:pt x="1358" y="4496"/>
                      <a:pt x="1196" y="4412"/>
                      <a:pt x="1008" y="4399"/>
                    </a:cubicBezTo>
                    <a:cubicBezTo>
                      <a:pt x="823" y="4387"/>
                      <a:pt x="651" y="4451"/>
                      <a:pt x="521" y="4566"/>
                    </a:cubicBezTo>
                    <a:cubicBezTo>
                      <a:pt x="390" y="4679"/>
                      <a:pt x="305" y="4842"/>
                      <a:pt x="291" y="5029"/>
                    </a:cubicBezTo>
                    <a:cubicBezTo>
                      <a:pt x="278" y="5214"/>
                      <a:pt x="342" y="5389"/>
                      <a:pt x="455" y="5518"/>
                    </a:cubicBezTo>
                    <a:cubicBezTo>
                      <a:pt x="568" y="5646"/>
                      <a:pt x="733" y="5734"/>
                      <a:pt x="918" y="5746"/>
                    </a:cubicBezTo>
                    <a:cubicBezTo>
                      <a:pt x="1103" y="5759"/>
                      <a:pt x="1278" y="5695"/>
                      <a:pt x="1407" y="5582"/>
                    </a:cubicBezTo>
                    <a:cubicBezTo>
                      <a:pt x="1535" y="5469"/>
                      <a:pt x="1623" y="5304"/>
                      <a:pt x="1636" y="5119"/>
                    </a:cubicBezTo>
                    <a:cubicBezTo>
                      <a:pt x="1648" y="4928"/>
                      <a:pt x="1584" y="4757"/>
                      <a:pt x="1471" y="4628"/>
                    </a:cubicBezTo>
                    <a:close/>
                    <a:moveTo>
                      <a:pt x="8578" y="305"/>
                    </a:moveTo>
                    <a:cubicBezTo>
                      <a:pt x="8245" y="285"/>
                      <a:pt x="7930" y="400"/>
                      <a:pt x="7700" y="603"/>
                    </a:cubicBezTo>
                    <a:cubicBezTo>
                      <a:pt x="7465" y="809"/>
                      <a:pt x="7311" y="1101"/>
                      <a:pt x="7289" y="1436"/>
                    </a:cubicBezTo>
                    <a:cubicBezTo>
                      <a:pt x="7268" y="1769"/>
                      <a:pt x="7383" y="2080"/>
                      <a:pt x="7587" y="2314"/>
                    </a:cubicBezTo>
                    <a:cubicBezTo>
                      <a:pt x="7790" y="2549"/>
                      <a:pt x="8084" y="2703"/>
                      <a:pt x="8420" y="2726"/>
                    </a:cubicBezTo>
                    <a:cubicBezTo>
                      <a:pt x="8753" y="2746"/>
                      <a:pt x="9065" y="2631"/>
                      <a:pt x="9298" y="2427"/>
                    </a:cubicBezTo>
                    <a:cubicBezTo>
                      <a:pt x="9532" y="2224"/>
                      <a:pt x="9686" y="1930"/>
                      <a:pt x="9709" y="1595"/>
                    </a:cubicBezTo>
                    <a:cubicBezTo>
                      <a:pt x="9756" y="926"/>
                      <a:pt x="9250" y="348"/>
                      <a:pt x="8578" y="305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799;p46">
                <a:extLst>
                  <a:ext uri="{FF2B5EF4-FFF2-40B4-BE49-F238E27FC236}">
                    <a16:creationId xmlns:a16="http://schemas.microsoft.com/office/drawing/2014/main" id="{3B8E6386-E1B1-9D7E-F0DC-085417DC296F}"/>
                  </a:ext>
                </a:extLst>
              </p:cNvPr>
              <p:cNvSpPr/>
              <p:nvPr/>
            </p:nvSpPr>
            <p:spPr>
              <a:xfrm>
                <a:off x="270576" y="3701013"/>
                <a:ext cx="799443" cy="724796"/>
              </a:xfrm>
              <a:custGeom>
                <a:avLst/>
                <a:gdLst/>
                <a:ahLst/>
                <a:cxnLst/>
                <a:rect l="l" t="t" r="r" b="b"/>
                <a:pathLst>
                  <a:path w="16857" h="15283" extrusionOk="0">
                    <a:moveTo>
                      <a:pt x="14493" y="0"/>
                    </a:moveTo>
                    <a:cubicBezTo>
                      <a:pt x="15653" y="1289"/>
                      <a:pt x="16445" y="2904"/>
                      <a:pt x="16725" y="4676"/>
                    </a:cubicBezTo>
                    <a:cubicBezTo>
                      <a:pt x="16272" y="4697"/>
                      <a:pt x="15859" y="4874"/>
                      <a:pt x="15534" y="5159"/>
                    </a:cubicBezTo>
                    <a:cubicBezTo>
                      <a:pt x="15160" y="5488"/>
                      <a:pt x="14911" y="5961"/>
                      <a:pt x="14874" y="6498"/>
                    </a:cubicBezTo>
                    <a:cubicBezTo>
                      <a:pt x="14839" y="7035"/>
                      <a:pt x="15026" y="7537"/>
                      <a:pt x="15355" y="7911"/>
                    </a:cubicBezTo>
                    <a:cubicBezTo>
                      <a:pt x="15645" y="8244"/>
                      <a:pt x="16048" y="8476"/>
                      <a:pt x="16509" y="8552"/>
                    </a:cubicBezTo>
                    <a:cubicBezTo>
                      <a:pt x="15478" y="12311"/>
                      <a:pt x="12131" y="15053"/>
                      <a:pt x="8187" y="15266"/>
                    </a:cubicBezTo>
                    <a:cubicBezTo>
                      <a:pt x="8195" y="15201"/>
                      <a:pt x="8201" y="15139"/>
                      <a:pt x="8207" y="15075"/>
                    </a:cubicBezTo>
                    <a:cubicBezTo>
                      <a:pt x="8244" y="14479"/>
                      <a:pt x="8039" y="13926"/>
                      <a:pt x="7677" y="13510"/>
                    </a:cubicBezTo>
                    <a:cubicBezTo>
                      <a:pt x="7313" y="13093"/>
                      <a:pt x="6790" y="12819"/>
                      <a:pt x="6196" y="12780"/>
                    </a:cubicBezTo>
                    <a:cubicBezTo>
                      <a:pt x="5602" y="12741"/>
                      <a:pt x="5047" y="12947"/>
                      <a:pt x="4631" y="13309"/>
                    </a:cubicBezTo>
                    <a:cubicBezTo>
                      <a:pt x="4288" y="13611"/>
                      <a:pt x="4043" y="14016"/>
                      <a:pt x="3942" y="14485"/>
                    </a:cubicBezTo>
                    <a:cubicBezTo>
                      <a:pt x="2320" y="13759"/>
                      <a:pt x="954" y="12583"/>
                      <a:pt x="0" y="11117"/>
                    </a:cubicBezTo>
                    <a:cubicBezTo>
                      <a:pt x="3899" y="11551"/>
                      <a:pt x="5402" y="10839"/>
                      <a:pt x="6829" y="7921"/>
                    </a:cubicBezTo>
                    <a:cubicBezTo>
                      <a:pt x="8343" y="4826"/>
                      <a:pt x="11113" y="8604"/>
                      <a:pt x="12322" y="3691"/>
                    </a:cubicBezTo>
                    <a:cubicBezTo>
                      <a:pt x="12892" y="1372"/>
                      <a:pt x="13749" y="391"/>
                      <a:pt x="14493" y="0"/>
                    </a:cubicBezTo>
                    <a:close/>
                    <a:moveTo>
                      <a:pt x="16764" y="4954"/>
                    </a:moveTo>
                    <a:cubicBezTo>
                      <a:pt x="16365" y="4966"/>
                      <a:pt x="16001" y="5120"/>
                      <a:pt x="15717" y="5367"/>
                    </a:cubicBezTo>
                    <a:cubicBezTo>
                      <a:pt x="15396" y="5649"/>
                      <a:pt x="15180" y="6056"/>
                      <a:pt x="15151" y="6513"/>
                    </a:cubicBezTo>
                    <a:cubicBezTo>
                      <a:pt x="15123" y="6973"/>
                      <a:pt x="15283" y="7403"/>
                      <a:pt x="15563" y="7724"/>
                    </a:cubicBezTo>
                    <a:cubicBezTo>
                      <a:pt x="15818" y="8014"/>
                      <a:pt x="16171" y="8217"/>
                      <a:pt x="16579" y="8277"/>
                    </a:cubicBezTo>
                    <a:cubicBezTo>
                      <a:pt x="16700" y="7771"/>
                      <a:pt x="16782" y="7251"/>
                      <a:pt x="16815" y="6714"/>
                    </a:cubicBezTo>
                    <a:cubicBezTo>
                      <a:pt x="16856" y="6118"/>
                      <a:pt x="16838" y="5528"/>
                      <a:pt x="16764" y="4954"/>
                    </a:cubicBezTo>
                    <a:close/>
                    <a:moveTo>
                      <a:pt x="7905" y="15277"/>
                    </a:moveTo>
                    <a:cubicBezTo>
                      <a:pt x="7919" y="15205"/>
                      <a:pt x="7930" y="15133"/>
                      <a:pt x="7932" y="15055"/>
                    </a:cubicBezTo>
                    <a:cubicBezTo>
                      <a:pt x="7965" y="14536"/>
                      <a:pt x="7786" y="14053"/>
                      <a:pt x="7469" y="13693"/>
                    </a:cubicBezTo>
                    <a:cubicBezTo>
                      <a:pt x="7150" y="13329"/>
                      <a:pt x="6696" y="13091"/>
                      <a:pt x="6178" y="13056"/>
                    </a:cubicBezTo>
                    <a:cubicBezTo>
                      <a:pt x="5659" y="13021"/>
                      <a:pt x="5176" y="13200"/>
                      <a:pt x="4816" y="13518"/>
                    </a:cubicBezTo>
                    <a:cubicBezTo>
                      <a:pt x="4506" y="13790"/>
                      <a:pt x="4284" y="14164"/>
                      <a:pt x="4208" y="14594"/>
                    </a:cubicBezTo>
                    <a:cubicBezTo>
                      <a:pt x="5098" y="14960"/>
                      <a:pt x="6064" y="15190"/>
                      <a:pt x="7082" y="15258"/>
                    </a:cubicBezTo>
                    <a:cubicBezTo>
                      <a:pt x="7358" y="15279"/>
                      <a:pt x="7633" y="15283"/>
                      <a:pt x="7905" y="15277"/>
                    </a:cubicBezTo>
                    <a:close/>
                  </a:path>
                </a:pathLst>
              </a:custGeom>
              <a:solidFill>
                <a:srgbClr val="FF9BD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800;p46">
                <a:extLst>
                  <a:ext uri="{FF2B5EF4-FFF2-40B4-BE49-F238E27FC236}">
                    <a16:creationId xmlns:a16="http://schemas.microsoft.com/office/drawing/2014/main" id="{FF6753A7-157D-953E-6C1B-E1085F7EB0E8}"/>
                  </a:ext>
                </a:extLst>
              </p:cNvPr>
              <p:cNvSpPr/>
              <p:nvPr/>
            </p:nvSpPr>
            <p:spPr>
              <a:xfrm>
                <a:off x="731547" y="4048069"/>
                <a:ext cx="85887" cy="8569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07" extrusionOk="0">
                    <a:moveTo>
                      <a:pt x="961" y="31"/>
                    </a:moveTo>
                    <a:cubicBezTo>
                      <a:pt x="1442" y="64"/>
                      <a:pt x="1810" y="478"/>
                      <a:pt x="1777" y="959"/>
                    </a:cubicBezTo>
                    <a:cubicBezTo>
                      <a:pt x="1747" y="1440"/>
                      <a:pt x="1329" y="1806"/>
                      <a:pt x="848" y="1773"/>
                    </a:cubicBezTo>
                    <a:cubicBezTo>
                      <a:pt x="369" y="1740"/>
                      <a:pt x="1" y="1327"/>
                      <a:pt x="34" y="846"/>
                    </a:cubicBezTo>
                    <a:cubicBezTo>
                      <a:pt x="64" y="365"/>
                      <a:pt x="482" y="1"/>
                      <a:pt x="961" y="3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32" name="Google Shape;801;p46">
            <a:extLst>
              <a:ext uri="{FF2B5EF4-FFF2-40B4-BE49-F238E27FC236}">
                <a16:creationId xmlns:a16="http://schemas.microsoft.com/office/drawing/2014/main" id="{615D82B3-7C1D-5E41-734A-6FFD458924ED}"/>
              </a:ext>
            </a:extLst>
          </p:cNvPr>
          <p:cNvSpPr/>
          <p:nvPr/>
        </p:nvSpPr>
        <p:spPr>
          <a:xfrm>
            <a:off x="7269785" y="1037165"/>
            <a:ext cx="1594883" cy="1215327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804;p46">
            <a:extLst>
              <a:ext uri="{FF2B5EF4-FFF2-40B4-BE49-F238E27FC236}">
                <a16:creationId xmlns:a16="http://schemas.microsoft.com/office/drawing/2014/main" id="{11D2434F-1EC6-B4DF-CDFC-153C3D8BCB0A}"/>
              </a:ext>
            </a:extLst>
          </p:cNvPr>
          <p:cNvSpPr/>
          <p:nvPr/>
        </p:nvSpPr>
        <p:spPr>
          <a:xfrm>
            <a:off x="8244061" y="1847893"/>
            <a:ext cx="809044" cy="80920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809;p46">
            <a:extLst>
              <a:ext uri="{FF2B5EF4-FFF2-40B4-BE49-F238E27FC236}">
                <a16:creationId xmlns:a16="http://schemas.microsoft.com/office/drawing/2014/main" id="{F733232C-6436-1586-7922-9F356BAE8AEF}"/>
              </a:ext>
            </a:extLst>
          </p:cNvPr>
          <p:cNvSpPr/>
          <p:nvPr/>
        </p:nvSpPr>
        <p:spPr>
          <a:xfrm>
            <a:off x="6929046" y="1700130"/>
            <a:ext cx="492380" cy="492458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810;p46">
            <a:extLst>
              <a:ext uri="{FF2B5EF4-FFF2-40B4-BE49-F238E27FC236}">
                <a16:creationId xmlns:a16="http://schemas.microsoft.com/office/drawing/2014/main" id="{026E1CD6-1F81-B25A-067B-F7C76ADD2911}"/>
              </a:ext>
            </a:extLst>
          </p:cNvPr>
          <p:cNvSpPr/>
          <p:nvPr/>
        </p:nvSpPr>
        <p:spPr>
          <a:xfrm>
            <a:off x="7791048" y="2332963"/>
            <a:ext cx="247928" cy="24795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813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36"/>
          <p:cNvGrpSpPr/>
          <p:nvPr/>
        </p:nvGrpSpPr>
        <p:grpSpPr>
          <a:xfrm>
            <a:off x="1994675" y="3248650"/>
            <a:ext cx="2392050" cy="586550"/>
            <a:chOff x="5489850" y="1719050"/>
            <a:chExt cx="2392050" cy="586550"/>
          </a:xfrm>
        </p:grpSpPr>
        <p:sp>
          <p:nvSpPr>
            <p:cNvPr id="547" name="Google Shape;547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9" name="Google Shape;549;p36"/>
          <p:cNvGrpSpPr/>
          <p:nvPr/>
        </p:nvGrpSpPr>
        <p:grpSpPr>
          <a:xfrm>
            <a:off x="5863375" y="3248650"/>
            <a:ext cx="2392050" cy="586550"/>
            <a:chOff x="5489850" y="1719050"/>
            <a:chExt cx="2392050" cy="586550"/>
          </a:xfrm>
        </p:grpSpPr>
        <p:sp>
          <p:nvSpPr>
            <p:cNvPr id="550" name="Google Shape;550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36"/>
          <p:cNvGrpSpPr/>
          <p:nvPr/>
        </p:nvGrpSpPr>
        <p:grpSpPr>
          <a:xfrm>
            <a:off x="5891200" y="1893750"/>
            <a:ext cx="2392050" cy="586550"/>
            <a:chOff x="5489850" y="1719050"/>
            <a:chExt cx="2392050" cy="586550"/>
          </a:xfrm>
        </p:grpSpPr>
        <p:sp>
          <p:nvSpPr>
            <p:cNvPr id="553" name="Google Shape;553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5" name="Google Shape;555;p36"/>
          <p:cNvGrpSpPr/>
          <p:nvPr/>
        </p:nvGrpSpPr>
        <p:grpSpPr>
          <a:xfrm>
            <a:off x="1986275" y="1893750"/>
            <a:ext cx="2392050" cy="586550"/>
            <a:chOff x="5489850" y="1719050"/>
            <a:chExt cx="2392050" cy="586550"/>
          </a:xfrm>
        </p:grpSpPr>
        <p:sp>
          <p:nvSpPr>
            <p:cNvPr id="556" name="Google Shape;556;p36"/>
            <p:cNvSpPr/>
            <p:nvPr/>
          </p:nvSpPr>
          <p:spPr>
            <a:xfrm>
              <a:off x="5577600" y="177520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5489850" y="1719050"/>
              <a:ext cx="2304300" cy="5304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8" name="Google Shape;558;p36"/>
          <p:cNvSpPr/>
          <p:nvPr/>
        </p:nvSpPr>
        <p:spPr>
          <a:xfrm>
            <a:off x="4707075" y="3247613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36"/>
          <p:cNvSpPr/>
          <p:nvPr/>
        </p:nvSpPr>
        <p:spPr>
          <a:xfrm>
            <a:off x="4723363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36"/>
          <p:cNvSpPr/>
          <p:nvPr/>
        </p:nvSpPr>
        <p:spPr>
          <a:xfrm>
            <a:off x="808425" y="3247625"/>
            <a:ext cx="940826" cy="716932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36"/>
          <p:cNvSpPr/>
          <p:nvPr/>
        </p:nvSpPr>
        <p:spPr>
          <a:xfrm>
            <a:off x="808438" y="1840988"/>
            <a:ext cx="940826" cy="71693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186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6"/>
          <p:cNvSpPr txBox="1">
            <a:spLocks noGrp="1"/>
          </p:cNvSpPr>
          <p:nvPr>
            <p:ph type="title"/>
          </p:nvPr>
        </p:nvSpPr>
        <p:spPr>
          <a:xfrm>
            <a:off x="2240456" y="198586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sp>
        <p:nvSpPr>
          <p:cNvPr id="563" name="Google Shape;563;p36"/>
          <p:cNvSpPr txBox="1">
            <a:spLocks noGrp="1"/>
          </p:cNvSpPr>
          <p:nvPr>
            <p:ph type="subTitle" idx="1"/>
          </p:nvPr>
        </p:nvSpPr>
        <p:spPr>
          <a:xfrm>
            <a:off x="2079550" y="2426200"/>
            <a:ext cx="2229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Little Information of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us</a:t>
            </a:r>
            <a:endParaRPr dirty="0"/>
          </a:p>
        </p:txBody>
      </p:sp>
      <p:sp>
        <p:nvSpPr>
          <p:cNvPr id="564" name="Google Shape;564;p36"/>
          <p:cNvSpPr txBox="1">
            <a:spLocks noGrp="1"/>
          </p:cNvSpPr>
          <p:nvPr>
            <p:ph type="title" idx="2"/>
          </p:nvPr>
        </p:nvSpPr>
        <p:spPr>
          <a:xfrm rot="1296">
            <a:off x="4795982" y="3370397"/>
            <a:ext cx="7956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65" name="Google Shape;565;p36"/>
          <p:cNvSpPr txBox="1">
            <a:spLocks noGrp="1"/>
          </p:cNvSpPr>
          <p:nvPr>
            <p:ph type="title" idx="3"/>
          </p:nvPr>
        </p:nvSpPr>
        <p:spPr>
          <a:xfrm>
            <a:off x="881056" y="3370847"/>
            <a:ext cx="7956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66" name="Google Shape;566;p36"/>
          <p:cNvSpPr txBox="1">
            <a:spLocks noGrp="1"/>
          </p:cNvSpPr>
          <p:nvPr>
            <p:ph type="title" idx="4"/>
          </p:nvPr>
        </p:nvSpPr>
        <p:spPr>
          <a:xfrm>
            <a:off x="2242402" y="3341825"/>
            <a:ext cx="1879800" cy="40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567" name="Google Shape;567;p36"/>
          <p:cNvSpPr txBox="1">
            <a:spLocks noGrp="1"/>
          </p:cNvSpPr>
          <p:nvPr>
            <p:ph type="subTitle" idx="5"/>
          </p:nvPr>
        </p:nvSpPr>
        <p:spPr>
          <a:xfrm>
            <a:off x="2087410" y="3782550"/>
            <a:ext cx="22296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68" name="Google Shape;568;p36"/>
          <p:cNvSpPr txBox="1">
            <a:spLocks noGrp="1"/>
          </p:cNvSpPr>
          <p:nvPr>
            <p:ph type="title" idx="6"/>
          </p:nvPr>
        </p:nvSpPr>
        <p:spPr>
          <a:xfrm>
            <a:off x="6109156" y="333972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endParaRPr dirty="0"/>
          </a:p>
        </p:txBody>
      </p:sp>
      <p:sp>
        <p:nvSpPr>
          <p:cNvPr id="569" name="Google Shape;569;p36"/>
          <p:cNvSpPr txBox="1">
            <a:spLocks noGrp="1"/>
          </p:cNvSpPr>
          <p:nvPr>
            <p:ph type="subTitle" idx="7"/>
          </p:nvPr>
        </p:nvSpPr>
        <p:spPr>
          <a:xfrm>
            <a:off x="5932350" y="3782554"/>
            <a:ext cx="22374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You can describe the topic of the section here</a:t>
            </a:r>
            <a:endParaRPr/>
          </a:p>
        </p:txBody>
      </p:sp>
      <p:sp>
        <p:nvSpPr>
          <p:cNvPr id="570" name="Google Shape;570;p36"/>
          <p:cNvSpPr txBox="1">
            <a:spLocks noGrp="1"/>
          </p:cNvSpPr>
          <p:nvPr>
            <p:ph type="title" idx="8"/>
          </p:nvPr>
        </p:nvSpPr>
        <p:spPr>
          <a:xfrm>
            <a:off x="6109156" y="1985865"/>
            <a:ext cx="188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Targets</a:t>
            </a:r>
            <a:endParaRPr dirty="0"/>
          </a:p>
        </p:txBody>
      </p:sp>
      <p:sp>
        <p:nvSpPr>
          <p:cNvPr id="571" name="Google Shape;571;p36"/>
          <p:cNvSpPr txBox="1">
            <a:spLocks noGrp="1"/>
          </p:cNvSpPr>
          <p:nvPr>
            <p:ph type="subTitle" idx="9"/>
          </p:nvPr>
        </p:nvSpPr>
        <p:spPr>
          <a:xfrm>
            <a:off x="5932362" y="2424850"/>
            <a:ext cx="2237400" cy="7676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572" name="Google Shape;572;p36"/>
          <p:cNvSpPr txBox="1">
            <a:spLocks noGrp="1"/>
          </p:cNvSpPr>
          <p:nvPr>
            <p:ph type="title" idx="13"/>
          </p:nvPr>
        </p:nvSpPr>
        <p:spPr>
          <a:xfrm rot="1296">
            <a:off x="4795981" y="1964342"/>
            <a:ext cx="7956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73" name="Google Shape;573;p36"/>
          <p:cNvSpPr txBox="1">
            <a:spLocks noGrp="1"/>
          </p:cNvSpPr>
          <p:nvPr>
            <p:ph type="title" idx="14"/>
          </p:nvPr>
        </p:nvSpPr>
        <p:spPr>
          <a:xfrm rot="1302">
            <a:off x="882700" y="1964200"/>
            <a:ext cx="792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74" name="Google Shape;574;p36"/>
          <p:cNvSpPr txBox="1">
            <a:spLocks noGrp="1"/>
          </p:cNvSpPr>
          <p:nvPr>
            <p:ph type="title" idx="15"/>
          </p:nvPr>
        </p:nvSpPr>
        <p:spPr>
          <a:xfrm>
            <a:off x="720000" y="935913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4" y="2169725"/>
            <a:ext cx="3123078" cy="1105100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us</a:t>
            </a:r>
            <a:endParaRPr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805700" y="1552275"/>
            <a:ext cx="5543700" cy="1019400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614600"/>
            <a:ext cx="4162800" cy="92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/>
              <a:t>About </a:t>
            </a:r>
            <a:r>
              <a:rPr lang="en">
                <a:solidFill>
                  <a:schemeClr val="dk2"/>
                </a:solidFill>
              </a:rPr>
              <a:t>us</a:t>
            </a:r>
            <a:endParaRPr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1631245" y="2634000"/>
            <a:ext cx="5881510" cy="138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We are all department of software engineering students. For all educational institutions, we have created a software project for simple exam systems.</a:t>
            </a:r>
          </a:p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All educational institutions, educators, and students will benefit greatly from it for exam purposes.</a:t>
            </a:r>
          </a:p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The exam system will become entirely hassle-free and online.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768451" y="2170524"/>
            <a:ext cx="3754659" cy="1261185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846329" y="2370784"/>
            <a:ext cx="3555874" cy="731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Targets</a:t>
            </a: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3262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789028" y="1073540"/>
            <a:ext cx="5565944" cy="1804031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851378"/>
            <a:ext cx="4162800" cy="12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Our Targets</a:t>
            </a: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1631245" y="2935110"/>
            <a:ext cx="5881510" cy="10837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Our primary goal is to make the exam system entirely hassle-free and web-based. All educational institutions, including schools, colleges, and universities, have been our focus.</a:t>
            </a:r>
          </a:p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They will be our client when we change the exam system as a whole.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4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37"/>
          <p:cNvSpPr/>
          <p:nvPr/>
        </p:nvSpPr>
        <p:spPr>
          <a:xfrm>
            <a:off x="962151" y="2246625"/>
            <a:ext cx="649748" cy="1675402"/>
          </a:xfrm>
          <a:custGeom>
            <a:avLst/>
            <a:gdLst/>
            <a:ahLst/>
            <a:cxnLst/>
            <a:rect l="l" t="t" r="r" b="b"/>
            <a:pathLst>
              <a:path w="3028" h="7807" extrusionOk="0">
                <a:moveTo>
                  <a:pt x="1243" y="7807"/>
                </a:moveTo>
                <a:lnTo>
                  <a:pt x="1243" y="1041"/>
                </a:lnTo>
                <a:lnTo>
                  <a:pt x="385" y="1897"/>
                </a:lnTo>
                <a:lnTo>
                  <a:pt x="1" y="1512"/>
                </a:lnTo>
                <a:lnTo>
                  <a:pt x="1514" y="1"/>
                </a:lnTo>
                <a:lnTo>
                  <a:pt x="3028" y="1512"/>
                </a:lnTo>
                <a:lnTo>
                  <a:pt x="2643" y="1897"/>
                </a:lnTo>
                <a:lnTo>
                  <a:pt x="1788" y="1041"/>
                </a:lnTo>
                <a:lnTo>
                  <a:pt x="1788" y="780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0" name="Google Shape;580;p37"/>
          <p:cNvGrpSpPr/>
          <p:nvPr/>
        </p:nvGrpSpPr>
        <p:grpSpPr>
          <a:xfrm>
            <a:off x="4882199" y="2077157"/>
            <a:ext cx="3299650" cy="1354552"/>
            <a:chOff x="1378750" y="2164200"/>
            <a:chExt cx="5607968" cy="1105100"/>
          </a:xfrm>
        </p:grpSpPr>
        <p:sp>
          <p:nvSpPr>
            <p:cNvPr id="581" name="Google Shape;581;p37"/>
            <p:cNvSpPr/>
            <p:nvPr/>
          </p:nvSpPr>
          <p:spPr>
            <a:xfrm>
              <a:off x="1443018" y="22499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1378750" y="2164200"/>
              <a:ext cx="5543700" cy="1019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3" name="Google Shape;583;p37"/>
          <p:cNvSpPr/>
          <p:nvPr/>
        </p:nvSpPr>
        <p:spPr>
          <a:xfrm>
            <a:off x="2516952" y="1894226"/>
            <a:ext cx="2017702" cy="1537483"/>
          </a:xfrm>
          <a:custGeom>
            <a:avLst/>
            <a:gdLst/>
            <a:ahLst/>
            <a:cxnLst/>
            <a:rect l="l" t="t" r="r" b="b"/>
            <a:pathLst>
              <a:path w="19298" h="16869" extrusionOk="0">
                <a:moveTo>
                  <a:pt x="19298" y="1611"/>
                </a:moveTo>
                <a:lnTo>
                  <a:pt x="19298" y="16869"/>
                </a:lnTo>
                <a:lnTo>
                  <a:pt x="1" y="16869"/>
                </a:lnTo>
                <a:lnTo>
                  <a:pt x="1" y="1611"/>
                </a:lnTo>
                <a:cubicBezTo>
                  <a:pt x="1" y="1381"/>
                  <a:pt x="192" y="1189"/>
                  <a:pt x="422" y="1189"/>
                </a:cubicBezTo>
                <a:lnTo>
                  <a:pt x="10054" y="1189"/>
                </a:lnTo>
                <a:lnTo>
                  <a:pt x="10223" y="178"/>
                </a:lnTo>
                <a:cubicBezTo>
                  <a:pt x="10241" y="75"/>
                  <a:pt x="10330" y="1"/>
                  <a:pt x="10433" y="1"/>
                </a:cubicBezTo>
                <a:lnTo>
                  <a:pt x="16655" y="1"/>
                </a:lnTo>
                <a:cubicBezTo>
                  <a:pt x="16758" y="1"/>
                  <a:pt x="16844" y="77"/>
                  <a:pt x="16863" y="178"/>
                </a:cubicBezTo>
                <a:lnTo>
                  <a:pt x="17034" y="1189"/>
                </a:lnTo>
                <a:lnTo>
                  <a:pt x="18876" y="1189"/>
                </a:lnTo>
                <a:cubicBezTo>
                  <a:pt x="19110" y="1189"/>
                  <a:pt x="19298" y="1381"/>
                  <a:pt x="19298" y="1611"/>
                </a:cubicBezTo>
                <a:close/>
              </a:path>
            </a:pathLst>
          </a:custGeom>
          <a:solidFill>
            <a:srgbClr val="F8EF5B"/>
          </a:solidFill>
          <a:ln>
            <a:noFill/>
          </a:ln>
          <a:effectLst>
            <a:outerShdw dist="104775" dir="3180000" algn="bl" rotWithShape="0">
              <a:schemeClr val="lt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37"/>
          <p:cNvSpPr txBox="1">
            <a:spLocks noGrp="1"/>
          </p:cNvSpPr>
          <p:nvPr>
            <p:ph type="title" idx="2"/>
          </p:nvPr>
        </p:nvSpPr>
        <p:spPr>
          <a:xfrm>
            <a:off x="2750750" y="2312875"/>
            <a:ext cx="1550100" cy="90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85" name="Google Shape;585;p37"/>
          <p:cNvSpPr txBox="1">
            <a:spLocks noGrp="1"/>
          </p:cNvSpPr>
          <p:nvPr>
            <p:ph type="title"/>
          </p:nvPr>
        </p:nvSpPr>
        <p:spPr>
          <a:xfrm>
            <a:off x="4985138" y="2249600"/>
            <a:ext cx="29172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Our Services</a:t>
            </a:r>
            <a:endParaRPr dirty="0"/>
          </a:p>
        </p:txBody>
      </p:sp>
      <p:grpSp>
        <p:nvGrpSpPr>
          <p:cNvPr id="587" name="Google Shape;587;p37"/>
          <p:cNvGrpSpPr/>
          <p:nvPr/>
        </p:nvGrpSpPr>
        <p:grpSpPr>
          <a:xfrm rot="2700000">
            <a:off x="113546" y="2934666"/>
            <a:ext cx="1724943" cy="1686284"/>
            <a:chOff x="7499398" y="624507"/>
            <a:chExt cx="1440046" cy="1407772"/>
          </a:xfrm>
        </p:grpSpPr>
        <p:sp>
          <p:nvSpPr>
            <p:cNvPr id="588" name="Google Shape;588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0" name="Google Shape;590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4" name="Google Shape;594;p37"/>
          <p:cNvSpPr/>
          <p:nvPr/>
        </p:nvSpPr>
        <p:spPr>
          <a:xfrm>
            <a:off x="441892" y="4334348"/>
            <a:ext cx="649752" cy="649871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7"/>
          <p:cNvGrpSpPr/>
          <p:nvPr/>
        </p:nvGrpSpPr>
        <p:grpSpPr>
          <a:xfrm rot="585029">
            <a:off x="1392974" y="4072531"/>
            <a:ext cx="1045017" cy="1021596"/>
            <a:chOff x="7499398" y="624507"/>
            <a:chExt cx="1440046" cy="1407772"/>
          </a:xfrm>
        </p:grpSpPr>
        <p:sp>
          <p:nvSpPr>
            <p:cNvPr id="596" name="Google Shape;596;p37"/>
            <p:cNvSpPr/>
            <p:nvPr/>
          </p:nvSpPr>
          <p:spPr>
            <a:xfrm rot="-497753">
              <a:off x="7734887" y="799728"/>
              <a:ext cx="1129014" cy="1129014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97" name="Google Shape;597;p37"/>
            <p:cNvGrpSpPr/>
            <p:nvPr/>
          </p:nvGrpSpPr>
          <p:grpSpPr>
            <a:xfrm rot="-1343739">
              <a:off x="7664174" y="789203"/>
              <a:ext cx="1078029" cy="1078380"/>
              <a:chOff x="5759760" y="3433415"/>
              <a:chExt cx="583422" cy="583612"/>
            </a:xfrm>
          </p:grpSpPr>
          <p:sp>
            <p:nvSpPr>
              <p:cNvPr id="598" name="Google Shape;598;p37"/>
              <p:cNvSpPr/>
              <p:nvPr/>
            </p:nvSpPr>
            <p:spPr>
              <a:xfrm>
                <a:off x="5759760" y="3433415"/>
                <a:ext cx="583422" cy="583612"/>
              </a:xfrm>
              <a:custGeom>
                <a:avLst/>
                <a:gdLst/>
                <a:ahLst/>
                <a:cxnLst/>
                <a:rect l="l" t="t" r="r" b="b"/>
                <a:pathLst>
                  <a:path w="12302" h="12306" extrusionOk="0">
                    <a:moveTo>
                      <a:pt x="6540" y="217"/>
                    </a:moveTo>
                    <a:cubicBezTo>
                      <a:pt x="9818" y="430"/>
                      <a:pt x="12302" y="3262"/>
                      <a:pt x="12090" y="6542"/>
                    </a:cubicBezTo>
                    <a:cubicBezTo>
                      <a:pt x="11876" y="9820"/>
                      <a:pt x="9042" y="12306"/>
                      <a:pt x="5762" y="12092"/>
                    </a:cubicBezTo>
                    <a:cubicBezTo>
                      <a:pt x="2487" y="11878"/>
                      <a:pt x="1" y="9047"/>
                      <a:pt x="214" y="5767"/>
                    </a:cubicBezTo>
                    <a:cubicBezTo>
                      <a:pt x="426" y="2487"/>
                      <a:pt x="3260" y="1"/>
                      <a:pt x="6540" y="21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37"/>
              <p:cNvSpPr/>
              <p:nvPr/>
            </p:nvSpPr>
            <p:spPr>
              <a:xfrm>
                <a:off x="5834360" y="3463578"/>
                <a:ext cx="315613" cy="339421"/>
              </a:xfrm>
              <a:custGeom>
                <a:avLst/>
                <a:gdLst/>
                <a:ahLst/>
                <a:cxnLst/>
                <a:rect l="l" t="t" r="r" b="b"/>
                <a:pathLst>
                  <a:path w="6655" h="7157" extrusionOk="0">
                    <a:moveTo>
                      <a:pt x="5732" y="251"/>
                    </a:moveTo>
                    <a:cubicBezTo>
                      <a:pt x="5999" y="269"/>
                      <a:pt x="6233" y="393"/>
                      <a:pt x="6398" y="580"/>
                    </a:cubicBezTo>
                    <a:cubicBezTo>
                      <a:pt x="6562" y="769"/>
                      <a:pt x="6655" y="1016"/>
                      <a:pt x="6636" y="1283"/>
                    </a:cubicBezTo>
                    <a:cubicBezTo>
                      <a:pt x="6620" y="1551"/>
                      <a:pt x="6497" y="1783"/>
                      <a:pt x="6307" y="1947"/>
                    </a:cubicBezTo>
                    <a:cubicBezTo>
                      <a:pt x="6122" y="2112"/>
                      <a:pt x="5874" y="2205"/>
                      <a:pt x="5606" y="2188"/>
                    </a:cubicBezTo>
                    <a:cubicBezTo>
                      <a:pt x="5339" y="2170"/>
                      <a:pt x="5104" y="2046"/>
                      <a:pt x="4940" y="1859"/>
                    </a:cubicBezTo>
                    <a:cubicBezTo>
                      <a:pt x="4775" y="1674"/>
                      <a:pt x="4683" y="1423"/>
                      <a:pt x="4701" y="1156"/>
                    </a:cubicBezTo>
                    <a:cubicBezTo>
                      <a:pt x="4720" y="888"/>
                      <a:pt x="4843" y="656"/>
                      <a:pt x="5030" y="492"/>
                    </a:cubicBezTo>
                    <a:cubicBezTo>
                      <a:pt x="5216" y="329"/>
                      <a:pt x="5464" y="237"/>
                      <a:pt x="5732" y="251"/>
                    </a:cubicBezTo>
                    <a:close/>
                    <a:moveTo>
                      <a:pt x="1535" y="4298"/>
                    </a:moveTo>
                    <a:cubicBezTo>
                      <a:pt x="1925" y="4323"/>
                      <a:pt x="2271" y="4506"/>
                      <a:pt x="2509" y="4777"/>
                    </a:cubicBezTo>
                    <a:cubicBezTo>
                      <a:pt x="2748" y="5051"/>
                      <a:pt x="2884" y="5417"/>
                      <a:pt x="2859" y="5805"/>
                    </a:cubicBezTo>
                    <a:cubicBezTo>
                      <a:pt x="2832" y="6196"/>
                      <a:pt x="2651" y="6541"/>
                      <a:pt x="2378" y="6780"/>
                    </a:cubicBezTo>
                    <a:cubicBezTo>
                      <a:pt x="2106" y="7018"/>
                      <a:pt x="1740" y="7156"/>
                      <a:pt x="1350" y="7129"/>
                    </a:cubicBezTo>
                    <a:cubicBezTo>
                      <a:pt x="959" y="7105"/>
                      <a:pt x="616" y="6922"/>
                      <a:pt x="375" y="6650"/>
                    </a:cubicBezTo>
                    <a:cubicBezTo>
                      <a:pt x="136" y="6377"/>
                      <a:pt x="1" y="6009"/>
                      <a:pt x="25" y="5622"/>
                    </a:cubicBezTo>
                    <a:cubicBezTo>
                      <a:pt x="52" y="5231"/>
                      <a:pt x="235" y="4886"/>
                      <a:pt x="507" y="4647"/>
                    </a:cubicBezTo>
                    <a:cubicBezTo>
                      <a:pt x="780" y="4409"/>
                      <a:pt x="1144" y="4271"/>
                      <a:pt x="1535" y="4298"/>
                    </a:cubicBezTo>
                    <a:close/>
                    <a:moveTo>
                      <a:pt x="2333" y="4937"/>
                    </a:moveTo>
                    <a:cubicBezTo>
                      <a:pt x="2133" y="4711"/>
                      <a:pt x="1845" y="4559"/>
                      <a:pt x="1522" y="4538"/>
                    </a:cubicBezTo>
                    <a:cubicBezTo>
                      <a:pt x="1195" y="4518"/>
                      <a:pt x="893" y="4629"/>
                      <a:pt x="667" y="4830"/>
                    </a:cubicBezTo>
                    <a:cubicBezTo>
                      <a:pt x="441" y="5028"/>
                      <a:pt x="289" y="5316"/>
                      <a:pt x="268" y="5639"/>
                    </a:cubicBezTo>
                    <a:cubicBezTo>
                      <a:pt x="247" y="5966"/>
                      <a:pt x="358" y="6270"/>
                      <a:pt x="558" y="6496"/>
                    </a:cubicBezTo>
                    <a:cubicBezTo>
                      <a:pt x="759" y="6722"/>
                      <a:pt x="1043" y="6872"/>
                      <a:pt x="1368" y="6893"/>
                    </a:cubicBezTo>
                    <a:cubicBezTo>
                      <a:pt x="1695" y="6914"/>
                      <a:pt x="1997" y="6805"/>
                      <a:pt x="2224" y="6603"/>
                    </a:cubicBezTo>
                    <a:cubicBezTo>
                      <a:pt x="2452" y="6406"/>
                      <a:pt x="2602" y="6118"/>
                      <a:pt x="2622" y="5793"/>
                    </a:cubicBezTo>
                    <a:cubicBezTo>
                      <a:pt x="2643" y="5468"/>
                      <a:pt x="2530" y="5164"/>
                      <a:pt x="2333" y="4937"/>
                    </a:cubicBezTo>
                    <a:close/>
                    <a:moveTo>
                      <a:pt x="3468" y="12"/>
                    </a:moveTo>
                    <a:cubicBezTo>
                      <a:pt x="3638" y="23"/>
                      <a:pt x="3788" y="103"/>
                      <a:pt x="3891" y="220"/>
                    </a:cubicBezTo>
                    <a:cubicBezTo>
                      <a:pt x="3998" y="339"/>
                      <a:pt x="4056" y="498"/>
                      <a:pt x="4043" y="668"/>
                    </a:cubicBezTo>
                    <a:cubicBezTo>
                      <a:pt x="4033" y="837"/>
                      <a:pt x="3953" y="987"/>
                      <a:pt x="3836" y="1092"/>
                    </a:cubicBezTo>
                    <a:cubicBezTo>
                      <a:pt x="3716" y="1197"/>
                      <a:pt x="3558" y="1257"/>
                      <a:pt x="3387" y="1244"/>
                    </a:cubicBezTo>
                    <a:cubicBezTo>
                      <a:pt x="3219" y="1234"/>
                      <a:pt x="3069" y="1154"/>
                      <a:pt x="2964" y="1034"/>
                    </a:cubicBezTo>
                    <a:cubicBezTo>
                      <a:pt x="2859" y="917"/>
                      <a:pt x="2799" y="757"/>
                      <a:pt x="2812" y="588"/>
                    </a:cubicBezTo>
                    <a:cubicBezTo>
                      <a:pt x="2826" y="420"/>
                      <a:pt x="2902" y="269"/>
                      <a:pt x="3021" y="165"/>
                    </a:cubicBezTo>
                    <a:cubicBezTo>
                      <a:pt x="3139" y="60"/>
                      <a:pt x="3299" y="0"/>
                      <a:pt x="3468" y="12"/>
                    </a:cubicBezTo>
                    <a:close/>
                    <a:moveTo>
                      <a:pt x="3756" y="339"/>
                    </a:moveTo>
                    <a:cubicBezTo>
                      <a:pt x="3682" y="253"/>
                      <a:pt x="3577" y="198"/>
                      <a:pt x="3455" y="193"/>
                    </a:cubicBezTo>
                    <a:cubicBezTo>
                      <a:pt x="3334" y="185"/>
                      <a:pt x="3221" y="226"/>
                      <a:pt x="3139" y="300"/>
                    </a:cubicBezTo>
                    <a:cubicBezTo>
                      <a:pt x="3054" y="374"/>
                      <a:pt x="2997" y="481"/>
                      <a:pt x="2993" y="601"/>
                    </a:cubicBezTo>
                    <a:cubicBezTo>
                      <a:pt x="2984" y="722"/>
                      <a:pt x="3026" y="835"/>
                      <a:pt x="3100" y="917"/>
                    </a:cubicBezTo>
                    <a:cubicBezTo>
                      <a:pt x="3176" y="1002"/>
                      <a:pt x="3281" y="1055"/>
                      <a:pt x="3402" y="1063"/>
                    </a:cubicBezTo>
                    <a:cubicBezTo>
                      <a:pt x="3521" y="1071"/>
                      <a:pt x="3634" y="1030"/>
                      <a:pt x="3716" y="956"/>
                    </a:cubicBezTo>
                    <a:cubicBezTo>
                      <a:pt x="3803" y="882"/>
                      <a:pt x="3856" y="775"/>
                      <a:pt x="3865" y="656"/>
                    </a:cubicBezTo>
                    <a:cubicBezTo>
                      <a:pt x="3871" y="537"/>
                      <a:pt x="3830" y="424"/>
                      <a:pt x="3756" y="339"/>
                    </a:cubicBezTo>
                    <a:close/>
                    <a:moveTo>
                      <a:pt x="5719" y="432"/>
                    </a:moveTo>
                    <a:cubicBezTo>
                      <a:pt x="5503" y="415"/>
                      <a:pt x="5300" y="492"/>
                      <a:pt x="5150" y="627"/>
                    </a:cubicBezTo>
                    <a:cubicBezTo>
                      <a:pt x="4998" y="761"/>
                      <a:pt x="4895" y="950"/>
                      <a:pt x="4882" y="1170"/>
                    </a:cubicBezTo>
                    <a:cubicBezTo>
                      <a:pt x="4866" y="1386"/>
                      <a:pt x="4944" y="1588"/>
                      <a:pt x="5078" y="1740"/>
                    </a:cubicBezTo>
                    <a:cubicBezTo>
                      <a:pt x="5211" y="1892"/>
                      <a:pt x="5401" y="1995"/>
                      <a:pt x="5619" y="2007"/>
                    </a:cubicBezTo>
                    <a:cubicBezTo>
                      <a:pt x="5834" y="2024"/>
                      <a:pt x="6038" y="1945"/>
                      <a:pt x="6190" y="1812"/>
                    </a:cubicBezTo>
                    <a:cubicBezTo>
                      <a:pt x="6342" y="1678"/>
                      <a:pt x="6445" y="1487"/>
                      <a:pt x="6458" y="1269"/>
                    </a:cubicBezTo>
                    <a:cubicBezTo>
                      <a:pt x="6486" y="835"/>
                      <a:pt x="6157" y="459"/>
                      <a:pt x="5719" y="4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37"/>
              <p:cNvSpPr/>
              <p:nvPr/>
            </p:nvSpPr>
            <p:spPr>
              <a:xfrm>
                <a:off x="5815058" y="3536707"/>
                <a:ext cx="519161" cy="470788"/>
              </a:xfrm>
              <a:custGeom>
                <a:avLst/>
                <a:gdLst/>
                <a:ahLst/>
                <a:cxnLst/>
                <a:rect l="l" t="t" r="r" b="b"/>
                <a:pathLst>
                  <a:path w="10947" h="9927" extrusionOk="0">
                    <a:moveTo>
                      <a:pt x="9412" y="0"/>
                    </a:moveTo>
                    <a:cubicBezTo>
                      <a:pt x="10165" y="837"/>
                      <a:pt x="10679" y="1886"/>
                      <a:pt x="10860" y="3038"/>
                    </a:cubicBezTo>
                    <a:lnTo>
                      <a:pt x="10887" y="3219"/>
                    </a:lnTo>
                    <a:cubicBezTo>
                      <a:pt x="10934" y="3591"/>
                      <a:pt x="10946" y="3973"/>
                      <a:pt x="10922" y="4364"/>
                    </a:cubicBezTo>
                    <a:cubicBezTo>
                      <a:pt x="10899" y="4714"/>
                      <a:pt x="10848" y="5053"/>
                      <a:pt x="10768" y="5380"/>
                    </a:cubicBezTo>
                    <a:lnTo>
                      <a:pt x="10722" y="5555"/>
                    </a:lnTo>
                    <a:cubicBezTo>
                      <a:pt x="10054" y="7998"/>
                      <a:pt x="7878" y="9778"/>
                      <a:pt x="5316" y="9916"/>
                    </a:cubicBezTo>
                    <a:cubicBezTo>
                      <a:pt x="5324" y="9875"/>
                      <a:pt x="5326" y="9834"/>
                      <a:pt x="5328" y="9793"/>
                    </a:cubicBezTo>
                    <a:cubicBezTo>
                      <a:pt x="5355" y="9408"/>
                      <a:pt x="5222" y="9048"/>
                      <a:pt x="4985" y="8779"/>
                    </a:cubicBezTo>
                    <a:cubicBezTo>
                      <a:pt x="4749" y="8507"/>
                      <a:pt x="4409" y="8329"/>
                      <a:pt x="4023" y="8302"/>
                    </a:cubicBezTo>
                    <a:cubicBezTo>
                      <a:pt x="3638" y="8277"/>
                      <a:pt x="3278" y="8411"/>
                      <a:pt x="3009" y="8647"/>
                    </a:cubicBezTo>
                    <a:cubicBezTo>
                      <a:pt x="2785" y="8843"/>
                      <a:pt x="2626" y="9106"/>
                      <a:pt x="2561" y="9410"/>
                    </a:cubicBezTo>
                    <a:cubicBezTo>
                      <a:pt x="1508" y="8939"/>
                      <a:pt x="622" y="8174"/>
                      <a:pt x="0" y="7222"/>
                    </a:cubicBezTo>
                    <a:cubicBezTo>
                      <a:pt x="2532" y="7506"/>
                      <a:pt x="3509" y="7043"/>
                      <a:pt x="4434" y="5147"/>
                    </a:cubicBezTo>
                    <a:cubicBezTo>
                      <a:pt x="5417" y="3138"/>
                      <a:pt x="7218" y="5590"/>
                      <a:pt x="8004" y="2400"/>
                    </a:cubicBezTo>
                    <a:cubicBezTo>
                      <a:pt x="8370" y="893"/>
                      <a:pt x="8929" y="253"/>
                      <a:pt x="9412" y="0"/>
                    </a:cubicBezTo>
                    <a:close/>
                    <a:moveTo>
                      <a:pt x="5131" y="9922"/>
                    </a:moveTo>
                    <a:cubicBezTo>
                      <a:pt x="5139" y="9875"/>
                      <a:pt x="5148" y="9828"/>
                      <a:pt x="5150" y="9778"/>
                    </a:cubicBezTo>
                    <a:cubicBezTo>
                      <a:pt x="5170" y="9441"/>
                      <a:pt x="5055" y="9126"/>
                      <a:pt x="4849" y="8894"/>
                    </a:cubicBezTo>
                    <a:cubicBezTo>
                      <a:pt x="4644" y="8660"/>
                      <a:pt x="4348" y="8503"/>
                      <a:pt x="4010" y="8479"/>
                    </a:cubicBezTo>
                    <a:cubicBezTo>
                      <a:pt x="3673" y="8458"/>
                      <a:pt x="3361" y="8575"/>
                      <a:pt x="3124" y="8781"/>
                    </a:cubicBezTo>
                    <a:cubicBezTo>
                      <a:pt x="2921" y="8958"/>
                      <a:pt x="2777" y="9203"/>
                      <a:pt x="2729" y="9482"/>
                    </a:cubicBezTo>
                    <a:cubicBezTo>
                      <a:pt x="3309" y="9719"/>
                      <a:pt x="3936" y="9871"/>
                      <a:pt x="4594" y="9912"/>
                    </a:cubicBezTo>
                    <a:cubicBezTo>
                      <a:pt x="4777" y="9924"/>
                      <a:pt x="4954" y="9926"/>
                      <a:pt x="5131" y="99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37"/>
              <p:cNvSpPr/>
              <p:nvPr/>
            </p:nvSpPr>
            <p:spPr>
              <a:xfrm>
                <a:off x="6114357" y="3762165"/>
                <a:ext cx="55724" cy="55630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1173" extrusionOk="0">
                    <a:moveTo>
                      <a:pt x="626" y="19"/>
                    </a:moveTo>
                    <a:cubicBezTo>
                      <a:pt x="936" y="40"/>
                      <a:pt x="1175" y="309"/>
                      <a:pt x="1154" y="624"/>
                    </a:cubicBezTo>
                    <a:cubicBezTo>
                      <a:pt x="1133" y="934"/>
                      <a:pt x="864" y="1173"/>
                      <a:pt x="552" y="1152"/>
                    </a:cubicBezTo>
                    <a:cubicBezTo>
                      <a:pt x="237" y="1132"/>
                      <a:pt x="0" y="862"/>
                      <a:pt x="21" y="550"/>
                    </a:cubicBezTo>
                    <a:cubicBezTo>
                      <a:pt x="42" y="237"/>
                      <a:pt x="311" y="1"/>
                      <a:pt x="626" y="1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02" name="Google Shape;602;p37"/>
          <p:cNvSpPr/>
          <p:nvPr/>
        </p:nvSpPr>
        <p:spPr>
          <a:xfrm>
            <a:off x="2586619" y="4361947"/>
            <a:ext cx="168275" cy="168302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37"/>
          <p:cNvSpPr/>
          <p:nvPr/>
        </p:nvSpPr>
        <p:spPr>
          <a:xfrm>
            <a:off x="717614" y="2624730"/>
            <a:ext cx="98328" cy="98344"/>
          </a:xfrm>
          <a:custGeom>
            <a:avLst/>
            <a:gdLst/>
            <a:ahLst/>
            <a:cxnLst/>
            <a:rect l="l" t="t" r="r" b="b"/>
            <a:pathLst>
              <a:path w="6293" h="6294" extrusionOk="0">
                <a:moveTo>
                  <a:pt x="6293" y="3147"/>
                </a:moveTo>
                <a:cubicBezTo>
                  <a:pt x="6293" y="4885"/>
                  <a:pt x="4882" y="6293"/>
                  <a:pt x="3146" y="6293"/>
                </a:cubicBezTo>
                <a:cubicBezTo>
                  <a:pt x="1409" y="6293"/>
                  <a:pt x="0" y="4885"/>
                  <a:pt x="0" y="3147"/>
                </a:cubicBezTo>
                <a:cubicBezTo>
                  <a:pt x="0" y="1409"/>
                  <a:pt x="1409" y="1"/>
                  <a:pt x="3146" y="1"/>
                </a:cubicBezTo>
                <a:cubicBezTo>
                  <a:pt x="4882" y="1"/>
                  <a:pt x="6293" y="1409"/>
                  <a:pt x="6293" y="3147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6772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38"/>
          <p:cNvSpPr/>
          <p:nvPr/>
        </p:nvSpPr>
        <p:spPr>
          <a:xfrm>
            <a:off x="1789028" y="1073540"/>
            <a:ext cx="5565944" cy="1804031"/>
          </a:xfrm>
          <a:prstGeom prst="roundRect">
            <a:avLst>
              <a:gd name="adj" fmla="val 16667"/>
            </a:avLst>
          </a:prstGeom>
          <a:solidFill>
            <a:srgbClr val="88A6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38"/>
          <p:cNvSpPr txBox="1">
            <a:spLocks noGrp="1"/>
          </p:cNvSpPr>
          <p:nvPr>
            <p:ph type="title"/>
          </p:nvPr>
        </p:nvSpPr>
        <p:spPr>
          <a:xfrm>
            <a:off x="2490600" y="1851378"/>
            <a:ext cx="4162800" cy="12417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n" dirty="0"/>
              <a:t>Our </a:t>
            </a:r>
            <a:r>
              <a:rPr lang="en-US" dirty="0"/>
              <a:t>Services</a:t>
            </a:r>
            <a:endParaRPr dirty="0"/>
          </a:p>
        </p:txBody>
      </p:sp>
      <p:sp>
        <p:nvSpPr>
          <p:cNvPr id="610" name="Google Shape;610;p38"/>
          <p:cNvSpPr txBox="1">
            <a:spLocks noGrp="1"/>
          </p:cNvSpPr>
          <p:nvPr>
            <p:ph type="subTitle" idx="1"/>
          </p:nvPr>
        </p:nvSpPr>
        <p:spPr>
          <a:xfrm>
            <a:off x="1631245" y="3002843"/>
            <a:ext cx="5881510" cy="914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n-US" dirty="0"/>
              <a:t>For one month, the entire system will be provided without charge. Additionally, the entire system is editable, allowing users to continually modify their queries.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6867731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Agency by Slidesgo">
  <a:themeElements>
    <a:clrScheme name="Simple Light">
      <a:dk1>
        <a:srgbClr val="FFFFFF"/>
      </a:dk1>
      <a:lt1>
        <a:srgbClr val="1B222D"/>
      </a:lt1>
      <a:dk2>
        <a:srgbClr val="F8EF5B"/>
      </a:dk2>
      <a:lt2>
        <a:srgbClr val="92D99C"/>
      </a:lt2>
      <a:accent1>
        <a:srgbClr val="6DC797"/>
      </a:accent1>
      <a:accent2>
        <a:srgbClr val="88A6F3"/>
      </a:accent2>
      <a:accent3>
        <a:srgbClr val="6D65E0"/>
      </a:accent3>
      <a:accent4>
        <a:srgbClr val="FF9BDA"/>
      </a:accent4>
      <a:accent5>
        <a:srgbClr val="EB5358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793</Words>
  <Application>Microsoft Office PowerPoint</Application>
  <PresentationFormat>On-screen Show (16:9)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Epilogue</vt:lpstr>
      <vt:lpstr>Cabin</vt:lpstr>
      <vt:lpstr>Arial</vt:lpstr>
      <vt:lpstr>Software Development Agency by Slidesgo</vt:lpstr>
      <vt:lpstr>Software Exam System</vt:lpstr>
      <vt:lpstr>Contents of this Presentation</vt:lpstr>
      <vt:lpstr>About us</vt:lpstr>
      <vt:lpstr>01</vt:lpstr>
      <vt:lpstr>About us</vt:lpstr>
      <vt:lpstr>01</vt:lpstr>
      <vt:lpstr>Our Targets</vt:lpstr>
      <vt:lpstr>01</vt:lpstr>
      <vt:lpstr>Our Services</vt:lpstr>
      <vt:lpstr>01</vt:lpstr>
      <vt:lpstr>Our Team</vt:lpstr>
      <vt:lpstr>Our Main Class Diagram</vt:lpstr>
      <vt:lpstr>What is our UML/Class Diagram?</vt:lpstr>
      <vt:lpstr>UML/Class Diagram</vt:lpstr>
      <vt:lpstr>What the app do?</vt:lpstr>
      <vt:lpstr>What we used to do it?</vt:lpstr>
      <vt:lpstr>Our clients :</vt:lpstr>
      <vt:lpstr>~ Mattie Stepanek</vt:lpstr>
      <vt:lpstr>Pros and Cons Of our projects :</vt:lpstr>
      <vt:lpstr>An image always reinforces  the concept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Development Agency</dc:title>
  <dc:creator>Shafat Alam</dc:creator>
  <cp:lastModifiedBy>TANVIR MAHMUD OVE</cp:lastModifiedBy>
  <cp:revision>9</cp:revision>
  <dcterms:modified xsi:type="dcterms:W3CDTF">2022-12-30T14:46:00Z</dcterms:modified>
</cp:coreProperties>
</file>