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Cybersecurity is critical due to evolving threats like brute-force attacks and malware.</a:t>
            </a:r>
          </a:p>
          <a:p>
            <a:r>
              <a:t>"AI-Powered Cyber Threat Reasoning" uses AI to analyze logs and generate reports.</a:t>
            </a:r>
          </a:p>
          <a:p>
            <a:r>
              <a:t>Built with Flask and Gemini 1.5 Flash for real-time insights and downloads.</a:t>
            </a:r>
          </a:p>
          <a:p>
            <a:r>
              <a:t>Aims to empower users with actionable security recommendations.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Defined goal: Analyze logs, generate reports, and enable downloads.</a:t>
            </a:r>
          </a:p>
          <a:p>
            <a:r>
              <a:t>Selected tools: Python, Flask, Gemini, Pandas, python-docx.</a:t>
            </a:r>
          </a:p>
          <a:p>
            <a:r>
              <a:t>Designed architecture: File upload, AI analysis, streaming, and export.</a:t>
            </a:r>
          </a:p>
          <a:p>
            <a:r>
              <a:t>Prepared resources: API key, sample logs, environment setup.</a:t>
            </a:r>
          </a:p>
          <a:p>
            <a:r>
              <a:t>Planned timeline: 4 weeks for development and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Technical: Python, web dev, API integration, doc generation.</a:t>
            </a:r>
          </a:p>
          <a:p>
            <a:r>
              <a:t>Analytical: Data processing, pattern recognition, debugging.</a:t>
            </a:r>
          </a:p>
          <a:p>
            <a:r>
              <a:t>AI/NLP: Prompt crafting, response parsing with regex.</a:t>
            </a:r>
          </a:p>
          <a:p>
            <a:r>
              <a:t>Design: UI/UX, real-time streaming.</a:t>
            </a:r>
          </a:p>
          <a:p>
            <a:r>
              <a:t>Problem-Solving: Adapted to formats, added downloads.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Top Threat Sources: IP frequency list.</a:t>
            </a:r>
          </a:p>
          <a:p>
            <a:r>
              <a:t>High-Risk Events: Filtered log details.</a:t>
            </a:r>
          </a:p>
          <a:p>
            <a:r>
              <a:t>Report: Summary, patterns, actions streamed in UI.</a:t>
            </a:r>
          </a:p>
          <a:p>
            <a:r>
              <a:t>Download: Word doc with structured report.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Successfully built an AI-driven cybersecurity tool.</a:t>
            </a:r>
          </a:p>
          <a:p>
            <a:r>
              <a:t>Enhanced skills in coding, AI, and UX design.</a:t>
            </a:r>
          </a:p>
          <a:p>
            <a:r>
              <a:t>Offers practical value for threat analysis.</a:t>
            </a:r>
          </a:p>
          <a:p>
            <a:r>
              <a:t>Future scope: Multi-user support, advanced AI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