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2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huggingface.co/spaces/AnkitKrishna/VTS-LLM-ChatBo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311122"/>
            <a:ext cx="4869061" cy="360723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2133600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VTS LLM Chatbot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864037" y="4633198"/>
            <a:ext cx="781965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An interactive AI-powered chatbot application with personalized assistance, multilingual support, and image integration.</a:t>
            </a:r>
            <a:endParaRPr lang="en-US" sz="194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21637" y="1207770"/>
            <a:ext cx="800909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Challenges and Solutions</a:t>
            </a:r>
            <a:endParaRPr lang="en-US" sz="4860" dirty="0"/>
          </a:p>
        </p:txBody>
      </p:sp>
      <p:sp>
        <p:nvSpPr>
          <p:cNvPr id="6" name="Shape 2"/>
          <p:cNvSpPr/>
          <p:nvPr/>
        </p:nvSpPr>
        <p:spPr>
          <a:xfrm>
            <a:off x="4521637" y="2349579"/>
            <a:ext cx="4499015" cy="2607707"/>
          </a:xfrm>
          <a:prstGeom prst="roundRect">
            <a:avLst>
              <a:gd name="adj" fmla="val 1704"/>
            </a:avLst>
          </a:prstGeom>
          <a:solidFill>
            <a:srgbClr val="26262B"/>
          </a:solidFill>
          <a:ln/>
        </p:spPr>
      </p:sp>
      <p:sp>
        <p:nvSpPr>
          <p:cNvPr id="7" name="Text 3"/>
          <p:cNvSpPr/>
          <p:nvPr/>
        </p:nvSpPr>
        <p:spPr>
          <a:xfrm>
            <a:off x="4768453" y="2596396"/>
            <a:ext cx="322254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Content Moderation</a:t>
            </a:r>
            <a:endParaRPr lang="en-US" sz="2430" dirty="0"/>
          </a:p>
        </p:txBody>
      </p:sp>
      <p:sp>
        <p:nvSpPr>
          <p:cNvPr id="8" name="Text 4"/>
          <p:cNvSpPr/>
          <p:nvPr/>
        </p:nvSpPr>
        <p:spPr>
          <a:xfrm>
            <a:off x="4768453" y="3130272"/>
            <a:ext cx="400538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Implemented configurable safety settings to filter out harmful content and manage interactions effectively.</a:t>
            </a:r>
            <a:endParaRPr lang="en-US" sz="1944" dirty="0"/>
          </a:p>
        </p:txBody>
      </p:sp>
      <p:sp>
        <p:nvSpPr>
          <p:cNvPr id="9" name="Shape 5"/>
          <p:cNvSpPr/>
          <p:nvPr/>
        </p:nvSpPr>
        <p:spPr>
          <a:xfrm>
            <a:off x="9267468" y="2349579"/>
            <a:ext cx="4499015" cy="2607707"/>
          </a:xfrm>
          <a:prstGeom prst="roundRect">
            <a:avLst>
              <a:gd name="adj" fmla="val 1704"/>
            </a:avLst>
          </a:prstGeom>
          <a:solidFill>
            <a:srgbClr val="26262B"/>
          </a:solidFill>
          <a:ln/>
        </p:spPr>
      </p:sp>
      <p:sp>
        <p:nvSpPr>
          <p:cNvPr id="10" name="Text 6"/>
          <p:cNvSpPr/>
          <p:nvPr/>
        </p:nvSpPr>
        <p:spPr>
          <a:xfrm>
            <a:off x="9514284" y="2596396"/>
            <a:ext cx="324600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Multilingual Support</a:t>
            </a:r>
            <a:endParaRPr lang="en-US" sz="2430" dirty="0"/>
          </a:p>
        </p:txBody>
      </p:sp>
      <p:sp>
        <p:nvSpPr>
          <p:cNvPr id="11" name="Text 7"/>
          <p:cNvSpPr/>
          <p:nvPr/>
        </p:nvSpPr>
        <p:spPr>
          <a:xfrm>
            <a:off x="9514284" y="3130272"/>
            <a:ext cx="400538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Integrated language selection and transliteration features to accommodate various languages and scripts.</a:t>
            </a:r>
            <a:endParaRPr lang="en-US" sz="1944" dirty="0"/>
          </a:p>
        </p:txBody>
      </p:sp>
      <p:sp>
        <p:nvSpPr>
          <p:cNvPr id="12" name="Shape 8"/>
          <p:cNvSpPr/>
          <p:nvPr/>
        </p:nvSpPr>
        <p:spPr>
          <a:xfrm>
            <a:off x="4521637" y="5204103"/>
            <a:ext cx="9244727" cy="1817608"/>
          </a:xfrm>
          <a:prstGeom prst="roundRect">
            <a:avLst>
              <a:gd name="adj" fmla="val 2445"/>
            </a:avLst>
          </a:prstGeom>
          <a:solidFill>
            <a:srgbClr val="26262B"/>
          </a:solidFill>
          <a:ln/>
        </p:spPr>
      </p:sp>
      <p:sp>
        <p:nvSpPr>
          <p:cNvPr id="13" name="Text 9"/>
          <p:cNvSpPr/>
          <p:nvPr/>
        </p:nvSpPr>
        <p:spPr>
          <a:xfrm>
            <a:off x="4768453" y="545091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User Experience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4768453" y="5984796"/>
            <a:ext cx="87510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Developed features for downloading, copying, and listening to responses, enhancing user accessibility and interaction.</a:t>
            </a:r>
            <a:endParaRPr lang="en-US" sz="194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24766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Cloud Hosting</a:t>
            </a:r>
            <a:endParaRPr lang="en-US" sz="4860" dirty="0"/>
          </a:p>
        </p:txBody>
      </p:sp>
      <p:pic>
        <p:nvPicPr>
          <p:cNvPr id="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3512939"/>
            <a:ext cx="12902327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34040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Pricing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605683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- VTS LLM Chatbot: Pricing varies based on implementation, including API calls, storage, and processing. Custom pricing may be available depending on specific requirements.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864037" y="3673435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- Other Chatbots: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258967" y="4346138"/>
            <a:ext cx="125073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ChatGPT: Offers a free tier with limited usage. Subscription plans are available, providing enhanced features and higher usage limits. Pricing depends on subscription level and usage.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1258967" y="5222558"/>
            <a:ext cx="125073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Gemini: Offers free and paid plans with varying levels of access and usage. Pricing details depend on specific services and usage levels.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258967" y="6098977"/>
            <a:ext cx="125073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Other Market Chatbots: Pricing models vary widely, including free tiers, subscription-based plans, or pay-per-use pricing. Costs depend on features, usage volume, and additional services.</a:t>
            </a:r>
            <a:endParaRPr lang="en-US" sz="1944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692003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957280"/>
            <a:ext cx="129023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VTS LLM Chatbot represents a significant advancement in AI-driven interactive applications. It combines powerful AI capabilities with a user-friendly interface, offering a comprehensive suite of features for engaging and interactive chatbot experiences. The project addresses key aspects of user interaction, content management, and accessibility, setting a foundation for future enhancements and scalability.</a:t>
            </a:r>
            <a:endParaRPr lang="en-US" sz="1944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3056334" y="3582472"/>
            <a:ext cx="8517612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8384"/>
              </a:lnSpc>
              <a:buNone/>
            </a:pPr>
            <a:r>
              <a:rPr lang="en-US" sz="6707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Thank You</a:t>
            </a:r>
            <a:endParaRPr lang="en-US" sz="670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95132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Introduction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4093131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VTS LLM Chatbot utilizes advanced technologies to engage users in informative conversations, offering versatile features for a seamless user experience.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564243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Key Features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864037" y="3107174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6" name="Text 3"/>
          <p:cNvSpPr/>
          <p:nvPr/>
        </p:nvSpPr>
        <p:spPr>
          <a:xfrm>
            <a:off x="1063347" y="3199686"/>
            <a:ext cx="15668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4"/>
          <p:cNvSpPr/>
          <p:nvPr/>
        </p:nvSpPr>
        <p:spPr>
          <a:xfrm>
            <a:off x="1666280" y="3107174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Personalized Assistance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1666280" y="4026813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Provides detailed, contextually relevant responses.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47084" y="3107174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10" name="Text 7"/>
          <p:cNvSpPr/>
          <p:nvPr/>
        </p:nvSpPr>
        <p:spPr>
          <a:xfrm>
            <a:off x="5409367" y="3199686"/>
            <a:ext cx="23074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8"/>
          <p:cNvSpPr/>
          <p:nvPr/>
        </p:nvSpPr>
        <p:spPr>
          <a:xfrm>
            <a:off x="6049328" y="3107174"/>
            <a:ext cx="324600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Multilingual Support</a:t>
            </a:r>
            <a:endParaRPr lang="en-US" sz="2430" dirty="0"/>
          </a:p>
        </p:txBody>
      </p:sp>
      <p:sp>
        <p:nvSpPr>
          <p:cNvPr id="12" name="Text 9"/>
          <p:cNvSpPr/>
          <p:nvPr/>
        </p:nvSpPr>
        <p:spPr>
          <a:xfrm>
            <a:off x="6049328" y="3641050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Offers responses in multiple languages.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630132" y="3107174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14" name="Text 11"/>
          <p:cNvSpPr/>
          <p:nvPr/>
        </p:nvSpPr>
        <p:spPr>
          <a:xfrm>
            <a:off x="9793010" y="3199686"/>
            <a:ext cx="22967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2"/>
          <p:cNvSpPr/>
          <p:nvPr/>
        </p:nvSpPr>
        <p:spPr>
          <a:xfrm>
            <a:off x="10432375" y="310717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Image Integration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10432375" y="3641050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Analyzes and responds to image inputs.</a:t>
            </a:r>
            <a:endParaRPr lang="en-US" sz="1944" dirty="0"/>
          </a:p>
        </p:txBody>
      </p:sp>
      <p:sp>
        <p:nvSpPr>
          <p:cNvPr id="17" name="Shape 14"/>
          <p:cNvSpPr/>
          <p:nvPr/>
        </p:nvSpPr>
        <p:spPr>
          <a:xfrm>
            <a:off x="864037" y="5736431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18" name="Text 15"/>
          <p:cNvSpPr/>
          <p:nvPr/>
        </p:nvSpPr>
        <p:spPr>
          <a:xfrm>
            <a:off x="1020961" y="5828943"/>
            <a:ext cx="24145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6"/>
          <p:cNvSpPr/>
          <p:nvPr/>
        </p:nvSpPr>
        <p:spPr>
          <a:xfrm>
            <a:off x="1666280" y="5736431"/>
            <a:ext cx="396478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Customizable Responses</a:t>
            </a:r>
            <a:endParaRPr lang="en-US" sz="2430" dirty="0"/>
          </a:p>
        </p:txBody>
      </p:sp>
      <p:sp>
        <p:nvSpPr>
          <p:cNvPr id="20" name="Text 17"/>
          <p:cNvSpPr/>
          <p:nvPr/>
        </p:nvSpPr>
        <p:spPr>
          <a:xfrm>
            <a:off x="1666280" y="6270308"/>
            <a:ext cx="552557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Allows users to adjust response parameters.</a:t>
            </a:r>
            <a:endParaRPr lang="en-US" sz="1944" dirty="0"/>
          </a:p>
        </p:txBody>
      </p:sp>
      <p:sp>
        <p:nvSpPr>
          <p:cNvPr id="21" name="Shape 18"/>
          <p:cNvSpPr/>
          <p:nvPr/>
        </p:nvSpPr>
        <p:spPr>
          <a:xfrm>
            <a:off x="7438668" y="5736431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22" name="Text 19"/>
          <p:cNvSpPr/>
          <p:nvPr/>
        </p:nvSpPr>
        <p:spPr>
          <a:xfrm>
            <a:off x="7599640" y="5828943"/>
            <a:ext cx="23336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5</a:t>
            </a:r>
            <a:endParaRPr lang="en-US" sz="2916" dirty="0"/>
          </a:p>
        </p:txBody>
      </p:sp>
      <p:sp>
        <p:nvSpPr>
          <p:cNvPr id="23" name="Text 20"/>
          <p:cNvSpPr/>
          <p:nvPr/>
        </p:nvSpPr>
        <p:spPr>
          <a:xfrm>
            <a:off x="8240911" y="5736431"/>
            <a:ext cx="35765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Safety and Moderation</a:t>
            </a:r>
            <a:endParaRPr lang="en-US" sz="2430" dirty="0"/>
          </a:p>
        </p:txBody>
      </p:sp>
      <p:sp>
        <p:nvSpPr>
          <p:cNvPr id="24" name="Text 21"/>
          <p:cNvSpPr/>
          <p:nvPr/>
        </p:nvSpPr>
        <p:spPr>
          <a:xfrm>
            <a:off x="8240911" y="6270308"/>
            <a:ext cx="552557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Ensures respectful and safe interactions.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565559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Personalized Assistance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4478893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chatbot uses Google Generative AI to understand queries and generate accurate, detailed responses, providing users with a knowledgeable assistant around the clock.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593181"/>
            <a:ext cx="4869180" cy="304323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951321"/>
            <a:ext cx="649200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Multilingual Support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4093131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chatbot supports responses in various Indian and foreign languages, making interactions more inclusive and comfortable for users across different linguistic backgrounds.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95132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Image Integration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4093131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upload images for the chatbot to analyze and provide insights or generate responses based on the visual content, enhancing the user experience.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785943"/>
            <a:ext cx="4869061" cy="26577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2565559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Customizable Responses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864037" y="4478893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chatbot allows users to adjust parameters like temperature and output tokens, ensuring that responses align with their preferences for concise or elaborate explanations.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954054"/>
            <a:ext cx="4869061" cy="432137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951321"/>
            <a:ext cx="715303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Safety and Moderation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4093131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chatbot includes configurable safety settings to filter out inappropriate or harmful content, ensuring a positive and respectful interaction environment for users.</a:t>
            </a:r>
            <a:endParaRPr lang="en-US" sz="194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965484"/>
            <a:ext cx="770608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Technical Specifications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541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Backend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986689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Google Generative AI API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46285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Frontend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864037" y="5261134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Streamlit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5372695" y="33541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Text-to-Speech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5372695" y="3986689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Google Text-to-Speech (gTTS)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5372695" y="46285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Image Processing</a:t>
            </a:r>
            <a:endParaRPr lang="en-US" sz="2430" dirty="0"/>
          </a:p>
        </p:txBody>
      </p:sp>
      <p:sp>
        <p:nvSpPr>
          <p:cNvPr id="12" name="Text 9"/>
          <p:cNvSpPr/>
          <p:nvPr/>
        </p:nvSpPr>
        <p:spPr>
          <a:xfrm>
            <a:off x="5372695" y="5261134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PIL (Python Imaging Library)</a:t>
            </a:r>
            <a:endParaRPr lang="en-US" sz="1944" dirty="0"/>
          </a:p>
        </p:txBody>
      </p:sp>
      <p:sp>
        <p:nvSpPr>
          <p:cNvPr id="13" name="Text 10"/>
          <p:cNvSpPr/>
          <p:nvPr/>
        </p:nvSpPr>
        <p:spPr>
          <a:xfrm>
            <a:off x="9881354" y="3354110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Language Transliteration</a:t>
            </a:r>
            <a:endParaRPr lang="en-US" sz="2430" dirty="0"/>
          </a:p>
        </p:txBody>
      </p:sp>
      <p:sp>
        <p:nvSpPr>
          <p:cNvPr id="14" name="Text 11"/>
          <p:cNvSpPr/>
          <p:nvPr/>
        </p:nvSpPr>
        <p:spPr>
          <a:xfrm>
            <a:off x="9881354" y="4372451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Google Translator Library</a:t>
            </a: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9881354" y="50143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Cloud Hosting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9881354" y="5646896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Hugging Face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Custom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 Krishna</cp:lastModifiedBy>
  <cp:revision>4</cp:revision>
  <dcterms:created xsi:type="dcterms:W3CDTF">2024-07-30T06:48:00Z</dcterms:created>
  <dcterms:modified xsi:type="dcterms:W3CDTF">2024-08-04T09:02:10Z</dcterms:modified>
</cp:coreProperties>
</file>