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2.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0.png" ContentType="image/png"/>
  <Override PartName="/ppt/media/image49.png" ContentType="image/png"/>
  <Override PartName="/ppt/media/image46.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24.jpeg" ContentType="image/jpeg"/>
  <Override PartName="/ppt/media/image37.png" ContentType="image/png"/>
  <Override PartName="/ppt/media/image22.png" ContentType="image/png"/>
  <Override PartName="/ppt/media/image31.png" ContentType="image/png"/>
  <Override PartName="/ppt/media/image21.png" ContentType="image/png"/>
  <Override PartName="/ppt/media/image20.png" ContentType="image/png"/>
  <Override PartName="/ppt/media/image19.png" ContentType="image/png"/>
  <Override PartName="/ppt/media/image17.png" ContentType="image/png"/>
  <Override PartName="/ppt/media/image16.jpeg" ContentType="image/jpe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48.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13.jpeg" ContentType="image/jpeg"/>
  <Override PartName="/ppt/media/image7.png" ContentType="image/png"/>
  <Override PartName="/ppt/media/image4.png" ContentType="image/png"/>
  <Override PartName="/ppt/media/image3.png" ContentType="image/png"/>
  <Override PartName="/ppt/media/image47.png" ContentType="image/png"/>
  <Override PartName="/ppt/media/image2.png" ContentType="image/png"/>
  <Override PartName="/ppt/media/image14.jpeg" ContentType="image/jpe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040"/>
            <a:ext cx="5486040" cy="4114440"/>
          </a:xfrm>
          <a:prstGeom prst="rect">
            <a:avLst/>
          </a:prstGeom>
        </p:spPr>
        <p:txBody>
          <a:bodyPr lIns="0" rIns="0" tIns="0" bIns="0"/>
          <a:p>
            <a:r>
              <a:rPr lang="en-IN" sz="2400">
                <a:latin typeface="Arial"/>
              </a:rPr>
              <a:t>Click to edit the notes format</a:t>
            </a:r>
            <a:endParaRPr/>
          </a:p>
        </p:txBody>
      </p:sp>
      <p:sp>
        <p:nvSpPr>
          <p:cNvPr id="175" name="PlaceHolder 2"/>
          <p:cNvSpPr>
            <a:spLocks noGrp="1"/>
          </p:cNvSpPr>
          <p:nvPr>
            <p:ph type="hdr"/>
          </p:nvPr>
        </p:nvSpPr>
        <p:spPr>
          <a:xfrm>
            <a:off x="0" y="0"/>
            <a:ext cx="2976120" cy="456840"/>
          </a:xfrm>
          <a:prstGeom prst="rect">
            <a:avLst/>
          </a:prstGeom>
        </p:spPr>
        <p:txBody>
          <a:bodyPr lIns="0" rIns="0" tIns="0" bIns="0"/>
          <a:p>
            <a:r>
              <a:rPr lang="en-IN" sz="1400">
                <a:latin typeface="Times New Roman"/>
              </a:rPr>
              <a:t>&lt;header&gt;</a:t>
            </a:r>
            <a:endParaRPr/>
          </a:p>
        </p:txBody>
      </p:sp>
      <p:sp>
        <p:nvSpPr>
          <p:cNvPr id="176" name="PlaceHolder 3"/>
          <p:cNvSpPr>
            <a:spLocks noGrp="1"/>
          </p:cNvSpPr>
          <p:nvPr>
            <p:ph type="dt"/>
          </p:nvPr>
        </p:nvSpPr>
        <p:spPr>
          <a:xfrm>
            <a:off x="3881520" y="0"/>
            <a:ext cx="2976120" cy="456840"/>
          </a:xfrm>
          <a:prstGeom prst="rect">
            <a:avLst/>
          </a:prstGeom>
        </p:spPr>
        <p:txBody>
          <a:bodyPr lIns="0" rIns="0" tIns="0" bIns="0"/>
          <a:p>
            <a:pPr algn="r"/>
            <a:r>
              <a:rPr lang="en-IN" sz="1400">
                <a:latin typeface="Times New Roman"/>
              </a:rPr>
              <a:t>&lt;date/time&gt;</a:t>
            </a:r>
            <a:endParaRPr/>
          </a:p>
        </p:txBody>
      </p:sp>
      <p:sp>
        <p:nvSpPr>
          <p:cNvPr id="177" name="PlaceHolder 4"/>
          <p:cNvSpPr>
            <a:spLocks noGrp="1"/>
          </p:cNvSpPr>
          <p:nvPr>
            <p:ph type="ftr"/>
          </p:nvPr>
        </p:nvSpPr>
        <p:spPr>
          <a:xfrm>
            <a:off x="0" y="8686800"/>
            <a:ext cx="2976120" cy="456840"/>
          </a:xfrm>
          <a:prstGeom prst="rect">
            <a:avLst/>
          </a:prstGeom>
        </p:spPr>
        <p:txBody>
          <a:bodyPr lIns="0" rIns="0" tIns="0" bIns="0" anchor="b"/>
          <a:p>
            <a:r>
              <a:rPr lang="en-IN" sz="1400">
                <a:latin typeface="Times New Roman"/>
              </a:rPr>
              <a:t>&lt;footer&gt;</a:t>
            </a:r>
            <a:endParaRPr/>
          </a:p>
        </p:txBody>
      </p:sp>
      <p:sp>
        <p:nvSpPr>
          <p:cNvPr id="178" name="PlaceHolder 5"/>
          <p:cNvSpPr>
            <a:spLocks noGrp="1"/>
          </p:cNvSpPr>
          <p:nvPr>
            <p:ph type="sldNum"/>
          </p:nvPr>
        </p:nvSpPr>
        <p:spPr>
          <a:xfrm>
            <a:off x="3881520" y="8686800"/>
            <a:ext cx="2976120" cy="456840"/>
          </a:xfrm>
          <a:prstGeom prst="rect">
            <a:avLst/>
          </a:prstGeom>
        </p:spPr>
        <p:txBody>
          <a:bodyPr lIns="0" rIns="0" tIns="0" bIns="0" anchor="b"/>
          <a:p>
            <a:pPr algn="r"/>
            <a:fld id="{478183A8-1B8D-497A-8A3E-951E8EAA0598}"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6040" cy="4114440"/>
          </a:xfrm>
          <a:prstGeom prst="rect">
            <a:avLst/>
          </a:prstGeom>
        </p:spPr>
        <p:txBody>
          <a:bodyPr/>
          <a:p>
            <a:r>
              <a:rPr lang="en-IN" sz="2400">
                <a:latin typeface="Arial"/>
              </a:rPr>
              <a:t>Undergraduate stdent can implemnt in one sem. Provide the environment for this. Mention the modules that were done by us. Revised spec and os redesigned dev algos and ds and documented and documented in accessible form. Existing sys lacks so n so features bt they are relevant to education…wht are enhancements are described below. Supporting arch is there and roadmap has to be done..mention abt compiler also.</a:t>
            </a:r>
            <a:endParaRPr/>
          </a:p>
          <a:p>
            <a:r>
              <a:rPr lang="en-IN" sz="2400">
                <a:latin typeface="Arial"/>
              </a:rPr>
              <a:t>Mention why xos was enhanced</a:t>
            </a:r>
            <a:endParaRPr/>
          </a:p>
        </p:txBody>
      </p:sp>
      <p:sp>
        <p:nvSpPr>
          <p:cNvPr id="328" name="TextShape 2"/>
          <p:cNvSpPr txBox="1"/>
          <p:nvPr/>
        </p:nvSpPr>
        <p:spPr>
          <a:xfrm>
            <a:off x="3884760" y="8685360"/>
            <a:ext cx="2971440" cy="456840"/>
          </a:xfrm>
          <a:prstGeom prst="rect">
            <a:avLst/>
          </a:prstGeom>
        </p:spPr>
        <p:txBody>
          <a:bodyPr anchor="b"/>
          <a:p>
            <a:pPr algn="r">
              <a:lnSpc>
                <a:spcPct val="100000"/>
              </a:lnSpc>
            </a:pPr>
            <a:fld id="{26254676-01BF-4BE3-BF7D-EC4A6788839F}" type="slidenum">
              <a:rPr lang="en-IN"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6040" cy="4114440"/>
          </a:xfrm>
          <a:prstGeom prst="rect">
            <a:avLst/>
          </a:prstGeom>
        </p:spPr>
        <p:txBody>
          <a:bodyPr/>
          <a:p>
            <a:endParaRPr/>
          </a:p>
        </p:txBody>
      </p:sp>
      <p:sp>
        <p:nvSpPr>
          <p:cNvPr id="332" name="TextShape 2"/>
          <p:cNvSpPr txBox="1"/>
          <p:nvPr/>
        </p:nvSpPr>
        <p:spPr>
          <a:xfrm>
            <a:off x="3884760" y="8685360"/>
            <a:ext cx="2971440" cy="456840"/>
          </a:xfrm>
          <a:prstGeom prst="rect">
            <a:avLst/>
          </a:prstGeom>
        </p:spPr>
        <p:txBody>
          <a:bodyPr anchor="b"/>
          <a:p>
            <a:pPr algn="r">
              <a:lnSpc>
                <a:spcPct val="100000"/>
              </a:lnSpc>
            </a:pPr>
            <a:fld id="{F052625B-F35C-4610-8A10-7247F3E68E07}" type="slidenum">
              <a:rPr lang="en-IN"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6040" cy="4114440"/>
          </a:xfrm>
          <a:prstGeom prst="rect">
            <a:avLst/>
          </a:prstGeom>
        </p:spPr>
        <p:txBody>
          <a:bodyPr/>
          <a:p>
            <a:r>
              <a:rPr lang="en-IN" sz="2400">
                <a:latin typeface="Arial"/>
              </a:rPr>
              <a:t>Give atree structure..state dgm..prep on proc mangmt, mem mngmnt, file mngmnt etc.</a:t>
            </a:r>
            <a:endParaRPr/>
          </a:p>
          <a:p>
            <a:r>
              <a:rPr lang="en-IN" sz="2400">
                <a:latin typeface="Arial"/>
              </a:rPr>
              <a:t>Mention abt arch and compiler at last</a:t>
            </a:r>
            <a:endParaRPr/>
          </a:p>
        </p:txBody>
      </p:sp>
      <p:sp>
        <p:nvSpPr>
          <p:cNvPr id="330" name="TextShape 2"/>
          <p:cNvSpPr txBox="1"/>
          <p:nvPr/>
        </p:nvSpPr>
        <p:spPr>
          <a:xfrm>
            <a:off x="3884760" y="8685360"/>
            <a:ext cx="2971440" cy="456840"/>
          </a:xfrm>
          <a:prstGeom prst="rect">
            <a:avLst/>
          </a:prstGeom>
        </p:spPr>
        <p:txBody>
          <a:bodyPr anchor="b"/>
          <a:p>
            <a:pPr algn="r">
              <a:lnSpc>
                <a:spcPct val="100000"/>
              </a:lnSpc>
            </a:pPr>
            <a:fld id="{3294093A-C060-4847-9102-7AE7184C88AC}" type="slidenum">
              <a:rPr lang="en-IN"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4" name="" descr=""/>
          <p:cNvPicPr/>
          <p:nvPr/>
        </p:nvPicPr>
        <p:blipFill>
          <a:blip r:embed="rId2"/>
          <a:stretch>
            <a:fillRect/>
          </a:stretch>
        </p:blipFill>
        <p:spPr>
          <a:xfrm>
            <a:off x="2079000" y="1604520"/>
            <a:ext cx="4984920" cy="3977280"/>
          </a:xfrm>
          <a:prstGeom prst="rect">
            <a:avLst/>
          </a:prstGeom>
          <a:ln>
            <a:noFill/>
          </a:ln>
        </p:spPr>
      </p:pic>
      <p:pic>
        <p:nvPicPr>
          <p:cNvPr id="4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5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8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9" name="" descr=""/>
          <p:cNvPicPr/>
          <p:nvPr/>
        </p:nvPicPr>
        <p:blipFill>
          <a:blip r:embed="rId2"/>
          <a:stretch>
            <a:fillRect/>
          </a:stretch>
        </p:blipFill>
        <p:spPr>
          <a:xfrm>
            <a:off x="2079000" y="1604520"/>
            <a:ext cx="4984920" cy="3977280"/>
          </a:xfrm>
          <a:prstGeom prst="rect">
            <a:avLst/>
          </a:prstGeom>
          <a:ln>
            <a:noFill/>
          </a:ln>
        </p:spPr>
      </p:pic>
      <p:pic>
        <p:nvPicPr>
          <p:cNvPr id="9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0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2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2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2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3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33" name="" descr=""/>
          <p:cNvPicPr/>
          <p:nvPr/>
        </p:nvPicPr>
        <p:blipFill>
          <a:blip r:embed="rId2"/>
          <a:stretch>
            <a:fillRect/>
          </a:stretch>
        </p:blipFill>
        <p:spPr>
          <a:xfrm>
            <a:off x="2079000" y="1604520"/>
            <a:ext cx="4984920" cy="3977280"/>
          </a:xfrm>
          <a:prstGeom prst="rect">
            <a:avLst/>
          </a:prstGeom>
          <a:ln>
            <a:noFill/>
          </a:ln>
        </p:spPr>
      </p:pic>
      <p:pic>
        <p:nvPicPr>
          <p:cNvPr id="13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2" name="" descr=""/>
          <p:cNvPicPr/>
          <p:nvPr/>
        </p:nvPicPr>
        <p:blipFill>
          <a:blip r:embed="rId2"/>
          <a:stretch>
            <a:fillRect/>
          </a:stretch>
        </p:blipFill>
        <p:spPr>
          <a:xfrm>
            <a:off x="2079000" y="1604520"/>
            <a:ext cx="4984920" cy="3977280"/>
          </a:xfrm>
          <a:prstGeom prst="rect">
            <a:avLst/>
          </a:prstGeom>
          <a:ln>
            <a:noFill/>
          </a:ln>
        </p:spPr>
      </p:pic>
      <p:pic>
        <p:nvPicPr>
          <p:cNvPr id="1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240"/>
            <a:ext cx="8229240" cy="114516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rgbClr val="fefcf7"/>
          </a:solidFill>
          <a:ln w="3240">
            <a:solidFill>
              <a:srgbClr val="d0cebb"/>
            </a:solidFill>
            <a:round/>
          </a:ln>
        </p:spPr>
      </p:sp>
      <p:sp>
        <p:nvSpPr>
          <p:cNvPr id="1" name="CustomShape 2"/>
          <p:cNvSpPr/>
          <p:nvPr/>
        </p:nvSpPr>
        <p:spPr>
          <a:xfrm>
            <a:off x="168840" y="21240"/>
            <a:ext cx="1701720" cy="1701720"/>
          </a:xfrm>
          <a:prstGeom prst="ellipse">
            <a:avLst/>
          </a:prstGeom>
          <a:noFill/>
          <a:ln w="27360">
            <a:solidFill>
              <a:srgbClr val="fdf9ec"/>
            </a:solidFill>
            <a:round/>
          </a:ln>
        </p:spPr>
      </p:sp>
      <p:sp>
        <p:nvSpPr>
          <p:cNvPr id="2" name="CustomShape 3"/>
          <p:cNvSpPr/>
          <p:nvPr/>
        </p:nvSpPr>
        <p:spPr>
          <a:xfrm rot="2315400">
            <a:off x="182880" y="1054800"/>
            <a:ext cx="1125360" cy="1102320"/>
          </a:xfrm>
          <a:prstGeom prst="donut">
            <a:avLst>
              <a:gd name="adj" fmla="val 11833"/>
            </a:avLst>
          </a:prstGeom>
          <a:gradFill>
            <a:gsLst>
              <a:gs pos="0">
                <a:srgbClr val="fdfdfa"/>
              </a:gs>
              <a:gs pos="100000">
                <a:srgbClr val="e2dbb6"/>
              </a:gs>
            </a:gsLst>
            <a:path path="circle"/>
          </a:gradFill>
          <a:ln w="7200">
            <a:solidFill>
              <a:srgbClr val="c4c0ae"/>
            </a:solidFill>
            <a:round/>
          </a:ln>
        </p:spPr>
      </p:sp>
      <p:sp>
        <p:nvSpPr>
          <p:cNvPr id="3" name="CustomShape 4"/>
          <p:cNvSpPr/>
          <p:nvPr/>
        </p:nvSpPr>
        <p:spPr>
          <a:xfrm>
            <a:off x="1013040" y="0"/>
            <a:ext cx="8130600" cy="6857640"/>
          </a:xfrm>
          <a:prstGeom prst="rect">
            <a:avLst/>
          </a:prstGeom>
          <a:solidFill>
            <a:srgbClr val="ffffff"/>
          </a:solidFill>
          <a:ln w="25560">
            <a:noFill/>
          </a:ln>
        </p:spPr>
      </p:sp>
      <p:sp>
        <p:nvSpPr>
          <p:cNvPr id="4" name="CustomShape 5"/>
          <p:cNvSpPr/>
          <p:nvPr/>
        </p:nvSpPr>
        <p:spPr>
          <a:xfrm>
            <a:off x="1014840" y="0"/>
            <a:ext cx="72720" cy="6857640"/>
          </a:xfrm>
          <a:prstGeom prst="rect">
            <a:avLst/>
          </a:prstGeom>
          <a:solidFill>
            <a:srgbClr val="ffffff"/>
          </a:solidFill>
          <a:ln w="25560">
            <a:noFill/>
          </a:ln>
        </p:spPr>
      </p:sp>
      <p:sp>
        <p:nvSpPr>
          <p:cNvPr id="5" name="PlaceHolder 6"/>
          <p:cNvSpPr>
            <a:spLocks noGrp="1"/>
          </p:cNvSpPr>
          <p:nvPr>
            <p:ph type="title"/>
          </p:nvPr>
        </p:nvSpPr>
        <p:spPr>
          <a:xfrm>
            <a:off x="1432440" y="360000"/>
            <a:ext cx="7406280" cy="1471680"/>
          </a:xfrm>
          <a:prstGeom prst="rect">
            <a:avLst/>
          </a:prstGeom>
        </p:spPr>
        <p:txBody>
          <a:bodyPr lIns="90000" rIns="90000" tIns="45000" bIns="45000" anchor="b"/>
          <a:p>
            <a:pPr>
              <a:lnSpc>
                <a:spcPct val="100000"/>
              </a:lnSpc>
            </a:pPr>
            <a:r>
              <a:rPr lang="en-US" sz="4300">
                <a:solidFill>
                  <a:srgbClr val="11478b"/>
                </a:solidFill>
                <a:latin typeface="Gill Sans MT"/>
              </a:rPr>
              <a:t>Click to edit the title text formatClick to edit Master title style</a:t>
            </a:r>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r>
              <a:rPr lang="en-IN" sz="1200">
                <a:solidFill>
                  <a:srgbClr val="b5b1a1"/>
                </a:solidFill>
                <a:latin typeface="Gill Sans MT"/>
              </a:rPr>
              <a:t>18/05/15</a:t>
            </a:r>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p>
            <a:pPr>
              <a:lnSpc>
                <a:spcPct val="100000"/>
              </a:lnSpc>
            </a:pPr>
            <a:r>
              <a:rPr lang="en-IN" sz="1200">
                <a:solidFill>
                  <a:srgbClr val="b5b1a1"/>
                </a:solidFill>
                <a:latin typeface="Gill Sans MT"/>
              </a:rPr>
              <a:t>www.exposnitc.gitbub.io</a:t>
            </a:r>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9B5B0244-0A36-4456-A5A1-D4D3ED990AF5}" type="slidenum">
              <a:rPr lang="en-IN" sz="1200">
                <a:solidFill>
                  <a:srgbClr val="b5b1a1"/>
                </a:solidFill>
                <a:latin typeface="Gill Sans MT"/>
              </a:rPr>
              <a:t>&lt;number&gt;</a:t>
            </a:fld>
            <a:endParaRPr/>
          </a:p>
        </p:txBody>
      </p:sp>
      <p:sp>
        <p:nvSpPr>
          <p:cNvPr id="9" name="CustomShape 10"/>
          <p:cNvSpPr/>
          <p:nvPr/>
        </p:nvSpPr>
        <p:spPr>
          <a:xfrm>
            <a:off x="921600" y="1413720"/>
            <a:ext cx="209880" cy="209880"/>
          </a:xfrm>
          <a:prstGeom prst="ellipse">
            <a:avLst/>
          </a:prstGeom>
          <a:gradFill>
            <a:gsLst>
              <a:gs pos="0">
                <a:srgbClr val="dde7ff"/>
              </a:gs>
              <a:gs pos="100000">
                <a:srgbClr val="0075ff"/>
              </a:gs>
            </a:gsLst>
            <a:path path="circle"/>
          </a:gradFill>
          <a:ln w="2160">
            <a:solidFill>
              <a:srgbClr val="467bb9"/>
            </a:solidFill>
            <a:round/>
          </a:ln>
        </p:spPr>
      </p:sp>
      <p:sp>
        <p:nvSpPr>
          <p:cNvPr id="10" name="CustomShape 11"/>
          <p:cNvSpPr/>
          <p:nvPr/>
        </p:nvSpPr>
        <p:spPr>
          <a:xfrm>
            <a:off x="1157040" y="1344960"/>
            <a:ext cx="63720" cy="63720"/>
          </a:xfrm>
          <a:prstGeom prst="ellipse">
            <a:avLst/>
          </a:prstGeom>
          <a:noFill/>
          <a:ln w="12600">
            <a:solidFill>
              <a:srgbClr val="4571a6"/>
            </a:solidFill>
            <a:round/>
          </a:ln>
        </p:spPr>
      </p:sp>
      <p:sp>
        <p:nvSpPr>
          <p:cNvPr id="11" name="PlaceHolder 1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Gill Sans MT"/>
              </a:rPr>
              <a:t>Click to edit the outline text format</a:t>
            </a:r>
            <a:endParaRPr/>
          </a:p>
          <a:p>
            <a:pPr lvl="1">
              <a:buSzPct val="75000"/>
              <a:buFont typeface="StarSymbol"/>
              <a:buChar char=""/>
            </a:pPr>
            <a:r>
              <a:rPr lang="en-US" sz="2400">
                <a:latin typeface="Gill Sans MT"/>
              </a:rPr>
              <a:t>Second Outline Level</a:t>
            </a:r>
            <a:endParaRPr/>
          </a:p>
          <a:p>
            <a:pPr lvl="2">
              <a:buSzPct val="45000"/>
              <a:buFont typeface="StarSymbol"/>
              <a:buChar char=""/>
            </a:pPr>
            <a:r>
              <a:rPr lang="en-US" sz="2000">
                <a:latin typeface="Gill Sans MT"/>
              </a:rPr>
              <a:t>Third Outline Level</a:t>
            </a:r>
            <a:endParaRPr/>
          </a:p>
          <a:p>
            <a:pPr lvl="3">
              <a:buSzPct val="75000"/>
              <a:buFont typeface="StarSymbol"/>
              <a:buChar char=""/>
            </a:pPr>
            <a:r>
              <a:rPr lang="en-US" sz="2000">
                <a:latin typeface="Gill Sans MT"/>
              </a:rPr>
              <a:t>Fourth Outline Level</a:t>
            </a:r>
            <a:endParaRPr/>
          </a:p>
          <a:p>
            <a:pPr lvl="4">
              <a:buSzPct val="45000"/>
              <a:buFont typeface="StarSymbol"/>
              <a:buChar char=""/>
            </a:pPr>
            <a:r>
              <a:rPr lang="en-US" sz="2000">
                <a:latin typeface="Gill Sans MT"/>
              </a:rPr>
              <a:t>Fifth Outline Level</a:t>
            </a:r>
            <a:endParaRPr/>
          </a:p>
          <a:p>
            <a:pPr lvl="5">
              <a:buSzPct val="45000"/>
              <a:buFont typeface="StarSymbol"/>
              <a:buChar char=""/>
            </a:pPr>
            <a:r>
              <a:rPr lang="en-US" sz="2000">
                <a:latin typeface="Gill Sans MT"/>
              </a:rPr>
              <a:t>Sixth Outline Level</a:t>
            </a:r>
            <a:endParaRPr/>
          </a:p>
          <a:p>
            <a:pPr lvl="6">
              <a:buSzPct val="45000"/>
              <a:buFont typeface="StarSymbol"/>
              <a:buChar char=""/>
            </a:pPr>
            <a:r>
              <a:rPr lang="en-US" sz="2000">
                <a:latin typeface="Gill Sans MT"/>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815760" y="-815760"/>
            <a:ext cx="1638360" cy="1638360"/>
          </a:xfrm>
          <a:prstGeom prst="pie">
            <a:avLst>
              <a:gd name="adj1" fmla="val 0"/>
              <a:gd name="adj2" fmla="val 5402120"/>
            </a:avLst>
          </a:prstGeom>
          <a:solidFill>
            <a:srgbClr val="fefcf7"/>
          </a:solidFill>
          <a:ln w="3240">
            <a:solidFill>
              <a:srgbClr val="d0cebb"/>
            </a:solidFill>
            <a:round/>
          </a:ln>
        </p:spPr>
      </p:sp>
      <p:sp>
        <p:nvSpPr>
          <p:cNvPr id="47" name="CustomShape 2"/>
          <p:cNvSpPr/>
          <p:nvPr/>
        </p:nvSpPr>
        <p:spPr>
          <a:xfrm>
            <a:off x="168840" y="21240"/>
            <a:ext cx="1701720" cy="1701720"/>
          </a:xfrm>
          <a:prstGeom prst="ellipse">
            <a:avLst/>
          </a:prstGeom>
          <a:noFill/>
          <a:ln w="27360">
            <a:solidFill>
              <a:srgbClr val="fdf9ec"/>
            </a:solidFill>
            <a:round/>
          </a:ln>
        </p:spPr>
      </p:sp>
      <p:sp>
        <p:nvSpPr>
          <p:cNvPr id="48" name="CustomShape 3"/>
          <p:cNvSpPr/>
          <p:nvPr/>
        </p:nvSpPr>
        <p:spPr>
          <a:xfrm rot="2315400">
            <a:off x="182880" y="1054800"/>
            <a:ext cx="1125360" cy="1102320"/>
          </a:xfrm>
          <a:prstGeom prst="donut">
            <a:avLst>
              <a:gd name="adj" fmla="val 11833"/>
            </a:avLst>
          </a:prstGeom>
          <a:gradFill>
            <a:gsLst>
              <a:gs pos="0">
                <a:srgbClr val="fdfdfa"/>
              </a:gs>
              <a:gs pos="100000">
                <a:srgbClr val="e2dbb6"/>
              </a:gs>
            </a:gsLst>
            <a:path path="circle"/>
          </a:gradFill>
          <a:ln w="7200">
            <a:solidFill>
              <a:srgbClr val="c4c0ae"/>
            </a:solidFill>
            <a:round/>
          </a:ln>
        </p:spPr>
      </p:sp>
      <p:sp>
        <p:nvSpPr>
          <p:cNvPr id="49" name="CustomShape 4"/>
          <p:cNvSpPr/>
          <p:nvPr/>
        </p:nvSpPr>
        <p:spPr>
          <a:xfrm>
            <a:off x="1013040" y="0"/>
            <a:ext cx="8130600" cy="6857640"/>
          </a:xfrm>
          <a:prstGeom prst="rect">
            <a:avLst/>
          </a:prstGeom>
          <a:solidFill>
            <a:srgbClr val="ffffff"/>
          </a:solidFill>
          <a:ln w="25560">
            <a:noFill/>
          </a:ln>
        </p:spPr>
      </p:sp>
      <p:sp>
        <p:nvSpPr>
          <p:cNvPr id="50" name="CustomShape 5"/>
          <p:cNvSpPr/>
          <p:nvPr/>
        </p:nvSpPr>
        <p:spPr>
          <a:xfrm>
            <a:off x="1014840" y="0"/>
            <a:ext cx="72720" cy="6857640"/>
          </a:xfrm>
          <a:prstGeom prst="rect">
            <a:avLst/>
          </a:prstGeom>
          <a:solidFill>
            <a:srgbClr val="ffffff"/>
          </a:solidFill>
          <a:ln w="25560">
            <a:noFill/>
          </a:ln>
        </p:spPr>
      </p:sp>
      <p:sp>
        <p:nvSpPr>
          <p:cNvPr id="51" name="PlaceHolder 6"/>
          <p:cNvSpPr>
            <a:spLocks noGrp="1"/>
          </p:cNvSpPr>
          <p:nvPr>
            <p:ph type="title"/>
          </p:nvPr>
        </p:nvSpPr>
        <p:spPr>
          <a:xfrm>
            <a:off x="1435680" y="274320"/>
            <a:ext cx="7497720" cy="1142640"/>
          </a:xfrm>
          <a:prstGeom prst="rect">
            <a:avLst/>
          </a:prstGeom>
        </p:spPr>
        <p:txBody>
          <a:bodyPr lIns="90000" rIns="90000" tIns="45000" bIns="45000" anchor="ctr"/>
          <a:p>
            <a:pPr>
              <a:lnSpc>
                <a:spcPct val="100000"/>
              </a:lnSpc>
            </a:pPr>
            <a:r>
              <a:rPr lang="en-US" sz="4300">
                <a:solidFill>
                  <a:srgbClr val="11478b"/>
                </a:solidFill>
                <a:latin typeface="Gill Sans MT"/>
              </a:rPr>
              <a:t>Click to edit the title text formatClick to edit Master title style</a:t>
            </a:r>
            <a:endParaRPr/>
          </a:p>
        </p:txBody>
      </p:sp>
      <p:sp>
        <p:nvSpPr>
          <p:cNvPr id="52" name="PlaceHolder 7"/>
          <p:cNvSpPr>
            <a:spLocks noGrp="1"/>
          </p:cNvSpPr>
          <p:nvPr>
            <p:ph type="body"/>
          </p:nvPr>
        </p:nvSpPr>
        <p:spPr>
          <a:xfrm>
            <a:off x="1435680" y="1523880"/>
            <a:ext cx="3657240" cy="4663080"/>
          </a:xfrm>
          <a:prstGeom prst="rect">
            <a:avLst/>
          </a:prstGeom>
        </p:spPr>
        <p:txBody>
          <a:bodyPr lIns="90000" rIns="90000" tIns="45000" bIns="45000"/>
          <a:p>
            <a:pPr>
              <a:buSzPct val="45000"/>
              <a:buFont typeface="StarSymbol"/>
              <a:buChar char=""/>
            </a:pPr>
            <a:r>
              <a:rPr lang="en-US" sz="2800">
                <a:solidFill>
                  <a:srgbClr val="000000"/>
                </a:solidFill>
                <a:latin typeface="Gill Sans MT"/>
              </a:rPr>
              <a:t>Click to edit the outline text format</a:t>
            </a:r>
            <a:endParaRPr/>
          </a:p>
          <a:p>
            <a:pPr lvl="1">
              <a:buSzPct val="75000"/>
              <a:buFont typeface="StarSymbol"/>
              <a:buChar char=""/>
            </a:pPr>
            <a:r>
              <a:rPr lang="en-US" sz="2800">
                <a:solidFill>
                  <a:srgbClr val="000000"/>
                </a:solidFill>
                <a:latin typeface="Gill Sans MT"/>
              </a:rPr>
              <a:t>Second Outline Level</a:t>
            </a:r>
            <a:endParaRPr/>
          </a:p>
          <a:p>
            <a:pPr lvl="2">
              <a:buSzPct val="45000"/>
              <a:buFont typeface="StarSymbol"/>
              <a:buChar char=""/>
            </a:pPr>
            <a:r>
              <a:rPr lang="en-US" sz="2800">
                <a:solidFill>
                  <a:srgbClr val="000000"/>
                </a:solidFill>
                <a:latin typeface="Gill Sans MT"/>
              </a:rPr>
              <a:t>Third Outline Level</a:t>
            </a:r>
            <a:endParaRPr/>
          </a:p>
          <a:p>
            <a:pPr lvl="3">
              <a:buSzPct val="75000"/>
              <a:buFont typeface="StarSymbol"/>
              <a:buChar char=""/>
            </a:pPr>
            <a:r>
              <a:rPr lang="en-US" sz="2800">
                <a:solidFill>
                  <a:srgbClr val="000000"/>
                </a:solidFill>
                <a:latin typeface="Gill Sans MT"/>
              </a:rPr>
              <a:t>Fourth Outline Level</a:t>
            </a:r>
            <a:endParaRPr/>
          </a:p>
          <a:p>
            <a:pPr lvl="4">
              <a:buSzPct val="45000"/>
              <a:buFont typeface="StarSymbol"/>
              <a:buChar char=""/>
            </a:pPr>
            <a:r>
              <a:rPr lang="en-US" sz="2800">
                <a:solidFill>
                  <a:srgbClr val="000000"/>
                </a:solidFill>
                <a:latin typeface="Gill Sans MT"/>
              </a:rPr>
              <a:t>Fifth Outline Level</a:t>
            </a:r>
            <a:endParaRPr/>
          </a:p>
          <a:p>
            <a:pPr lvl="5">
              <a:buSzPct val="45000"/>
              <a:buFont typeface="StarSymbol"/>
              <a:buChar char=""/>
            </a:pPr>
            <a:r>
              <a:rPr lang="en-US" sz="2800">
                <a:solidFill>
                  <a:srgbClr val="000000"/>
                </a:solidFill>
                <a:latin typeface="Gill Sans MT"/>
              </a:rPr>
              <a:t>Sixth Outline Level</a:t>
            </a:r>
            <a:endParaRPr/>
          </a:p>
          <a:p>
            <a:pPr>
              <a:lnSpc>
                <a:spcPct val="100000"/>
              </a:lnSpc>
              <a:buSzPct val="80000"/>
              <a:buFont typeface="Wingdings 2" charset="2"/>
              <a:buChar char=""/>
            </a:pPr>
            <a:r>
              <a:rPr lang="en-US" sz="2800">
                <a:solidFill>
                  <a:srgbClr val="000000"/>
                </a:solidFill>
                <a:latin typeface="Gill Sans MT"/>
              </a:rPr>
              <a:t>Seventh Outline LevelClick to edit Master text styles</a:t>
            </a:r>
            <a:endParaRPr/>
          </a:p>
          <a:p>
            <a:pPr lvl="1">
              <a:lnSpc>
                <a:spcPct val="100000"/>
              </a:lnSpc>
              <a:buFont typeface="Verdana"/>
              <a:buChar char="◦"/>
            </a:pPr>
            <a:r>
              <a:rPr lang="en-US" sz="2400">
                <a:solidFill>
                  <a:srgbClr val="000000"/>
                </a:solidFill>
                <a:latin typeface="Gill Sans MT"/>
              </a:rPr>
              <a:t>Second level</a:t>
            </a:r>
            <a:endParaRPr/>
          </a:p>
          <a:p>
            <a:pPr lvl="2">
              <a:lnSpc>
                <a:spcPct val="100000"/>
              </a:lnSpc>
              <a:buFont typeface="Wingdings 2" charset="2"/>
              <a:buChar char=""/>
            </a:pPr>
            <a:r>
              <a:rPr lang="en-US" sz="2000">
                <a:solidFill>
                  <a:srgbClr val="000000"/>
                </a:solidFill>
                <a:latin typeface="Gill Sans MT"/>
              </a:rPr>
              <a:t>Third level</a:t>
            </a:r>
            <a:endParaRPr/>
          </a:p>
          <a:p>
            <a:pPr lvl="3">
              <a:lnSpc>
                <a:spcPct val="100000"/>
              </a:lnSpc>
              <a:buFont typeface="Wingdings 2" charset="2"/>
              <a:buChar char=""/>
            </a:pPr>
            <a:r>
              <a:rPr lang="en-US">
                <a:solidFill>
                  <a:srgbClr val="000000"/>
                </a:solidFill>
                <a:latin typeface="Gill Sans MT"/>
              </a:rPr>
              <a:t>Fourth level</a:t>
            </a:r>
            <a:endParaRPr/>
          </a:p>
          <a:p>
            <a:pPr lvl="4">
              <a:lnSpc>
                <a:spcPct val="100000"/>
              </a:lnSpc>
              <a:buFont typeface="Wingdings 2" charset="2"/>
              <a:buChar char=""/>
            </a:pPr>
            <a:r>
              <a:rPr lang="en-US">
                <a:solidFill>
                  <a:srgbClr val="000000"/>
                </a:solidFill>
                <a:latin typeface="Gill Sans MT"/>
              </a:rPr>
              <a:t>Fifth level</a:t>
            </a:r>
            <a:endParaRPr/>
          </a:p>
        </p:txBody>
      </p:sp>
      <p:sp>
        <p:nvSpPr>
          <p:cNvPr id="53" name="PlaceHolder 8"/>
          <p:cNvSpPr>
            <a:spLocks noGrp="1"/>
          </p:cNvSpPr>
          <p:nvPr>
            <p:ph type="body"/>
          </p:nvPr>
        </p:nvSpPr>
        <p:spPr>
          <a:xfrm>
            <a:off x="5276160" y="1523880"/>
            <a:ext cx="3657240" cy="4663080"/>
          </a:xfrm>
          <a:prstGeom prst="rect">
            <a:avLst/>
          </a:prstGeom>
        </p:spPr>
        <p:txBody>
          <a:bodyPr lIns="90000" rIns="90000" tIns="45000" bIns="45000" anchor="b"/>
          <a:p>
            <a:pPr>
              <a:buSzPct val="45000"/>
              <a:buFont typeface="StarSymbol"/>
              <a:buChar char=""/>
            </a:pPr>
            <a:r>
              <a:rPr lang="en-US" sz="2800">
                <a:solidFill>
                  <a:srgbClr val="b5b1a1"/>
                </a:solidFill>
                <a:latin typeface="Gill Sans MT"/>
              </a:rPr>
              <a:t>Click to edit the outline text format</a:t>
            </a:r>
            <a:endParaRPr/>
          </a:p>
          <a:p>
            <a:pPr lvl="1">
              <a:buSzPct val="75000"/>
              <a:buFont typeface="StarSymbol"/>
              <a:buChar char=""/>
            </a:pPr>
            <a:r>
              <a:rPr lang="en-US" sz="2800">
                <a:solidFill>
                  <a:srgbClr val="b5b1a1"/>
                </a:solidFill>
                <a:latin typeface="Gill Sans MT"/>
              </a:rPr>
              <a:t>Second Outline Level</a:t>
            </a:r>
            <a:endParaRPr/>
          </a:p>
          <a:p>
            <a:pPr lvl="2">
              <a:buSzPct val="45000"/>
              <a:buFont typeface="StarSymbol"/>
              <a:buChar char=""/>
            </a:pPr>
            <a:r>
              <a:rPr lang="en-US" sz="2800">
                <a:solidFill>
                  <a:srgbClr val="b5b1a1"/>
                </a:solidFill>
                <a:latin typeface="Gill Sans MT"/>
              </a:rPr>
              <a:t>Third Outline Level</a:t>
            </a:r>
            <a:endParaRPr/>
          </a:p>
          <a:p>
            <a:pPr lvl="3">
              <a:buSzPct val="75000"/>
              <a:buFont typeface="StarSymbol"/>
              <a:buChar char=""/>
            </a:pPr>
            <a:r>
              <a:rPr lang="en-US" sz="2800">
                <a:solidFill>
                  <a:srgbClr val="b5b1a1"/>
                </a:solidFill>
                <a:latin typeface="Gill Sans MT"/>
              </a:rPr>
              <a:t>Fourth Outline Level</a:t>
            </a:r>
            <a:endParaRPr/>
          </a:p>
          <a:p>
            <a:pPr lvl="4">
              <a:buSzPct val="45000"/>
              <a:buFont typeface="StarSymbol"/>
              <a:buChar char=""/>
            </a:pPr>
            <a:r>
              <a:rPr lang="en-US" sz="2800">
                <a:solidFill>
                  <a:srgbClr val="b5b1a1"/>
                </a:solidFill>
                <a:latin typeface="Gill Sans MT"/>
              </a:rPr>
              <a:t>Fifth Outline Level</a:t>
            </a:r>
            <a:endParaRPr/>
          </a:p>
          <a:p>
            <a:pPr lvl="5">
              <a:buSzPct val="45000"/>
              <a:buFont typeface="StarSymbol"/>
              <a:buChar char=""/>
            </a:pPr>
            <a:r>
              <a:rPr lang="en-US" sz="2800">
                <a:solidFill>
                  <a:srgbClr val="b5b1a1"/>
                </a:solidFill>
                <a:latin typeface="Gill Sans MT"/>
              </a:rPr>
              <a:t>Sixth Outline Level</a:t>
            </a:r>
            <a:endParaRPr/>
          </a:p>
          <a:p>
            <a:pPr>
              <a:lnSpc>
                <a:spcPct val="100000"/>
              </a:lnSpc>
              <a:buSzPct val="80000"/>
              <a:buFont typeface="Wingdings 2" charset="2"/>
              <a:buChar char=""/>
            </a:pPr>
            <a:r>
              <a:rPr lang="en-US" sz="2800">
                <a:solidFill>
                  <a:srgbClr val="b5b1a1"/>
                </a:solidFill>
                <a:latin typeface="Gill Sans MT"/>
              </a:rPr>
              <a:t>Seventh Outline LevelClick to edit Master text styles</a:t>
            </a:r>
            <a:endParaRPr/>
          </a:p>
          <a:p>
            <a:pPr lvl="1">
              <a:lnSpc>
                <a:spcPct val="100000"/>
              </a:lnSpc>
              <a:buFont typeface="Verdana"/>
              <a:buChar char="◦"/>
            </a:pPr>
            <a:r>
              <a:rPr lang="en-US" sz="2400">
                <a:solidFill>
                  <a:srgbClr val="000000"/>
                </a:solidFill>
                <a:latin typeface="Gill Sans MT"/>
              </a:rPr>
              <a:t>Second level</a:t>
            </a:r>
            <a:endParaRPr/>
          </a:p>
          <a:p>
            <a:pPr lvl="2">
              <a:lnSpc>
                <a:spcPct val="100000"/>
              </a:lnSpc>
              <a:buFont typeface="Wingdings 2" charset="2"/>
              <a:buChar char=""/>
            </a:pPr>
            <a:r>
              <a:rPr lang="en-US" sz="2000">
                <a:solidFill>
                  <a:srgbClr val="000000"/>
                </a:solidFill>
                <a:latin typeface="Gill Sans MT"/>
              </a:rPr>
              <a:t>Third level</a:t>
            </a:r>
            <a:endParaRPr/>
          </a:p>
          <a:p>
            <a:pPr lvl="3">
              <a:lnSpc>
                <a:spcPct val="100000"/>
              </a:lnSpc>
              <a:buFont typeface="Wingdings 2" charset="2"/>
              <a:buChar char=""/>
            </a:pPr>
            <a:r>
              <a:rPr lang="en-US">
                <a:solidFill>
                  <a:srgbClr val="000000"/>
                </a:solidFill>
                <a:latin typeface="Gill Sans MT"/>
              </a:rPr>
              <a:t>Fourth level</a:t>
            </a:r>
            <a:endParaRPr/>
          </a:p>
          <a:p>
            <a:pPr lvl="4">
              <a:lnSpc>
                <a:spcPct val="100000"/>
              </a:lnSpc>
              <a:buFont typeface="Wingdings 2" charset="2"/>
              <a:buChar char=""/>
            </a:pPr>
            <a:r>
              <a:rPr lang="en-US">
                <a:solidFill>
                  <a:srgbClr val="000000"/>
                </a:solidFill>
                <a:latin typeface="Gill Sans MT"/>
              </a:rPr>
              <a:t>Fifth level</a:t>
            </a:r>
            <a:endParaRPr/>
          </a:p>
        </p:txBody>
      </p:sp>
      <p:sp>
        <p:nvSpPr>
          <p:cNvPr id="54" name="PlaceHolder 9"/>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r>
              <a:rPr lang="en-IN" sz="1200">
                <a:solidFill>
                  <a:srgbClr val="b5b1a1"/>
                </a:solidFill>
                <a:latin typeface="Gill Sans MT"/>
              </a:rPr>
              <a:t>18/05/15</a:t>
            </a:r>
            <a:endParaRPr/>
          </a:p>
        </p:txBody>
      </p:sp>
      <p:sp>
        <p:nvSpPr>
          <p:cNvPr id="55" name="PlaceHolder 10"/>
          <p:cNvSpPr>
            <a:spLocks noGrp="1"/>
          </p:cNvSpPr>
          <p:nvPr>
            <p:ph type="ftr"/>
          </p:nvPr>
        </p:nvSpPr>
        <p:spPr>
          <a:xfrm>
            <a:off x="5715000" y="6305400"/>
            <a:ext cx="2895120" cy="475920"/>
          </a:xfrm>
          <a:prstGeom prst="rect">
            <a:avLst/>
          </a:prstGeom>
        </p:spPr>
        <p:txBody>
          <a:bodyPr lIns="90000" rIns="90000" tIns="45000" bIns="45000" anchor="b"/>
          <a:p>
            <a:pPr>
              <a:lnSpc>
                <a:spcPct val="100000"/>
              </a:lnSpc>
            </a:pPr>
            <a:r>
              <a:rPr lang="en-IN" sz="1200">
                <a:solidFill>
                  <a:srgbClr val="b5b1a1"/>
                </a:solidFill>
                <a:latin typeface="Gill Sans MT"/>
              </a:rPr>
              <a:t>www.exposnitc.gitbub.io</a:t>
            </a:r>
            <a:endParaRPr/>
          </a:p>
        </p:txBody>
      </p:sp>
      <p:sp>
        <p:nvSpPr>
          <p:cNvPr id="56" name="PlaceHolder 11"/>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0CFBA46A-2CB2-4A17-93C6-BFB67DE1F17C}" type="slidenum">
              <a:rPr lang="en-IN" sz="1200">
                <a:solidFill>
                  <a:srgbClr val="b5b1a1"/>
                </a:solidFill>
                <a:latin typeface="Gill Sans MT"/>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815760" y="-815760"/>
            <a:ext cx="1638360" cy="1638360"/>
          </a:xfrm>
          <a:prstGeom prst="pie">
            <a:avLst>
              <a:gd name="adj1" fmla="val 0"/>
              <a:gd name="adj2" fmla="val 5402120"/>
            </a:avLst>
          </a:prstGeom>
          <a:solidFill>
            <a:srgbClr val="fefcf7"/>
          </a:solidFill>
          <a:ln w="3240">
            <a:solidFill>
              <a:srgbClr val="d0cebb"/>
            </a:solidFill>
            <a:round/>
          </a:ln>
        </p:spPr>
      </p:sp>
      <p:sp>
        <p:nvSpPr>
          <p:cNvPr id="92" name="CustomShape 2"/>
          <p:cNvSpPr/>
          <p:nvPr/>
        </p:nvSpPr>
        <p:spPr>
          <a:xfrm>
            <a:off x="168840" y="21240"/>
            <a:ext cx="1701720" cy="1701720"/>
          </a:xfrm>
          <a:prstGeom prst="ellipse">
            <a:avLst/>
          </a:prstGeom>
          <a:noFill/>
          <a:ln w="27360">
            <a:solidFill>
              <a:srgbClr val="fdf9ec"/>
            </a:solidFill>
            <a:round/>
          </a:ln>
        </p:spPr>
      </p:sp>
      <p:sp>
        <p:nvSpPr>
          <p:cNvPr id="93" name="CustomShape 3"/>
          <p:cNvSpPr/>
          <p:nvPr/>
        </p:nvSpPr>
        <p:spPr>
          <a:xfrm rot="2315400">
            <a:off x="182880" y="1054800"/>
            <a:ext cx="1125360" cy="1102320"/>
          </a:xfrm>
          <a:prstGeom prst="donut">
            <a:avLst>
              <a:gd name="adj" fmla="val 11833"/>
            </a:avLst>
          </a:prstGeom>
          <a:gradFill>
            <a:gsLst>
              <a:gs pos="0">
                <a:srgbClr val="fdfdfa"/>
              </a:gs>
              <a:gs pos="100000">
                <a:srgbClr val="e2dbb6"/>
              </a:gs>
            </a:gsLst>
            <a:path path="circle"/>
          </a:gradFill>
          <a:ln w="7200">
            <a:solidFill>
              <a:srgbClr val="c4c0ae"/>
            </a:solidFill>
            <a:round/>
          </a:ln>
        </p:spPr>
      </p:sp>
      <p:sp>
        <p:nvSpPr>
          <p:cNvPr id="94" name="CustomShape 4"/>
          <p:cNvSpPr/>
          <p:nvPr/>
        </p:nvSpPr>
        <p:spPr>
          <a:xfrm>
            <a:off x="1013040" y="0"/>
            <a:ext cx="8130600" cy="6857640"/>
          </a:xfrm>
          <a:prstGeom prst="rect">
            <a:avLst/>
          </a:prstGeom>
          <a:solidFill>
            <a:srgbClr val="ffffff"/>
          </a:solidFill>
          <a:ln w="25560">
            <a:noFill/>
          </a:ln>
        </p:spPr>
      </p:sp>
      <p:sp>
        <p:nvSpPr>
          <p:cNvPr id="95" name="CustomShape 5"/>
          <p:cNvSpPr/>
          <p:nvPr/>
        </p:nvSpPr>
        <p:spPr>
          <a:xfrm>
            <a:off x="1014840" y="0"/>
            <a:ext cx="72720" cy="6857640"/>
          </a:xfrm>
          <a:prstGeom prst="rect">
            <a:avLst/>
          </a:prstGeom>
          <a:solidFill>
            <a:srgbClr val="ffffff"/>
          </a:solidFill>
          <a:ln w="25560">
            <a:noFill/>
          </a:ln>
        </p:spPr>
      </p:sp>
      <p:sp>
        <p:nvSpPr>
          <p:cNvPr id="96" name="PlaceHolder 6"/>
          <p:cNvSpPr>
            <a:spLocks noGrp="1"/>
          </p:cNvSpPr>
          <p:nvPr>
            <p:ph type="title"/>
          </p:nvPr>
        </p:nvSpPr>
        <p:spPr>
          <a:xfrm>
            <a:off x="1435680" y="274680"/>
            <a:ext cx="7497720" cy="1142640"/>
          </a:xfrm>
          <a:prstGeom prst="rect">
            <a:avLst/>
          </a:prstGeom>
        </p:spPr>
        <p:txBody>
          <a:bodyPr lIns="90000" rIns="90000" tIns="45000" bIns="45000" anchor="ctr"/>
          <a:p>
            <a:pPr>
              <a:lnSpc>
                <a:spcPct val="100000"/>
              </a:lnSpc>
            </a:pPr>
            <a:r>
              <a:rPr lang="en-US" sz="4300">
                <a:solidFill>
                  <a:srgbClr val="11478b"/>
                </a:solidFill>
                <a:latin typeface="Gill Sans MT"/>
              </a:rPr>
              <a:t>Click to edit the title text formatClick to edit Master title style</a:t>
            </a:r>
            <a:endParaRPr/>
          </a:p>
        </p:txBody>
      </p:sp>
      <p:sp>
        <p:nvSpPr>
          <p:cNvPr id="97" name="PlaceHolder 7"/>
          <p:cNvSpPr>
            <a:spLocks noGrp="1"/>
          </p:cNvSpPr>
          <p:nvPr>
            <p:ph type="body"/>
          </p:nvPr>
        </p:nvSpPr>
        <p:spPr>
          <a:xfrm>
            <a:off x="1435680" y="1447920"/>
            <a:ext cx="7497720" cy="4800240"/>
          </a:xfrm>
          <a:prstGeom prst="rect">
            <a:avLst/>
          </a:prstGeom>
        </p:spPr>
        <p:txBody>
          <a:bodyPr lIns="90000" rIns="90000" tIns="45000" bIns="45000"/>
          <a:p>
            <a:pPr>
              <a:buSzPct val="45000"/>
              <a:buFont typeface="StarSymbol"/>
              <a:buChar char=""/>
            </a:pPr>
            <a:r>
              <a:rPr lang="en-US" sz="3200">
                <a:solidFill>
                  <a:srgbClr val="000000"/>
                </a:solidFill>
                <a:latin typeface="Gill Sans MT"/>
              </a:rPr>
              <a:t>Click to edit the outline text format</a:t>
            </a:r>
            <a:endParaRPr/>
          </a:p>
          <a:p>
            <a:pPr lvl="1">
              <a:buSzPct val="75000"/>
              <a:buFont typeface="StarSymbol"/>
              <a:buChar char=""/>
            </a:pPr>
            <a:r>
              <a:rPr lang="en-US" sz="3200">
                <a:solidFill>
                  <a:srgbClr val="000000"/>
                </a:solidFill>
                <a:latin typeface="Gill Sans MT"/>
              </a:rPr>
              <a:t>Second Outline Level</a:t>
            </a:r>
            <a:endParaRPr/>
          </a:p>
          <a:p>
            <a:pPr lvl="2">
              <a:buSzPct val="45000"/>
              <a:buFont typeface="StarSymbol"/>
              <a:buChar char=""/>
            </a:pPr>
            <a:r>
              <a:rPr lang="en-US" sz="3200">
                <a:solidFill>
                  <a:srgbClr val="000000"/>
                </a:solidFill>
                <a:latin typeface="Gill Sans MT"/>
              </a:rPr>
              <a:t>Third Outline Level</a:t>
            </a:r>
            <a:endParaRPr/>
          </a:p>
          <a:p>
            <a:pPr lvl="3">
              <a:buSzPct val="75000"/>
              <a:buFont typeface="StarSymbol"/>
              <a:buChar char=""/>
            </a:pPr>
            <a:r>
              <a:rPr lang="en-US" sz="3200">
                <a:solidFill>
                  <a:srgbClr val="000000"/>
                </a:solidFill>
                <a:latin typeface="Gill Sans MT"/>
              </a:rPr>
              <a:t>Fourth Outline Level</a:t>
            </a:r>
            <a:endParaRPr/>
          </a:p>
          <a:p>
            <a:pPr lvl="4">
              <a:buSzPct val="45000"/>
              <a:buFont typeface="StarSymbol"/>
              <a:buChar char=""/>
            </a:pPr>
            <a:r>
              <a:rPr lang="en-US" sz="3200">
                <a:solidFill>
                  <a:srgbClr val="000000"/>
                </a:solidFill>
                <a:latin typeface="Gill Sans MT"/>
              </a:rPr>
              <a:t>Fifth Outline Level</a:t>
            </a:r>
            <a:endParaRPr/>
          </a:p>
          <a:p>
            <a:pPr lvl="5">
              <a:buSzPct val="45000"/>
              <a:buFont typeface="StarSymbol"/>
              <a:buChar char=""/>
            </a:pPr>
            <a:r>
              <a:rPr lang="en-US" sz="3200">
                <a:solidFill>
                  <a:srgbClr val="000000"/>
                </a:solidFill>
                <a:latin typeface="Gill Sans MT"/>
              </a:rPr>
              <a:t>Sixth Outline Level</a:t>
            </a:r>
            <a:endParaRPr/>
          </a:p>
          <a:p>
            <a:pPr>
              <a:lnSpc>
                <a:spcPct val="100000"/>
              </a:lnSpc>
              <a:buSzPct val="80000"/>
              <a:buFont typeface="Wingdings 2" charset="2"/>
              <a:buChar char=""/>
            </a:pPr>
            <a:r>
              <a:rPr lang="en-US" sz="3200">
                <a:solidFill>
                  <a:srgbClr val="000000"/>
                </a:solidFill>
                <a:latin typeface="Gill Sans MT"/>
              </a:rPr>
              <a:t>Seventh Outline LevelClick to edit Master text styles</a:t>
            </a:r>
            <a:endParaRPr/>
          </a:p>
          <a:p>
            <a:pPr lvl="1">
              <a:lnSpc>
                <a:spcPct val="100000"/>
              </a:lnSpc>
              <a:buFont typeface="Verdana"/>
              <a:buChar char="◦"/>
            </a:pPr>
            <a:r>
              <a:rPr lang="en-US" sz="2800">
                <a:solidFill>
                  <a:srgbClr val="000000"/>
                </a:solidFill>
                <a:latin typeface="Gill Sans MT"/>
              </a:rPr>
              <a:t>Second level</a:t>
            </a:r>
            <a:endParaRPr/>
          </a:p>
          <a:p>
            <a:pPr lvl="2">
              <a:lnSpc>
                <a:spcPct val="100000"/>
              </a:lnSpc>
              <a:buFont typeface="Wingdings 2" charset="2"/>
              <a:buChar char=""/>
            </a:pPr>
            <a:r>
              <a:rPr lang="en-US" sz="2400">
                <a:solidFill>
                  <a:srgbClr val="000000"/>
                </a:solidFill>
                <a:latin typeface="Gill Sans MT"/>
              </a:rPr>
              <a:t>Third level</a:t>
            </a:r>
            <a:endParaRPr/>
          </a:p>
          <a:p>
            <a:pPr lvl="3">
              <a:lnSpc>
                <a:spcPct val="100000"/>
              </a:lnSpc>
              <a:buFont typeface="Wingdings 2" charset="2"/>
              <a:buChar char=""/>
            </a:pPr>
            <a:r>
              <a:rPr lang="en-US" sz="2000">
                <a:solidFill>
                  <a:srgbClr val="000000"/>
                </a:solidFill>
                <a:latin typeface="Gill Sans MT"/>
              </a:rPr>
              <a:t>Fourth level</a:t>
            </a:r>
            <a:endParaRPr/>
          </a:p>
          <a:p>
            <a:pPr lvl="4">
              <a:lnSpc>
                <a:spcPct val="100000"/>
              </a:lnSpc>
              <a:buFont typeface="Wingdings 2" charset="2"/>
              <a:buChar char=""/>
            </a:pPr>
            <a:r>
              <a:rPr lang="en-US" sz="2000">
                <a:solidFill>
                  <a:srgbClr val="000000"/>
                </a:solidFill>
                <a:latin typeface="Gill Sans MT"/>
              </a:rPr>
              <a:t>Fifth level</a:t>
            </a:r>
            <a:endParaRPr/>
          </a:p>
        </p:txBody>
      </p:sp>
      <p:sp>
        <p:nvSpPr>
          <p:cNvPr id="98" name="PlaceHolder 8"/>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r>
              <a:rPr lang="en-IN" sz="1200">
                <a:solidFill>
                  <a:srgbClr val="b5b1a1"/>
                </a:solidFill>
                <a:latin typeface="Gill Sans MT"/>
              </a:rPr>
              <a:t>18/05/15</a:t>
            </a:r>
            <a:endParaRPr/>
          </a:p>
        </p:txBody>
      </p:sp>
      <p:sp>
        <p:nvSpPr>
          <p:cNvPr id="99" name="PlaceHolder 9"/>
          <p:cNvSpPr>
            <a:spLocks noGrp="1"/>
          </p:cNvSpPr>
          <p:nvPr>
            <p:ph type="ftr"/>
          </p:nvPr>
        </p:nvSpPr>
        <p:spPr>
          <a:xfrm>
            <a:off x="5715000" y="6305400"/>
            <a:ext cx="2895120" cy="475920"/>
          </a:xfrm>
          <a:prstGeom prst="rect">
            <a:avLst/>
          </a:prstGeom>
        </p:spPr>
        <p:txBody>
          <a:bodyPr lIns="90000" rIns="90000" tIns="45000" bIns="45000" anchor="b"/>
          <a:p>
            <a:pPr>
              <a:lnSpc>
                <a:spcPct val="100000"/>
              </a:lnSpc>
            </a:pPr>
            <a:r>
              <a:rPr lang="en-IN" sz="1200">
                <a:solidFill>
                  <a:srgbClr val="b5b1a1"/>
                </a:solidFill>
                <a:latin typeface="Gill Sans MT"/>
              </a:rPr>
              <a:t>www.exposnitc.gitbub.io</a:t>
            </a:r>
            <a:endParaRPr/>
          </a:p>
        </p:txBody>
      </p:sp>
      <p:sp>
        <p:nvSpPr>
          <p:cNvPr id="100" name="PlaceHolder 10"/>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D2040205-D040-46DD-887F-2ED97278B1BE}" type="slidenum">
              <a:rPr lang="en-IN" sz="1200">
                <a:solidFill>
                  <a:srgbClr val="b5b1a1"/>
                </a:solidFill>
                <a:latin typeface="Gill Sans MT"/>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240"/>
            <a:ext cx="8229240" cy="1144800"/>
          </a:xfrm>
          <a:prstGeom prst="rect">
            <a:avLst/>
          </a:prstGeom>
        </p:spPr>
        <p:txBody>
          <a:bodyPr lIns="0" rIns="0" tIns="0" bIns="0" anchor="ctr"/>
          <a:p>
            <a:pPr algn="ctr"/>
            <a:r>
              <a:rPr lang="en-IN" sz="3409">
                <a:latin typeface="Arial"/>
              </a:rPr>
              <a:t>Click to edit the title text format</a:t>
            </a:r>
            <a:endParaRPr/>
          </a:p>
        </p:txBody>
      </p:sp>
      <p:sp>
        <p:nvSpPr>
          <p:cNvPr id="136"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2900">
                <a:latin typeface="Arial"/>
              </a:rPr>
              <a:t>Click to edit the outline text format</a:t>
            </a:r>
            <a:endParaRPr/>
          </a:p>
          <a:p>
            <a:pPr lvl="1">
              <a:buSzPct val="75000"/>
              <a:buFont typeface="StarSymbol"/>
              <a:buChar char=""/>
            </a:pPr>
            <a:r>
              <a:rPr lang="en-IN" sz="2540">
                <a:latin typeface="Arial"/>
              </a:rPr>
              <a:t>Second Outline Level</a:t>
            </a:r>
            <a:endParaRPr/>
          </a:p>
          <a:p>
            <a:pPr lvl="2">
              <a:buSzPct val="45000"/>
              <a:buFont typeface="StarSymbol"/>
              <a:buChar char=""/>
            </a:pPr>
            <a:r>
              <a:rPr lang="en-IN" sz="2180">
                <a:latin typeface="Arial"/>
              </a:rPr>
              <a:t>Third Outline Level</a:t>
            </a:r>
            <a:endParaRPr/>
          </a:p>
          <a:p>
            <a:pPr lvl="3">
              <a:buSzPct val="75000"/>
              <a:buFont typeface="StarSymbol"/>
              <a:buChar char=""/>
            </a:pPr>
            <a:r>
              <a:rPr lang="en-IN" sz="1810">
                <a:latin typeface="Arial"/>
              </a:rPr>
              <a:t>Fourth Outline Level</a:t>
            </a:r>
            <a:endParaRPr/>
          </a:p>
          <a:p>
            <a:pPr lvl="4">
              <a:buSzPct val="45000"/>
              <a:buFont typeface="StarSymbol"/>
              <a:buChar char=""/>
            </a:pPr>
            <a:r>
              <a:rPr lang="en-IN" sz="1810">
                <a:latin typeface="Arial"/>
              </a:rPr>
              <a:t>Fifth Outline Level</a:t>
            </a:r>
            <a:endParaRPr/>
          </a:p>
          <a:p>
            <a:pPr lvl="5">
              <a:buSzPct val="45000"/>
              <a:buFont typeface="StarSymbol"/>
              <a:buChar char=""/>
            </a:pPr>
            <a:r>
              <a:rPr lang="en-IN" sz="1810">
                <a:latin typeface="Arial"/>
              </a:rPr>
              <a:t>Sixth Outline Level</a:t>
            </a:r>
            <a:endParaRPr/>
          </a:p>
          <a:p>
            <a:pPr lvl="6">
              <a:buSzPct val="45000"/>
              <a:buFont typeface="StarSymbol"/>
              <a:buChar char=""/>
            </a:pPr>
            <a:r>
              <a:rPr lang="en-IN" sz="1810">
                <a:latin typeface="Arial"/>
              </a:rPr>
              <a:t>Seventh Outline Level</a:t>
            </a:r>
            <a:endParaRPr/>
          </a:p>
        </p:txBody>
      </p:sp>
      <p:sp>
        <p:nvSpPr>
          <p:cNvPr id="137" name="PlaceHolder 3"/>
          <p:cNvSpPr>
            <a:spLocks noGrp="1"/>
          </p:cNvSpPr>
          <p:nvPr>
            <p:ph type="dt"/>
          </p:nvPr>
        </p:nvSpPr>
        <p:spPr>
          <a:xfrm>
            <a:off x="457200" y="6247440"/>
            <a:ext cx="2130120" cy="473040"/>
          </a:xfrm>
          <a:prstGeom prst="rect">
            <a:avLst/>
          </a:prstGeom>
        </p:spPr>
        <p:txBody>
          <a:bodyPr lIns="0" rIns="0" tIns="0" bIns="0"/>
          <a:p>
            <a:r>
              <a:rPr lang="en-IN" sz="1400">
                <a:latin typeface="Times New Roman"/>
              </a:rPr>
              <a:t>&lt;date/time&gt;</a:t>
            </a:r>
            <a:endParaRPr/>
          </a:p>
        </p:txBody>
      </p:sp>
      <p:sp>
        <p:nvSpPr>
          <p:cNvPr id="138" name="PlaceHolder 4"/>
          <p:cNvSpPr>
            <a:spLocks noGrp="1"/>
          </p:cNvSpPr>
          <p:nvPr>
            <p:ph type="ftr"/>
          </p:nvPr>
        </p:nvSpPr>
        <p:spPr>
          <a:xfrm>
            <a:off x="3126960" y="6247440"/>
            <a:ext cx="2898360" cy="473040"/>
          </a:xfrm>
          <a:prstGeom prst="rect">
            <a:avLst/>
          </a:prstGeom>
        </p:spPr>
        <p:txBody>
          <a:bodyPr lIns="0" rIns="0" tIns="0" bIns="0"/>
          <a:p>
            <a:pPr algn="ctr"/>
            <a:r>
              <a:rPr lang="en-IN" sz="1400">
                <a:latin typeface="Times New Roman"/>
              </a:rPr>
              <a:t>&lt;footer&gt;</a:t>
            </a:r>
            <a:endParaRPr/>
          </a:p>
        </p:txBody>
      </p:sp>
      <p:sp>
        <p:nvSpPr>
          <p:cNvPr id="139" name="PlaceHolder 5"/>
          <p:cNvSpPr>
            <a:spLocks noGrp="1"/>
          </p:cNvSpPr>
          <p:nvPr>
            <p:ph type="sldNum"/>
          </p:nvPr>
        </p:nvSpPr>
        <p:spPr>
          <a:xfrm>
            <a:off x="6555960" y="6247440"/>
            <a:ext cx="2130120" cy="473040"/>
          </a:xfrm>
          <a:prstGeom prst="rect">
            <a:avLst/>
          </a:prstGeom>
        </p:spPr>
        <p:txBody>
          <a:bodyPr lIns="0" rIns="0" tIns="0" bIns="0"/>
          <a:p>
            <a:pPr algn="r"/>
            <a:fld id="{7F3A8B42-6992-4125-AFC6-B2BC6D6DD167}"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8.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8.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8.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8.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8.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8.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8.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8.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8.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8.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8.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8.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8.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8.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8.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38.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38.xml"/>
</Relationships>
</file>

<file path=ppt/slides/_rels/slide3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38.xml"/>
</Relationships>
</file>

<file path=ppt/slides/_rels/slide4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38.xml"/>
</Relationships>
</file>

<file path=ppt/slides/_rels/slide4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38.xml"/>
</Relationships>
</file>

<file path=ppt/slides/_rels/slide43.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38.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873720" y="645480"/>
            <a:ext cx="7406280" cy="2666520"/>
          </a:xfrm>
          <a:prstGeom prst="rect">
            <a:avLst/>
          </a:prstGeom>
        </p:spPr>
        <p:txBody>
          <a:bodyPr lIns="90000" rIns="90000" tIns="45000" bIns="45000" anchor="b"/>
          <a:p>
            <a:pPr algn="ctr">
              <a:lnSpc>
                <a:spcPct val="100000"/>
              </a:lnSpc>
            </a:pPr>
            <a:r>
              <a:rPr lang="en-IN" sz="3200">
                <a:solidFill>
                  <a:srgbClr val="11478b"/>
                </a:solidFill>
                <a:latin typeface="Gill Sans MT"/>
              </a:rPr>
              <a:t>Enhancement to </a:t>
            </a:r>
            <a:r>
              <a:rPr lang="en-IN" sz="3200">
                <a:solidFill>
                  <a:srgbClr val="11478b"/>
                </a:solidFill>
                <a:latin typeface="Gill Sans MT"/>
              </a:rPr>
              <a:t>
</a:t>
            </a:r>
            <a:r>
              <a:rPr lang="en-IN" sz="3200">
                <a:solidFill>
                  <a:srgbClr val="11478b"/>
                </a:solidFill>
                <a:latin typeface="Gill Sans MT"/>
              </a:rPr>
              <a:t>XOS educational operating system</a:t>
            </a:r>
            <a:r>
              <a:rPr lang="en-IN" sz="3200">
                <a:solidFill>
                  <a:srgbClr val="11478b"/>
                </a:solidFill>
                <a:latin typeface="Gill Sans MT"/>
              </a:rPr>
              <a:t>
</a:t>
            </a:r>
            <a:r>
              <a:rPr lang="en-IN" sz="3200">
                <a:solidFill>
                  <a:srgbClr val="11478b"/>
                </a:solidFill>
                <a:latin typeface="Gill Sans MT"/>
              </a:rPr>
              <a:t> and </a:t>
            </a:r>
            <a:r>
              <a:rPr lang="en-IN" sz="3200">
                <a:solidFill>
                  <a:srgbClr val="11478b"/>
                </a:solidFill>
                <a:latin typeface="Gill Sans MT"/>
              </a:rPr>
              <a:t>
</a:t>
            </a:r>
            <a:r>
              <a:rPr lang="en-IN" sz="3200">
                <a:solidFill>
                  <a:srgbClr val="11478b"/>
                </a:solidFill>
                <a:latin typeface="Gill Sans MT"/>
              </a:rPr>
              <a:t>XFS file system</a:t>
            </a:r>
            <a:endParaRPr/>
          </a:p>
        </p:txBody>
      </p:sp>
      <p:sp>
        <p:nvSpPr>
          <p:cNvPr id="180" name="TextShape 2"/>
          <p:cNvSpPr txBox="1"/>
          <p:nvPr/>
        </p:nvSpPr>
        <p:spPr>
          <a:xfrm>
            <a:off x="873720" y="3466080"/>
            <a:ext cx="7406280" cy="2437920"/>
          </a:xfrm>
          <a:prstGeom prst="rect">
            <a:avLst/>
          </a:prstGeom>
        </p:spPr>
        <p:txBody>
          <a:bodyPr lIns="90000" rIns="90000" tIns="0" bIns="45000"/>
          <a:p>
            <a:pPr algn="ctr">
              <a:lnSpc>
                <a:spcPct val="100000"/>
              </a:lnSpc>
            </a:pPr>
            <a:r>
              <a:rPr lang="en-IN" sz="2200">
                <a:solidFill>
                  <a:srgbClr val="042958"/>
                </a:solidFill>
                <a:latin typeface="Gill Sans MT"/>
              </a:rPr>
              <a:t>Guide : Dr. K. Muralikrishnan</a:t>
            </a:r>
            <a:endParaRPr/>
          </a:p>
          <a:p>
            <a:pPr>
              <a:lnSpc>
                <a:spcPct val="100000"/>
              </a:lnSpc>
            </a:pPr>
            <a:endParaRPr/>
          </a:p>
          <a:p>
            <a:pPr>
              <a:lnSpc>
                <a:spcPct val="100000"/>
              </a:lnSpc>
            </a:pPr>
            <a:r>
              <a:rPr lang="en-IN" sz="2200">
                <a:solidFill>
                  <a:srgbClr val="042958"/>
                </a:solidFill>
                <a:latin typeface="Gill Sans MT"/>
              </a:rPr>
              <a:t>Members: </a:t>
            </a:r>
            <a:r>
              <a:rPr lang="en-IN" sz="2200">
                <a:solidFill>
                  <a:srgbClr val="042958"/>
                </a:solidFill>
                <a:latin typeface="Gill Sans MT"/>
              </a:rPr>
              <a:t>	</a:t>
            </a:r>
            <a:r>
              <a:rPr lang="en-IN" sz="2200">
                <a:solidFill>
                  <a:srgbClr val="042958"/>
                </a:solidFill>
                <a:latin typeface="Gill Sans MT"/>
              </a:rPr>
              <a:t>Kruthika Suresh Ved </a:t>
            </a:r>
            <a:r>
              <a:rPr lang="en-IN" sz="2200">
                <a:solidFill>
                  <a:srgbClr val="042958"/>
                </a:solidFill>
                <a:latin typeface="Gill Sans MT"/>
              </a:rPr>
              <a:t>	</a:t>
            </a:r>
            <a:r>
              <a:rPr lang="en-IN" sz="2200">
                <a:solidFill>
                  <a:srgbClr val="042958"/>
                </a:solidFill>
                <a:latin typeface="Gill Sans MT"/>
              </a:rPr>
              <a:t>B110300CS</a:t>
            </a:r>
            <a:endParaRPr/>
          </a:p>
          <a:p>
            <a:pPr>
              <a:lnSpc>
                <a:spcPct val="100000"/>
              </a:lnSpc>
            </a:pP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Sikha V Manoj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B110572CS </a:t>
            </a:r>
            <a:endParaRPr/>
          </a:p>
          <a:p>
            <a:pPr>
              <a:lnSpc>
                <a:spcPct val="100000"/>
              </a:lnSpc>
            </a:pP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Sonia V Mathew </a:t>
            </a:r>
            <a:r>
              <a:rPr lang="en-IN" sz="2200">
                <a:solidFill>
                  <a:srgbClr val="042958"/>
                </a:solidFill>
                <a:latin typeface="Gill Sans MT"/>
              </a:rPr>
              <a:t>	</a:t>
            </a:r>
            <a:r>
              <a:rPr lang="en-IN" sz="2200">
                <a:solidFill>
                  <a:srgbClr val="042958"/>
                </a:solidFill>
                <a:latin typeface="Gill Sans MT"/>
              </a:rPr>
              <a:t>	</a:t>
            </a:r>
            <a:r>
              <a:rPr lang="en-IN" sz="2200">
                <a:solidFill>
                  <a:srgbClr val="042958"/>
                </a:solidFill>
                <a:latin typeface="Gill Sans MT"/>
              </a:rPr>
              <a:t>B110495CS</a:t>
            </a:r>
            <a:endParaRPr/>
          </a:p>
          <a:p>
            <a:pPr>
              <a:lnSpc>
                <a:spcPct val="100000"/>
              </a:lnSpc>
            </a:pP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1219320" y="114300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Create System Call</a:t>
            </a:r>
            <a:endParaRPr/>
          </a:p>
        </p:txBody>
      </p:sp>
      <p:pic>
        <p:nvPicPr>
          <p:cNvPr id="207" name="Picture 4" descr=""/>
          <p:cNvPicPr/>
          <p:nvPr/>
        </p:nvPicPr>
        <p:blipFill>
          <a:blip r:embed="rId1"/>
          <a:stretch>
            <a:fillRect/>
          </a:stretch>
        </p:blipFill>
        <p:spPr>
          <a:xfrm>
            <a:off x="0" y="2514600"/>
            <a:ext cx="9143640" cy="3118680"/>
          </a:xfrm>
          <a:prstGeom prst="rect">
            <a:avLst/>
          </a:prstGeom>
          <a:ln>
            <a:noFill/>
          </a:ln>
        </p:spPr>
      </p:pic>
      <p:sp>
        <p:nvSpPr>
          <p:cNvPr id="208"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1295280" y="12193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Delete System Call</a:t>
            </a:r>
            <a:endParaRPr/>
          </a:p>
        </p:txBody>
      </p:sp>
      <p:pic>
        <p:nvPicPr>
          <p:cNvPr id="210" name="Picture 4" descr=""/>
          <p:cNvPicPr/>
          <p:nvPr/>
        </p:nvPicPr>
        <p:blipFill>
          <a:blip r:embed="rId1"/>
          <a:stretch>
            <a:fillRect/>
          </a:stretch>
        </p:blipFill>
        <p:spPr>
          <a:xfrm>
            <a:off x="0" y="2438280"/>
            <a:ext cx="9143640" cy="3294000"/>
          </a:xfrm>
          <a:prstGeom prst="rect">
            <a:avLst/>
          </a:prstGeom>
          <a:ln>
            <a:noFill/>
          </a:ln>
        </p:spPr>
      </p:pic>
      <p:sp>
        <p:nvSpPr>
          <p:cNvPr id="211"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1295280" y="7621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Open System Call</a:t>
            </a:r>
            <a:endParaRPr/>
          </a:p>
        </p:txBody>
      </p:sp>
      <p:pic>
        <p:nvPicPr>
          <p:cNvPr id="213" name="Picture 4" descr=""/>
          <p:cNvPicPr/>
          <p:nvPr/>
        </p:nvPicPr>
        <p:blipFill>
          <a:blip r:embed="rId1"/>
          <a:stretch>
            <a:fillRect/>
          </a:stretch>
        </p:blipFill>
        <p:spPr>
          <a:xfrm>
            <a:off x="228600" y="1905120"/>
            <a:ext cx="8762760" cy="4531320"/>
          </a:xfrm>
          <a:prstGeom prst="rect">
            <a:avLst/>
          </a:prstGeom>
          <a:ln>
            <a:noFill/>
          </a:ln>
        </p:spPr>
      </p:pic>
      <p:sp>
        <p:nvSpPr>
          <p:cNvPr id="214"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1295280" y="12193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Close System Call</a:t>
            </a:r>
            <a:endParaRPr/>
          </a:p>
        </p:txBody>
      </p:sp>
      <p:pic>
        <p:nvPicPr>
          <p:cNvPr id="216" name="Picture 4" descr=""/>
          <p:cNvPicPr/>
          <p:nvPr/>
        </p:nvPicPr>
        <p:blipFill>
          <a:blip r:embed="rId1"/>
          <a:stretch>
            <a:fillRect/>
          </a:stretch>
        </p:blipFill>
        <p:spPr>
          <a:xfrm>
            <a:off x="0" y="2438280"/>
            <a:ext cx="9143640" cy="3773160"/>
          </a:xfrm>
          <a:prstGeom prst="rect">
            <a:avLst/>
          </a:prstGeom>
          <a:ln>
            <a:noFill/>
          </a:ln>
        </p:spPr>
      </p:pic>
      <p:sp>
        <p:nvSpPr>
          <p:cNvPr id="217"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990720" y="1676520"/>
            <a:ext cx="2133360" cy="1142640"/>
          </a:xfrm>
          <a:prstGeom prst="rect">
            <a:avLst/>
          </a:prstGeom>
        </p:spPr>
        <p:txBody>
          <a:bodyPr lIns="90000" rIns="90000" tIns="45000" bIns="45000" anchor="ctr"/>
          <a:p>
            <a:pPr>
              <a:lnSpc>
                <a:spcPct val="100000"/>
              </a:lnSpc>
            </a:pPr>
            <a:r>
              <a:rPr lang="en-IN" sz="3600">
                <a:solidFill>
                  <a:srgbClr val="11478b"/>
                </a:solidFill>
                <a:latin typeface="Gill Sans MT"/>
              </a:rPr>
              <a:t>Read </a:t>
            </a:r>
            <a:r>
              <a:rPr lang="en-IN" sz="3600">
                <a:solidFill>
                  <a:srgbClr val="11478b"/>
                </a:solidFill>
                <a:latin typeface="Gill Sans MT"/>
              </a:rPr>
              <a:t>
</a:t>
            </a:r>
            <a:r>
              <a:rPr lang="en-IN" sz="3600">
                <a:solidFill>
                  <a:srgbClr val="11478b"/>
                </a:solidFill>
                <a:latin typeface="Gill Sans MT"/>
              </a:rPr>
              <a:t>System </a:t>
            </a:r>
            <a:r>
              <a:rPr lang="en-IN" sz="3600">
                <a:solidFill>
                  <a:srgbClr val="11478b"/>
                </a:solidFill>
                <a:latin typeface="Gill Sans MT"/>
              </a:rPr>
              <a:t>
</a:t>
            </a:r>
            <a:r>
              <a:rPr lang="en-IN" sz="3600">
                <a:solidFill>
                  <a:srgbClr val="11478b"/>
                </a:solidFill>
                <a:latin typeface="Gill Sans MT"/>
              </a:rPr>
              <a:t>Call</a:t>
            </a:r>
            <a:endParaRPr/>
          </a:p>
        </p:txBody>
      </p:sp>
      <p:pic>
        <p:nvPicPr>
          <p:cNvPr id="219" name="Content Placeholder 13" descr=""/>
          <p:cNvPicPr/>
          <p:nvPr/>
        </p:nvPicPr>
        <p:blipFill>
          <a:blip r:embed="rId1"/>
          <a:stretch>
            <a:fillRect/>
          </a:stretch>
        </p:blipFill>
        <p:spPr>
          <a:xfrm>
            <a:off x="2514600" y="0"/>
            <a:ext cx="6396840" cy="68576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990720" y="1752480"/>
            <a:ext cx="1980720" cy="1142640"/>
          </a:xfrm>
          <a:prstGeom prst="rect">
            <a:avLst/>
          </a:prstGeom>
        </p:spPr>
        <p:txBody>
          <a:bodyPr lIns="90000" rIns="90000" tIns="45000" bIns="45000" anchor="ctr"/>
          <a:p>
            <a:pPr>
              <a:lnSpc>
                <a:spcPct val="100000"/>
              </a:lnSpc>
            </a:pPr>
            <a:r>
              <a:rPr lang="en-IN" sz="3600">
                <a:solidFill>
                  <a:srgbClr val="11478b"/>
                </a:solidFill>
                <a:latin typeface="Gill Sans MT"/>
              </a:rPr>
              <a:t>Write </a:t>
            </a:r>
            <a:r>
              <a:rPr lang="en-IN" sz="3600">
                <a:solidFill>
                  <a:srgbClr val="11478b"/>
                </a:solidFill>
                <a:latin typeface="Gill Sans MT"/>
              </a:rPr>
              <a:t>
</a:t>
            </a:r>
            <a:r>
              <a:rPr lang="en-IN" sz="3600">
                <a:solidFill>
                  <a:srgbClr val="11478b"/>
                </a:solidFill>
                <a:latin typeface="Gill Sans MT"/>
              </a:rPr>
              <a:t>System </a:t>
            </a:r>
            <a:r>
              <a:rPr lang="en-IN" sz="3600">
                <a:solidFill>
                  <a:srgbClr val="11478b"/>
                </a:solidFill>
                <a:latin typeface="Gill Sans MT"/>
              </a:rPr>
              <a:t>
</a:t>
            </a:r>
            <a:r>
              <a:rPr lang="en-IN" sz="3600">
                <a:solidFill>
                  <a:srgbClr val="11478b"/>
                </a:solidFill>
                <a:latin typeface="Gill Sans MT"/>
              </a:rPr>
              <a:t>Call</a:t>
            </a:r>
            <a:endParaRPr/>
          </a:p>
        </p:txBody>
      </p:sp>
      <p:pic>
        <p:nvPicPr>
          <p:cNvPr id="221" name="Content Placeholder 7" descr=""/>
          <p:cNvPicPr/>
          <p:nvPr/>
        </p:nvPicPr>
        <p:blipFill>
          <a:blip r:embed="rId1"/>
          <a:stretch>
            <a:fillRect/>
          </a:stretch>
        </p:blipFill>
        <p:spPr>
          <a:xfrm>
            <a:off x="2518560" y="0"/>
            <a:ext cx="6415560" cy="68576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1371600" y="7621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Seek System Call</a:t>
            </a:r>
            <a:endParaRPr/>
          </a:p>
        </p:txBody>
      </p:sp>
      <p:pic>
        <p:nvPicPr>
          <p:cNvPr id="223" name="Picture 4" descr=""/>
          <p:cNvPicPr/>
          <p:nvPr/>
        </p:nvPicPr>
        <p:blipFill>
          <a:blip r:embed="rId1"/>
          <a:stretch>
            <a:fillRect/>
          </a:stretch>
        </p:blipFill>
        <p:spPr>
          <a:xfrm>
            <a:off x="591480" y="1981080"/>
            <a:ext cx="8552160" cy="4114440"/>
          </a:xfrm>
          <a:prstGeom prst="rect">
            <a:avLst/>
          </a:prstGeom>
          <a:ln>
            <a:noFill/>
          </a:ln>
        </p:spPr>
      </p:pic>
      <p:sp>
        <p:nvSpPr>
          <p:cNvPr id="224"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1447920" y="45720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Virtual memory model</a:t>
            </a:r>
            <a:endParaRPr/>
          </a:p>
        </p:txBody>
      </p:sp>
      <p:pic>
        <p:nvPicPr>
          <p:cNvPr id="226" name="Content Placeholder 3" descr=""/>
          <p:cNvPicPr/>
          <p:nvPr/>
        </p:nvPicPr>
        <p:blipFill>
          <a:blip r:embed="rId1"/>
          <a:stretch>
            <a:fillRect/>
          </a:stretch>
        </p:blipFill>
        <p:spPr>
          <a:xfrm>
            <a:off x="2819520" y="1905120"/>
            <a:ext cx="4476240" cy="3580920"/>
          </a:xfrm>
          <a:prstGeom prst="rect">
            <a:avLst/>
          </a:prstGeom>
          <a:ln>
            <a:noFill/>
          </a:ln>
        </p:spPr>
      </p:pic>
      <p:sp>
        <p:nvSpPr>
          <p:cNvPr id="227" name="CustomShape 2"/>
          <p:cNvSpPr/>
          <p:nvPr/>
        </p:nvSpPr>
        <p:spPr>
          <a:xfrm>
            <a:off x="6248520" y="647712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990720" y="1752480"/>
            <a:ext cx="1676160" cy="1142640"/>
          </a:xfrm>
          <a:prstGeom prst="rect">
            <a:avLst/>
          </a:prstGeom>
        </p:spPr>
        <p:txBody>
          <a:bodyPr lIns="90000" rIns="90000" tIns="45000" bIns="45000" anchor="ctr"/>
          <a:p>
            <a:pPr>
              <a:lnSpc>
                <a:spcPct val="100000"/>
              </a:lnSpc>
            </a:pPr>
            <a:r>
              <a:rPr lang="en-IN" sz="3600">
                <a:solidFill>
                  <a:srgbClr val="11478b"/>
                </a:solidFill>
                <a:latin typeface="Gill Sans MT"/>
              </a:rPr>
              <a:t>Fork </a:t>
            </a:r>
            <a:r>
              <a:rPr lang="en-IN" sz="3600">
                <a:solidFill>
                  <a:srgbClr val="11478b"/>
                </a:solidFill>
                <a:latin typeface="Gill Sans MT"/>
              </a:rPr>
              <a:t>
</a:t>
            </a:r>
            <a:r>
              <a:rPr lang="en-IN" sz="3600">
                <a:solidFill>
                  <a:srgbClr val="11478b"/>
                </a:solidFill>
                <a:latin typeface="Gill Sans MT"/>
              </a:rPr>
              <a:t>System</a:t>
            </a:r>
            <a:r>
              <a:rPr lang="en-IN" sz="3600">
                <a:solidFill>
                  <a:srgbClr val="11478b"/>
                </a:solidFill>
                <a:latin typeface="Gill Sans MT"/>
              </a:rPr>
              <a:t>
</a:t>
            </a:r>
            <a:r>
              <a:rPr lang="en-IN" sz="3600">
                <a:solidFill>
                  <a:srgbClr val="11478b"/>
                </a:solidFill>
                <a:latin typeface="Gill Sans MT"/>
              </a:rPr>
              <a:t>Call</a:t>
            </a:r>
            <a:endParaRPr/>
          </a:p>
        </p:txBody>
      </p:sp>
      <p:pic>
        <p:nvPicPr>
          <p:cNvPr id="229" name="Content Placeholder 5" descr=""/>
          <p:cNvPicPr/>
          <p:nvPr/>
        </p:nvPicPr>
        <p:blipFill>
          <a:blip r:embed="rId1"/>
          <a:stretch>
            <a:fillRect/>
          </a:stretch>
        </p:blipFill>
        <p:spPr>
          <a:xfrm>
            <a:off x="2243160" y="380880"/>
            <a:ext cx="6900480" cy="5714640"/>
          </a:xfrm>
          <a:prstGeom prst="rect">
            <a:avLst/>
          </a:prstGeom>
          <a:ln>
            <a:noFill/>
          </a:ln>
        </p:spPr>
      </p:pic>
      <p:sp>
        <p:nvSpPr>
          <p:cNvPr id="230"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1371600" y="685800"/>
            <a:ext cx="7406280" cy="840960"/>
          </a:xfrm>
          <a:prstGeom prst="rect">
            <a:avLst/>
          </a:prstGeom>
        </p:spPr>
        <p:txBody>
          <a:bodyPr lIns="90000" rIns="90000" tIns="45000" bIns="45000" anchor="b"/>
          <a:p>
            <a:pPr algn="ctr">
              <a:lnSpc>
                <a:spcPct val="100000"/>
              </a:lnSpc>
            </a:pPr>
            <a:r>
              <a:rPr lang="en-IN" sz="3600">
                <a:solidFill>
                  <a:srgbClr val="11478b"/>
                </a:solidFill>
                <a:latin typeface="Gill Sans MT"/>
              </a:rPr>
              <a:t>Exec System Call</a:t>
            </a:r>
            <a:endParaRPr/>
          </a:p>
        </p:txBody>
      </p:sp>
      <p:pic>
        <p:nvPicPr>
          <p:cNvPr id="232" name="Picture 4" descr=""/>
          <p:cNvPicPr/>
          <p:nvPr/>
        </p:nvPicPr>
        <p:blipFill>
          <a:blip r:embed="rId1"/>
          <a:stretch>
            <a:fillRect/>
          </a:stretch>
        </p:blipFill>
        <p:spPr>
          <a:xfrm>
            <a:off x="0" y="1981080"/>
            <a:ext cx="9295920" cy="4284720"/>
          </a:xfrm>
          <a:prstGeom prst="rect">
            <a:avLst/>
          </a:prstGeom>
          <a:ln>
            <a:noFill/>
          </a:ln>
        </p:spPr>
      </p:pic>
      <p:sp>
        <p:nvSpPr>
          <p:cNvPr id="233"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1371600" y="457200"/>
            <a:ext cx="7406280" cy="1069560"/>
          </a:xfrm>
          <a:prstGeom prst="rect">
            <a:avLst/>
          </a:prstGeom>
        </p:spPr>
        <p:txBody>
          <a:bodyPr lIns="90000" rIns="90000" tIns="45000" bIns="45000" anchor="b"/>
          <a:p>
            <a:pPr algn="ctr">
              <a:lnSpc>
                <a:spcPct val="100000"/>
              </a:lnSpc>
            </a:pPr>
            <a:r>
              <a:rPr lang="en-IN" sz="3600">
                <a:solidFill>
                  <a:srgbClr val="11478b"/>
                </a:solidFill>
                <a:latin typeface="Gill Sans MT"/>
              </a:rPr>
              <a:t>What is eXpOS?</a:t>
            </a:r>
            <a:endParaRPr/>
          </a:p>
        </p:txBody>
      </p:sp>
      <p:sp>
        <p:nvSpPr>
          <p:cNvPr id="182" name="TextShape 2"/>
          <p:cNvSpPr txBox="1"/>
          <p:nvPr/>
        </p:nvSpPr>
        <p:spPr>
          <a:xfrm>
            <a:off x="1432440" y="1850040"/>
            <a:ext cx="7406280" cy="39409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 </a:t>
            </a:r>
            <a:r>
              <a:rPr lang="en-IN" sz="2600">
                <a:solidFill>
                  <a:srgbClr val="042958"/>
                </a:solidFill>
                <a:latin typeface="Gill Sans MT"/>
              </a:rPr>
              <a:t>Educational platform to develop an OS.</a:t>
            </a:r>
            <a:endParaRPr/>
          </a:p>
          <a:p>
            <a:pPr>
              <a:lnSpc>
                <a:spcPct val="100000"/>
              </a:lnSpc>
              <a:buSzPct val="80000"/>
              <a:buFont typeface="Arial"/>
              <a:buChar char="•"/>
            </a:pPr>
            <a:r>
              <a:rPr lang="en-IN" sz="2600">
                <a:solidFill>
                  <a:srgbClr val="042958"/>
                </a:solidFill>
                <a:latin typeface="Gill Sans MT"/>
              </a:rPr>
              <a:t> </a:t>
            </a:r>
            <a:r>
              <a:rPr lang="en-IN" sz="2600">
                <a:solidFill>
                  <a:srgbClr val="042958"/>
                </a:solidFill>
                <a:latin typeface="Gill Sans MT"/>
              </a:rPr>
              <a:t>Undergraduate student can implement in one semester.</a:t>
            </a:r>
            <a:endParaRPr/>
          </a:p>
          <a:p>
            <a:pPr>
              <a:lnSpc>
                <a:spcPct val="100000"/>
              </a:lnSpc>
              <a:buSzPct val="80000"/>
              <a:buFont typeface="Arial"/>
              <a:buChar char="•"/>
            </a:pPr>
            <a:r>
              <a:rPr lang="en-IN" sz="2600">
                <a:solidFill>
                  <a:srgbClr val="042958"/>
                </a:solidFill>
                <a:latin typeface="Gill Sans MT"/>
              </a:rPr>
              <a:t> </a:t>
            </a:r>
            <a:r>
              <a:rPr lang="en-IN" sz="2600">
                <a:solidFill>
                  <a:srgbClr val="042958"/>
                </a:solidFill>
                <a:latin typeface="Gill Sans MT"/>
              </a:rPr>
              <a:t>Better insight of Operating System concepts.</a:t>
            </a:r>
            <a:endParaRPr/>
          </a:p>
          <a:p>
            <a:pPr>
              <a:lnSpc>
                <a:spcPct val="100000"/>
              </a:lnSpc>
              <a:buSzPct val="80000"/>
              <a:buFont typeface="Arial"/>
              <a:buChar char="•"/>
            </a:pPr>
            <a:r>
              <a:rPr lang="en-IN" sz="2600">
                <a:solidFill>
                  <a:srgbClr val="042958"/>
                </a:solidFill>
                <a:latin typeface="Gill Sans MT"/>
              </a:rPr>
              <a:t> </a:t>
            </a:r>
            <a:r>
              <a:rPr lang="en-IN" sz="2600">
                <a:solidFill>
                  <a:srgbClr val="042958"/>
                </a:solidFill>
                <a:latin typeface="Gill Sans MT"/>
              </a:rPr>
              <a:t>Minimum external supervision required.</a:t>
            </a:r>
            <a:endParaRPr/>
          </a:p>
          <a:p>
            <a:pPr>
              <a:lnSpc>
                <a:spcPct val="100000"/>
              </a:lnSpc>
              <a:buSzPct val="80000"/>
              <a:buFont typeface="Arial"/>
              <a:buChar char="•"/>
            </a:pPr>
            <a:endParaRPr/>
          </a:p>
        </p:txBody>
      </p:sp>
      <p:sp>
        <p:nvSpPr>
          <p:cNvPr id="183" name="CustomShape 3"/>
          <p:cNvSpPr/>
          <p:nvPr/>
        </p:nvSpPr>
        <p:spPr>
          <a:xfrm>
            <a:off x="5976000" y="6492960"/>
            <a:ext cx="316764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1295280" y="106668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Exit System Call</a:t>
            </a:r>
            <a:endParaRPr/>
          </a:p>
        </p:txBody>
      </p:sp>
      <p:pic>
        <p:nvPicPr>
          <p:cNvPr id="235" name="Picture 4" descr=""/>
          <p:cNvPicPr/>
          <p:nvPr/>
        </p:nvPicPr>
        <p:blipFill>
          <a:blip r:embed="rId1"/>
          <a:stretch>
            <a:fillRect/>
          </a:stretch>
        </p:blipFill>
        <p:spPr>
          <a:xfrm>
            <a:off x="360" y="2133720"/>
            <a:ext cx="9143280" cy="3743640"/>
          </a:xfrm>
          <a:prstGeom prst="rect">
            <a:avLst/>
          </a:prstGeom>
          <a:ln>
            <a:noFill/>
          </a:ln>
        </p:spPr>
      </p:pic>
      <p:sp>
        <p:nvSpPr>
          <p:cNvPr id="236"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1371600" y="304920"/>
            <a:ext cx="7406280" cy="840960"/>
          </a:xfrm>
          <a:prstGeom prst="rect">
            <a:avLst/>
          </a:prstGeom>
        </p:spPr>
        <p:txBody>
          <a:bodyPr lIns="90000" rIns="90000" tIns="45000" bIns="45000" anchor="b"/>
          <a:p>
            <a:pPr algn="ctr">
              <a:lnSpc>
                <a:spcPct val="100000"/>
              </a:lnSpc>
            </a:pPr>
            <a:r>
              <a:rPr lang="en-IN" sz="3600">
                <a:solidFill>
                  <a:srgbClr val="11478b"/>
                </a:solidFill>
                <a:latin typeface="Gill Sans MT"/>
              </a:rPr>
              <a:t>Getpid and Getppid</a:t>
            </a:r>
            <a:endParaRPr/>
          </a:p>
        </p:txBody>
      </p:sp>
      <p:pic>
        <p:nvPicPr>
          <p:cNvPr id="238" name="Picture 4" descr=""/>
          <p:cNvPicPr/>
          <p:nvPr/>
        </p:nvPicPr>
        <p:blipFill>
          <a:blip r:embed="rId1"/>
          <a:stretch>
            <a:fillRect/>
          </a:stretch>
        </p:blipFill>
        <p:spPr>
          <a:xfrm>
            <a:off x="1371600" y="1371600"/>
            <a:ext cx="7079040" cy="1943640"/>
          </a:xfrm>
          <a:prstGeom prst="rect">
            <a:avLst/>
          </a:prstGeom>
          <a:ln>
            <a:noFill/>
          </a:ln>
        </p:spPr>
      </p:pic>
      <p:pic>
        <p:nvPicPr>
          <p:cNvPr id="239" name="Picture 5" descr=""/>
          <p:cNvPicPr/>
          <p:nvPr/>
        </p:nvPicPr>
        <p:blipFill>
          <a:blip r:embed="rId2"/>
          <a:stretch>
            <a:fillRect/>
          </a:stretch>
        </p:blipFill>
        <p:spPr>
          <a:xfrm>
            <a:off x="1219320" y="3581280"/>
            <a:ext cx="7519680" cy="1943640"/>
          </a:xfrm>
          <a:prstGeom prst="rect">
            <a:avLst/>
          </a:prstGeom>
          <a:ln>
            <a:noFill/>
          </a:ln>
        </p:spPr>
      </p:pic>
      <p:sp>
        <p:nvSpPr>
          <p:cNvPr id="240" name="CustomShape 2"/>
          <p:cNvSpPr/>
          <p:nvPr/>
        </p:nvSpPr>
        <p:spPr>
          <a:xfrm>
            <a:off x="6248520" y="647712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1143000" y="2209680"/>
            <a:ext cx="7772040" cy="860040"/>
          </a:xfrm>
          <a:prstGeom prst="rect">
            <a:avLst/>
          </a:prstGeom>
        </p:spPr>
        <p:txBody>
          <a:bodyPr lIns="90000" rIns="90000" tIns="45000" bIns="45000" anchor="b"/>
          <a:p>
            <a:pPr algn="ctr">
              <a:lnSpc>
                <a:spcPct val="100000"/>
              </a:lnSpc>
            </a:pPr>
            <a:r>
              <a:rPr lang="en-IN" sz="3600">
                <a:solidFill>
                  <a:srgbClr val="11478b"/>
                </a:solidFill>
                <a:latin typeface="Gill Sans MT"/>
              </a:rPr>
              <a:t>Process Synchronization</a:t>
            </a:r>
            <a:endParaRPr/>
          </a:p>
        </p:txBody>
      </p:sp>
      <p:sp>
        <p:nvSpPr>
          <p:cNvPr id="242" name="TextShape 2"/>
          <p:cNvSpPr txBox="1"/>
          <p:nvPr/>
        </p:nvSpPr>
        <p:spPr>
          <a:xfrm>
            <a:off x="6248520" y="6492960"/>
            <a:ext cx="2895120" cy="364680"/>
          </a:xfrm>
          <a:prstGeom prst="rect">
            <a:avLst/>
          </a:prstGeom>
        </p:spPr>
        <p:txBody>
          <a:bodyPr lIns="90000" rIns="90000" tIns="45000" bIns="45000" anchor="b"/>
          <a:p>
            <a:pPr>
              <a:lnSpc>
                <a:spcPct val="100000"/>
              </a:lnSpc>
            </a:pPr>
            <a:r>
              <a:rPr lang="en-IN">
                <a:solidFill>
                  <a:srgbClr val="000000"/>
                </a:solidFill>
                <a:latin typeface="Gill Sans MT"/>
              </a:rPr>
              <a:t>www.exposnitc.github.io</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1371600" y="228600"/>
            <a:ext cx="7406280" cy="840960"/>
          </a:xfrm>
          <a:prstGeom prst="rect">
            <a:avLst/>
          </a:prstGeom>
        </p:spPr>
        <p:txBody>
          <a:bodyPr lIns="90000" rIns="90000" tIns="45000" bIns="45000" anchor="b"/>
          <a:p>
            <a:pPr algn="ctr">
              <a:lnSpc>
                <a:spcPct val="100000"/>
              </a:lnSpc>
            </a:pPr>
            <a:r>
              <a:rPr lang="en-IN" sz="3600">
                <a:solidFill>
                  <a:srgbClr val="11478b"/>
                </a:solidFill>
                <a:latin typeface="Gill Sans MT"/>
              </a:rPr>
              <a:t>Wait and Signal</a:t>
            </a:r>
            <a:endParaRPr/>
          </a:p>
        </p:txBody>
      </p:sp>
      <p:pic>
        <p:nvPicPr>
          <p:cNvPr id="244" name="Picture 4" descr=""/>
          <p:cNvPicPr/>
          <p:nvPr/>
        </p:nvPicPr>
        <p:blipFill>
          <a:blip r:embed="rId1"/>
          <a:stretch>
            <a:fillRect/>
          </a:stretch>
        </p:blipFill>
        <p:spPr>
          <a:xfrm>
            <a:off x="897480" y="1143000"/>
            <a:ext cx="8246160" cy="2604240"/>
          </a:xfrm>
          <a:prstGeom prst="rect">
            <a:avLst/>
          </a:prstGeom>
          <a:ln>
            <a:noFill/>
          </a:ln>
        </p:spPr>
      </p:pic>
      <p:pic>
        <p:nvPicPr>
          <p:cNvPr id="245" name="Picture 5" descr=""/>
          <p:cNvPicPr/>
          <p:nvPr/>
        </p:nvPicPr>
        <p:blipFill>
          <a:blip r:embed="rId2"/>
          <a:stretch>
            <a:fillRect/>
          </a:stretch>
        </p:blipFill>
        <p:spPr>
          <a:xfrm>
            <a:off x="936000" y="4343400"/>
            <a:ext cx="8207640" cy="1727640"/>
          </a:xfrm>
          <a:prstGeom prst="rect">
            <a:avLst/>
          </a:prstGeom>
          <a:ln>
            <a:noFill/>
          </a:ln>
        </p:spPr>
      </p:pic>
      <p:sp>
        <p:nvSpPr>
          <p:cNvPr id="246"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
        <p:nvSpPr>
          <p:cNvPr id="248" name="TextShape 2"/>
          <p:cNvSpPr txBox="1"/>
          <p:nvPr/>
        </p:nvSpPr>
        <p:spPr>
          <a:xfrm>
            <a:off x="1447920" y="2057400"/>
            <a:ext cx="7406280" cy="917280"/>
          </a:xfrm>
          <a:prstGeom prst="rect">
            <a:avLst/>
          </a:prstGeom>
        </p:spPr>
        <p:txBody>
          <a:bodyPr lIns="90000" rIns="90000" tIns="45000" bIns="45000" anchor="b"/>
          <a:p>
            <a:pPr algn="ctr">
              <a:lnSpc>
                <a:spcPct val="100000"/>
              </a:lnSpc>
            </a:pPr>
            <a:r>
              <a:rPr lang="en-IN" sz="3600">
                <a:solidFill>
                  <a:srgbClr val="11478b"/>
                </a:solidFill>
                <a:latin typeface="Gill Sans MT"/>
              </a:rPr>
              <a:t>Access Control</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1371600" y="3049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FLock System Call</a:t>
            </a:r>
            <a:endParaRPr/>
          </a:p>
        </p:txBody>
      </p:sp>
      <p:pic>
        <p:nvPicPr>
          <p:cNvPr id="250" name="Picture 6" descr=""/>
          <p:cNvPicPr/>
          <p:nvPr/>
        </p:nvPicPr>
        <p:blipFill>
          <a:blip r:embed="rId1"/>
          <a:stretch>
            <a:fillRect/>
          </a:stretch>
        </p:blipFill>
        <p:spPr>
          <a:xfrm>
            <a:off x="304920" y="1647720"/>
            <a:ext cx="8534160" cy="3710160"/>
          </a:xfrm>
          <a:prstGeom prst="rect">
            <a:avLst/>
          </a:prstGeom>
          <a:ln>
            <a:noFill/>
          </a:ln>
        </p:spPr>
      </p:pic>
      <p:sp>
        <p:nvSpPr>
          <p:cNvPr id="251"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1371600" y="914400"/>
            <a:ext cx="7406280" cy="688680"/>
          </a:xfrm>
          <a:prstGeom prst="rect">
            <a:avLst/>
          </a:prstGeom>
        </p:spPr>
        <p:txBody>
          <a:bodyPr lIns="90000" rIns="90000" tIns="45000" bIns="45000" anchor="b"/>
          <a:p>
            <a:pPr algn="ctr">
              <a:lnSpc>
                <a:spcPct val="100000"/>
              </a:lnSpc>
            </a:pPr>
            <a:r>
              <a:rPr lang="en-IN" sz="3600">
                <a:solidFill>
                  <a:srgbClr val="11478b"/>
                </a:solidFill>
                <a:latin typeface="Gill Sans MT"/>
              </a:rPr>
              <a:t>FUnlock System Call</a:t>
            </a:r>
            <a:endParaRPr/>
          </a:p>
        </p:txBody>
      </p:sp>
      <p:pic>
        <p:nvPicPr>
          <p:cNvPr id="253" name="Picture 4" descr=""/>
          <p:cNvPicPr/>
          <p:nvPr/>
        </p:nvPicPr>
        <p:blipFill>
          <a:blip r:embed="rId1"/>
          <a:stretch>
            <a:fillRect/>
          </a:stretch>
        </p:blipFill>
        <p:spPr>
          <a:xfrm>
            <a:off x="0" y="2133720"/>
            <a:ext cx="9143640" cy="3984840"/>
          </a:xfrm>
          <a:prstGeom prst="rect">
            <a:avLst/>
          </a:prstGeom>
          <a:ln>
            <a:noFill/>
          </a:ln>
        </p:spPr>
      </p:pic>
      <p:sp>
        <p:nvSpPr>
          <p:cNvPr id="254"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1371600" y="838080"/>
            <a:ext cx="7406280" cy="688680"/>
          </a:xfrm>
          <a:prstGeom prst="rect">
            <a:avLst/>
          </a:prstGeom>
        </p:spPr>
        <p:txBody>
          <a:bodyPr lIns="90000" rIns="90000" tIns="45000" bIns="45000" anchor="b"/>
          <a:p>
            <a:pPr algn="ctr">
              <a:lnSpc>
                <a:spcPct val="100000"/>
              </a:lnSpc>
            </a:pPr>
            <a:r>
              <a:rPr lang="en-IN" sz="3600">
                <a:solidFill>
                  <a:srgbClr val="11478b"/>
                </a:solidFill>
                <a:latin typeface="Gill Sans MT"/>
              </a:rPr>
              <a:t>Semget System Call</a:t>
            </a:r>
            <a:endParaRPr/>
          </a:p>
        </p:txBody>
      </p:sp>
      <p:pic>
        <p:nvPicPr>
          <p:cNvPr id="256" name="Picture 4" descr=""/>
          <p:cNvPicPr/>
          <p:nvPr/>
        </p:nvPicPr>
        <p:blipFill>
          <a:blip r:embed="rId1"/>
          <a:stretch>
            <a:fillRect/>
          </a:stretch>
        </p:blipFill>
        <p:spPr>
          <a:xfrm>
            <a:off x="0" y="1981080"/>
            <a:ext cx="9143640" cy="3815640"/>
          </a:xfrm>
          <a:prstGeom prst="rect">
            <a:avLst/>
          </a:prstGeom>
          <a:ln>
            <a:noFill/>
          </a:ln>
        </p:spPr>
      </p:pic>
      <p:sp>
        <p:nvSpPr>
          <p:cNvPr id="257"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1295280" y="914400"/>
            <a:ext cx="7406280" cy="688680"/>
          </a:xfrm>
          <a:prstGeom prst="rect">
            <a:avLst/>
          </a:prstGeom>
        </p:spPr>
        <p:txBody>
          <a:bodyPr lIns="90000" rIns="90000" tIns="45000" bIns="45000" anchor="b"/>
          <a:p>
            <a:pPr algn="ctr">
              <a:lnSpc>
                <a:spcPct val="100000"/>
              </a:lnSpc>
            </a:pPr>
            <a:r>
              <a:rPr lang="en-IN" sz="3600">
                <a:solidFill>
                  <a:srgbClr val="11478b"/>
                </a:solidFill>
                <a:latin typeface="Gill Sans MT"/>
              </a:rPr>
              <a:t>Semrelease System Call</a:t>
            </a:r>
            <a:endParaRPr/>
          </a:p>
        </p:txBody>
      </p:sp>
      <p:pic>
        <p:nvPicPr>
          <p:cNvPr id="259" name="Picture 4" descr=""/>
          <p:cNvPicPr/>
          <p:nvPr/>
        </p:nvPicPr>
        <p:blipFill>
          <a:blip r:embed="rId1"/>
          <a:stretch>
            <a:fillRect/>
          </a:stretch>
        </p:blipFill>
        <p:spPr>
          <a:xfrm>
            <a:off x="0" y="2057400"/>
            <a:ext cx="9143640" cy="3938760"/>
          </a:xfrm>
          <a:prstGeom prst="rect">
            <a:avLst/>
          </a:prstGeom>
          <a:ln>
            <a:noFill/>
          </a:ln>
        </p:spPr>
      </p:pic>
      <p:sp>
        <p:nvSpPr>
          <p:cNvPr id="260"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1447920" y="83808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SemLock System Call</a:t>
            </a:r>
            <a:endParaRPr/>
          </a:p>
        </p:txBody>
      </p:sp>
      <p:sp>
        <p:nvSpPr>
          <p:cNvPr id="262"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pic>
        <p:nvPicPr>
          <p:cNvPr id="263" name="Picture 5" descr=""/>
          <p:cNvPicPr/>
          <p:nvPr/>
        </p:nvPicPr>
        <p:blipFill>
          <a:blip r:embed="rId1"/>
          <a:stretch>
            <a:fillRect/>
          </a:stretch>
        </p:blipFill>
        <p:spPr>
          <a:xfrm>
            <a:off x="0" y="1981080"/>
            <a:ext cx="9143640" cy="39268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273240"/>
            <a:ext cx="8229240" cy="1144800"/>
          </a:xfrm>
          <a:prstGeom prst="rect">
            <a:avLst/>
          </a:prstGeom>
        </p:spPr>
        <p:txBody>
          <a:bodyPr lIns="0" rIns="0" tIns="0" bIns="0" anchor="ctr"/>
          <a:p>
            <a:pPr algn="ctr"/>
            <a:r>
              <a:rPr lang="en-IN" sz="3409">
                <a:latin typeface="Arial"/>
              </a:rPr>
              <a:t>Why eXpOS?</a:t>
            </a:r>
            <a:endParaRPr/>
          </a:p>
        </p:txBody>
      </p:sp>
      <p:sp>
        <p:nvSpPr>
          <p:cNvPr id="185" name="TextShape 2"/>
          <p:cNvSpPr txBox="1"/>
          <p:nvPr/>
        </p:nvSpPr>
        <p:spPr>
          <a:xfrm>
            <a:off x="457200" y="1604520"/>
            <a:ext cx="8229240" cy="3977280"/>
          </a:xfrm>
          <a:prstGeom prst="rect">
            <a:avLst/>
          </a:prstGeom>
        </p:spPr>
        <p:txBody>
          <a:bodyPr lIns="0" rIns="0" tIns="0" bIns="0"/>
          <a:p>
            <a:pPr>
              <a:buSzPct val="45000"/>
              <a:buFont typeface="StarSymbol"/>
              <a:buChar char=""/>
            </a:pPr>
            <a:r>
              <a:rPr lang="en-IN" sz="2900">
                <a:latin typeface="Arial"/>
              </a:rPr>
              <a:t>Previous version – XOS</a:t>
            </a:r>
            <a:endParaRPr/>
          </a:p>
          <a:p>
            <a:pPr>
              <a:buSzPct val="45000"/>
              <a:buFont typeface="StarSymbol"/>
              <a:buChar char=""/>
            </a:pPr>
            <a:r>
              <a:rPr lang="en-IN" sz="2900">
                <a:latin typeface="Arial"/>
              </a:rPr>
              <a:t>XOS has limited set of features</a:t>
            </a:r>
            <a:endParaRPr/>
          </a:p>
          <a:p>
            <a:pPr>
              <a:buSzPct val="45000"/>
              <a:buFont typeface="StarSymbol"/>
              <a:buChar char=""/>
            </a:pPr>
            <a:r>
              <a:rPr lang="en-IN" sz="2900">
                <a:latin typeface="Arial"/>
              </a:rPr>
              <a:t>Following features were added:</a:t>
            </a:r>
            <a:endParaRPr/>
          </a:p>
          <a:p>
            <a:pPr lvl="1">
              <a:buSzPct val="75000"/>
              <a:buFont typeface="StarSymbol"/>
              <a:buChar char=""/>
            </a:pPr>
            <a:r>
              <a:rPr lang="en-IN" sz="2540">
                <a:latin typeface="Arial"/>
              </a:rPr>
              <a:t>Non blocking disk access</a:t>
            </a:r>
            <a:endParaRPr/>
          </a:p>
          <a:p>
            <a:pPr lvl="1">
              <a:buSzPct val="75000"/>
              <a:buFont typeface="StarSymbol"/>
              <a:buChar char=""/>
            </a:pPr>
            <a:r>
              <a:rPr lang="en-IN" sz="2540">
                <a:latin typeface="Arial"/>
              </a:rPr>
              <a:t>Access Control</a:t>
            </a:r>
            <a:endParaRPr/>
          </a:p>
          <a:p>
            <a:pPr lvl="1">
              <a:buSzPct val="75000"/>
              <a:buFont typeface="StarSymbol"/>
              <a:buChar char=""/>
            </a:pPr>
            <a:r>
              <a:rPr lang="en-IN" sz="2540">
                <a:latin typeface="Arial"/>
              </a:rPr>
              <a:t>Dynamic Memory Allocation</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TextShape 1"/>
          <p:cNvSpPr txBox="1"/>
          <p:nvPr/>
        </p:nvSpPr>
        <p:spPr>
          <a:xfrm>
            <a:off x="1371600" y="83808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SemUnLock System Call</a:t>
            </a:r>
            <a:endParaRPr/>
          </a:p>
        </p:txBody>
      </p:sp>
      <p:pic>
        <p:nvPicPr>
          <p:cNvPr id="265" name="Picture 4" descr=""/>
          <p:cNvPicPr/>
          <p:nvPr/>
        </p:nvPicPr>
        <p:blipFill>
          <a:blip r:embed="rId1"/>
          <a:stretch>
            <a:fillRect/>
          </a:stretch>
        </p:blipFill>
        <p:spPr>
          <a:xfrm>
            <a:off x="0" y="1905120"/>
            <a:ext cx="9143640" cy="4066200"/>
          </a:xfrm>
          <a:prstGeom prst="rect">
            <a:avLst/>
          </a:prstGeom>
          <a:ln>
            <a:noFill/>
          </a:ln>
        </p:spPr>
      </p:pic>
      <p:sp>
        <p:nvSpPr>
          <p:cNvPr id="266"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1295280" y="2286000"/>
            <a:ext cx="7406280" cy="1752120"/>
          </a:xfrm>
          <a:prstGeom prst="rect">
            <a:avLst/>
          </a:prstGeom>
        </p:spPr>
        <p:txBody>
          <a:bodyPr lIns="90000" rIns="90000" tIns="45000" bIns="45000" anchor="b"/>
          <a:p>
            <a:pPr algn="ctr">
              <a:lnSpc>
                <a:spcPct val="100000"/>
              </a:lnSpc>
            </a:pPr>
            <a:r>
              <a:rPr lang="en-IN" sz="3600">
                <a:solidFill>
                  <a:srgbClr val="11478b"/>
                </a:solidFill>
                <a:latin typeface="Gill Sans MT"/>
              </a:rPr>
              <a:t>Hardware Interrupt handlers </a:t>
            </a:r>
            <a:r>
              <a:rPr lang="en-IN" sz="3600">
                <a:solidFill>
                  <a:srgbClr val="11478b"/>
                </a:solidFill>
                <a:latin typeface="Gill Sans MT"/>
              </a:rPr>
              <a:t>
</a:t>
            </a:r>
            <a:r>
              <a:rPr lang="en-IN" sz="3600">
                <a:solidFill>
                  <a:srgbClr val="11478b"/>
                </a:solidFill>
                <a:latin typeface="Gill Sans MT"/>
              </a:rPr>
              <a:t>and </a:t>
            </a:r>
            <a:r>
              <a:rPr lang="en-IN" sz="3600">
                <a:solidFill>
                  <a:srgbClr val="11478b"/>
                </a:solidFill>
                <a:latin typeface="Gill Sans MT"/>
              </a:rPr>
              <a:t>
</a:t>
            </a:r>
            <a:r>
              <a:rPr lang="en-IN" sz="3600">
                <a:solidFill>
                  <a:srgbClr val="11478b"/>
                </a:solidFill>
                <a:latin typeface="Gill Sans MT"/>
              </a:rPr>
              <a:t>Exception handler</a:t>
            </a:r>
            <a:endParaRPr/>
          </a:p>
        </p:txBody>
      </p:sp>
      <p:sp>
        <p:nvSpPr>
          <p:cNvPr id="268"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990720" y="0"/>
            <a:ext cx="7406280" cy="840960"/>
          </a:xfrm>
          <a:prstGeom prst="rect">
            <a:avLst/>
          </a:prstGeom>
        </p:spPr>
        <p:txBody>
          <a:bodyPr lIns="90000" rIns="90000" tIns="45000" bIns="45000" anchor="b"/>
          <a:p>
            <a:pPr>
              <a:lnSpc>
                <a:spcPct val="100000"/>
              </a:lnSpc>
            </a:pPr>
            <a:r>
              <a:rPr lang="en-IN" sz="3600">
                <a:solidFill>
                  <a:srgbClr val="11478b"/>
                </a:solidFill>
                <a:latin typeface="Gill Sans MT"/>
              </a:rPr>
              <a:t>Timer Interrupt Handler</a:t>
            </a:r>
            <a:endParaRPr/>
          </a:p>
        </p:txBody>
      </p:sp>
      <p:pic>
        <p:nvPicPr>
          <p:cNvPr id="270" name="Picture 4" descr=""/>
          <p:cNvPicPr/>
          <p:nvPr/>
        </p:nvPicPr>
        <p:blipFill>
          <a:blip r:embed="rId1"/>
          <a:stretch>
            <a:fillRect/>
          </a:stretch>
        </p:blipFill>
        <p:spPr>
          <a:xfrm>
            <a:off x="1523880" y="970920"/>
            <a:ext cx="6571440" cy="588672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990720" y="304920"/>
            <a:ext cx="7406280" cy="688680"/>
          </a:xfrm>
          <a:prstGeom prst="rect">
            <a:avLst/>
          </a:prstGeom>
        </p:spPr>
        <p:txBody>
          <a:bodyPr lIns="90000" rIns="90000" tIns="45000" bIns="45000" anchor="b"/>
          <a:p>
            <a:pPr>
              <a:lnSpc>
                <a:spcPct val="100000"/>
              </a:lnSpc>
            </a:pPr>
            <a:r>
              <a:rPr lang="en-IN" sz="3600">
                <a:solidFill>
                  <a:srgbClr val="11478b"/>
                </a:solidFill>
                <a:latin typeface="Gill Sans MT"/>
              </a:rPr>
              <a:t>Disk Interrupt Handler</a:t>
            </a:r>
            <a:endParaRPr/>
          </a:p>
        </p:txBody>
      </p:sp>
      <p:pic>
        <p:nvPicPr>
          <p:cNvPr id="272" name="Picture 4" descr=""/>
          <p:cNvPicPr/>
          <p:nvPr/>
        </p:nvPicPr>
        <p:blipFill>
          <a:blip r:embed="rId1"/>
          <a:stretch>
            <a:fillRect/>
          </a:stretch>
        </p:blipFill>
        <p:spPr>
          <a:xfrm>
            <a:off x="1447920" y="1066680"/>
            <a:ext cx="6839640" cy="5255640"/>
          </a:xfrm>
          <a:prstGeom prst="rect">
            <a:avLst/>
          </a:prstGeom>
          <a:ln>
            <a:noFill/>
          </a:ln>
        </p:spPr>
      </p:pic>
      <p:sp>
        <p:nvSpPr>
          <p:cNvPr id="273"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1295280" y="22860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Exception Handler</a:t>
            </a:r>
            <a:endParaRPr/>
          </a:p>
        </p:txBody>
      </p:sp>
      <p:pic>
        <p:nvPicPr>
          <p:cNvPr id="275" name="Picture 4" descr=""/>
          <p:cNvPicPr/>
          <p:nvPr/>
        </p:nvPicPr>
        <p:blipFill>
          <a:blip r:embed="rId1"/>
          <a:stretch>
            <a:fillRect/>
          </a:stretch>
        </p:blipFill>
        <p:spPr>
          <a:xfrm>
            <a:off x="1600200" y="990720"/>
            <a:ext cx="6712560" cy="565632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1371600" y="1066680"/>
            <a:ext cx="7406280" cy="688680"/>
          </a:xfrm>
          <a:prstGeom prst="rect">
            <a:avLst/>
          </a:prstGeom>
        </p:spPr>
        <p:txBody>
          <a:bodyPr lIns="90000" rIns="90000" tIns="45000" bIns="45000" anchor="b"/>
          <a:p>
            <a:pPr algn="ctr">
              <a:lnSpc>
                <a:spcPct val="100000"/>
              </a:lnSpc>
            </a:pPr>
            <a:r>
              <a:rPr lang="en-IN" sz="3600">
                <a:solidFill>
                  <a:srgbClr val="11478b"/>
                </a:solidFill>
                <a:latin typeface="Gill Sans MT"/>
              </a:rPr>
              <a:t>Terminal Interrupt Handler</a:t>
            </a:r>
            <a:endParaRPr/>
          </a:p>
        </p:txBody>
      </p:sp>
      <p:pic>
        <p:nvPicPr>
          <p:cNvPr id="277" name="Picture 4" descr=""/>
          <p:cNvPicPr/>
          <p:nvPr/>
        </p:nvPicPr>
        <p:blipFill>
          <a:blip r:embed="rId1"/>
          <a:stretch>
            <a:fillRect/>
          </a:stretch>
        </p:blipFill>
        <p:spPr>
          <a:xfrm>
            <a:off x="0" y="2514600"/>
            <a:ext cx="9143640" cy="2928240"/>
          </a:xfrm>
          <a:prstGeom prst="rect">
            <a:avLst/>
          </a:prstGeom>
          <a:ln>
            <a:noFill/>
          </a:ln>
        </p:spPr>
      </p:pic>
      <p:sp>
        <p:nvSpPr>
          <p:cNvPr id="278"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1371600" y="304920"/>
            <a:ext cx="7406280" cy="917280"/>
          </a:xfrm>
          <a:prstGeom prst="rect">
            <a:avLst/>
          </a:prstGeom>
        </p:spPr>
        <p:txBody>
          <a:bodyPr lIns="90000" rIns="90000" tIns="45000" bIns="45000" anchor="b"/>
          <a:p>
            <a:pPr algn="ctr">
              <a:lnSpc>
                <a:spcPct val="100000"/>
              </a:lnSpc>
            </a:pPr>
            <a:r>
              <a:rPr lang="en-IN" sz="3600">
                <a:solidFill>
                  <a:srgbClr val="11478b"/>
                </a:solidFill>
                <a:latin typeface="Gill Sans MT"/>
              </a:rPr>
              <a:t>Disk Data Structures</a:t>
            </a:r>
            <a:endParaRPr/>
          </a:p>
        </p:txBody>
      </p:sp>
      <p:sp>
        <p:nvSpPr>
          <p:cNvPr id="280" name="TextShape 2"/>
          <p:cNvSpPr txBox="1"/>
          <p:nvPr/>
        </p:nvSpPr>
        <p:spPr>
          <a:xfrm>
            <a:off x="1143000" y="1447920"/>
            <a:ext cx="7695720" cy="480024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Inode Table</a:t>
            </a:r>
            <a:endParaRPr/>
          </a:p>
          <a:p>
            <a:pPr>
              <a:lnSpc>
                <a:spcPct val="100000"/>
              </a:lnSpc>
            </a:pP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Disk Free List</a:t>
            </a:r>
            <a:endParaRPr/>
          </a:p>
          <a:p>
            <a:pPr lvl="1">
              <a:lnSpc>
                <a:spcPct val="100000"/>
              </a:lnSpc>
              <a:buFont typeface="Arial"/>
              <a:buChar char="•"/>
            </a:pPr>
            <a:r>
              <a:rPr lang="en-IN" sz="2600">
                <a:solidFill>
                  <a:srgbClr val="000000"/>
                </a:solidFill>
                <a:latin typeface="Gill Sans MT"/>
              </a:rPr>
              <a:t>Information about the disk block usage, 512 entries</a:t>
            </a:r>
            <a:endParaRPr/>
          </a:p>
          <a:p>
            <a:pPr>
              <a:lnSpc>
                <a:spcPct val="100000"/>
              </a:lnSpc>
            </a:pPr>
            <a:endParaRPr/>
          </a:p>
          <a:p>
            <a:pPr>
              <a:lnSpc>
                <a:spcPct val="100000"/>
              </a:lnSpc>
              <a:buSzPct val="80000"/>
              <a:buFont typeface="Arial"/>
              <a:buChar char="•"/>
            </a:pPr>
            <a:r>
              <a:rPr lang="en-IN" sz="2600">
                <a:solidFill>
                  <a:srgbClr val="042958"/>
                </a:solidFill>
                <a:latin typeface="Gill Sans MT"/>
              </a:rPr>
              <a:t>Root File</a:t>
            </a:r>
            <a:endParaRPr/>
          </a:p>
        </p:txBody>
      </p:sp>
      <p:sp>
        <p:nvSpPr>
          <p:cNvPr id="281"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pic>
        <p:nvPicPr>
          <p:cNvPr id="282" name="Picture 9" descr=""/>
          <p:cNvPicPr/>
          <p:nvPr/>
        </p:nvPicPr>
        <p:blipFill>
          <a:blip r:embed="rId1"/>
          <a:stretch>
            <a:fillRect/>
          </a:stretch>
        </p:blipFill>
        <p:spPr>
          <a:xfrm>
            <a:off x="0" y="2362320"/>
            <a:ext cx="9143640" cy="386280"/>
          </a:xfrm>
          <a:prstGeom prst="rect">
            <a:avLst/>
          </a:prstGeom>
          <a:ln>
            <a:noFill/>
          </a:ln>
        </p:spPr>
      </p:pic>
      <p:pic>
        <p:nvPicPr>
          <p:cNvPr id="283" name="Picture 11" descr=""/>
          <p:cNvPicPr/>
          <p:nvPr/>
        </p:nvPicPr>
        <p:blipFill>
          <a:blip r:embed="rId2"/>
          <a:stretch>
            <a:fillRect/>
          </a:stretch>
        </p:blipFill>
        <p:spPr>
          <a:xfrm>
            <a:off x="0" y="5257800"/>
            <a:ext cx="9143640" cy="39456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1371600" y="380880"/>
            <a:ext cx="7406280" cy="917280"/>
          </a:xfrm>
          <a:prstGeom prst="rect">
            <a:avLst/>
          </a:prstGeom>
        </p:spPr>
        <p:txBody>
          <a:bodyPr lIns="90000" rIns="90000" tIns="45000" bIns="45000" anchor="b"/>
          <a:p>
            <a:pPr algn="ctr">
              <a:lnSpc>
                <a:spcPct val="100000"/>
              </a:lnSpc>
            </a:pPr>
            <a:r>
              <a:rPr lang="en-IN" sz="3600">
                <a:solidFill>
                  <a:srgbClr val="11478b"/>
                </a:solidFill>
                <a:latin typeface="Gill Sans MT"/>
              </a:rPr>
              <a:t>Memory Data Structures</a:t>
            </a:r>
            <a:endParaRPr/>
          </a:p>
        </p:txBody>
      </p:sp>
      <p:sp>
        <p:nvSpPr>
          <p:cNvPr id="285" name="TextShape 2"/>
          <p:cNvSpPr txBox="1"/>
          <p:nvPr/>
        </p:nvSpPr>
        <p:spPr>
          <a:xfrm>
            <a:off x="1432440" y="1523880"/>
            <a:ext cx="7406280" cy="47239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Process Table</a:t>
            </a:r>
            <a:endParaRPr/>
          </a:p>
          <a:p>
            <a:pPr>
              <a:lnSpc>
                <a:spcPct val="100000"/>
              </a:lnSpc>
            </a:pPr>
            <a:endParaRPr/>
          </a:p>
          <a:p>
            <a:pPr>
              <a:lnSpc>
                <a:spcPct val="100000"/>
              </a:lnSpc>
            </a:pPr>
            <a:endParaRPr/>
          </a:p>
          <a:p>
            <a:pPr>
              <a:lnSpc>
                <a:spcPct val="100000"/>
              </a:lnSpc>
            </a:pPr>
            <a:endParaRPr/>
          </a:p>
          <a:p>
            <a:pPr lvl="1">
              <a:lnSpc>
                <a:spcPct val="100000"/>
              </a:lnSpc>
              <a:buFont typeface="Arial"/>
              <a:buChar char="•"/>
            </a:pPr>
            <a:r>
              <a:rPr lang="en-IN" sz="2800">
                <a:solidFill>
                  <a:srgbClr val="000000"/>
                </a:solidFill>
                <a:latin typeface="Gill Sans MT"/>
              </a:rPr>
              <a:t>Machine State</a:t>
            </a:r>
            <a:endParaRPr/>
          </a:p>
        </p:txBody>
      </p:sp>
      <p:sp>
        <p:nvSpPr>
          <p:cNvPr id="286"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pic>
        <p:nvPicPr>
          <p:cNvPr id="287" name="Picture 5" descr=""/>
          <p:cNvPicPr/>
          <p:nvPr/>
        </p:nvPicPr>
        <p:blipFill>
          <a:blip r:embed="rId1"/>
          <a:stretch>
            <a:fillRect/>
          </a:stretch>
        </p:blipFill>
        <p:spPr>
          <a:xfrm>
            <a:off x="0" y="2133720"/>
            <a:ext cx="9143640" cy="542880"/>
          </a:xfrm>
          <a:prstGeom prst="rect">
            <a:avLst/>
          </a:prstGeom>
          <a:ln>
            <a:noFill/>
          </a:ln>
        </p:spPr>
      </p:pic>
      <p:pic>
        <p:nvPicPr>
          <p:cNvPr id="288" name="Picture 6" descr=""/>
          <p:cNvPicPr/>
          <p:nvPr/>
        </p:nvPicPr>
        <p:blipFill>
          <a:blip r:embed="rId2"/>
          <a:stretch>
            <a:fillRect/>
          </a:stretch>
        </p:blipFill>
        <p:spPr>
          <a:xfrm>
            <a:off x="0" y="4114800"/>
            <a:ext cx="9143640" cy="39852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1435680" y="274680"/>
            <a:ext cx="7497720" cy="1142640"/>
          </a:xfrm>
          <a:prstGeom prst="rect">
            <a:avLst/>
          </a:prstGeom>
        </p:spPr>
        <p:txBody>
          <a:bodyPr lIns="90000" rIns="90000" tIns="45000" bIns="45000" anchor="ctr"/>
          <a:p>
            <a:pPr algn="ctr">
              <a:lnSpc>
                <a:spcPct val="100000"/>
              </a:lnSpc>
            </a:pPr>
            <a:r>
              <a:rPr lang="en-IN" sz="3600">
                <a:solidFill>
                  <a:srgbClr val="11478b"/>
                </a:solidFill>
                <a:latin typeface="Gill Sans MT"/>
              </a:rPr>
              <a:t>State Transitions </a:t>
            </a:r>
            <a:endParaRPr/>
          </a:p>
        </p:txBody>
      </p:sp>
      <p:pic>
        <p:nvPicPr>
          <p:cNvPr id="290" name="Content Placeholder 4" descr=""/>
          <p:cNvPicPr/>
          <p:nvPr/>
        </p:nvPicPr>
        <p:blipFill>
          <a:blip r:embed="rId1"/>
          <a:stretch>
            <a:fillRect/>
          </a:stretch>
        </p:blipFill>
        <p:spPr>
          <a:xfrm>
            <a:off x="985320" y="1523880"/>
            <a:ext cx="8158320" cy="5333760"/>
          </a:xfrm>
          <a:prstGeom prst="rect">
            <a:avLst/>
          </a:prstGeom>
          <a:ln>
            <a:noFill/>
          </a:ln>
        </p:spPr>
      </p:pic>
      <p:sp>
        <p:nvSpPr>
          <p:cNvPr id="291"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TextShape 1"/>
          <p:cNvSpPr txBox="1"/>
          <p:nvPr/>
        </p:nvSpPr>
        <p:spPr>
          <a:xfrm>
            <a:off x="1432440" y="533520"/>
            <a:ext cx="7406280" cy="5714640"/>
          </a:xfrm>
          <a:prstGeom prst="rect">
            <a:avLst/>
          </a:prstGeom>
        </p:spPr>
        <p:txBody>
          <a:bodyPr lIns="90000" rIns="90000" tIns="0" bIns="45000"/>
          <a:p>
            <a:pPr>
              <a:lnSpc>
                <a:spcPct val="100000"/>
              </a:lnSpc>
            </a:pPr>
            <a:endParaRPr/>
          </a:p>
          <a:p>
            <a:pPr lvl="1">
              <a:lnSpc>
                <a:spcPct val="100000"/>
              </a:lnSpc>
              <a:buFont typeface="Arial"/>
              <a:buChar char="•"/>
            </a:pPr>
            <a:r>
              <a:rPr lang="en-IN" sz="2800">
                <a:solidFill>
                  <a:srgbClr val="000000"/>
                </a:solidFill>
                <a:latin typeface="Gill Sans MT"/>
              </a:rPr>
              <a:t>Per-Process Resource Table</a:t>
            </a:r>
            <a:endParaRPr/>
          </a:p>
          <a:p>
            <a:pPr>
              <a:lnSpc>
                <a:spcPct val="100000"/>
              </a:lnSpc>
            </a:pPr>
            <a:endParaRPr/>
          </a:p>
          <a:p>
            <a:pPr>
              <a:lnSpc>
                <a:spcPct val="100000"/>
              </a:lnSpc>
            </a:pPr>
            <a:endParaRPr/>
          </a:p>
          <a:p>
            <a:pPr>
              <a:lnSpc>
                <a:spcPct val="100000"/>
              </a:lnSpc>
            </a:pPr>
            <a:endParaRPr/>
          </a:p>
          <a:p>
            <a:pPr>
              <a:lnSpc>
                <a:spcPct val="100000"/>
              </a:lnSpc>
            </a:pPr>
            <a:endParaRPr/>
          </a:p>
          <a:p>
            <a:pPr lvl="1">
              <a:lnSpc>
                <a:spcPct val="100000"/>
              </a:lnSpc>
              <a:buFont typeface="Arial"/>
              <a:buChar char="•"/>
            </a:pPr>
            <a:r>
              <a:rPr lang="en-IN" sz="2800">
                <a:solidFill>
                  <a:srgbClr val="000000"/>
                </a:solidFill>
                <a:latin typeface="Gill Sans MT"/>
              </a:rPr>
              <a:t>Per-Process Page Table</a:t>
            </a:r>
            <a:endParaRPr/>
          </a:p>
          <a:p>
            <a:pPr>
              <a:lnSpc>
                <a:spcPct val="100000"/>
              </a:lnSpc>
            </a:pPr>
            <a:endParaRPr/>
          </a:p>
        </p:txBody>
      </p:sp>
      <p:sp>
        <p:nvSpPr>
          <p:cNvPr id="293"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pic>
        <p:nvPicPr>
          <p:cNvPr id="294" name="Picture 5" descr=""/>
          <p:cNvPicPr/>
          <p:nvPr/>
        </p:nvPicPr>
        <p:blipFill>
          <a:blip r:embed="rId1"/>
          <a:stretch>
            <a:fillRect/>
          </a:stretch>
        </p:blipFill>
        <p:spPr>
          <a:xfrm>
            <a:off x="0" y="1752480"/>
            <a:ext cx="9143640" cy="397800"/>
          </a:xfrm>
          <a:prstGeom prst="rect">
            <a:avLst/>
          </a:prstGeom>
          <a:ln>
            <a:noFill/>
          </a:ln>
        </p:spPr>
      </p:pic>
      <p:pic>
        <p:nvPicPr>
          <p:cNvPr id="295" name="Picture 6" descr=""/>
          <p:cNvPicPr/>
          <p:nvPr/>
        </p:nvPicPr>
        <p:blipFill>
          <a:blip r:embed="rId2"/>
          <a:stretch>
            <a:fillRect/>
          </a:stretch>
        </p:blipFill>
        <p:spPr>
          <a:xfrm>
            <a:off x="0" y="4267080"/>
            <a:ext cx="9143640" cy="38304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73240"/>
            <a:ext cx="8229240" cy="1144800"/>
          </a:xfrm>
          <a:prstGeom prst="rect">
            <a:avLst/>
          </a:prstGeom>
        </p:spPr>
        <p:txBody>
          <a:bodyPr lIns="0" rIns="0" tIns="0" bIns="0" anchor="ctr"/>
          <a:p>
            <a:pPr algn="ctr"/>
            <a:r>
              <a:rPr lang="en-IN" sz="3409">
                <a:latin typeface="Arial"/>
              </a:rPr>
              <a:t>Objective </a:t>
            </a:r>
            <a:endParaRPr/>
          </a:p>
        </p:txBody>
      </p:sp>
      <p:sp>
        <p:nvSpPr>
          <p:cNvPr id="187" name="TextShape 2"/>
          <p:cNvSpPr txBox="1"/>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Specification,</a:t>
            </a:r>
            <a:endParaRPr/>
          </a:p>
          <a:p>
            <a:pPr>
              <a:buSzPct val="45000"/>
              <a:buFont typeface="StarSymbol"/>
              <a:buChar char=""/>
            </a:pPr>
            <a:r>
              <a:rPr lang="en-IN" sz="3200">
                <a:latin typeface="Arial"/>
              </a:rPr>
              <a:t>Design, and</a:t>
            </a:r>
            <a:endParaRPr/>
          </a:p>
          <a:p>
            <a:pPr>
              <a:buSzPct val="45000"/>
              <a:buFont typeface="StarSymbol"/>
              <a:buChar char=""/>
            </a:pPr>
            <a:r>
              <a:rPr lang="en-IN" sz="3200">
                <a:latin typeface="Arial"/>
              </a:rPr>
              <a:t>Documentation</a:t>
            </a:r>
            <a:endParaRPr/>
          </a:p>
          <a:p>
            <a:pPr lvl="1">
              <a:buSzPct val="75000"/>
              <a:buFont typeface="StarSymbol"/>
              <a:buChar char=""/>
            </a:pPr>
            <a:r>
              <a:rPr lang="en-IN" sz="3200">
                <a:latin typeface="Arial"/>
              </a:rPr>
              <a:t>   </a:t>
            </a:r>
            <a:r>
              <a:rPr lang="en-IN" sz="3200">
                <a:latin typeface="Arial"/>
              </a:rPr>
              <a:t>	</a:t>
            </a:r>
            <a:r>
              <a:rPr lang="en-IN" sz="3200">
                <a:latin typeface="Arial"/>
              </a:rPr>
              <a:t>	</a:t>
            </a:r>
            <a:r>
              <a:rPr lang="en-IN" sz="3200">
                <a:latin typeface="Arial"/>
              </a:rPr>
              <a:t>	</a:t>
            </a:r>
            <a:r>
              <a:rPr lang="en-IN" sz="3200">
                <a:latin typeface="Arial"/>
              </a:rPr>
              <a:t>	</a:t>
            </a:r>
            <a:r>
              <a:rPr lang="en-IN" sz="3200">
                <a:latin typeface="Arial"/>
              </a:rPr>
              <a:t>	</a:t>
            </a:r>
            <a:r>
              <a:rPr lang="en-IN" sz="3200">
                <a:latin typeface="Arial"/>
              </a:rPr>
              <a:t>	</a:t>
            </a:r>
            <a:r>
              <a:rPr lang="en-IN" sz="3200">
                <a:latin typeface="Arial"/>
              </a:rPr>
              <a:t>	</a:t>
            </a:r>
            <a:r>
              <a:rPr lang="en-IN" sz="3200">
                <a:latin typeface="Arial"/>
              </a:rPr>
              <a:t>of the eXpOS Kernel.</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1371600" y="457200"/>
            <a:ext cx="7406280" cy="56383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File Table</a:t>
            </a: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Semaphore Table</a:t>
            </a: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Buffer Table</a:t>
            </a: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97" name="Picture 4" descr=""/>
          <p:cNvPicPr/>
          <p:nvPr/>
        </p:nvPicPr>
        <p:blipFill>
          <a:blip r:embed="rId1"/>
          <a:stretch>
            <a:fillRect/>
          </a:stretch>
        </p:blipFill>
        <p:spPr>
          <a:xfrm>
            <a:off x="0" y="1143000"/>
            <a:ext cx="9143640" cy="380520"/>
          </a:xfrm>
          <a:prstGeom prst="rect">
            <a:avLst/>
          </a:prstGeom>
          <a:ln>
            <a:noFill/>
          </a:ln>
        </p:spPr>
      </p:pic>
      <p:pic>
        <p:nvPicPr>
          <p:cNvPr id="298" name="Picture 5" descr=""/>
          <p:cNvPicPr/>
          <p:nvPr/>
        </p:nvPicPr>
        <p:blipFill>
          <a:blip r:embed="rId2"/>
          <a:stretch>
            <a:fillRect/>
          </a:stretch>
        </p:blipFill>
        <p:spPr>
          <a:xfrm>
            <a:off x="0" y="2666880"/>
            <a:ext cx="9143640" cy="357480"/>
          </a:xfrm>
          <a:prstGeom prst="rect">
            <a:avLst/>
          </a:prstGeom>
          <a:ln>
            <a:noFill/>
          </a:ln>
        </p:spPr>
      </p:pic>
      <p:pic>
        <p:nvPicPr>
          <p:cNvPr id="299" name="Picture 6" descr=""/>
          <p:cNvPicPr/>
          <p:nvPr/>
        </p:nvPicPr>
        <p:blipFill>
          <a:blip r:embed="rId3"/>
          <a:stretch>
            <a:fillRect/>
          </a:stretch>
        </p:blipFill>
        <p:spPr>
          <a:xfrm>
            <a:off x="0" y="4114800"/>
            <a:ext cx="9143640" cy="356400"/>
          </a:xfrm>
          <a:prstGeom prst="rect">
            <a:avLst/>
          </a:prstGeom>
          <a:ln>
            <a:noFill/>
          </a:ln>
        </p:spPr>
      </p:pic>
      <p:sp>
        <p:nvSpPr>
          <p:cNvPr id="300"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1432440" y="380880"/>
            <a:ext cx="7406280" cy="58669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System Status Table</a:t>
            </a: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Terminal Status Table</a:t>
            </a: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Disk Status Table</a:t>
            </a:r>
            <a:endParaRPr/>
          </a:p>
          <a:p>
            <a:pPr>
              <a:lnSpc>
                <a:spcPct val="100000"/>
              </a:lnSpc>
            </a:pPr>
            <a:endParaRPr/>
          </a:p>
          <a:p>
            <a:pPr>
              <a:lnSpc>
                <a:spcPct val="100000"/>
              </a:lnSpc>
            </a:pPr>
            <a:endParaRPr/>
          </a:p>
          <a:p>
            <a:pPr>
              <a:lnSpc>
                <a:spcPct val="100000"/>
              </a:lnSpc>
              <a:buSzPct val="80000"/>
              <a:buFont typeface="Arial"/>
              <a:buChar char="•"/>
            </a:pPr>
            <a:r>
              <a:rPr lang="en-IN" sz="2600">
                <a:solidFill>
                  <a:srgbClr val="042958"/>
                </a:solidFill>
                <a:latin typeface="Gill Sans MT"/>
              </a:rPr>
              <a:t>Memory Free List</a:t>
            </a:r>
            <a:endParaRPr/>
          </a:p>
          <a:p>
            <a:pPr lvl="1">
              <a:lnSpc>
                <a:spcPct val="100000"/>
              </a:lnSpc>
              <a:buFont typeface="Arial"/>
              <a:buChar char="•"/>
            </a:pPr>
            <a:r>
              <a:rPr lang="en-IN" sz="2800">
                <a:solidFill>
                  <a:srgbClr val="000000"/>
                </a:solidFill>
                <a:latin typeface="Gill Sans MT"/>
              </a:rPr>
              <a:t>Information about memory page usage, 512 entries</a:t>
            </a:r>
            <a:endParaRPr/>
          </a:p>
        </p:txBody>
      </p:sp>
      <p:sp>
        <p:nvSpPr>
          <p:cNvPr id="302"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pic>
        <p:nvPicPr>
          <p:cNvPr id="303" name="Picture 5" descr=""/>
          <p:cNvPicPr/>
          <p:nvPr/>
        </p:nvPicPr>
        <p:blipFill>
          <a:blip r:embed="rId1"/>
          <a:stretch>
            <a:fillRect/>
          </a:stretch>
        </p:blipFill>
        <p:spPr>
          <a:xfrm>
            <a:off x="0" y="838080"/>
            <a:ext cx="9143640" cy="387360"/>
          </a:xfrm>
          <a:prstGeom prst="rect">
            <a:avLst/>
          </a:prstGeom>
          <a:ln>
            <a:noFill/>
          </a:ln>
        </p:spPr>
      </p:pic>
      <p:pic>
        <p:nvPicPr>
          <p:cNvPr id="304" name="Picture 6" descr=""/>
          <p:cNvPicPr/>
          <p:nvPr/>
        </p:nvPicPr>
        <p:blipFill>
          <a:blip r:embed="rId2"/>
          <a:stretch>
            <a:fillRect/>
          </a:stretch>
        </p:blipFill>
        <p:spPr>
          <a:xfrm>
            <a:off x="0" y="2438280"/>
            <a:ext cx="9143640" cy="357120"/>
          </a:xfrm>
          <a:prstGeom prst="rect">
            <a:avLst/>
          </a:prstGeom>
          <a:ln>
            <a:noFill/>
          </a:ln>
        </p:spPr>
      </p:pic>
      <p:pic>
        <p:nvPicPr>
          <p:cNvPr id="305" name="Picture 7" descr=""/>
          <p:cNvPicPr/>
          <p:nvPr/>
        </p:nvPicPr>
        <p:blipFill>
          <a:blip r:embed="rId3"/>
          <a:stretch>
            <a:fillRect/>
          </a:stretch>
        </p:blipFill>
        <p:spPr>
          <a:xfrm>
            <a:off x="0" y="3962520"/>
            <a:ext cx="9143640" cy="36468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TextShape 1"/>
          <p:cNvSpPr txBox="1"/>
          <p:nvPr/>
        </p:nvSpPr>
        <p:spPr>
          <a:xfrm>
            <a:off x="990720" y="15228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OS Startup Code and Shell process</a:t>
            </a:r>
            <a:endParaRPr/>
          </a:p>
        </p:txBody>
      </p:sp>
      <p:pic>
        <p:nvPicPr>
          <p:cNvPr id="307" name="Picture 5" descr=""/>
          <p:cNvPicPr/>
          <p:nvPr/>
        </p:nvPicPr>
        <p:blipFill>
          <a:blip r:embed="rId1"/>
          <a:stretch>
            <a:fillRect/>
          </a:stretch>
        </p:blipFill>
        <p:spPr>
          <a:xfrm>
            <a:off x="0" y="1143000"/>
            <a:ext cx="9143640" cy="2325240"/>
          </a:xfrm>
          <a:prstGeom prst="rect">
            <a:avLst/>
          </a:prstGeom>
          <a:ln>
            <a:noFill/>
          </a:ln>
        </p:spPr>
      </p:pic>
      <p:pic>
        <p:nvPicPr>
          <p:cNvPr id="308" name="Picture 6" descr=""/>
          <p:cNvPicPr/>
          <p:nvPr/>
        </p:nvPicPr>
        <p:blipFill>
          <a:blip r:embed="rId2"/>
          <a:stretch>
            <a:fillRect/>
          </a:stretch>
        </p:blipFill>
        <p:spPr>
          <a:xfrm>
            <a:off x="0" y="3657600"/>
            <a:ext cx="9143640" cy="2879640"/>
          </a:xfrm>
          <a:prstGeom prst="rect">
            <a:avLst/>
          </a:prstGeom>
          <a:ln>
            <a:noFill/>
          </a:ln>
        </p:spPr>
      </p:pic>
      <p:sp>
        <p:nvSpPr>
          <p:cNvPr id="309" name="CustomShape 2"/>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1371600" y="152280"/>
            <a:ext cx="7406280" cy="840960"/>
          </a:xfrm>
          <a:prstGeom prst="rect">
            <a:avLst/>
          </a:prstGeom>
        </p:spPr>
        <p:txBody>
          <a:bodyPr lIns="90000" rIns="90000" tIns="45000" bIns="45000" anchor="b"/>
          <a:p>
            <a:pPr algn="ctr">
              <a:lnSpc>
                <a:spcPct val="100000"/>
              </a:lnSpc>
            </a:pPr>
            <a:r>
              <a:rPr lang="en-IN" sz="3600">
                <a:solidFill>
                  <a:srgbClr val="11478b"/>
                </a:solidFill>
                <a:latin typeface="Gill Sans MT"/>
              </a:rPr>
              <a:t>Shutdown System Call</a:t>
            </a:r>
            <a:endParaRPr/>
          </a:p>
        </p:txBody>
      </p:sp>
      <p:sp>
        <p:nvSpPr>
          <p:cNvPr id="311" name="CustomShape 2"/>
          <p:cNvSpPr/>
          <p:nvPr/>
        </p:nvSpPr>
        <p:spPr>
          <a:xfrm>
            <a:off x="1295280" y="4038480"/>
            <a:ext cx="7406280" cy="840960"/>
          </a:xfrm>
          <a:prstGeom prst="rect">
            <a:avLst/>
          </a:prstGeom>
          <a:noFill/>
          <a:ln>
            <a:noFill/>
          </a:ln>
        </p:spPr>
        <p:txBody>
          <a:bodyPr lIns="90000" rIns="90000" tIns="45000" bIns="45000" anchor="b"/>
          <a:p>
            <a:pPr algn="ctr">
              <a:lnSpc>
                <a:spcPct val="100000"/>
              </a:lnSpc>
            </a:pPr>
            <a:r>
              <a:rPr lang="en-IN" sz="3600">
                <a:solidFill>
                  <a:srgbClr val="11478b"/>
                </a:solidFill>
                <a:latin typeface="Gill Sans MT"/>
              </a:rPr>
              <a:t>Idle Process</a:t>
            </a:r>
            <a:endParaRPr/>
          </a:p>
        </p:txBody>
      </p:sp>
      <p:pic>
        <p:nvPicPr>
          <p:cNvPr id="312" name="Picture 6" descr=""/>
          <p:cNvPicPr/>
          <p:nvPr/>
        </p:nvPicPr>
        <p:blipFill>
          <a:blip r:embed="rId1"/>
          <a:stretch>
            <a:fillRect/>
          </a:stretch>
        </p:blipFill>
        <p:spPr>
          <a:xfrm>
            <a:off x="288000" y="1066680"/>
            <a:ext cx="8855640" cy="3003120"/>
          </a:xfrm>
          <a:prstGeom prst="rect">
            <a:avLst/>
          </a:prstGeom>
          <a:ln>
            <a:noFill/>
          </a:ln>
        </p:spPr>
      </p:pic>
      <p:pic>
        <p:nvPicPr>
          <p:cNvPr id="313" name="Picture 7" descr=""/>
          <p:cNvPicPr/>
          <p:nvPr/>
        </p:nvPicPr>
        <p:blipFill>
          <a:blip r:embed="rId2"/>
          <a:stretch>
            <a:fillRect/>
          </a:stretch>
        </p:blipFill>
        <p:spPr>
          <a:xfrm>
            <a:off x="72360" y="4876920"/>
            <a:ext cx="9071280" cy="1484640"/>
          </a:xfrm>
          <a:prstGeom prst="rect">
            <a:avLst/>
          </a:prstGeom>
          <a:ln>
            <a:noFill/>
          </a:ln>
        </p:spPr>
      </p:pic>
      <p:sp>
        <p:nvSpPr>
          <p:cNvPr id="314"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1447920" y="30492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Work Done</a:t>
            </a:r>
            <a:endParaRPr/>
          </a:p>
        </p:txBody>
      </p:sp>
      <p:sp>
        <p:nvSpPr>
          <p:cNvPr id="316" name="TextShape 2"/>
          <p:cNvSpPr txBox="1"/>
          <p:nvPr/>
        </p:nvSpPr>
        <p:spPr>
          <a:xfrm>
            <a:off x="1432440" y="1295280"/>
            <a:ext cx="7406280" cy="487656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Redesign of existing OS data structures.</a:t>
            </a:r>
            <a:endParaRPr/>
          </a:p>
          <a:p>
            <a:pPr>
              <a:lnSpc>
                <a:spcPct val="100000"/>
              </a:lnSpc>
              <a:buSzPct val="80000"/>
              <a:buFont typeface="Arial"/>
              <a:buChar char="•"/>
            </a:pPr>
            <a:r>
              <a:rPr lang="en-IN" sz="2600">
                <a:solidFill>
                  <a:srgbClr val="042958"/>
                </a:solidFill>
                <a:latin typeface="Gill Sans MT"/>
              </a:rPr>
              <a:t>Design of new data structures.</a:t>
            </a:r>
            <a:endParaRPr/>
          </a:p>
          <a:p>
            <a:pPr>
              <a:lnSpc>
                <a:spcPct val="100000"/>
              </a:lnSpc>
              <a:buSzPct val="80000"/>
              <a:buFont typeface="Arial"/>
              <a:buChar char="•"/>
            </a:pPr>
            <a:r>
              <a:rPr lang="en-IN" sz="2600">
                <a:solidFill>
                  <a:srgbClr val="042958"/>
                </a:solidFill>
                <a:latin typeface="Gill Sans MT"/>
              </a:rPr>
              <a:t>Design of executable file format.</a:t>
            </a:r>
            <a:endParaRPr/>
          </a:p>
          <a:p>
            <a:pPr>
              <a:lnSpc>
                <a:spcPct val="100000"/>
              </a:lnSpc>
              <a:buSzPct val="80000"/>
              <a:buFont typeface="Arial"/>
              <a:buChar char="•"/>
            </a:pPr>
            <a:r>
              <a:rPr lang="en-IN" sz="2600">
                <a:solidFill>
                  <a:srgbClr val="042958"/>
                </a:solidFill>
                <a:latin typeface="Gill Sans MT"/>
              </a:rPr>
              <a:t>Design of algorithms for system calls and interrupt handlers.</a:t>
            </a:r>
            <a:endParaRPr/>
          </a:p>
          <a:p>
            <a:pPr>
              <a:lnSpc>
                <a:spcPct val="100000"/>
              </a:lnSpc>
              <a:buSzPct val="80000"/>
              <a:buFont typeface="Arial"/>
              <a:buChar char="•"/>
            </a:pPr>
            <a:r>
              <a:rPr lang="en-IN" sz="2600">
                <a:solidFill>
                  <a:srgbClr val="042958"/>
                </a:solidFill>
                <a:latin typeface="Gill Sans MT"/>
              </a:rPr>
              <a:t>Webpage for Project eXpOS was created </a:t>
            </a:r>
            <a:r>
              <a:rPr lang="en-IN" sz="2600">
                <a:solidFill>
                  <a:srgbClr val="2300dc"/>
                </a:solidFill>
                <a:latin typeface="Gill Sans MT"/>
              </a:rPr>
              <a:t>http://exposnitc.github.io/</a:t>
            </a:r>
            <a:endParaRPr/>
          </a:p>
          <a:p>
            <a:pPr>
              <a:lnSpc>
                <a:spcPct val="100000"/>
              </a:lnSpc>
            </a:pPr>
            <a:endParaRPr/>
          </a:p>
        </p:txBody>
      </p:sp>
      <p:sp>
        <p:nvSpPr>
          <p:cNvPr id="317" name="CustomShape 3"/>
          <p:cNvSpPr/>
          <p:nvPr/>
        </p:nvSpPr>
        <p:spPr>
          <a:xfrm>
            <a:off x="6248520" y="6492960"/>
            <a:ext cx="2895120" cy="364680"/>
          </a:xfrm>
          <a:prstGeom prst="rect">
            <a:avLst/>
          </a:prstGeom>
          <a:noFill/>
          <a:ln>
            <a:noFill/>
          </a:ln>
        </p:spPr>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1447920" y="533520"/>
            <a:ext cx="7406280" cy="688680"/>
          </a:xfrm>
          <a:prstGeom prst="rect">
            <a:avLst/>
          </a:prstGeom>
        </p:spPr>
        <p:txBody>
          <a:bodyPr lIns="90000" rIns="90000" tIns="45000" bIns="45000" anchor="b"/>
          <a:p>
            <a:pPr algn="ctr">
              <a:lnSpc>
                <a:spcPct val="100000"/>
              </a:lnSpc>
            </a:pPr>
            <a:r>
              <a:rPr lang="en-IN" sz="3600">
                <a:solidFill>
                  <a:srgbClr val="11478b"/>
                </a:solidFill>
                <a:latin typeface="Gill Sans MT"/>
              </a:rPr>
              <a:t>Future Work</a:t>
            </a:r>
            <a:endParaRPr/>
          </a:p>
        </p:txBody>
      </p:sp>
      <p:sp>
        <p:nvSpPr>
          <p:cNvPr id="319" name="TextShape 2"/>
          <p:cNvSpPr txBox="1"/>
          <p:nvPr/>
        </p:nvSpPr>
        <p:spPr>
          <a:xfrm>
            <a:off x="1432440" y="1850040"/>
            <a:ext cx="7406280" cy="41695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Building a Roadmap for guidance.</a:t>
            </a:r>
            <a:endParaRPr/>
          </a:p>
          <a:p>
            <a:pPr>
              <a:lnSpc>
                <a:spcPct val="100000"/>
              </a:lnSpc>
              <a:buSzPct val="80000"/>
              <a:buFont typeface="Arial"/>
              <a:buChar char="•"/>
            </a:pPr>
            <a:r>
              <a:rPr lang="en-IN" sz="2600">
                <a:solidFill>
                  <a:srgbClr val="042958"/>
                </a:solidFill>
                <a:latin typeface="Gill Sans MT"/>
              </a:rPr>
              <a:t>Implementing and testing the algorithms designed</a:t>
            </a:r>
            <a:endParaRPr/>
          </a:p>
          <a:p>
            <a:pPr>
              <a:lnSpc>
                <a:spcPct val="100000"/>
              </a:lnSpc>
              <a:buSzPct val="80000"/>
              <a:buFont typeface="Arial"/>
              <a:buChar char="•"/>
            </a:pPr>
            <a:r>
              <a:rPr lang="en-IN" sz="2600">
                <a:solidFill>
                  <a:srgbClr val="042958"/>
                </a:solidFill>
                <a:latin typeface="Gill Sans MT"/>
              </a:rPr>
              <a:t>Adding more features like file permissions and Super-User previleges.</a:t>
            </a:r>
            <a:endParaRPr/>
          </a:p>
          <a:p>
            <a:pPr>
              <a:lnSpc>
                <a:spcPct val="100000"/>
              </a:lnSpc>
              <a:buSzPct val="80000"/>
              <a:buFont typeface="Arial"/>
              <a:buChar char="•"/>
            </a:pPr>
            <a:r>
              <a:rPr lang="en-IN" sz="2600">
                <a:solidFill>
                  <a:srgbClr val="042958"/>
                </a:solidFill>
                <a:latin typeface="Gill Sans MT"/>
              </a:rPr>
              <a:t>Adding Multi-Threading feature.</a:t>
            </a:r>
            <a:endParaRPr/>
          </a:p>
          <a:p>
            <a:pPr>
              <a:lnSpc>
                <a:spcPct val="100000"/>
              </a:lnSpc>
              <a:buSzPct val="80000"/>
              <a:buFont typeface="Arial"/>
              <a:buChar char="•"/>
            </a:pPr>
            <a:r>
              <a:rPr lang="en-IN" sz="2600">
                <a:solidFill>
                  <a:srgbClr val="042958"/>
                </a:solidFill>
                <a:latin typeface="Gill Sans MT"/>
              </a:rPr>
              <a:t>Adding a Directory structure in eXpFS.</a:t>
            </a:r>
            <a:endParaRPr/>
          </a:p>
        </p:txBody>
      </p:sp>
      <p:sp>
        <p:nvSpPr>
          <p:cNvPr id="320"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1432440" y="990720"/>
            <a:ext cx="7406280" cy="840960"/>
          </a:xfrm>
          <a:prstGeom prst="rect">
            <a:avLst/>
          </a:prstGeom>
        </p:spPr>
        <p:txBody>
          <a:bodyPr lIns="90000" rIns="90000" tIns="45000" bIns="45000" anchor="b"/>
          <a:p>
            <a:pPr algn="ctr">
              <a:lnSpc>
                <a:spcPct val="100000"/>
              </a:lnSpc>
            </a:pPr>
            <a:r>
              <a:rPr lang="en-IN" sz="3600">
                <a:solidFill>
                  <a:srgbClr val="11478b"/>
                </a:solidFill>
                <a:latin typeface="Gill Sans MT"/>
              </a:rPr>
              <a:t>Conclusion</a:t>
            </a:r>
            <a:endParaRPr/>
          </a:p>
        </p:txBody>
      </p:sp>
      <p:sp>
        <p:nvSpPr>
          <p:cNvPr id="322" name="TextShape 2"/>
          <p:cNvSpPr txBox="1"/>
          <p:nvPr/>
        </p:nvSpPr>
        <p:spPr>
          <a:xfrm>
            <a:off x="1432440" y="1850040"/>
            <a:ext cx="7406280" cy="17521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Easy to implement</a:t>
            </a:r>
            <a:endParaRPr/>
          </a:p>
          <a:p>
            <a:pPr>
              <a:lnSpc>
                <a:spcPct val="100000"/>
              </a:lnSpc>
              <a:buSzPct val="80000"/>
              <a:buFont typeface="Arial"/>
              <a:buChar char="•"/>
            </a:pPr>
            <a:r>
              <a:rPr lang="en-IN" sz="2600">
                <a:solidFill>
                  <a:srgbClr val="042958"/>
                </a:solidFill>
                <a:latin typeface="Gill Sans MT"/>
              </a:rPr>
              <a:t>More informative</a:t>
            </a:r>
            <a:endParaRPr/>
          </a:p>
          <a:p>
            <a:pPr>
              <a:lnSpc>
                <a:spcPct val="100000"/>
              </a:lnSpc>
              <a:buSzPct val="80000"/>
              <a:buFont typeface="Arial"/>
              <a:buChar char="•"/>
            </a:pPr>
            <a:r>
              <a:rPr lang="en-IN" sz="2600">
                <a:solidFill>
                  <a:srgbClr val="042958"/>
                </a:solidFill>
                <a:latin typeface="Gill Sans MT"/>
              </a:rPr>
              <a:t>Better comprehension of OS concepts</a:t>
            </a:r>
            <a:endParaRPr/>
          </a:p>
          <a:p>
            <a:pPr>
              <a:lnSpc>
                <a:spcPct val="100000"/>
              </a:lnSpc>
            </a:pPr>
            <a:endParaRPr/>
          </a:p>
        </p:txBody>
      </p:sp>
      <p:sp>
        <p:nvSpPr>
          <p:cNvPr id="323"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1371600" y="22860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References</a:t>
            </a:r>
            <a:endParaRPr/>
          </a:p>
        </p:txBody>
      </p:sp>
      <p:sp>
        <p:nvSpPr>
          <p:cNvPr id="325" name="TextShape 2"/>
          <p:cNvSpPr txBox="1"/>
          <p:nvPr/>
        </p:nvSpPr>
        <p:spPr>
          <a:xfrm>
            <a:off x="1432440" y="1219320"/>
            <a:ext cx="7406280" cy="5105160"/>
          </a:xfrm>
          <a:prstGeom prst="rect">
            <a:avLst/>
          </a:prstGeom>
        </p:spPr>
        <p:txBody>
          <a:bodyPr lIns="90000" rIns="90000" tIns="0" bIns="45000"/>
          <a:p>
            <a:pPr>
              <a:lnSpc>
                <a:spcPct val="100000"/>
              </a:lnSpc>
              <a:buSzPct val="80000"/>
              <a:buFont typeface="StarSymbol"/>
              <a:buAutoNum type="arabicPeriod"/>
            </a:pPr>
            <a:r>
              <a:rPr lang="en-IN" sz="2600">
                <a:solidFill>
                  <a:srgbClr val="042958"/>
                </a:solidFill>
                <a:latin typeface="Gill Sans MT"/>
              </a:rPr>
              <a:t>Shamil C. M., Sreeraj S, and Vivek Anand T.Kallampally, ”XOS - An Experimental Operating System”, http://xosnitc.github.io/</a:t>
            </a:r>
            <a:endParaRPr/>
          </a:p>
          <a:p>
            <a:pPr>
              <a:lnSpc>
                <a:spcPct val="100000"/>
              </a:lnSpc>
              <a:buSzPct val="80000"/>
              <a:buFont typeface="StarSymbol"/>
              <a:buAutoNum type="arabicPeriod"/>
            </a:pPr>
            <a:r>
              <a:rPr lang="en-IN" sz="2600">
                <a:solidFill>
                  <a:srgbClr val="042958"/>
                </a:solidFill>
                <a:latin typeface="Gill Sans MT"/>
              </a:rPr>
              <a:t>Saman Hadiani, Niklas Dahlbck, and Uwe Assmann, ”Nachos Beginner’s Guide”, http://www.ida.liu.se/TDDB63/material/begguide/</a:t>
            </a:r>
            <a:endParaRPr/>
          </a:p>
          <a:p>
            <a:pPr>
              <a:lnSpc>
                <a:spcPct val="100000"/>
              </a:lnSpc>
              <a:buSzPct val="80000"/>
              <a:buFont typeface="StarSymbol"/>
              <a:buAutoNum type="arabicPeriod"/>
            </a:pPr>
            <a:r>
              <a:rPr lang="en-IN" sz="2600">
                <a:solidFill>
                  <a:srgbClr val="042958"/>
                </a:solidFill>
                <a:latin typeface="Gill Sans MT"/>
              </a:rPr>
              <a:t>George Fankhauser, Christian Conrad, Eckart Zitzler, Bernhard Plattner, ”Topsy - A Teachable Operating System”, Version 1.1, http://www.tik.ee.ethz.ch/topsy/Book/Topsy1.1.pdf</a:t>
            </a:r>
            <a:endParaRPr/>
          </a:p>
          <a:p>
            <a:pPr>
              <a:lnSpc>
                <a:spcPct val="100000"/>
              </a:lnSpc>
              <a:buSzPct val="80000"/>
              <a:buFont typeface="StarSymbol"/>
              <a:buAutoNum type="arabicPeriod"/>
            </a:pPr>
            <a:r>
              <a:rPr lang="en-IN" sz="2600">
                <a:solidFill>
                  <a:srgbClr val="042958"/>
                </a:solidFill>
                <a:latin typeface="Gill Sans MT"/>
              </a:rPr>
              <a:t>Maurice J. Bach, ”The Design of Unix Operating System”</a:t>
            </a:r>
            <a:endParaRPr/>
          </a:p>
          <a:p>
            <a:pPr>
              <a:lnSpc>
                <a:spcPct val="100000"/>
              </a:lnSpc>
              <a:buSzPct val="80000"/>
              <a:buFont typeface="StarSymbol"/>
              <a:buAutoNum type="arabicPeriod"/>
            </a:pPr>
            <a:r>
              <a:rPr lang="en-IN" sz="2600">
                <a:solidFill>
                  <a:srgbClr val="042958"/>
                </a:solidFill>
                <a:latin typeface="Gill Sans MT"/>
              </a:rPr>
              <a:t>Thomas W. Doeppner, ”Operating Systems in Depth”, Wiley, 2011.</a:t>
            </a:r>
            <a:endParaRPr/>
          </a:p>
          <a:p>
            <a:pPr>
              <a:lnSpc>
                <a:spcPct val="100000"/>
              </a:lnSpc>
            </a:pPr>
            <a:endParaRPr/>
          </a:p>
        </p:txBody>
      </p:sp>
      <p:sp>
        <p:nvSpPr>
          <p:cNvPr id="326"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1432440" y="360000"/>
            <a:ext cx="7406280" cy="1471680"/>
          </a:xfrm>
          <a:prstGeom prst="rect">
            <a:avLst/>
          </a:prstGeom>
        </p:spPr>
        <p:txBody>
          <a:bodyPr lIns="90000" rIns="90000" tIns="45000" bIns="45000" anchor="b"/>
          <a:p>
            <a:pPr algn="ctr"/>
            <a:endParaRPr/>
          </a:p>
        </p:txBody>
      </p:sp>
      <p:sp>
        <p:nvSpPr>
          <p:cNvPr id="189" name="TextShape 2"/>
          <p:cNvSpPr txBox="1"/>
          <p:nvPr/>
        </p:nvSpPr>
        <p:spPr>
          <a:xfrm>
            <a:off x="1432440" y="1850040"/>
            <a:ext cx="7406280" cy="4474080"/>
          </a:xfrm>
          <a:prstGeom prst="rect">
            <a:avLst/>
          </a:prstGeom>
        </p:spPr>
        <p:txBody>
          <a:bodyPr lIns="90000" rIns="90000" tIns="0" bIns="45000"/>
          <a:p>
            <a:pPr>
              <a:lnSpc>
                <a:spcPct val="100000"/>
              </a:lnSpc>
            </a:pPr>
            <a:r>
              <a:rPr lang="en-IN" sz="2600">
                <a:solidFill>
                  <a:srgbClr val="042958"/>
                </a:solidFill>
                <a:latin typeface="Gill Sans MT"/>
              </a:rPr>
              <a:t>Why do we need  expos? Implement with min supervision, done in a sem, sufficiently rich in info</a:t>
            </a:r>
            <a:endParaRPr/>
          </a:p>
          <a:p>
            <a:pPr>
              <a:lnSpc>
                <a:spcPct val="100000"/>
              </a:lnSpc>
            </a:pPr>
            <a:r>
              <a:rPr lang="en-IN" sz="2600">
                <a:solidFill>
                  <a:srgbClr val="042958"/>
                </a:solidFill>
                <a:latin typeface="Gill Sans MT"/>
              </a:rPr>
              <a:t>What is new?</a:t>
            </a:r>
            <a:endParaRPr/>
          </a:p>
          <a:p>
            <a:pPr>
              <a:lnSpc>
                <a:spcPct val="100000"/>
              </a:lnSpc>
            </a:pPr>
            <a:r>
              <a:rPr lang="en-IN" sz="2600">
                <a:solidFill>
                  <a:srgbClr val="042958"/>
                </a:solidFill>
                <a:latin typeface="Gill Sans MT"/>
              </a:rPr>
              <a:t>The spec was redesigned.</a:t>
            </a:r>
            <a:endParaRPr/>
          </a:p>
          <a:p>
            <a:pPr>
              <a:lnSpc>
                <a:spcPct val="100000"/>
              </a:lnSpc>
            </a:pPr>
            <a:r>
              <a:rPr lang="en-IN" sz="2600">
                <a:solidFill>
                  <a:srgbClr val="042958"/>
                </a:solidFill>
                <a:latin typeface="Gill Sans MT"/>
              </a:rPr>
              <a:t>Talk abt the features added.</a:t>
            </a:r>
            <a:endParaRPr/>
          </a:p>
          <a:p>
            <a:pPr>
              <a:lnSpc>
                <a:spcPct val="100000"/>
              </a:lnSpc>
            </a:pPr>
            <a:r>
              <a:rPr lang="en-IN" sz="2600">
                <a:solidFill>
                  <a:srgbClr val="042958"/>
                </a:solidFill>
                <a:latin typeface="Gill Sans MT"/>
              </a:rPr>
              <a:t>Spec design and documentation</a:t>
            </a:r>
            <a:endParaRPr/>
          </a:p>
          <a:p>
            <a:pPr>
              <a:lnSpc>
                <a:spcPct val="100000"/>
              </a:lnSpc>
            </a:pPr>
            <a:r>
              <a:rPr lang="en-IN" sz="2600">
                <a:solidFill>
                  <a:srgbClr val="042958"/>
                </a:solidFill>
                <a:latin typeface="Gill Sans MT"/>
              </a:rPr>
              <a:t>Os kernel – abstraction to appln programmer NOT TO USER</a:t>
            </a:r>
            <a:endParaRPr/>
          </a:p>
          <a:p>
            <a:pPr>
              <a:lnSpc>
                <a:spcPct val="100000"/>
              </a:lnSpc>
            </a:pPr>
            <a:r>
              <a:rPr lang="en-IN" sz="2600">
                <a:solidFill>
                  <a:srgbClr val="042958"/>
                </a:solidFill>
                <a:latin typeface="Gill Sans MT"/>
              </a:rPr>
              <a:t>Objective, problm defn, work is on the os kernel</a:t>
            </a:r>
            <a:endParaRPr/>
          </a:p>
          <a:p>
            <a:pPr>
              <a:lnSpc>
                <a:spcPct val="100000"/>
              </a:lnSpc>
            </a:pPr>
            <a:r>
              <a:rPr lang="en-IN" sz="2600">
                <a:solidFill>
                  <a:srgbClr val="042958"/>
                </a:solidFill>
                <a:latin typeface="Gill Sans MT"/>
              </a:rPr>
              <a:t>Old features, new features, sep mention abt change in semantics,pragmatics,etc api remains same bt designis diff</a:t>
            </a:r>
            <a:endParaRPr/>
          </a:p>
          <a:p>
            <a:pPr>
              <a:lnSpc>
                <a:spcPct val="100000"/>
              </a:lnSpc>
            </a:pPr>
            <a:endParaRPr/>
          </a:p>
          <a:p>
            <a:pPr>
              <a:lnSpc>
                <a:spcPct val="100000"/>
              </a:lnSpc>
            </a:pPr>
            <a:endParaRPr/>
          </a:p>
          <a:p>
            <a:pPr>
              <a:lnSpc>
                <a:spcPct val="100000"/>
              </a:lnSpc>
            </a:pPr>
            <a:endParaRPr/>
          </a:p>
        </p:txBody>
      </p:sp>
      <p:sp>
        <p:nvSpPr>
          <p:cNvPr id="190" name="TextShape 3"/>
          <p:cNvSpPr txBox="1"/>
          <p:nvPr/>
        </p:nvSpPr>
        <p:spPr>
          <a:xfrm>
            <a:off x="5715000" y="6305400"/>
            <a:ext cx="2895120" cy="475920"/>
          </a:xfrm>
          <a:prstGeom prst="rect">
            <a:avLst/>
          </a:prstGeom>
        </p:spPr>
        <p:txBody>
          <a:bodyPr lIns="90000" rIns="90000" tIns="45000" bIns="45000" anchor="b"/>
          <a:p>
            <a:pPr>
              <a:lnSpc>
                <a:spcPct val="100000"/>
              </a:lnSpc>
            </a:pPr>
            <a:r>
              <a:rPr lang="en-IN" sz="1200">
                <a:solidFill>
                  <a:srgbClr val="b5b1a1"/>
                </a:solidFill>
                <a:latin typeface="Gill Sans MT"/>
              </a:rPr>
              <a:t>www.exposnitc.gitbub.io</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457200" y="273240"/>
            <a:ext cx="8229240" cy="1144800"/>
          </a:xfrm>
          <a:prstGeom prst="rect">
            <a:avLst/>
          </a:prstGeom>
        </p:spPr>
        <p:txBody>
          <a:bodyPr lIns="0" rIns="0" tIns="0" bIns="0" anchor="ctr"/>
          <a:p>
            <a:pPr algn="ctr"/>
            <a:endParaRPr/>
          </a:p>
        </p:txBody>
      </p:sp>
      <p:sp>
        <p:nvSpPr>
          <p:cNvPr id="192" name="TextShape 2"/>
          <p:cNvSpPr txBox="1"/>
          <p:nvPr/>
        </p:nvSpPr>
        <p:spPr>
          <a:xfrm>
            <a:off x="457200" y="273240"/>
            <a:ext cx="8229240" cy="5307840"/>
          </a:xfrm>
          <a:prstGeom prst="rect">
            <a:avLst/>
          </a:prstGeom>
        </p:spPr>
        <p:txBody>
          <a:bodyPr lIns="0" rIns="0" tIns="0" bIns="0" anchor="ctr"/>
          <a:p>
            <a:pPr algn="ctr"/>
            <a:r>
              <a:rPr lang="en-IN" sz="3200">
                <a:latin typeface="Arial"/>
              </a:rPr>
              <a:t>Specification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1447920" y="457200"/>
            <a:ext cx="7406280" cy="917280"/>
          </a:xfrm>
          <a:prstGeom prst="rect">
            <a:avLst/>
          </a:prstGeom>
        </p:spPr>
        <p:txBody>
          <a:bodyPr lIns="90000" rIns="90000" tIns="45000" bIns="45000" anchor="b"/>
          <a:p>
            <a:pPr algn="ctr">
              <a:lnSpc>
                <a:spcPct val="100000"/>
              </a:lnSpc>
            </a:pPr>
            <a:r>
              <a:rPr lang="en-IN" sz="3600">
                <a:solidFill>
                  <a:srgbClr val="11478b"/>
                </a:solidFill>
                <a:latin typeface="Gill Sans MT"/>
              </a:rPr>
              <a:t>eXpFS File System</a:t>
            </a:r>
            <a:endParaRPr/>
          </a:p>
        </p:txBody>
      </p:sp>
      <p:sp>
        <p:nvSpPr>
          <p:cNvPr id="194" name="TextShape 2"/>
          <p:cNvSpPr txBox="1"/>
          <p:nvPr/>
        </p:nvSpPr>
        <p:spPr>
          <a:xfrm>
            <a:off x="1432440" y="1850040"/>
            <a:ext cx="7406280" cy="37123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File - a continuous stream of data</a:t>
            </a:r>
            <a:endParaRPr/>
          </a:p>
          <a:p>
            <a:pPr>
              <a:lnSpc>
                <a:spcPct val="100000"/>
              </a:lnSpc>
              <a:buSzPct val="80000"/>
              <a:buFont typeface="Arial"/>
              <a:buChar char="•"/>
            </a:pPr>
            <a:r>
              <a:rPr lang="en-IN" sz="2600">
                <a:solidFill>
                  <a:srgbClr val="042958"/>
                </a:solidFill>
                <a:latin typeface="Gill Sans MT"/>
              </a:rPr>
              <a:t>Files organized in a single directory - root</a:t>
            </a:r>
            <a:endParaRPr/>
          </a:p>
          <a:p>
            <a:pPr>
              <a:lnSpc>
                <a:spcPct val="100000"/>
              </a:lnSpc>
              <a:buSzPct val="80000"/>
              <a:buFont typeface="Arial"/>
              <a:buChar char="•"/>
            </a:pPr>
            <a:r>
              <a:rPr lang="en-IN" sz="2600">
                <a:solidFill>
                  <a:srgbClr val="042958"/>
                </a:solidFill>
                <a:latin typeface="Gill Sans MT"/>
              </a:rPr>
              <a:t>Types of eXpFS files - root, data and executable </a:t>
            </a:r>
            <a:endParaRPr/>
          </a:p>
          <a:p>
            <a:pPr>
              <a:lnSpc>
                <a:spcPct val="100000"/>
              </a:lnSpc>
            </a:pPr>
            <a:endParaRPr/>
          </a:p>
          <a:p>
            <a:pPr>
              <a:lnSpc>
                <a:spcPct val="100000"/>
              </a:lnSpc>
            </a:pPr>
            <a:endParaRPr/>
          </a:p>
        </p:txBody>
      </p:sp>
      <p:sp>
        <p:nvSpPr>
          <p:cNvPr id="195" name="CustomShape 3"/>
          <p:cNvSpPr/>
          <p:nvPr/>
        </p:nvSpPr>
        <p:spPr>
          <a:xfrm>
            <a:off x="1371600" y="3352680"/>
            <a:ext cx="7406280" cy="917280"/>
          </a:xfrm>
          <a:prstGeom prst="rect">
            <a:avLst/>
          </a:prstGeom>
          <a:noFill/>
          <a:ln>
            <a:noFill/>
          </a:ln>
        </p:spPr>
        <p:txBody>
          <a:bodyPr lIns="90000" rIns="90000" tIns="45000" bIns="45000" anchor="b"/>
          <a:p>
            <a:pPr>
              <a:lnSpc>
                <a:spcPct val="100000"/>
              </a:lnSpc>
            </a:pPr>
            <a:r>
              <a:rPr lang="en-IN" sz="3600">
                <a:solidFill>
                  <a:srgbClr val="11478b"/>
                </a:solidFill>
                <a:latin typeface="Gill Sans MT"/>
              </a:rPr>
              <a:t>Root File</a:t>
            </a:r>
            <a:endParaRPr/>
          </a:p>
        </p:txBody>
      </p:sp>
      <p:sp>
        <p:nvSpPr>
          <p:cNvPr id="196" name="CustomShape 4"/>
          <p:cNvSpPr/>
          <p:nvPr/>
        </p:nvSpPr>
        <p:spPr>
          <a:xfrm>
            <a:off x="1447920" y="4572000"/>
            <a:ext cx="7406280" cy="1197720"/>
          </a:xfrm>
          <a:prstGeom prst="rect">
            <a:avLst/>
          </a:prstGeom>
          <a:noFill/>
          <a:ln>
            <a:noFill/>
          </a:ln>
        </p:spPr>
        <p:txBody>
          <a:bodyPr lIns="90000" rIns="90000" tIns="0" bIns="45000"/>
          <a:p>
            <a:pPr>
              <a:lnSpc>
                <a:spcPct val="100000"/>
              </a:lnSpc>
              <a:buSzPct val="80000"/>
              <a:buFont typeface="Arial"/>
              <a:buChar char="•"/>
            </a:pPr>
            <a:r>
              <a:rPr lang="en-IN" sz="2600">
                <a:solidFill>
                  <a:srgbClr val="042958"/>
                </a:solidFill>
                <a:latin typeface="Gill Sans MT"/>
              </a:rPr>
              <a:t>Root entry - file name, file-size and file-type</a:t>
            </a:r>
            <a:endParaRPr/>
          </a:p>
          <a:p>
            <a:pPr>
              <a:lnSpc>
                <a:spcPct val="100000"/>
              </a:lnSpc>
              <a:buSzPct val="80000"/>
              <a:buFont typeface="Arial"/>
              <a:buChar char="•"/>
            </a:pPr>
            <a:r>
              <a:rPr lang="en-IN" sz="2600">
                <a:solidFill>
                  <a:srgbClr val="042958"/>
                </a:solidFill>
                <a:latin typeface="Gill Sans MT"/>
              </a:rPr>
              <a:t>Open, Close, Read and Seek</a:t>
            </a:r>
            <a:endParaRPr/>
          </a:p>
          <a:p>
            <a:pPr>
              <a:lnSpc>
                <a:spcPct val="100000"/>
              </a:lnSpc>
            </a:pPr>
            <a:endParaRPr/>
          </a:p>
        </p:txBody>
      </p:sp>
      <p:sp>
        <p:nvSpPr>
          <p:cNvPr id="197" name="CustomShape 5"/>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1371600" y="457200"/>
            <a:ext cx="7406280" cy="917280"/>
          </a:xfrm>
          <a:prstGeom prst="rect">
            <a:avLst/>
          </a:prstGeom>
          <a:noFill/>
          <a:ln>
            <a:noFill/>
          </a:ln>
        </p:spPr>
        <p:txBody>
          <a:bodyPr lIns="90000" rIns="90000" tIns="45000" bIns="45000" anchor="b"/>
          <a:p>
            <a:pPr>
              <a:lnSpc>
                <a:spcPct val="100000"/>
              </a:lnSpc>
            </a:pPr>
            <a:r>
              <a:rPr lang="en-IN" sz="3600">
                <a:solidFill>
                  <a:srgbClr val="11478b"/>
                </a:solidFill>
                <a:latin typeface="Gill Sans MT"/>
              </a:rPr>
              <a:t>Data File</a:t>
            </a:r>
            <a:endParaRPr/>
          </a:p>
        </p:txBody>
      </p:sp>
      <p:sp>
        <p:nvSpPr>
          <p:cNvPr id="199" name="CustomShape 2"/>
          <p:cNvSpPr/>
          <p:nvPr/>
        </p:nvSpPr>
        <p:spPr>
          <a:xfrm>
            <a:off x="1371600" y="1523880"/>
            <a:ext cx="7406280" cy="1371240"/>
          </a:xfrm>
          <a:prstGeom prst="rect">
            <a:avLst/>
          </a:prstGeom>
          <a:noFill/>
          <a:ln>
            <a:noFill/>
          </a:ln>
        </p:spPr>
        <p:txBody>
          <a:bodyPr lIns="90000" rIns="90000" tIns="0" bIns="45000"/>
          <a:p>
            <a:pPr>
              <a:lnSpc>
                <a:spcPct val="100000"/>
              </a:lnSpc>
              <a:buSzPct val="80000"/>
              <a:buFont typeface="Arial"/>
              <a:buChar char="•"/>
            </a:pPr>
            <a:r>
              <a:rPr lang="en-IN" sz="2600">
                <a:solidFill>
                  <a:srgbClr val="042958"/>
                </a:solidFill>
                <a:latin typeface="Gill Sans MT"/>
              </a:rPr>
              <a:t>Sequence of words</a:t>
            </a:r>
            <a:endParaRPr/>
          </a:p>
          <a:p>
            <a:pPr>
              <a:lnSpc>
                <a:spcPct val="100000"/>
              </a:lnSpc>
              <a:buSzPct val="80000"/>
              <a:buFont typeface="Arial"/>
              <a:buChar char="•"/>
            </a:pPr>
            <a:r>
              <a:rPr lang="en-IN" sz="2600">
                <a:solidFill>
                  <a:srgbClr val="042958"/>
                </a:solidFill>
                <a:latin typeface="Gill Sans MT"/>
              </a:rPr>
              <a:t>Create, Delete,Open, Close, Read, Write, Seek, FLock and FUnLock</a:t>
            </a:r>
            <a:endParaRPr/>
          </a:p>
          <a:p>
            <a:pPr>
              <a:lnSpc>
                <a:spcPct val="100000"/>
              </a:lnSpc>
            </a:pPr>
            <a:endParaRPr/>
          </a:p>
        </p:txBody>
      </p:sp>
      <p:sp>
        <p:nvSpPr>
          <p:cNvPr id="200" name="TextShape 3"/>
          <p:cNvSpPr txBox="1"/>
          <p:nvPr/>
        </p:nvSpPr>
        <p:spPr>
          <a:xfrm>
            <a:off x="1371600" y="3124080"/>
            <a:ext cx="7406280" cy="840960"/>
          </a:xfrm>
          <a:prstGeom prst="rect">
            <a:avLst/>
          </a:prstGeom>
        </p:spPr>
        <p:txBody>
          <a:bodyPr lIns="90000" rIns="90000" tIns="45000" bIns="45000" anchor="b"/>
          <a:p>
            <a:pPr>
              <a:lnSpc>
                <a:spcPct val="100000"/>
              </a:lnSpc>
            </a:pPr>
            <a:r>
              <a:rPr lang="en-IN" sz="3600">
                <a:solidFill>
                  <a:srgbClr val="11478b"/>
                </a:solidFill>
                <a:latin typeface="Gill Sans MT"/>
              </a:rPr>
              <a:t>Executable File</a:t>
            </a:r>
            <a:endParaRPr/>
          </a:p>
        </p:txBody>
      </p:sp>
      <p:sp>
        <p:nvSpPr>
          <p:cNvPr id="201" name="TextShape 4"/>
          <p:cNvSpPr txBox="1"/>
          <p:nvPr/>
        </p:nvSpPr>
        <p:spPr>
          <a:xfrm>
            <a:off x="1371600" y="4038480"/>
            <a:ext cx="7406280" cy="218808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Cannot be created by application programs</a:t>
            </a:r>
            <a:endParaRPr/>
          </a:p>
          <a:p>
            <a:pPr>
              <a:lnSpc>
                <a:spcPct val="100000"/>
              </a:lnSpc>
              <a:buSzPct val="80000"/>
              <a:buFont typeface="Arial"/>
              <a:buChar char="•"/>
            </a:pPr>
            <a:r>
              <a:rPr lang="en-IN" sz="2600">
                <a:solidFill>
                  <a:srgbClr val="042958"/>
                </a:solidFill>
                <a:latin typeface="Gill Sans MT"/>
              </a:rPr>
              <a:t>Loaded externally to disk</a:t>
            </a:r>
            <a:endParaRPr/>
          </a:p>
          <a:p>
            <a:pPr>
              <a:lnSpc>
                <a:spcPct val="100000"/>
              </a:lnSpc>
              <a:buSzPct val="80000"/>
              <a:buFont typeface="Arial"/>
              <a:buChar char="•"/>
            </a:pPr>
            <a:r>
              <a:rPr lang="en-IN" sz="2600">
                <a:solidFill>
                  <a:srgbClr val="042958"/>
                </a:solidFill>
                <a:latin typeface="Gill Sans MT"/>
              </a:rPr>
              <a:t>XEXE format - header and the code section</a:t>
            </a:r>
            <a:endParaRPr/>
          </a:p>
          <a:p>
            <a:pPr>
              <a:lnSpc>
                <a:spcPct val="100000"/>
              </a:lnSpc>
              <a:buSzPct val="80000"/>
              <a:buFont typeface="Arial"/>
              <a:buChar char="•"/>
            </a:pPr>
            <a:r>
              <a:rPr lang="en-IN" sz="2600">
                <a:solidFill>
                  <a:srgbClr val="042958"/>
                </a:solidFill>
                <a:latin typeface="Gill Sans MT"/>
              </a:rPr>
              <a:t>Cannot be read/written by user program</a:t>
            </a:r>
            <a:endParaRPr/>
          </a:p>
          <a:p>
            <a:pPr>
              <a:lnSpc>
                <a:spcPct val="100000"/>
              </a:lnSpc>
            </a:pPr>
            <a:endParaRPr/>
          </a:p>
        </p:txBody>
      </p:sp>
      <p:sp>
        <p:nvSpPr>
          <p:cNvPr id="202" name="CustomShape 5"/>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864000" y="432000"/>
            <a:ext cx="7406280" cy="765000"/>
          </a:xfrm>
          <a:prstGeom prst="rect">
            <a:avLst/>
          </a:prstGeom>
        </p:spPr>
        <p:txBody>
          <a:bodyPr lIns="90000" rIns="90000" tIns="45000" bIns="45000" anchor="b"/>
          <a:p>
            <a:pPr algn="ctr">
              <a:lnSpc>
                <a:spcPct val="100000"/>
              </a:lnSpc>
            </a:pPr>
            <a:r>
              <a:rPr lang="en-IN" sz="3600">
                <a:solidFill>
                  <a:srgbClr val="11478b"/>
                </a:solidFill>
                <a:latin typeface="Gill Sans MT"/>
              </a:rPr>
              <a:t>Process Model</a:t>
            </a:r>
            <a:endParaRPr/>
          </a:p>
        </p:txBody>
      </p:sp>
      <p:sp>
        <p:nvSpPr>
          <p:cNvPr id="204" name="TextShape 2"/>
          <p:cNvSpPr txBox="1"/>
          <p:nvPr/>
        </p:nvSpPr>
        <p:spPr>
          <a:xfrm>
            <a:off x="1432440" y="1850040"/>
            <a:ext cx="7406280" cy="3940920"/>
          </a:xfrm>
          <a:prstGeom prst="rect">
            <a:avLst/>
          </a:prstGeom>
        </p:spPr>
        <p:txBody>
          <a:bodyPr lIns="90000" rIns="90000" tIns="0" bIns="45000"/>
          <a:p>
            <a:pPr>
              <a:lnSpc>
                <a:spcPct val="100000"/>
              </a:lnSpc>
              <a:buSzPct val="80000"/>
              <a:buFont typeface="Arial"/>
              <a:buChar char="•"/>
            </a:pPr>
            <a:r>
              <a:rPr lang="en-IN" sz="2600">
                <a:solidFill>
                  <a:srgbClr val="042958"/>
                </a:solidFill>
                <a:latin typeface="Gill Sans MT"/>
              </a:rPr>
              <a:t> </a:t>
            </a:r>
            <a:r>
              <a:rPr lang="en-IN" sz="2600">
                <a:solidFill>
                  <a:srgbClr val="042958"/>
                </a:solidFill>
                <a:latin typeface="Gill Sans MT"/>
              </a:rPr>
              <a:t>Created when an existing process invokes Fork </a:t>
            </a:r>
            <a:endParaRPr/>
          </a:p>
          <a:p>
            <a:pPr>
              <a:lnSpc>
                <a:spcPct val="100000"/>
              </a:lnSpc>
              <a:buSzPct val="80000"/>
              <a:buFont typeface="Arial"/>
              <a:buChar char="•"/>
            </a:pPr>
            <a:r>
              <a:rPr lang="en-IN" sz="2600">
                <a:solidFill>
                  <a:srgbClr val="042958"/>
                </a:solidFill>
                <a:latin typeface="Gill Sans MT"/>
              </a:rPr>
              <a:t>Unique process id for each process</a:t>
            </a:r>
            <a:endParaRPr/>
          </a:p>
          <a:p>
            <a:pPr>
              <a:lnSpc>
                <a:spcPct val="100000"/>
              </a:lnSpc>
              <a:buSzPct val="80000"/>
              <a:buFont typeface="Arial"/>
              <a:buChar char="•"/>
            </a:pPr>
            <a:r>
              <a:rPr lang="en-IN" sz="2600">
                <a:solidFill>
                  <a:srgbClr val="042958"/>
                </a:solidFill>
                <a:latin typeface="Gill Sans MT"/>
              </a:rPr>
              <a:t>A process may open files or semaphores</a:t>
            </a:r>
            <a:endParaRPr/>
          </a:p>
          <a:p>
            <a:pPr>
              <a:lnSpc>
                <a:spcPct val="100000"/>
              </a:lnSpc>
              <a:buSzPct val="80000"/>
              <a:buFont typeface="Arial"/>
              <a:buChar char="•"/>
            </a:pPr>
            <a:r>
              <a:rPr lang="en-IN" sz="2600">
                <a:solidFill>
                  <a:srgbClr val="042958"/>
                </a:solidFill>
                <a:latin typeface="Gill Sans MT"/>
              </a:rPr>
              <a:t>Fork and Exec</a:t>
            </a:r>
            <a:endParaRPr/>
          </a:p>
          <a:p>
            <a:pPr>
              <a:lnSpc>
                <a:spcPct val="100000"/>
              </a:lnSpc>
              <a:buSzPct val="80000"/>
              <a:buFont typeface="Arial"/>
              <a:buChar char="•"/>
            </a:pPr>
            <a:r>
              <a:rPr lang="en-IN" sz="2600">
                <a:solidFill>
                  <a:srgbClr val="042958"/>
                </a:solidFill>
                <a:latin typeface="Gill Sans MT"/>
              </a:rPr>
              <a:t>Exit, Wait, Signal, Getpid, Getppid.</a:t>
            </a:r>
            <a:endParaRPr/>
          </a:p>
          <a:p>
            <a:pPr>
              <a:lnSpc>
                <a:spcPct val="100000"/>
              </a:lnSpc>
            </a:pPr>
            <a:endParaRPr/>
          </a:p>
        </p:txBody>
      </p:sp>
      <p:sp>
        <p:nvSpPr>
          <p:cNvPr id="205" name="CustomShape 3"/>
          <p:cNvSpPr/>
          <p:nvPr/>
        </p:nvSpPr>
        <p:spPr>
          <a:xfrm>
            <a:off x="6248520" y="6492960"/>
            <a:ext cx="2895120" cy="364680"/>
          </a:xfrm>
          <a:prstGeom prst="rect">
            <a:avLst/>
          </a:prstGeom>
          <a:noFill/>
          <a:ln>
            <a:noFill/>
          </a:ln>
        </p:spPr>
        <p:txBody>
          <a:bodyPr anchor="ctr"/>
          <a:p>
            <a:pPr algn="ctr">
              <a:lnSpc>
                <a:spcPct val="100000"/>
              </a:lnSpc>
            </a:pPr>
            <a:r>
              <a:rPr lang="en-IN">
                <a:solidFill>
                  <a:srgbClr val="000000"/>
                </a:solidFill>
                <a:latin typeface="Gill Sans MT"/>
              </a:rPr>
              <a:t>www.exposnitc.github.io</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