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1.png"/><Relationship Id="rId13" Type="http://schemas.openxmlformats.org/officeDocument/2006/relationships/image" Target="../media/image7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15" Type="http://schemas.openxmlformats.org/officeDocument/2006/relationships/image" Target="../media/image6.png"/><Relationship Id="rId14" Type="http://schemas.openxmlformats.org/officeDocument/2006/relationships/image" Target="../media/image12.jp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3548199" y="0"/>
            <a:ext cx="80526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Basic Details of the Team and Problem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sz="5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3755250" y="1151700"/>
            <a:ext cx="8262900" cy="5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Ministry/Organization Name/Student Innovation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Ministry Of AYUSH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PS Code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SIH1343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Problem Statement Title 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dentification of different Medicinal plants/Raw materials through Image P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rocessing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Machine Learning Algorithms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Team Name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CodeXccelrate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Team Leader Name :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Shubham Tiwari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nstitute Code (AISHE) :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C-33758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Institute Name 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LOKMANYA TILAK COLLEGE OF ENGINEERING,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KOPARKHAIRANE, NAVI MUMBAI, MAHARASHTRA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Theme Name :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MedTech/BioTech/HealthTech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50" y="151581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31650" y="749425"/>
            <a:ext cx="5874000" cy="39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 u="sng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Idea is to provide a platform where User will be able to 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plant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they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check if the plants are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endangered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sourcing 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medicinal purposes.</a:t>
            </a:r>
            <a:endParaRPr b="1" sz="17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Different?  - 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platform provides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uses 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plant/raw materia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also </a:t>
            </a:r>
            <a:r>
              <a:rPr b="1"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habitat</a:t>
            </a:r>
            <a:r>
              <a:rPr lang="en-US" sz="1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that particular identified plant. </a:t>
            </a:r>
            <a:endParaRPr sz="17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Users can easily upload the images through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Web interface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and passed on for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Identification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and fetching the information about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plant.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API-driven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plant detection provides comprehensive information, conservation status, and locations through an interactive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G-maps API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via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S3 bucket cloud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platform.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300"/>
          </a:p>
        </p:txBody>
      </p:sp>
      <p:sp>
        <p:nvSpPr>
          <p:cNvPr id="218" name="Google Shape;218;p16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950" y="6286138"/>
            <a:ext cx="523200" cy="523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750" y="4060917"/>
            <a:ext cx="585201" cy="50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7750" y="6119174"/>
            <a:ext cx="585200" cy="5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4088" y="4575862"/>
            <a:ext cx="585200" cy="5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30600" y="4687890"/>
            <a:ext cx="1217210" cy="3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9888" y="5154413"/>
            <a:ext cx="585201" cy="58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0898" y="4607883"/>
            <a:ext cx="523201" cy="521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9900" y="5695875"/>
            <a:ext cx="1217200" cy="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72950" y="4022675"/>
            <a:ext cx="585200" cy="5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83025" y="5642675"/>
            <a:ext cx="946820" cy="60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25100" y="5185412"/>
            <a:ext cx="52320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77875" y="381000"/>
            <a:ext cx="6125701" cy="323675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405325" y="4060925"/>
            <a:ext cx="702215" cy="6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6"/>
          <p:cNvSpPr txBox="1"/>
          <p:nvPr/>
        </p:nvSpPr>
        <p:spPr>
          <a:xfrm>
            <a:off x="7004700" y="3793975"/>
            <a:ext cx="5029200" cy="3063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TECHNOLOGY STACK</a:t>
            </a:r>
            <a:r>
              <a:rPr b="1"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			                    :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Designing and WebApp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:Python modules for                   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preprocessing,labeling.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Image Processing via deep learning.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			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ML Integration.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				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:Server Side rendering.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	: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storage and Google-OAuth.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10789375" y="2437725"/>
            <a:ext cx="1148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n-US" sz="700">
                <a:latin typeface="Times New Roman"/>
                <a:ea typeface="Times New Roman"/>
                <a:cs typeface="Times New Roman"/>
                <a:sym typeface="Times New Roman"/>
              </a:rPr>
              <a:t>AWS S3 Bucket</a:t>
            </a:r>
            <a:endParaRPr b="1"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2634075" y="4614063"/>
            <a:ext cx="18264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u="sng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Status:</a:t>
            </a:r>
            <a:endParaRPr b="1" sz="1900" u="sng">
              <a:solidFill>
                <a:srgbClr val="5D7C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2634075" y="5049025"/>
            <a:ext cx="3747900" cy="128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40% product building is completed and further build is on progress.Testing and Validations steps are next to be 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undergone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31650" y="78450"/>
            <a:ext cx="548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820"/>
              <a:buFont typeface="Franklin Gothic"/>
              <a:buNone/>
            </a:pPr>
            <a:r>
              <a:rPr lang="en-US" sz="3900" u="sng">
                <a:latin typeface="Times New Roman"/>
                <a:ea typeface="Times New Roman"/>
                <a:cs typeface="Times New Roman"/>
                <a:sym typeface="Times New Roman"/>
              </a:rPr>
              <a:t>Idea/Approach Details:</a:t>
            </a:r>
            <a:endParaRPr sz="39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idx="1" type="body"/>
          </p:nvPr>
        </p:nvSpPr>
        <p:spPr>
          <a:xfrm>
            <a:off x="65850" y="636575"/>
            <a:ext cx="5763900" cy="540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US" sz="1750" u="sng">
                <a:latin typeface="Times New Roman"/>
                <a:ea typeface="Times New Roman"/>
                <a:cs typeface="Times New Roman"/>
                <a:sym typeface="Times New Roman"/>
              </a:rPr>
              <a:t>Pharmacists/ Herbalists: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 Enhancing product quality and safety and resources of medicinal raw materials for Ayurveda and other Medicinal Purposes.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 sz="1750" u="sng">
                <a:latin typeface="Times New Roman"/>
                <a:ea typeface="Times New Roman"/>
                <a:cs typeface="Times New Roman"/>
                <a:sym typeface="Times New Roman"/>
              </a:rPr>
              <a:t>Agriculture and Farming:</a:t>
            </a:r>
            <a:r>
              <a:rPr b="1" lang="en-US" sz="175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Farmers can optimize the crop planning for </a:t>
            </a:r>
            <a:r>
              <a:rPr b="1" lang="en-US" sz="1750">
                <a:latin typeface="Times New Roman"/>
                <a:ea typeface="Times New Roman"/>
                <a:cs typeface="Times New Roman"/>
                <a:sym typeface="Times New Roman"/>
              </a:rPr>
              <a:t>endangered plant species</a:t>
            </a: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 and sustainable agriculture.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 sz="1750" u="sng">
                <a:latin typeface="Times New Roman"/>
                <a:ea typeface="Times New Roman"/>
                <a:cs typeface="Times New Roman"/>
                <a:sym typeface="Times New Roman"/>
              </a:rPr>
              <a:t>Conservation Efforts</a:t>
            </a:r>
            <a:r>
              <a:rPr lang="en-US" sz="1750" u="sng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750">
                <a:latin typeface="Times New Roman"/>
                <a:ea typeface="Times New Roman"/>
                <a:cs typeface="Times New Roman"/>
                <a:sym typeface="Times New Roman"/>
              </a:rPr>
              <a:t>Monitoring</a:t>
            </a: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750">
                <a:latin typeface="Times New Roman"/>
                <a:ea typeface="Times New Roman"/>
                <a:cs typeface="Times New Roman"/>
                <a:sym typeface="Times New Roman"/>
              </a:rPr>
              <a:t>protecting</a:t>
            </a: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 endangered plants species. 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 sz="1750" u="sng">
                <a:latin typeface="Times New Roman"/>
                <a:ea typeface="Times New Roman"/>
                <a:cs typeface="Times New Roman"/>
                <a:sym typeface="Times New Roman"/>
              </a:rPr>
              <a:t>Education and Awareness :</a:t>
            </a: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 Fostering knowledge and conservation awareness to individuals having </a:t>
            </a: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interests in the field of </a:t>
            </a:r>
            <a:r>
              <a:rPr b="1" lang="en-US" sz="1750">
                <a:latin typeface="Times New Roman"/>
                <a:ea typeface="Times New Roman"/>
                <a:cs typeface="Times New Roman"/>
                <a:sym typeface="Times New Roman"/>
              </a:rPr>
              <a:t>Reasearch</a:t>
            </a:r>
            <a:r>
              <a:rPr lang="en-US" sz="1750">
                <a:latin typeface="Times New Roman"/>
                <a:ea typeface="Times New Roman"/>
                <a:cs typeface="Times New Roman"/>
                <a:sym typeface="Times New Roman"/>
              </a:rPr>
              <a:t> and practicing the</a:t>
            </a:r>
            <a:r>
              <a:rPr b="1" lang="en-US" sz="1750">
                <a:latin typeface="Times New Roman"/>
                <a:ea typeface="Times New Roman"/>
                <a:cs typeface="Times New Roman"/>
                <a:sym typeface="Times New Roman"/>
              </a:rPr>
              <a:t> Medicine.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</a:t>
            </a: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nment Regulation: 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Consumers can verify the authenticity of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herbal products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using the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identify the plants listed on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labels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5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 Harvesting Management: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Organizations engaged in wild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plant harvesting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commercial purposes can monitor and manage their plants.</a:t>
            </a:r>
            <a:endParaRPr sz="175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7"/>
          <p:cNvSpPr txBox="1"/>
          <p:nvPr>
            <p:ph idx="2" type="body"/>
          </p:nvPr>
        </p:nvSpPr>
        <p:spPr>
          <a:xfrm>
            <a:off x="65850" y="223050"/>
            <a:ext cx="1773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 sz="2100" u="sng">
                <a:latin typeface="Times New Roman"/>
                <a:ea typeface="Times New Roman"/>
                <a:cs typeface="Times New Roman"/>
                <a:sym typeface="Times New Roman"/>
              </a:rPr>
              <a:t>Use cases :</a:t>
            </a: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5905500" y="275350"/>
            <a:ext cx="17202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9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Dependencies</a:t>
            </a:r>
            <a:r>
              <a:rPr b="1" lang="en-US" sz="19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0" sz="15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5905500" y="637975"/>
            <a:ext cx="6200700" cy="234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Integration : 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APIs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real-time geographical data and to fetch 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plants. </a:t>
            </a:r>
            <a:endParaRPr sz="175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Temporary Data Storage :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Utilization of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S3 bucket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temporary storage of data during various stages of processing and user interactions.</a:t>
            </a:r>
            <a:endParaRPr sz="175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: 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of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 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storing and retrieving plant-related information and user profiles.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65850" y="6136900"/>
            <a:ext cx="5763900" cy="49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Channels: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Govt Portals, Industries, Organizations,etc.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5905500" y="6136950"/>
            <a:ext cx="6200700" cy="49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Streams :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Based Model.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5905500" y="3346324"/>
            <a:ext cx="6200700" cy="269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Mapping :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accurate geographical mapping for medicinal plant locations on the website .</a:t>
            </a:r>
            <a:endParaRPr sz="175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●"/>
            </a:pP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Hosting :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Utilizing AWS for hosting provides the project with scalability and reliability, ensuring it can handle large traffic spikes and user growth effectively.</a:t>
            </a:r>
            <a:endParaRPr sz="175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50"/>
              <a:buFont typeface="Times New Roman"/>
              <a:buChar char="●"/>
            </a:pP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US" sz="1750" u="sng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ross-Platform Compatibility : 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multiple platforms (e.g., mobile, web,Android,IOS) enhances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accessibility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user reach, making the platform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versatile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</a:t>
            </a:r>
            <a:r>
              <a:rPr lang="en-US" sz="175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5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5905500" y="2981200"/>
            <a:ext cx="17733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900" u="sng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stopper</a:t>
            </a:r>
            <a:r>
              <a:rPr b="1" lang="en-US" sz="1900" u="sng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0" sz="15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189723" y="75563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Team Member Details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94800" y="876300"/>
            <a:ext cx="12002400" cy="60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700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 Name :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Shubham Tiwari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Branch (Btech/Mtech/PhD etc):	BE		Stream (ECE, CSE etc):CSE			Year (I,II,III,IV):III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700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1 Name :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Pravin Singh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Branch (Btech/Mtech/PhD etc):	BE		Stream (ECE, CSE etc):CSE			Year (I,II,III,IV):III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700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2 Name :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Ajay Gupta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Branch (Btech/Mtech/PhD etc):	BE		Stream (ECE, CSE etc):CSE			Year (I,II,III,IV):III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700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3 Name :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Ashutosh Singh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Branch (Btech/Mtech/PhD etc):	BE		Stream (ECE, CSE etc):CSE			Year (I,II,III,IV):II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700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4 Name :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Ragini Kaushal Kishor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Branch (Btech/Mtech/PhD etc):	BE		Stream (ECE, CSE etc):CSE			Year (I,II,III,IV):III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700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5 Name :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Hrugwed Dalvi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Branch (Btech/Mtech/PhD etc):	BE		Stream (ECE, CSE etc):CSE			Year (I,II,III,IV):III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700">
                <a:solidFill>
                  <a:srgbClr val="8041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 1 Name :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Prof. Jayendra Jadhav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Category (Academic/Industry): Academic		Expertise (AI/ML/Blockchain etc):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AI/ML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Domain Experience (in years):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10 Years  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Font typeface="Arial"/>
              <a:buNone/>
            </a:pPr>
            <a:r>
              <a:rPr b="1" lang="en-US" sz="1700">
                <a:solidFill>
                  <a:srgbClr val="8041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 2 Name :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 Prof. Rajendra Gawali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Category (Academic/Industry): Academic 	Expertise (AI/ML/Blockchain etc):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AI/ML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	Domain Experience (in years):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10 Years 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