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7C15-8094-2EB5-BC45-0477AABBB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5B49C-0EBF-D286-AA2C-882D2E3DC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9235F-61EF-9A0B-A708-B699FE23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CF11-779C-400E-9C8D-B20471360437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67889-E631-0F5F-FE96-CCDD52C8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D830A-D551-C2F4-92E5-979B26EB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38AA-1C8C-4C5B-AF4E-8F9064E2D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06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6E03-B844-2B39-475B-D6DAB02E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FC258-0C04-4892-B839-C523A9804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C1F9-F29D-FDAB-82F1-7A8E4A1C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CF11-779C-400E-9C8D-B20471360437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846B8-A62E-4B75-9B4F-9C620013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8D47-1955-F2B5-16E0-BC9765BA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38AA-1C8C-4C5B-AF4E-8F9064E2D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8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ACEA5-51EF-7753-6851-27D034174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6BE8F-615B-833A-FF25-566B54249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B2AA7-715D-9F36-DA7B-151ECE6A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CF11-779C-400E-9C8D-B20471360437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D580E-D577-CFF8-1F99-49B8E81F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2F257-A82E-3289-D7AE-A93AF625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38AA-1C8C-4C5B-AF4E-8F9064E2D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66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3E15-8F96-54D3-F681-7E24CBC9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03C3-4D4E-58C0-AA8F-A125D6C6D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E2000-5462-4435-EED6-622EAAA7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CF11-779C-400E-9C8D-B20471360437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3F2D6-960F-9690-01DA-D9E11E09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7971A-66C8-7092-53FD-FA3BAA69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38AA-1C8C-4C5B-AF4E-8F9064E2D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81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94A0-FCC2-2031-8F7C-AEBF5D00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15817-C004-72CE-1071-24E84A42B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F49A-AF54-B826-362A-937C2AAA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CF11-779C-400E-9C8D-B20471360437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8416-9182-55A4-1AF5-81C5D392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671B9-4427-C3AE-3641-737CE4B9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38AA-1C8C-4C5B-AF4E-8F9064E2D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80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0A2E-204A-0A70-353C-BBEB92B4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C4D5C-3B24-4794-94F2-C7B48B47A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C9682-2FC8-852E-7EE4-E8849457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464BA-E0BC-1A3B-36D2-4498C79D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CF11-779C-400E-9C8D-B20471360437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5B20-512B-B57C-E2B6-0128D504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192C6-1221-4C7F-4C0E-15FC411B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38AA-1C8C-4C5B-AF4E-8F9064E2D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79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A759-158E-DC0D-D72D-5D9287B9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A5E84-F672-25F2-E914-BA6CB6CB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5828-CEE8-DA69-3597-A06ED85BF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64071-7E0C-008A-CFFA-F79E2A148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6ED00-E1C5-EF8E-99E9-3CA68C848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2F162-C892-EB10-440F-C11C8CCF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CF11-779C-400E-9C8D-B20471360437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1F74B-A46C-B205-157E-4FF04F7B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3C483-F164-0F29-5ED0-B822EB41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38AA-1C8C-4C5B-AF4E-8F9064E2D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90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1307-E5DB-3FAB-EA5C-7BA6378B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98F2E-D363-D1FB-48BD-81978595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CF11-779C-400E-9C8D-B20471360437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0685A-2374-0C69-2ADB-6AC7D5D7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84C03-763E-ED63-0721-A7C9C0E8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38AA-1C8C-4C5B-AF4E-8F9064E2D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90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D968C-C261-6553-1BDA-59866262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CF11-779C-400E-9C8D-B20471360437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1D264-DE4E-2107-4BCA-5FCD1A1D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F3D0-DF52-725B-17CF-111440AE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38AA-1C8C-4C5B-AF4E-8F9064E2D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47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CC8C-A75E-A55D-CDEB-FE5CE231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658E9-A480-1F6F-7BDB-0DB578684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06D81-0ADA-D875-9F15-76FDF060D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7007F-4958-11A6-2B02-A65B2076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CF11-779C-400E-9C8D-B20471360437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DE417-CA1B-D7D4-4CBE-7CD094A5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A1CCB-ACC6-BB45-3F21-C09DFFCD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38AA-1C8C-4C5B-AF4E-8F9064E2D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18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5F7B-0A65-C5A1-C2DA-05543C1E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D63B9-83C6-196D-53F1-6B93A1681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977E-C84D-86ED-A014-0A0CF60C7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2CA88-22CD-B9BA-35D8-E301A6D9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CF11-779C-400E-9C8D-B20471360437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5398E-C392-4FEA-04B5-8581E5F5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3CD6F-C29A-0659-17C9-F53984ED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38AA-1C8C-4C5B-AF4E-8F9064E2D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38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E20E-ECC2-9C61-A00F-44EFAC50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4E0EF-5265-46DB-D045-F6475F699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D3C73-0679-EE4C-2887-B44FD88DE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8CF11-779C-400E-9C8D-B20471360437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4DC32-B464-26A6-92E9-60F057C94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39BE-0949-BB6F-9A84-7372CF3C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B38AA-1C8C-4C5B-AF4E-8F9064E2D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44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315DD0-E18E-4EC2-9D03-63FAA23A7FEE}"/>
              </a:ext>
            </a:extLst>
          </p:cNvPr>
          <p:cNvSpPr txBox="1"/>
          <p:nvPr/>
        </p:nvSpPr>
        <p:spPr>
          <a:xfrm>
            <a:off x="667820" y="523982"/>
            <a:ext cx="1029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Source Sans 3"/>
              </a:rPr>
              <a:t>Inserting Elements in an Array | Array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BA2EE-A88E-1B35-1181-51AF2D74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044557"/>
            <a:ext cx="11003623" cy="363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3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F7786-2DB2-2304-1EAF-C9DA3A98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0" y="554804"/>
            <a:ext cx="10921429" cy="594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0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372EC8-3B15-3DD1-D066-2A4182B4C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69" y="236307"/>
            <a:ext cx="10828961" cy="63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3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CDB4D4-142E-9D24-7F23-A432EB4F1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8" y="842481"/>
            <a:ext cx="10972800" cy="56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7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89E143-519B-CA9C-6458-6E543453E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85" y="421241"/>
            <a:ext cx="10828961" cy="6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0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3D3DED-CE29-A70E-D1C3-5E52F2EB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55" y="636998"/>
            <a:ext cx="10161142" cy="56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0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8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 nigam</dc:creator>
  <cp:lastModifiedBy>richa nigam</cp:lastModifiedBy>
  <cp:revision>4</cp:revision>
  <dcterms:created xsi:type="dcterms:W3CDTF">2024-08-18T06:13:13Z</dcterms:created>
  <dcterms:modified xsi:type="dcterms:W3CDTF">2024-08-19T08:53:51Z</dcterms:modified>
</cp:coreProperties>
</file>