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77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6D2E-43A2-9435-9DE3-E7F3BFE74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31EF9-D05C-FA04-4685-F2A21AF49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686B-DB5E-BB19-2DB1-32B91DD8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B2A7-1598-6C12-A7CB-2224C378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570D3-979E-C5B8-253D-80EB879B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7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EBD4-4903-E4F3-3038-67CA2CAE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E806E-1BCE-0839-BC75-694D4F6AC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0FAC-B5C1-8CE0-4B85-B3F2DBE3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5B007-673A-694D-A7FE-5D057E47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E3B5E-E9E6-C8B8-F018-4C1C8C7B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9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CA16D-47BF-77A8-93B5-31515F7D2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66E9-7E92-0A90-3B80-13EE0771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6AA5-353C-9B34-FAEA-AD4BB933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31B22-C6F5-AE2F-5E54-2D6B3E8F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8673-BB3D-81EA-560B-94F9878B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0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7FE8-313F-0548-255B-109A34E2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F06D-83EF-B1E7-57B4-CACDC43A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AA11-F577-2F53-CD65-2791E343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059E7-E68F-8AAD-6D4E-CB243C3D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AF41-EF52-E375-5F3A-BE0436A9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3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F090-3BB9-B02C-FA5F-6365387D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19581-C7D1-5145-BD01-20FE98658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1D2D-A4C9-7CCB-AFEF-CA041F4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74F26-863A-1705-38AB-9708949E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BFD-44D2-A579-4496-1CC0C10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FC3-E867-DE5D-A57E-8050D596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E056-D31F-011E-D265-DBF5BD7B7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EF0FD-78F5-0A02-12AA-05B76749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2C7F-629A-F09E-1406-F351FA5C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5A6E-731D-A226-517D-2317303B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52ADC-BE66-525A-CF31-84B357CC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677D-D6E6-FBA7-9663-594DBCE8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3015-4822-0395-EC52-AEE158EFB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FFE9-EDF3-D0DB-654E-CB4594195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A0286-2D10-ED53-A031-B8C13A30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033C6-432B-C726-5CDF-0FEED2A9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136E0-4ECC-4135-EB51-F76F4794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8FECC-6691-840F-DDF6-F2E1CB87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0F3AD-503C-01EB-B185-914B609E6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4015-611F-1907-A4B9-43D7D854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5A95D-EF77-DA83-9A87-C60D54C0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D5433-1D91-AF10-E432-32930C96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5AC0E-C89F-4776-9B24-55C4677C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25E6F-0441-BF68-E758-E96DAF9B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C0096-0A28-1B25-5933-DC4BE590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560C5-62BD-04A7-D4F2-F4993190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6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D66F0-CFD2-4172-39D9-1DF2E6EC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3D39-F90C-F8B1-52D8-C2C90406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FA3A16-6312-5BE4-CCC7-63422DC2C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B17C8-D9A1-4202-AAFA-C3D72B26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4EF0-8DD8-69E4-1E3F-CA60C375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4A943-E8EB-9C13-611B-5E927DD4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6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863C-AF58-1C27-513F-905D1D5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82032-AA57-B8B4-76BF-2290F6343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33BD-3EAF-D71C-0DFD-AF0CB366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EED00-E4FE-1ADE-B08A-13CCA70B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EBBEB-D552-1031-8511-33FC2399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D12F-D323-064B-6918-AB53CC06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114E7-0D8D-FA4A-BC5F-35A9282D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1EC0C-87E3-CAB9-4A3F-82A21260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D70D-4A2F-4E72-6575-A99187D2A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435B-564C-4017-AB7D-DC8DBEFA12CC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1FA84-1627-166B-124B-39404621D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D398-8BA1-35BC-07DB-34EA844B0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E66D-F4CB-44BD-8ED4-9D34BF895D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64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9A304-AFA4-314E-C536-202B78B6D0FA}"/>
              </a:ext>
            </a:extLst>
          </p:cNvPr>
          <p:cNvSpPr txBox="1"/>
          <p:nvPr/>
        </p:nvSpPr>
        <p:spPr>
          <a:xfrm>
            <a:off x="719191" y="626724"/>
            <a:ext cx="1061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Source Sans 3"/>
              </a:rPr>
              <a:t>Deleting Elements in an Array | Array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F19C4-A31F-E54E-640A-CDCC5D318A3B}"/>
              </a:ext>
            </a:extLst>
          </p:cNvPr>
          <p:cNvSpPr txBox="1"/>
          <p:nvPr/>
        </p:nvSpPr>
        <p:spPr>
          <a:xfrm>
            <a:off x="544530" y="2753474"/>
            <a:ext cx="10613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Deleting elements when position is given</a:t>
            </a:r>
          </a:p>
          <a:p>
            <a:pPr marL="342900" indent="-342900">
              <a:buAutoNum type="arabicPeriod"/>
            </a:pPr>
            <a:r>
              <a:rPr lang="en-IN" sz="3600" dirty="0"/>
              <a:t>Deleting elements when value is </a:t>
            </a:r>
          </a:p>
          <a:p>
            <a:r>
              <a:rPr lang="en-IN" sz="3600" dirty="0"/>
              <a:t>    given ( sorted/ unsorted array)</a:t>
            </a:r>
          </a:p>
        </p:txBody>
      </p:sp>
    </p:spTree>
    <p:extLst>
      <p:ext uri="{BB962C8B-B14F-4D97-AF65-F5344CB8AC3E}">
        <p14:creationId xmlns:p14="http://schemas.microsoft.com/office/powerpoint/2010/main" val="24868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D9C6C-3AFB-DE94-3E5A-C1C06E6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27" y="320562"/>
            <a:ext cx="9472773" cy="63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9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94992-FD6D-4E13-EC52-16969556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4" y="277403"/>
            <a:ext cx="10191963" cy="625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7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2E044-19E6-FCDC-79CC-03E6A0E4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27" y="729466"/>
            <a:ext cx="10705671" cy="583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68A64-49C7-123B-BA42-9D73585A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3" y="267128"/>
            <a:ext cx="6287784" cy="6287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AB344-7253-5503-6573-69D76854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35" y="1086759"/>
            <a:ext cx="5116530" cy="44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6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1624C-EDD5-30EB-3676-710E833C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18" y="544530"/>
            <a:ext cx="10469366" cy="60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2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F0F11-9ECB-8EAD-972D-C69F84BF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2639"/>
            <a:ext cx="5989834" cy="6472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CAC01-3D70-993D-7C60-5AE4F512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2639"/>
            <a:ext cx="6027506" cy="647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27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nigam</dc:creator>
  <cp:lastModifiedBy>richa nigam</cp:lastModifiedBy>
  <cp:revision>2</cp:revision>
  <dcterms:created xsi:type="dcterms:W3CDTF">2024-08-19T08:52:22Z</dcterms:created>
  <dcterms:modified xsi:type="dcterms:W3CDTF">2024-08-19T10:24:54Z</dcterms:modified>
</cp:coreProperties>
</file>