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98A3-ACD6-977B-B838-FF0CFBDF0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6DC4D-B4A4-5AD4-7125-82EEFC9EC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4C37-1FFD-4760-F78E-963DBC9C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8E43-FF80-491C-8EF5-C669377F00D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3CFF-79D4-EF0A-72C6-A62FB2E8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56EA-909E-424B-5C1B-CC40CE44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CE-AA12-4501-8C78-9952219E5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8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0A61-9ACE-0971-ED65-13CCD056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BD0BD-C1FE-788A-9009-57AFD502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EE7B-DD56-7799-0DED-980E46FE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8E43-FF80-491C-8EF5-C669377F00D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B4EE-B142-9FEF-03D2-2AF8D1BC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6AF61-82C8-8456-66B9-CE3ACDB1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CE-AA12-4501-8C78-9952219E5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1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6E896-36EC-9B77-9EC0-54B992B4A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BCFA9-FD0B-E681-71BE-134DE46FF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E073-1917-DB90-6220-D251775E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8E43-FF80-491C-8EF5-C669377F00D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D172-BB49-3D52-11D4-5CE21AC8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D94B-B0A0-FBAB-622C-75488D78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CE-AA12-4501-8C78-9952219E5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7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86CD-48E0-763D-22AC-D1E7D464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E2AC-5A3B-4694-3EA9-BBACD634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5C2D-5C55-3930-7DB6-C1F0AAA2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8E43-FF80-491C-8EF5-C669377F00D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115D-F41D-5430-2F36-5FC0AAAC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590BE-5B5B-7653-3851-2CC741FB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CE-AA12-4501-8C78-9952219E5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0826-6593-BBC1-26D7-3A63B425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50DA-B8C8-B7CB-948A-696F45C8D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29F5-8CE6-FFB7-0C11-D1CF81E4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8E43-FF80-491C-8EF5-C669377F00D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6691A-9E25-BACA-26E4-505D8B2E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AFC8-EB64-2C5B-C33E-EE9CD85E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CE-AA12-4501-8C78-9952219E5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40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1AB8-EEF8-5DCD-E252-28C9B04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FE4B-2023-9C4A-61EF-3EDF0BCEF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F4CFE-068B-A937-4286-048D163A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4E524-1A68-6FFF-6A88-929A6A7E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8E43-FF80-491C-8EF5-C669377F00D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71620-94B5-4DCD-7C8A-721BFB3F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74302-2B23-6007-8D31-628A50E2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CE-AA12-4501-8C78-9952219E5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9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13B3-651F-9395-203F-2A2CBCA3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650C-0272-D8E6-3E2E-D986FB09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1E583-9A01-55A7-82D6-6073A0865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25329-1DEB-1F40-6251-2F5F58D19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B392F-8C68-D5EB-6285-31DC75C3A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06FBC-CF81-3247-D278-ECF8AB3E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8E43-FF80-491C-8EF5-C669377F00D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EE5F4-BC41-2AAF-F88D-EEF426E7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8270-9437-9B41-A9E8-C24EC85A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CE-AA12-4501-8C78-9952219E5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0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96E6-278C-4A16-C9B9-6DE18576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00F93-833C-5205-AF6E-0DA95D44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8E43-FF80-491C-8EF5-C669377F00D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3E4EB-4395-A279-4D55-5CFF6E9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2F4FC-97C5-CEE9-7529-800A9C8E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CE-AA12-4501-8C78-9952219E5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AF19D-B7F5-7B60-B992-E24E4511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8E43-FF80-491C-8EF5-C669377F00D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16A8C-C58C-03D4-3A83-6BD2E29E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A7425-0051-C8D0-5978-6B54A00E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CE-AA12-4501-8C78-9952219E5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6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38A9-A6B7-7736-ECA3-EDE492E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F912-C9F8-01E7-AD58-BD51D5F47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1F6A0-CEB0-B634-B302-07FB764BA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ED3E6-F474-F8F9-2268-6B21027C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8E43-FF80-491C-8EF5-C669377F00D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6243A-CD0B-509B-68EA-72E48757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30A99-572E-8145-FFD7-1F0C853B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CE-AA12-4501-8C78-9952219E5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6386-E91D-354F-233E-03A26156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CC571-5BF9-8D12-B3C2-ECDCB9B8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58A6E-7FEA-8C28-04D2-7D9F326C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C2671-47FA-A9C7-CE34-BDFBA126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8E43-FF80-491C-8EF5-C669377F00D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9297B-64C2-CD4E-B1D0-F60255F5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F03BB-F850-D455-9029-816E1313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CE-AA12-4501-8C78-9952219E5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86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E2FE6-42E7-CFE4-4A3C-89B53B50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908A-C101-4289-4810-A1D0196D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471E-448D-880B-0F98-734FFBC24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78E43-FF80-491C-8EF5-C669377F00D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401D-A79A-6878-8E8A-A38995037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C947-A544-12A9-AE8F-A61CBAAF5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AACE-AA12-4501-8C78-9952219E5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1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BA239-E3ED-2C58-32C9-B874F8C6FBC1}"/>
              </a:ext>
            </a:extLst>
          </p:cNvPr>
          <p:cNvSpPr txBox="1"/>
          <p:nvPr/>
        </p:nvSpPr>
        <p:spPr>
          <a:xfrm>
            <a:off x="914400" y="678094"/>
            <a:ext cx="756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Merge two sorted 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4415F-7758-2B11-0E7F-EB14B15A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44" y="2473275"/>
            <a:ext cx="9102903" cy="33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7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D8329-45EB-9F9B-2B8F-9057BAFE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9" y="441789"/>
            <a:ext cx="10828961" cy="59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3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757AD-AE61-3F9B-61A9-F693C1084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52" y="308226"/>
            <a:ext cx="8815226" cy="61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8AD4B-9058-75A2-DF53-08581B6E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8" y="593619"/>
            <a:ext cx="10185191" cy="1851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942F16-20E7-6B6C-6A28-E57383F1D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36" y="2445249"/>
            <a:ext cx="6092575" cy="41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5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9EA3C-8BDE-B4D9-1126-1D65A76CF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9" y="1496816"/>
            <a:ext cx="11311847" cy="4143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54F224-0D59-5092-0B8C-BD09C40B8EA4}"/>
              </a:ext>
            </a:extLst>
          </p:cNvPr>
          <p:cNvSpPr txBox="1"/>
          <p:nvPr/>
        </p:nvSpPr>
        <p:spPr>
          <a:xfrm>
            <a:off x="534256" y="493160"/>
            <a:ext cx="653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Approach 2 :</a:t>
            </a:r>
          </a:p>
        </p:txBody>
      </p:sp>
    </p:spTree>
    <p:extLst>
      <p:ext uri="{BB962C8B-B14F-4D97-AF65-F5344CB8AC3E}">
        <p14:creationId xmlns:p14="http://schemas.microsoft.com/office/powerpoint/2010/main" val="39749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A111A1-D27B-3C56-4F40-CEF5CE05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66" y="482886"/>
            <a:ext cx="10798140" cy="61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4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3D9C8-3978-C93E-AD64-188D1451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4" y="441790"/>
            <a:ext cx="10613204" cy="63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30F88-CE7E-AC8F-FEF4-459C88BD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29" y="493161"/>
            <a:ext cx="10387173" cy="60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648F6-4BBF-B078-3393-6A5991D4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58" y="349321"/>
            <a:ext cx="10397448" cy="627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9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BA04D-37C4-CE2F-0341-2B8D5D68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6" y="369871"/>
            <a:ext cx="11250201" cy="62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6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2C0FE-B4BE-211A-2F1A-DDA69FDB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565079"/>
            <a:ext cx="10962526" cy="590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4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Source Sans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 nigam</dc:creator>
  <cp:lastModifiedBy>richa nigam</cp:lastModifiedBy>
  <cp:revision>2</cp:revision>
  <dcterms:created xsi:type="dcterms:W3CDTF">2024-08-19T08:52:53Z</dcterms:created>
  <dcterms:modified xsi:type="dcterms:W3CDTF">2024-08-19T09:54:17Z</dcterms:modified>
</cp:coreProperties>
</file>