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60" d="100"/>
          <a:sy n="60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2927F-9452-4F47-BF7A-EE665A8A77E7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2F9AF-84DF-42B4-A95A-E9EF3C58D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2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left + (right - left) // 2 would be used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avoid integer overflow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which could happen when doing left + right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2F9AF-84DF-42B4-A95A-E9EF3C58D4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6DC9-D1AA-4331-94BC-573712E18FB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EE46-46B5-417C-B980-FF4C60A302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Searching:</a:t>
            </a:r>
            <a:br>
              <a:rPr lang="en-IN" dirty="0"/>
            </a:br>
            <a:r>
              <a:rPr lang="en-IN" dirty="0"/>
              <a:t>Linear search and Binary 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Applications of Linear Search Algorithm: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Unsorted Lists:</a:t>
            </a:r>
            <a:r>
              <a:rPr lang="en-US" dirty="0"/>
              <a:t> When we have an unsorted array or list, linear search is most commonly used to find any element in the collection.</a:t>
            </a:r>
          </a:p>
          <a:p>
            <a:pPr fontAlgn="base"/>
            <a:r>
              <a:rPr lang="en-US" b="1" dirty="0"/>
              <a:t>Small Data Sets:</a:t>
            </a:r>
            <a:r>
              <a:rPr lang="en-US" dirty="0"/>
              <a:t> Linear Search is preferred over binary search when we have small data sets with</a:t>
            </a:r>
          </a:p>
          <a:p>
            <a:pPr fontAlgn="base"/>
            <a:r>
              <a:rPr lang="en-US" b="1" dirty="0"/>
              <a:t>Searching Linked Lists:</a:t>
            </a:r>
            <a:r>
              <a:rPr lang="en-US" dirty="0"/>
              <a:t> In linked list implementations, linear search is commonly used to find elements within the list. Each node is checked sequentially until the desired element is found.</a:t>
            </a:r>
          </a:p>
          <a:p>
            <a:pPr fontAlgn="base"/>
            <a:r>
              <a:rPr lang="en-US" b="1" dirty="0"/>
              <a:t>Simple Implementation:</a:t>
            </a:r>
            <a:r>
              <a:rPr lang="en-US" dirty="0"/>
              <a:t> Linear Search is much easier to understand and implement as compared to Binary Search or Ternary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42919"/>
            <a:ext cx="8229600" cy="531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Search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04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14356"/>
            <a:ext cx="8229600" cy="513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020" y="1724520"/>
            <a:ext cx="7763959" cy="427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969" y="928670"/>
            <a:ext cx="7714061" cy="519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389" y="785795"/>
            <a:ext cx="7497222" cy="53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654" y="642918"/>
            <a:ext cx="7378691" cy="548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494" y="642918"/>
            <a:ext cx="7421011" cy="548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9599" y="785794"/>
            <a:ext cx="7344801" cy="52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Searching algorithms</a:t>
            </a:r>
            <a:r>
              <a:rPr lang="en-US" dirty="0"/>
              <a:t> are used to locate specific data within a larger set of data. It helps find the presence of a target value within the data. There are various types of searching algorithms, each with its own approach and efficiency.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494" y="642918"/>
            <a:ext cx="7421011" cy="543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28" y="500042"/>
            <a:ext cx="8119853" cy="595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5537" y="571480"/>
            <a:ext cx="849694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715304" cy="55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Time and Space complexities for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time complexity of binary search using iteration is O(log n), where n is the number of elements in the list. This is because the algorithm reduces the search space in half with each iteration</a:t>
            </a:r>
          </a:p>
          <a:p>
            <a:r>
              <a:rPr lang="en-US" dirty="0"/>
              <a:t>The space complexity of binary search using iteration is O(1)</a:t>
            </a:r>
          </a:p>
          <a:p>
            <a:r>
              <a:rPr lang="en-US" dirty="0"/>
              <a:t>In contrast, the space complexity of binary search using recursion is O(log n). In the worst case, this is because log n recursive calls are stacked in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1"/>
            <a:ext cx="801441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8"/>
            <a:ext cx="91440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u="sng" dirty="0"/>
              <a:t>What is Linear Search Algorithm?</a:t>
            </a:r>
            <a:endParaRPr lang="en-US" b="1" dirty="0"/>
          </a:p>
          <a:p>
            <a:pPr fontAlgn="base">
              <a:buNone/>
            </a:pPr>
            <a:r>
              <a:rPr lang="en-US" b="1" dirty="0"/>
              <a:t>	Linear search</a:t>
            </a:r>
            <a:r>
              <a:rPr lang="en-US" dirty="0"/>
              <a:t> is a method for searching for an element in a collection of elements. In linear search, each element of the collection is visited one by one in a sequential fashion to find the desired element. Linear search is also known as </a:t>
            </a:r>
            <a:r>
              <a:rPr lang="en-US" b="1" dirty="0"/>
              <a:t>sequential search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Algorithm for Linear Search 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u="sng" dirty="0"/>
              <a:t>Algorithm for Linear Search Algorithm: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The algorithm for linear search can be broken down into the following steps:</a:t>
            </a:r>
          </a:p>
          <a:p>
            <a:pPr fontAlgn="base">
              <a:buNone/>
            </a:pPr>
            <a:r>
              <a:rPr lang="en-US" b="1" dirty="0"/>
              <a:t>Start:</a:t>
            </a:r>
            <a:r>
              <a:rPr lang="en-US" dirty="0"/>
              <a:t> Begin at the first element of the collection of elements.</a:t>
            </a:r>
          </a:p>
          <a:p>
            <a:pPr fontAlgn="base">
              <a:buNone/>
            </a:pPr>
            <a:r>
              <a:rPr lang="en-US" b="1" dirty="0"/>
              <a:t>Compare:</a:t>
            </a:r>
            <a:r>
              <a:rPr lang="en-US" dirty="0"/>
              <a:t> Compare the current element with the desired element.</a:t>
            </a:r>
          </a:p>
          <a:p>
            <a:pPr fontAlgn="base">
              <a:buNone/>
            </a:pPr>
            <a:r>
              <a:rPr lang="en-US" b="1" dirty="0"/>
              <a:t>Found:</a:t>
            </a:r>
            <a:r>
              <a:rPr lang="en-US" dirty="0"/>
              <a:t> If the current element is equal to the desired element, return true or index to the current element.</a:t>
            </a:r>
          </a:p>
          <a:p>
            <a:pPr fontAlgn="base">
              <a:buNone/>
            </a:pPr>
            <a:r>
              <a:rPr lang="en-US" b="1" dirty="0"/>
              <a:t>Move: </a:t>
            </a:r>
            <a:r>
              <a:rPr lang="en-US" dirty="0"/>
              <a:t>Otherwise, move to the next element in the collection.</a:t>
            </a:r>
          </a:p>
          <a:p>
            <a:pPr fontAlgn="base">
              <a:buNone/>
            </a:pPr>
            <a:r>
              <a:rPr lang="en-US" b="1" dirty="0"/>
              <a:t>Repeat:</a:t>
            </a:r>
            <a:r>
              <a:rPr lang="en-US" dirty="0"/>
              <a:t> Repeat steps 2-4 until we have reached the end of collection.</a:t>
            </a:r>
          </a:p>
          <a:p>
            <a:pPr fontAlgn="base">
              <a:buNone/>
            </a:pPr>
            <a:r>
              <a:rPr lang="en-US" b="1" dirty="0"/>
              <a:t>Not found:</a:t>
            </a:r>
            <a:r>
              <a:rPr lang="en-US" dirty="0"/>
              <a:t> If the end of the collection is reached without finding the desired element, return that the desired element is not in the array.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For example:</a:t>
            </a:r>
            <a:r>
              <a:rPr lang="en-US" dirty="0"/>
              <a:t> Consider the array </a:t>
            </a:r>
            <a:r>
              <a:rPr lang="en-US" b="1" dirty="0" err="1"/>
              <a:t>arr</a:t>
            </a:r>
            <a:r>
              <a:rPr lang="en-US" b="1" dirty="0"/>
              <a:t>[] = {10, 50, 30, 70, 80, 20, 90, 40}</a:t>
            </a:r>
            <a:r>
              <a:rPr lang="en-US" dirty="0"/>
              <a:t> and </a:t>
            </a:r>
            <a:r>
              <a:rPr lang="en-US" b="1" dirty="0"/>
              <a:t>key</a:t>
            </a:r>
            <a:r>
              <a:rPr lang="en-US" dirty="0"/>
              <a:t> = 30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15968"/>
            <a:ext cx="8229600" cy="309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924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Comparing key with next element </a:t>
            </a:r>
            <a:r>
              <a:rPr lang="en-US" sz="2000" i="1" dirty="0" err="1"/>
              <a:t>arr</a:t>
            </a:r>
            <a:r>
              <a:rPr lang="en-US" sz="2000" i="1" dirty="0"/>
              <a:t>[1]. </a:t>
            </a:r>
            <a:r>
              <a:rPr lang="en-US" sz="2000" i="1" dirty="0" err="1"/>
              <a:t>SInce</a:t>
            </a:r>
            <a:r>
              <a:rPr lang="en-US" sz="2000" i="1" dirty="0"/>
              <a:t> not equal, the </a:t>
            </a:r>
            <a:r>
              <a:rPr lang="en-US" sz="2000" i="1" dirty="0" err="1"/>
              <a:t>iterator</a:t>
            </a:r>
            <a:r>
              <a:rPr lang="en-US" sz="2000" i="1" dirty="0"/>
              <a:t> moves to the next element as a potential match. </a:t>
            </a:r>
            <a:br>
              <a:rPr lang="en-US" sz="2000" i="1" dirty="0"/>
            </a:br>
            <a:br>
              <a:rPr lang="en-US" sz="2000" i="1" dirty="0"/>
            </a:br>
            <a:br>
              <a:rPr lang="en-US" sz="2000" i="1" dirty="0"/>
            </a:br>
            <a:r>
              <a:rPr lang="en-US" sz="2000" i="1" dirty="0"/>
              <a:t>Now when comparing </a:t>
            </a:r>
            <a:r>
              <a:rPr lang="en-US" sz="2000" i="1" dirty="0" err="1"/>
              <a:t>arr</a:t>
            </a:r>
            <a:r>
              <a:rPr lang="en-US" sz="2000" i="1" dirty="0"/>
              <a:t>[2] with key, the value matches. So the Linear Search Algorithm will yield a successful message and return the index of the element when key is found (here 2).</a:t>
            </a:r>
            <a:br>
              <a:rPr lang="en-US" sz="2000" i="1" dirty="0"/>
            </a:br>
            <a:br>
              <a:rPr lang="en-US" sz="2000" i="1" dirty="0"/>
            </a:b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14752"/>
            <a:ext cx="7429552" cy="241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472518" cy="141763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Emma has a collection of unique plant species in her garden. She wants to check if a particular plant is already in her collection. </a:t>
            </a:r>
            <a:br>
              <a:rPr lang="en-US" sz="2000" dirty="0"/>
            </a:br>
            <a:r>
              <a:rPr lang="en-US" sz="2000" dirty="0"/>
              <a:t>Help Emma by writing a program using a linear search algorithm that determines if the plant species is in her collection.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00200"/>
            <a:ext cx="8215369" cy="475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23438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8229600" cy="24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Time Complexity: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>	Best Case:</a:t>
            </a:r>
            <a:r>
              <a:rPr lang="en-US" dirty="0"/>
              <a:t> In the best case, the key might be present at the first index. So the best case complexity is O(1)</a:t>
            </a:r>
          </a:p>
          <a:p>
            <a:pPr fontAlgn="base">
              <a:buNone/>
            </a:pPr>
            <a:r>
              <a:rPr lang="en-US" b="1" dirty="0"/>
              <a:t>	Worst Case:</a:t>
            </a:r>
            <a:r>
              <a:rPr lang="en-US" dirty="0"/>
              <a:t> In the worst case, the key might be present at the last index i.e., opposite to the end from which the search has started in the list. So the worst-case complexity is O(N) where N is the size of the list.</a:t>
            </a:r>
          </a:p>
          <a:p>
            <a:pPr fontAlgn="base">
              <a:buNone/>
            </a:pPr>
            <a:r>
              <a:rPr lang="en-US" b="1" dirty="0"/>
              <a:t>	Average Case:</a:t>
            </a:r>
            <a:r>
              <a:rPr lang="en-US" dirty="0"/>
              <a:t> O(N)</a:t>
            </a:r>
          </a:p>
          <a:p>
            <a:pPr fontAlgn="base"/>
            <a:r>
              <a:rPr lang="en-US" b="1" dirty="0"/>
              <a:t>Auxiliary Space:</a:t>
            </a:r>
            <a:r>
              <a:rPr lang="en-US" dirty="0"/>
              <a:t> O(1) as except for the variable to iterate through the list, no other variable is used.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746</Words>
  <Application>Microsoft Office PowerPoint</Application>
  <PresentationFormat>On-screen Show (4:3)</PresentationFormat>
  <Paragraphs>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Google Sans</vt:lpstr>
      <vt:lpstr>Office Theme</vt:lpstr>
      <vt:lpstr>Searching: Linear search and Binary search</vt:lpstr>
      <vt:lpstr>Searching algorithm</vt:lpstr>
      <vt:lpstr>Linear Search</vt:lpstr>
      <vt:lpstr> Algorithm for Linear Search : </vt:lpstr>
      <vt:lpstr>   For example: Consider the array arr[] = {10, 50, 30, 70, 80, 20, 90, 40} and key = 30   </vt:lpstr>
      <vt:lpstr>Comparing key with next element arr[1]. SInce not equal, the iterator moves to the next element as a potential match.    Now when comparing arr[2] with key, the value matches. So the Linear Search Algorithm will yield a successful message and return the index of the element when key is found (here 2).  </vt:lpstr>
      <vt:lpstr>Emma has a collection of unique plant species in her garden. She wants to check if a particular plant is already in her collection.  Help Emma by writing a program using a linear search algorithm that determines if the plant species is in her collection. </vt:lpstr>
      <vt:lpstr>PowerPoint Presentation</vt:lpstr>
      <vt:lpstr>Time and Space complexity </vt:lpstr>
      <vt:lpstr> Applications of Linear Search Algorithm: </vt:lpstr>
      <vt:lpstr>PowerPoint Presentation</vt:lpstr>
      <vt:lpstr>Binary Search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and Space complexities for Binary search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Tech_Mart</dc:creator>
  <cp:lastModifiedBy>richa nigam</cp:lastModifiedBy>
  <cp:revision>25</cp:revision>
  <dcterms:created xsi:type="dcterms:W3CDTF">2024-08-18T04:56:59Z</dcterms:created>
  <dcterms:modified xsi:type="dcterms:W3CDTF">2024-08-19T10:06:45Z</dcterms:modified>
</cp:coreProperties>
</file>