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帧同步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/>
              <a:t>关键帧</a:t>
            </a:r>
            <a:endParaRPr lang="zh-CN" altLang="en-US" sz="4000" b="1" dirty="0"/>
          </a:p>
        </p:txBody>
      </p:sp>
      <p:pic>
        <p:nvPicPr>
          <p:cNvPr id="22530" name="Picture 2" descr="http://images2015.cnblogs.com/blog/322522/201511/322522-20151117210549108-57838266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8028270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/>
              <a:t>随机函数</a:t>
            </a:r>
            <a:r>
              <a:rPr lang="en-US" altLang="zh-CN" sz="4000" b="1" dirty="0" smtClean="0"/>
              <a:t>—</a:t>
            </a:r>
            <a:r>
              <a:rPr lang="zh-CN" altLang="en-US" sz="4000" b="1" dirty="0" smtClean="0"/>
              <a:t> </a:t>
            </a:r>
            <a:r>
              <a:rPr lang="zh-CN" altLang="en-US" sz="4000" b="1" dirty="0" smtClean="0"/>
              <a:t>线性同余</a:t>
            </a:r>
            <a:endParaRPr lang="zh-CN" altLang="en-US" sz="4000" b="1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142985"/>
            <a:ext cx="5357850" cy="278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378619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生成的伪随机数序列最大周期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，范围在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m-1</a:t>
            </a:r>
            <a:r>
              <a:rPr lang="zh-CN" altLang="en-US" dirty="0" smtClean="0"/>
              <a:t>之间。要达到这个最大周期，必须满足：</a:t>
            </a:r>
            <a:br>
              <a:rPr lang="zh-CN" altLang="en-US" dirty="0" smtClean="0"/>
            </a:br>
            <a:r>
              <a:rPr lang="en-US" altLang="zh-CN" dirty="0" smtClean="0"/>
              <a:t>1.c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</a:t>
            </a:r>
            <a:r>
              <a:rPr lang="zh-CN" altLang="en-US" dirty="0" smtClean="0"/>
              <a:t>互质</a:t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en-US" altLang="zh-CN" dirty="0" smtClean="0"/>
              <a:t>2.a - 1</a:t>
            </a:r>
            <a:r>
              <a:rPr lang="zh-CN" altLang="en-US" dirty="0" smtClean="0"/>
              <a:t>可以被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的所有质因数整除</a:t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的倍数，</a:t>
            </a:r>
            <a:r>
              <a:rPr lang="en-US" altLang="zh-CN" dirty="0" smtClean="0"/>
              <a:t>a - 1</a:t>
            </a:r>
            <a:r>
              <a:rPr lang="zh-CN" altLang="en-US" dirty="0" smtClean="0"/>
              <a:t>也必须是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的倍数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dirty="0" smtClean="0"/>
              <a:t>Demo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https://github.com/CodeYaCode/SynFrameJava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dirty="0" smtClean="0"/>
              <a:t>CS</a:t>
            </a:r>
            <a:r>
              <a:rPr lang="zh-CN" altLang="en-US" sz="4000" b="1" dirty="0" smtClean="0"/>
              <a:t>模式</a:t>
            </a:r>
            <a:endParaRPr lang="zh-CN" altLang="en-US" sz="4000" b="1" dirty="0"/>
          </a:p>
        </p:txBody>
      </p:sp>
      <p:pic>
        <p:nvPicPr>
          <p:cNvPr id="4" name="Picture 2" descr="http://images2015.cnblogs.com/blog/322522/201511/322522-20151117210418108-194234931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00174"/>
            <a:ext cx="5572164" cy="4992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dirty="0" smtClean="0"/>
              <a:t>P2P</a:t>
            </a:r>
            <a:r>
              <a:rPr lang="zh-CN" altLang="en-US" sz="4000" b="1" dirty="0" smtClean="0"/>
              <a:t>模式</a:t>
            </a:r>
            <a:endParaRPr lang="zh-CN" altLang="en-US" sz="4000" b="1" dirty="0"/>
          </a:p>
        </p:txBody>
      </p:sp>
      <p:pic>
        <p:nvPicPr>
          <p:cNvPr id="14338" name="Picture 2" descr="http://images2015.cnblogs.com/blog/322522/201511/322522-20151117210428655-108054736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643602" cy="46873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/>
              <a:t>理想状态</a:t>
            </a:r>
            <a:endParaRPr lang="zh-CN" altLang="en-US" sz="4000" b="1" dirty="0"/>
          </a:p>
        </p:txBody>
      </p:sp>
      <p:pic>
        <p:nvPicPr>
          <p:cNvPr id="16386" name="Picture 2" descr="http://images2015.cnblogs.com/blog/322522/201511/322522-20151117210444780-20393234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00240"/>
            <a:ext cx="6072230" cy="36281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/>
              <a:t>实际状态</a:t>
            </a:r>
            <a:endParaRPr lang="zh-CN" altLang="en-US" sz="4000" b="1" dirty="0"/>
          </a:p>
        </p:txBody>
      </p:sp>
      <p:pic>
        <p:nvPicPr>
          <p:cNvPr id="17410" name="Picture 2" descr="http://images2015.cnblogs.com/blog/322522/201511/322522-20151117210453905-11393744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304665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/>
              <a:t>设计模式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zh-CN" altLang="en-US" dirty="0" smtClean="0"/>
              <a:t>主机模式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zh-CN" altLang="en-US" dirty="0" smtClean="0"/>
              <a:t>主机模式</a:t>
            </a:r>
            <a:endParaRPr lang="en-US" altLang="zh-CN" dirty="0" smtClean="0"/>
          </a:p>
          <a:p>
            <a:r>
              <a:rPr lang="zh-CN" altLang="en-US" dirty="0" smtClean="0"/>
              <a:t>服务器模式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/>
              <a:t>服务器模式</a:t>
            </a:r>
            <a:endParaRPr lang="zh-CN" altLang="en-US" sz="4000" b="1" dirty="0"/>
          </a:p>
        </p:txBody>
      </p:sp>
      <p:pic>
        <p:nvPicPr>
          <p:cNvPr id="18434" name="Picture 2" descr="http://images2015.cnblogs.com/blog/322522/201511/322522-20151117210501515-1514948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5973054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/>
              <a:t>服务器模式结构</a:t>
            </a:r>
            <a:endParaRPr lang="zh-CN" altLang="en-US" sz="4000" b="1" dirty="0"/>
          </a:p>
        </p:txBody>
      </p:sp>
      <p:pic>
        <p:nvPicPr>
          <p:cNvPr id="20482" name="Picture 2" descr="http://images2015.cnblogs.com/blog/322522/201511/322522-20151117210512608-29217374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643050"/>
            <a:ext cx="4357718" cy="4432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/>
              <a:t>服务器模式结构</a:t>
            </a:r>
            <a:endParaRPr lang="zh-CN" altLang="en-US" sz="4000" b="1" dirty="0"/>
          </a:p>
        </p:txBody>
      </p:sp>
      <p:pic>
        <p:nvPicPr>
          <p:cNvPr id="21506" name="Picture 2" descr="http://images2015.cnblogs.com/blog/322522/201511/322522-20151117210536499-194554619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500174"/>
            <a:ext cx="4786346" cy="4710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64</Words>
  <PresentationFormat>全屏显示(4:3)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帧同步</vt:lpstr>
      <vt:lpstr>CS模式</vt:lpstr>
      <vt:lpstr>P2P模式</vt:lpstr>
      <vt:lpstr>理想状态</vt:lpstr>
      <vt:lpstr>实际状态</vt:lpstr>
      <vt:lpstr>设计模式</vt:lpstr>
      <vt:lpstr>服务器模式</vt:lpstr>
      <vt:lpstr>服务器模式结构</vt:lpstr>
      <vt:lpstr>服务器模式结构</vt:lpstr>
      <vt:lpstr>关键帧</vt:lpstr>
      <vt:lpstr>随机函数— 线性同余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帧同步</dc:title>
  <dc:creator>刘晨</dc:creator>
  <cp:lastModifiedBy>liuchen</cp:lastModifiedBy>
  <cp:revision>13</cp:revision>
  <dcterms:created xsi:type="dcterms:W3CDTF">2018-03-27T04:55:59Z</dcterms:created>
  <dcterms:modified xsi:type="dcterms:W3CDTF">2018-03-27T06:41:58Z</dcterms:modified>
</cp:coreProperties>
</file>