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Varela Round"/>
      <p:regular r:id="rId33"/>
    </p:embeddedFont>
    <p:embeddedFont>
      <p:font typeface="Didact Gothic"/>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VarelaRound-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DidactGothic-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d398a6793_3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5d398a6793_3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d398a6793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5d398a6793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Fields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d398a6793_1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5d398a6793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Values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ea12c39e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5ea12c39e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ObjectId - a unique identifier for each document.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d398a6793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5d398a6793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Strings</a:t>
            </a:r>
            <a:endParaRPr/>
          </a:p>
          <a:p>
            <a:pPr indent="-298450" lvl="0" marL="457200" rtl="0" algn="l">
              <a:spcBef>
                <a:spcPts val="0"/>
              </a:spcBef>
              <a:spcAft>
                <a:spcPts val="0"/>
              </a:spcAft>
              <a:buSzPts val="1100"/>
              <a:buChar char="-"/>
            </a:pPr>
            <a:r>
              <a:rPr lang="en">
                <a:solidFill>
                  <a:schemeClr val="dk1"/>
                </a:solidFill>
              </a:rPr>
              <a:t>Depth: </a:t>
            </a:r>
            <a:endParaRPr>
              <a:solidFill>
                <a:schemeClr val="dk1"/>
              </a:solidFill>
            </a:endParaRPr>
          </a:p>
          <a:p>
            <a:pPr indent="-298450" lvl="1" marL="914400" rtl="0" algn="l">
              <a:spcBef>
                <a:spcPts val="0"/>
              </a:spcBef>
              <a:spcAft>
                <a:spcPts val="0"/>
              </a:spcAft>
              <a:buSzPts val="1100"/>
              <a:buChar char="-"/>
            </a:pPr>
            <a:r>
              <a:rPr lang="en">
                <a:solidFill>
                  <a:schemeClr val="dk1"/>
                </a:solidFill>
              </a:rPr>
              <a:t>In this case, depth is stored as empty string, which is ok.  You could also choose to store depth as a number, which would probably be better.  If you stored it as a number, you could perform calculations and comparisons on the values.  </a:t>
            </a:r>
            <a:endParaRPr>
              <a:solidFill>
                <a:schemeClr val="dk1"/>
              </a:solidFill>
            </a:endParaRPr>
          </a:p>
          <a:p>
            <a:pPr indent="-298450" lvl="1" marL="914400" rtl="0" algn="l">
              <a:spcBef>
                <a:spcPts val="0"/>
              </a:spcBef>
              <a:spcAft>
                <a:spcPts val="0"/>
              </a:spcAft>
              <a:buSzPts val="1100"/>
              <a:buChar char="-"/>
            </a:pPr>
            <a:r>
              <a:rPr lang="en">
                <a:solidFill>
                  <a:schemeClr val="dk1"/>
                </a:solidFill>
              </a:rPr>
              <a:t>You could also choose to omit the field completely.  One of the strengths of document databases is that not every document needs to have the same fields, which gives you a lot of flexibility in how you model and store your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d398a6793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5d398a6793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You can store a variety of numbers: integers, floats, decimals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d398a6793_1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5d398a6793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Arrays: In this case, we have an array of numbers.  We could have an array of a variety of types.  For example, we might have an array of Strings if we want to store a list of people who have owned the ship.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d398a6793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5d398a679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Typically, collections contain documents of related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d398a6793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5d398a679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d398a6793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5d398a679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5d398a6793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5d398a6793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d398a6793_3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5d398a6793_3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d398a6793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5d398a6793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Atlas is a hosted database, so you don’t have to set it up and manage it yourself.  We’ll be using Atlas for storing our data.</a:t>
            </a:r>
            <a:endParaRPr/>
          </a:p>
          <a:p>
            <a:pPr indent="-298450" lvl="0" marL="457200" rtl="0" algn="l">
              <a:lnSpc>
                <a:spcPct val="100000"/>
              </a:lnSpc>
              <a:spcBef>
                <a:spcPts val="0"/>
              </a:spcBef>
              <a:spcAft>
                <a:spcPts val="0"/>
              </a:spcAft>
              <a:buSzPts val="1100"/>
              <a:buChar char="-"/>
            </a:pPr>
            <a:r>
              <a:rPr lang="en"/>
              <a:t>Atlas demo:</a:t>
            </a:r>
            <a:endParaRPr/>
          </a:p>
          <a:p>
            <a:pPr indent="-298450" lvl="1" marL="914400" rtl="0" algn="l">
              <a:lnSpc>
                <a:spcPct val="100000"/>
              </a:lnSpc>
              <a:spcBef>
                <a:spcPts val="0"/>
              </a:spcBef>
              <a:spcAft>
                <a:spcPts val="0"/>
              </a:spcAft>
              <a:buSzPts val="1100"/>
              <a:buChar char="-"/>
            </a:pPr>
            <a:r>
              <a:rPr lang="en"/>
              <a:t>Logging in</a:t>
            </a:r>
            <a:endParaRPr/>
          </a:p>
          <a:p>
            <a:pPr indent="-298450" lvl="1" marL="914400" rtl="0" algn="l">
              <a:lnSpc>
                <a:spcPct val="100000"/>
              </a:lnSpc>
              <a:spcBef>
                <a:spcPts val="0"/>
              </a:spcBef>
              <a:spcAft>
                <a:spcPts val="0"/>
              </a:spcAft>
              <a:buSzPts val="1100"/>
              <a:buChar char="-"/>
            </a:pPr>
            <a:r>
              <a:rPr lang="en"/>
              <a:t>Navigating to your demo project</a:t>
            </a:r>
            <a:endParaRPr/>
          </a:p>
          <a:p>
            <a:pPr indent="-298450" lvl="1" marL="914400" rtl="0" algn="l">
              <a:lnSpc>
                <a:spcPct val="100000"/>
              </a:lnSpc>
              <a:spcBef>
                <a:spcPts val="0"/>
              </a:spcBef>
              <a:spcAft>
                <a:spcPts val="0"/>
              </a:spcAft>
              <a:buSzPts val="1100"/>
              <a:buChar char="-"/>
            </a:pPr>
            <a:r>
              <a:rPr lang="en"/>
              <a:t>A cluster contains your database.  I’ve already loaded shipwreck data into a database on this cluster.  I can choose to browse the data here, or I can browse it in Compass.  Let’s take a look in Compass.</a:t>
            </a:r>
            <a:endParaRPr/>
          </a:p>
          <a:p>
            <a:pPr indent="-298450" lvl="0" marL="457200" rtl="0" algn="l">
              <a:lnSpc>
                <a:spcPct val="100000"/>
              </a:lnSpc>
              <a:spcBef>
                <a:spcPts val="0"/>
              </a:spcBef>
              <a:spcAft>
                <a:spcPts val="0"/>
              </a:spcAft>
              <a:buSzPts val="1100"/>
              <a:buChar char="-"/>
            </a:pPr>
            <a:r>
              <a:rPr lang="en"/>
              <a:t>Compass demo: </a:t>
            </a:r>
            <a:endParaRPr/>
          </a:p>
          <a:p>
            <a:pPr indent="-298450" lvl="1" marL="914400" rtl="0" algn="l">
              <a:lnSpc>
                <a:spcPct val="100000"/>
              </a:lnSpc>
              <a:spcBef>
                <a:spcPts val="0"/>
              </a:spcBef>
              <a:spcAft>
                <a:spcPts val="0"/>
              </a:spcAft>
              <a:buSzPts val="1100"/>
              <a:buChar char="-"/>
            </a:pPr>
            <a:r>
              <a:rPr lang="en"/>
              <a:t>Show the shipwreck data in the Documents tab</a:t>
            </a:r>
            <a:endParaRPr/>
          </a:p>
          <a:p>
            <a:pPr indent="-298450" lvl="1" marL="914400" rtl="0" algn="l">
              <a:lnSpc>
                <a:spcPct val="100000"/>
              </a:lnSpc>
              <a:spcBef>
                <a:spcPts val="0"/>
              </a:spcBef>
              <a:spcAft>
                <a:spcPts val="0"/>
              </a:spcAft>
              <a:buSzPts val="1100"/>
              <a:buChar char="-"/>
            </a:pPr>
            <a:r>
              <a:rPr lang="en"/>
              <a:t>Schema tab → Analyze schema to see what type of data is in the database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ea12c39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ea12c39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If you have extra time, use a whiteboard to walk through how you could model data for a specific example.  For example, you might want to walk through how you could model data for an online store like Amazon.  Discuss and sketch how you would model data for products, customers, and orders.  Consider what your documents, collections, and databases would look like.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5d398a6793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5d398a6793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5eccc378f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5eccc378f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 this lesson, we’re going to learn how to interact with the data in your database.  Storing data in your database is not that helpful unless you can retrieve it to do something useful.  Today we’re going to learn how to do just that.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5e161ffb6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5e161ffb6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 query is the term we use for a request you make to the database.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d398a6793_3_3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5d398a6793_3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When people talk about database queries, they usually use the term “CRUD,” which stands for Create, Read, Update, and Delete.  These operations define the ways you can interact with data in your database.  </a:t>
            </a:r>
            <a:endParaRPr/>
          </a:p>
          <a:p>
            <a:pPr indent="-298450" lvl="0" marL="457200" rtl="0" algn="l">
              <a:lnSpc>
                <a:spcPct val="100000"/>
              </a:lnSpc>
              <a:spcBef>
                <a:spcPts val="0"/>
              </a:spcBef>
              <a:spcAft>
                <a:spcPts val="0"/>
              </a:spcAft>
              <a:buSzPts val="1100"/>
              <a:buChar char="-"/>
            </a:pPr>
            <a:r>
              <a:rPr lang="en"/>
              <a:t>The rest of this lesson is going to be a demo.  I’m going to walk you through how to write queries for each of the CRUD operations.  Then I’m going to spend the last few minutes showing you how to create charts for your data.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5d398a6793_3_7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5d398a6793_3_7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d398a6793_3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5d398a6793_3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According to Wikipedia...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d398a6793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5d398a6793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More simply - you can think of it as a place to store your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d398a679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d398a679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you wanted to build an application to display information about shipwrecks.  You could store that information in a database.  Let’s take a look at how you would do that while we discuss some key database terms.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d398a6793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5d398a6793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d398a6793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5d398a6793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 document stores information about an object.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d398a6793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5d398a6793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 document stores information about an object.</a:t>
            </a:r>
            <a:endParaRPr/>
          </a:p>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d398a6793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5d398a6793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Each document begins and ends with curly braces - see the red little things.</a:t>
            </a:r>
            <a:endParaRPr/>
          </a:p>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75" y="4253100"/>
            <a:ext cx="9144000" cy="8904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388375" y="557031"/>
            <a:ext cx="7205283" cy="4029437"/>
            <a:chOff x="388375" y="548150"/>
            <a:chExt cx="7205283" cy="4029437"/>
          </a:xfrm>
        </p:grpSpPr>
        <p:sp>
          <p:nvSpPr>
            <p:cNvPr id="57" name="Google Shape;57;p14"/>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58" name="Google Shape;58;p14"/>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59" name="Google Shape;59;p14"/>
          <p:cNvGrpSpPr/>
          <p:nvPr/>
        </p:nvGrpSpPr>
        <p:grpSpPr>
          <a:xfrm>
            <a:off x="7590820" y="3227709"/>
            <a:ext cx="1171804" cy="1387410"/>
            <a:chOff x="1384300" y="1439863"/>
            <a:chExt cx="1433400" cy="1697138"/>
          </a:xfrm>
        </p:grpSpPr>
        <p:sp>
          <p:nvSpPr>
            <p:cNvPr id="60" name="Google Shape;60;p14"/>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14"/>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14"/>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14"/>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14"/>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14"/>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14"/>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14"/>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14"/>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4"/>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4"/>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14"/>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14"/>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14"/>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4"/>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14"/>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14"/>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14"/>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14"/>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14"/>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14"/>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14"/>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14"/>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14"/>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14"/>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14"/>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14"/>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14"/>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14"/>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14"/>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0" name="Google Shape;90;p14"/>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3E4A63"/>
              </a:buClr>
              <a:buSzPts val="6000"/>
              <a:buNone/>
              <a:defRPr sz="6000">
                <a:solidFill>
                  <a:srgbClr val="3E4A63"/>
                </a:solidFill>
              </a:defRPr>
            </a:lvl1pPr>
            <a:lvl2pPr lvl="1" algn="l">
              <a:lnSpc>
                <a:spcPct val="100000"/>
              </a:lnSpc>
              <a:spcBef>
                <a:spcPts val="0"/>
              </a:spcBef>
              <a:spcAft>
                <a:spcPts val="0"/>
              </a:spcAft>
              <a:buClr>
                <a:srgbClr val="3E4A63"/>
              </a:buClr>
              <a:buSzPts val="6000"/>
              <a:buNone/>
              <a:defRPr sz="6000">
                <a:solidFill>
                  <a:srgbClr val="3E4A63"/>
                </a:solidFill>
              </a:defRPr>
            </a:lvl2pPr>
            <a:lvl3pPr lvl="2" algn="l">
              <a:lnSpc>
                <a:spcPct val="100000"/>
              </a:lnSpc>
              <a:spcBef>
                <a:spcPts val="0"/>
              </a:spcBef>
              <a:spcAft>
                <a:spcPts val="0"/>
              </a:spcAft>
              <a:buClr>
                <a:srgbClr val="3E4A63"/>
              </a:buClr>
              <a:buSzPts val="6000"/>
              <a:buNone/>
              <a:defRPr sz="6000">
                <a:solidFill>
                  <a:srgbClr val="3E4A63"/>
                </a:solidFill>
              </a:defRPr>
            </a:lvl3pPr>
            <a:lvl4pPr lvl="3" algn="l">
              <a:lnSpc>
                <a:spcPct val="100000"/>
              </a:lnSpc>
              <a:spcBef>
                <a:spcPts val="0"/>
              </a:spcBef>
              <a:spcAft>
                <a:spcPts val="0"/>
              </a:spcAft>
              <a:buClr>
                <a:srgbClr val="3E4A63"/>
              </a:buClr>
              <a:buSzPts val="6000"/>
              <a:buNone/>
              <a:defRPr sz="6000">
                <a:solidFill>
                  <a:srgbClr val="3E4A63"/>
                </a:solidFill>
              </a:defRPr>
            </a:lvl4pPr>
            <a:lvl5pPr lvl="4" algn="l">
              <a:lnSpc>
                <a:spcPct val="100000"/>
              </a:lnSpc>
              <a:spcBef>
                <a:spcPts val="0"/>
              </a:spcBef>
              <a:spcAft>
                <a:spcPts val="0"/>
              </a:spcAft>
              <a:buClr>
                <a:srgbClr val="3E4A63"/>
              </a:buClr>
              <a:buSzPts val="6000"/>
              <a:buNone/>
              <a:defRPr sz="6000">
                <a:solidFill>
                  <a:srgbClr val="3E4A63"/>
                </a:solidFill>
              </a:defRPr>
            </a:lvl5pPr>
            <a:lvl6pPr lvl="5" algn="l">
              <a:lnSpc>
                <a:spcPct val="100000"/>
              </a:lnSpc>
              <a:spcBef>
                <a:spcPts val="0"/>
              </a:spcBef>
              <a:spcAft>
                <a:spcPts val="0"/>
              </a:spcAft>
              <a:buClr>
                <a:srgbClr val="3E4A63"/>
              </a:buClr>
              <a:buSzPts val="6000"/>
              <a:buNone/>
              <a:defRPr sz="6000">
                <a:solidFill>
                  <a:srgbClr val="3E4A63"/>
                </a:solidFill>
              </a:defRPr>
            </a:lvl6pPr>
            <a:lvl7pPr lvl="6" algn="l">
              <a:lnSpc>
                <a:spcPct val="100000"/>
              </a:lnSpc>
              <a:spcBef>
                <a:spcPts val="0"/>
              </a:spcBef>
              <a:spcAft>
                <a:spcPts val="0"/>
              </a:spcAft>
              <a:buClr>
                <a:srgbClr val="3E4A63"/>
              </a:buClr>
              <a:buSzPts val="6000"/>
              <a:buNone/>
              <a:defRPr sz="6000">
                <a:solidFill>
                  <a:srgbClr val="3E4A63"/>
                </a:solidFill>
              </a:defRPr>
            </a:lvl7pPr>
            <a:lvl8pPr lvl="7" algn="l">
              <a:lnSpc>
                <a:spcPct val="100000"/>
              </a:lnSpc>
              <a:spcBef>
                <a:spcPts val="0"/>
              </a:spcBef>
              <a:spcAft>
                <a:spcPts val="0"/>
              </a:spcAft>
              <a:buClr>
                <a:srgbClr val="3E4A63"/>
              </a:buClr>
              <a:buSzPts val="6000"/>
              <a:buNone/>
              <a:defRPr sz="6000">
                <a:solidFill>
                  <a:srgbClr val="3E4A63"/>
                </a:solidFill>
              </a:defRPr>
            </a:lvl8pPr>
            <a:lvl9pPr lvl="8" algn="l">
              <a:lnSpc>
                <a:spcPct val="100000"/>
              </a:lnSpc>
              <a:spcBef>
                <a:spcPts val="0"/>
              </a:spcBef>
              <a:spcAft>
                <a:spcPts val="0"/>
              </a:spcAft>
              <a:buClr>
                <a:srgbClr val="3E4A63"/>
              </a:buClr>
              <a:buSzPts val="6000"/>
              <a:buNone/>
              <a:defRPr sz="6000">
                <a:solidFill>
                  <a:srgbClr val="3E4A63"/>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1" name="Shape 91"/>
        <p:cNvGrpSpPr/>
        <p:nvPr/>
      </p:nvGrpSpPr>
      <p:grpSpPr>
        <a:xfrm>
          <a:off x="0" y="0"/>
          <a:ext cx="0" cy="0"/>
          <a:chOff x="0" y="0"/>
          <a:chExt cx="0" cy="0"/>
        </a:xfrm>
      </p:grpSpPr>
      <p:grpSp>
        <p:nvGrpSpPr>
          <p:cNvPr id="92" name="Google Shape;92;p15"/>
          <p:cNvGrpSpPr/>
          <p:nvPr/>
        </p:nvGrpSpPr>
        <p:grpSpPr>
          <a:xfrm>
            <a:off x="7553734" y="3075310"/>
            <a:ext cx="1453993" cy="1092425"/>
            <a:chOff x="3708400" y="3798888"/>
            <a:chExt cx="1844700" cy="1385975"/>
          </a:xfrm>
        </p:grpSpPr>
        <p:sp>
          <p:nvSpPr>
            <p:cNvPr id="93" name="Google Shape;93;p15"/>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15"/>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15"/>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15"/>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15"/>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15"/>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15"/>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15"/>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15"/>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15"/>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15"/>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15"/>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15"/>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15"/>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15"/>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15"/>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15"/>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15"/>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5"/>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15"/>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15"/>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15"/>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15"/>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15"/>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15"/>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15"/>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15"/>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15"/>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15"/>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15"/>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15"/>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15"/>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5"/>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5"/>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15"/>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15"/>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15"/>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15"/>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15"/>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2" name="Google Shape;132;p15"/>
          <p:cNvGrpSpPr/>
          <p:nvPr/>
        </p:nvGrpSpPr>
        <p:grpSpPr>
          <a:xfrm>
            <a:off x="388375" y="557031"/>
            <a:ext cx="7205283" cy="4029437"/>
            <a:chOff x="388375" y="548150"/>
            <a:chExt cx="7205283" cy="4029437"/>
          </a:xfrm>
        </p:grpSpPr>
        <p:sp>
          <p:nvSpPr>
            <p:cNvPr id="133" name="Google Shape;133;p15"/>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134" name="Google Shape;134;p15"/>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135" name="Google Shape;135;p15"/>
          <p:cNvSpPr txBox="1"/>
          <p:nvPr>
            <p:ph idx="1" type="body"/>
          </p:nvPr>
        </p:nvSpPr>
        <p:spPr>
          <a:xfrm>
            <a:off x="1133025" y="1018800"/>
            <a:ext cx="5457300" cy="8199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i="1"/>
            </a:lvl1pPr>
            <a:lvl2pPr indent="-381000" lvl="1" marL="914400" algn="l">
              <a:lnSpc>
                <a:spcPct val="100000"/>
              </a:lnSpc>
              <a:spcBef>
                <a:spcPts val="0"/>
              </a:spcBef>
              <a:spcAft>
                <a:spcPts val="0"/>
              </a:spcAft>
              <a:buSzPts val="2400"/>
              <a:buChar char="○"/>
              <a:defRPr i="1"/>
            </a:lvl2pPr>
            <a:lvl3pPr indent="-381000" lvl="2" marL="1371600" algn="l">
              <a:lnSpc>
                <a:spcPct val="100000"/>
              </a:lnSpc>
              <a:spcBef>
                <a:spcPts val="0"/>
              </a:spcBef>
              <a:spcAft>
                <a:spcPts val="0"/>
              </a:spcAft>
              <a:buSzPts val="2400"/>
              <a:buChar char="■"/>
              <a:defRPr i="1"/>
            </a:lvl3pPr>
            <a:lvl4pPr indent="-342900" lvl="3" marL="1828800" algn="l">
              <a:lnSpc>
                <a:spcPct val="100000"/>
              </a:lnSpc>
              <a:spcBef>
                <a:spcPts val="0"/>
              </a:spcBef>
              <a:spcAft>
                <a:spcPts val="0"/>
              </a:spcAft>
              <a:buSzPts val="1800"/>
              <a:buChar char="●"/>
              <a:defRPr i="1"/>
            </a:lvl4pPr>
            <a:lvl5pPr indent="-342900" lvl="4" marL="2286000" algn="l">
              <a:lnSpc>
                <a:spcPct val="100000"/>
              </a:lnSpc>
              <a:spcBef>
                <a:spcPts val="0"/>
              </a:spcBef>
              <a:spcAft>
                <a:spcPts val="0"/>
              </a:spcAft>
              <a:buSzPts val="1800"/>
              <a:buChar char="○"/>
              <a:defRPr i="1"/>
            </a:lvl5pPr>
            <a:lvl6pPr indent="-342900" lvl="5" marL="2743200" algn="l">
              <a:lnSpc>
                <a:spcPct val="100000"/>
              </a:lnSpc>
              <a:spcBef>
                <a:spcPts val="0"/>
              </a:spcBef>
              <a:spcAft>
                <a:spcPts val="0"/>
              </a:spcAft>
              <a:buSzPts val="1800"/>
              <a:buChar char="■"/>
              <a:defRPr i="1"/>
            </a:lvl6pPr>
            <a:lvl7pPr indent="-342900" lvl="6" marL="3200400" algn="l">
              <a:lnSpc>
                <a:spcPct val="100000"/>
              </a:lnSpc>
              <a:spcBef>
                <a:spcPts val="0"/>
              </a:spcBef>
              <a:spcAft>
                <a:spcPts val="0"/>
              </a:spcAft>
              <a:buSzPts val="1800"/>
              <a:buChar char="●"/>
              <a:defRPr i="1"/>
            </a:lvl7pPr>
            <a:lvl8pPr indent="-342900" lvl="7" marL="3657600" algn="l">
              <a:lnSpc>
                <a:spcPct val="100000"/>
              </a:lnSpc>
              <a:spcBef>
                <a:spcPts val="0"/>
              </a:spcBef>
              <a:spcAft>
                <a:spcPts val="0"/>
              </a:spcAft>
              <a:buSzPts val="1800"/>
              <a:buChar char="○"/>
              <a:defRPr i="1"/>
            </a:lvl8pPr>
            <a:lvl9pPr indent="-342900" lvl="8" marL="4114800" algn="l">
              <a:lnSpc>
                <a:spcPct val="100000"/>
              </a:lnSpc>
              <a:spcBef>
                <a:spcPts val="0"/>
              </a:spcBef>
              <a:spcAft>
                <a:spcPts val="0"/>
              </a:spcAft>
              <a:buSzPts val="1800"/>
              <a:buChar char="■"/>
              <a:defRPr i="1"/>
            </a:lvl9pPr>
          </a:lstStyle>
          <a:p/>
        </p:txBody>
      </p:sp>
      <p:sp>
        <p:nvSpPr>
          <p:cNvPr id="136" name="Google Shape;136;p15"/>
          <p:cNvSpPr txBox="1"/>
          <p:nvPr/>
        </p:nvSpPr>
        <p:spPr>
          <a:xfrm>
            <a:off x="692875" y="827975"/>
            <a:ext cx="9573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6D9EEB"/>
                </a:solidFill>
                <a:latin typeface="Varela Round"/>
                <a:ea typeface="Varela Round"/>
                <a:cs typeface="Varela Round"/>
                <a:sym typeface="Varela Round"/>
              </a:rPr>
              <a:t>“</a:t>
            </a:r>
            <a:endParaRPr b="1" i="0" sz="7200" u="none" cap="none" strike="noStrike">
              <a:solidFill>
                <a:srgbClr val="6D9EEB"/>
              </a:solidFill>
              <a:latin typeface="Varela Round"/>
              <a:ea typeface="Varela Round"/>
              <a:cs typeface="Varela Round"/>
              <a:sym typeface="Varela Round"/>
            </a:endParaRPr>
          </a:p>
        </p:txBody>
      </p:sp>
      <p:sp>
        <p:nvSpPr>
          <p:cNvPr id="137" name="Google Shape;137;p1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mster)">
  <p:cSld name="BLANK_1_1">
    <p:spTree>
      <p:nvGrpSpPr>
        <p:cNvPr id="138" name="Shape 138"/>
        <p:cNvGrpSpPr/>
        <p:nvPr/>
      </p:nvGrpSpPr>
      <p:grpSpPr>
        <a:xfrm>
          <a:off x="0" y="0"/>
          <a:ext cx="0" cy="0"/>
          <a:chOff x="0" y="0"/>
          <a:chExt cx="0" cy="0"/>
        </a:xfrm>
      </p:grpSpPr>
      <p:sp>
        <p:nvSpPr>
          <p:cNvPr id="139" name="Google Shape;139;p16"/>
          <p:cNvSpPr/>
          <p:nvPr/>
        </p:nvSpPr>
        <p:spPr>
          <a:xfrm>
            <a:off x="-75" y="4557900"/>
            <a:ext cx="9144000" cy="585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16"/>
          <p:cNvGrpSpPr/>
          <p:nvPr/>
        </p:nvGrpSpPr>
        <p:grpSpPr>
          <a:xfrm>
            <a:off x="7522239" y="3425970"/>
            <a:ext cx="1194510" cy="1523626"/>
            <a:chOff x="1300163" y="3487738"/>
            <a:chExt cx="1549500" cy="1976425"/>
          </a:xfrm>
        </p:grpSpPr>
        <p:sp>
          <p:nvSpPr>
            <p:cNvPr id="141" name="Google Shape;141;p16"/>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16"/>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16"/>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1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16"/>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16"/>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16"/>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16"/>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6"/>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16"/>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16"/>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16"/>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16"/>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16"/>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16"/>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16"/>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16"/>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16"/>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16"/>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16"/>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16"/>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16"/>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16"/>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16"/>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16"/>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16"/>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16"/>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16"/>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1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16"/>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16"/>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16"/>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16"/>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16"/>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5" name="Google Shape;175;p16"/>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76" name="Shape 176"/>
        <p:cNvGrpSpPr/>
        <p:nvPr/>
      </p:nvGrpSpPr>
      <p:grpSpPr>
        <a:xfrm>
          <a:off x="0" y="0"/>
          <a:ext cx="0" cy="0"/>
          <a:chOff x="0" y="0"/>
          <a:chExt cx="0" cy="0"/>
        </a:xfrm>
      </p:grpSpPr>
      <p:sp>
        <p:nvSpPr>
          <p:cNvPr id="177" name="Google Shape;177;p17"/>
          <p:cNvSpPr/>
          <p:nvPr/>
        </p:nvSpPr>
        <p:spPr>
          <a:xfrm>
            <a:off x="-75" y="4253100"/>
            <a:ext cx="9144000" cy="8904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p17"/>
          <p:cNvGrpSpPr/>
          <p:nvPr/>
        </p:nvGrpSpPr>
        <p:grpSpPr>
          <a:xfrm>
            <a:off x="388375" y="557031"/>
            <a:ext cx="7205283" cy="4029437"/>
            <a:chOff x="388375" y="548150"/>
            <a:chExt cx="7205283" cy="4029437"/>
          </a:xfrm>
        </p:grpSpPr>
        <p:sp>
          <p:nvSpPr>
            <p:cNvPr id="179" name="Google Shape;179;p17"/>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180" name="Google Shape;180;p17"/>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81" name="Google Shape;181;p17"/>
          <p:cNvGrpSpPr/>
          <p:nvPr/>
        </p:nvGrpSpPr>
        <p:grpSpPr>
          <a:xfrm>
            <a:off x="7651743" y="3237540"/>
            <a:ext cx="1194349" cy="1381259"/>
            <a:chOff x="3895725" y="1433513"/>
            <a:chExt cx="1490700" cy="1723988"/>
          </a:xfrm>
        </p:grpSpPr>
        <p:sp>
          <p:nvSpPr>
            <p:cNvPr id="182" name="Google Shape;182;p17"/>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17"/>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17"/>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17"/>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17"/>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17"/>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17"/>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17"/>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17"/>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17"/>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17"/>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17"/>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17"/>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17"/>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17"/>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17"/>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17"/>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17"/>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17"/>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17"/>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17"/>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17"/>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17"/>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17"/>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17"/>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17"/>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17"/>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17"/>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0" name="Google Shape;210;p17"/>
          <p:cNvSpPr txBox="1"/>
          <p:nvPr>
            <p:ph type="ctrTitle"/>
          </p:nvPr>
        </p:nvSpPr>
        <p:spPr>
          <a:xfrm>
            <a:off x="967600" y="1583350"/>
            <a:ext cx="5711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E4A63"/>
              </a:buClr>
              <a:buSzPts val="4800"/>
              <a:buNone/>
              <a:defRPr sz="4800">
                <a:solidFill>
                  <a:srgbClr val="3E4A63"/>
                </a:solidFill>
              </a:defRPr>
            </a:lvl1pPr>
            <a:lvl2pPr lvl="1" algn="l">
              <a:lnSpc>
                <a:spcPct val="100000"/>
              </a:lnSpc>
              <a:spcBef>
                <a:spcPts val="0"/>
              </a:spcBef>
              <a:spcAft>
                <a:spcPts val="0"/>
              </a:spcAft>
              <a:buClr>
                <a:srgbClr val="3E4A63"/>
              </a:buClr>
              <a:buSzPts val="4800"/>
              <a:buNone/>
              <a:defRPr sz="4800">
                <a:solidFill>
                  <a:srgbClr val="3E4A63"/>
                </a:solidFill>
              </a:defRPr>
            </a:lvl2pPr>
            <a:lvl3pPr lvl="2" algn="l">
              <a:lnSpc>
                <a:spcPct val="100000"/>
              </a:lnSpc>
              <a:spcBef>
                <a:spcPts val="0"/>
              </a:spcBef>
              <a:spcAft>
                <a:spcPts val="0"/>
              </a:spcAft>
              <a:buClr>
                <a:srgbClr val="3E4A63"/>
              </a:buClr>
              <a:buSzPts val="4800"/>
              <a:buNone/>
              <a:defRPr sz="4800">
                <a:solidFill>
                  <a:srgbClr val="3E4A63"/>
                </a:solidFill>
              </a:defRPr>
            </a:lvl3pPr>
            <a:lvl4pPr lvl="3" algn="l">
              <a:lnSpc>
                <a:spcPct val="100000"/>
              </a:lnSpc>
              <a:spcBef>
                <a:spcPts val="0"/>
              </a:spcBef>
              <a:spcAft>
                <a:spcPts val="0"/>
              </a:spcAft>
              <a:buClr>
                <a:srgbClr val="3E4A63"/>
              </a:buClr>
              <a:buSzPts val="4800"/>
              <a:buNone/>
              <a:defRPr sz="4800">
                <a:solidFill>
                  <a:srgbClr val="3E4A63"/>
                </a:solidFill>
              </a:defRPr>
            </a:lvl4pPr>
            <a:lvl5pPr lvl="4" algn="l">
              <a:lnSpc>
                <a:spcPct val="100000"/>
              </a:lnSpc>
              <a:spcBef>
                <a:spcPts val="0"/>
              </a:spcBef>
              <a:spcAft>
                <a:spcPts val="0"/>
              </a:spcAft>
              <a:buClr>
                <a:srgbClr val="3E4A63"/>
              </a:buClr>
              <a:buSzPts val="4800"/>
              <a:buNone/>
              <a:defRPr sz="4800">
                <a:solidFill>
                  <a:srgbClr val="3E4A63"/>
                </a:solidFill>
              </a:defRPr>
            </a:lvl5pPr>
            <a:lvl6pPr lvl="5" algn="l">
              <a:lnSpc>
                <a:spcPct val="100000"/>
              </a:lnSpc>
              <a:spcBef>
                <a:spcPts val="0"/>
              </a:spcBef>
              <a:spcAft>
                <a:spcPts val="0"/>
              </a:spcAft>
              <a:buClr>
                <a:srgbClr val="3E4A63"/>
              </a:buClr>
              <a:buSzPts val="4800"/>
              <a:buNone/>
              <a:defRPr sz="4800">
                <a:solidFill>
                  <a:srgbClr val="3E4A63"/>
                </a:solidFill>
              </a:defRPr>
            </a:lvl6pPr>
            <a:lvl7pPr lvl="6" algn="l">
              <a:lnSpc>
                <a:spcPct val="100000"/>
              </a:lnSpc>
              <a:spcBef>
                <a:spcPts val="0"/>
              </a:spcBef>
              <a:spcAft>
                <a:spcPts val="0"/>
              </a:spcAft>
              <a:buClr>
                <a:srgbClr val="3E4A63"/>
              </a:buClr>
              <a:buSzPts val="4800"/>
              <a:buNone/>
              <a:defRPr sz="4800">
                <a:solidFill>
                  <a:srgbClr val="3E4A63"/>
                </a:solidFill>
              </a:defRPr>
            </a:lvl7pPr>
            <a:lvl8pPr lvl="7" algn="l">
              <a:lnSpc>
                <a:spcPct val="100000"/>
              </a:lnSpc>
              <a:spcBef>
                <a:spcPts val="0"/>
              </a:spcBef>
              <a:spcAft>
                <a:spcPts val="0"/>
              </a:spcAft>
              <a:buClr>
                <a:srgbClr val="3E4A63"/>
              </a:buClr>
              <a:buSzPts val="4800"/>
              <a:buNone/>
              <a:defRPr sz="4800">
                <a:solidFill>
                  <a:srgbClr val="3E4A63"/>
                </a:solidFill>
              </a:defRPr>
            </a:lvl8pPr>
            <a:lvl9pPr lvl="8" algn="l">
              <a:lnSpc>
                <a:spcPct val="100000"/>
              </a:lnSpc>
              <a:spcBef>
                <a:spcPts val="0"/>
              </a:spcBef>
              <a:spcAft>
                <a:spcPts val="0"/>
              </a:spcAft>
              <a:buClr>
                <a:srgbClr val="3E4A63"/>
              </a:buClr>
              <a:buSzPts val="4800"/>
              <a:buNone/>
              <a:defRPr sz="4800">
                <a:solidFill>
                  <a:srgbClr val="3E4A63"/>
                </a:solidFill>
              </a:defRPr>
            </a:lvl9pPr>
          </a:lstStyle>
          <a:p/>
        </p:txBody>
      </p:sp>
      <p:sp>
        <p:nvSpPr>
          <p:cNvPr id="211" name="Google Shape;211;p17"/>
          <p:cNvSpPr txBox="1"/>
          <p:nvPr>
            <p:ph idx="1" type="subTitle"/>
          </p:nvPr>
        </p:nvSpPr>
        <p:spPr>
          <a:xfrm>
            <a:off x="967600" y="2840052"/>
            <a:ext cx="571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D9EEB"/>
              </a:buClr>
              <a:buSzPts val="3000"/>
              <a:buNone/>
              <a:defRPr>
                <a:solidFill>
                  <a:srgbClr val="6D9EEB"/>
                </a:solidFill>
              </a:defRPr>
            </a:lvl1pPr>
            <a:lvl2pPr lvl="1" algn="l">
              <a:lnSpc>
                <a:spcPct val="100000"/>
              </a:lnSpc>
              <a:spcBef>
                <a:spcPts val="0"/>
              </a:spcBef>
              <a:spcAft>
                <a:spcPts val="0"/>
              </a:spcAft>
              <a:buClr>
                <a:srgbClr val="6D9EEB"/>
              </a:buClr>
              <a:buSzPts val="3000"/>
              <a:buNone/>
              <a:defRPr sz="3000">
                <a:solidFill>
                  <a:srgbClr val="6D9EEB"/>
                </a:solidFill>
              </a:defRPr>
            </a:lvl2pPr>
            <a:lvl3pPr lvl="2" algn="l">
              <a:lnSpc>
                <a:spcPct val="100000"/>
              </a:lnSpc>
              <a:spcBef>
                <a:spcPts val="0"/>
              </a:spcBef>
              <a:spcAft>
                <a:spcPts val="0"/>
              </a:spcAft>
              <a:buClr>
                <a:srgbClr val="6D9EEB"/>
              </a:buClr>
              <a:buSzPts val="3000"/>
              <a:buNone/>
              <a:defRPr sz="3000">
                <a:solidFill>
                  <a:srgbClr val="6D9EEB"/>
                </a:solidFill>
              </a:defRPr>
            </a:lvl3pPr>
            <a:lvl4pPr lvl="3" algn="l">
              <a:lnSpc>
                <a:spcPct val="100000"/>
              </a:lnSpc>
              <a:spcBef>
                <a:spcPts val="0"/>
              </a:spcBef>
              <a:spcAft>
                <a:spcPts val="0"/>
              </a:spcAft>
              <a:buClr>
                <a:srgbClr val="6D9EEB"/>
              </a:buClr>
              <a:buSzPts val="3000"/>
              <a:buNone/>
              <a:defRPr sz="3000">
                <a:solidFill>
                  <a:srgbClr val="6D9EEB"/>
                </a:solidFill>
              </a:defRPr>
            </a:lvl4pPr>
            <a:lvl5pPr lvl="4" algn="l">
              <a:lnSpc>
                <a:spcPct val="100000"/>
              </a:lnSpc>
              <a:spcBef>
                <a:spcPts val="0"/>
              </a:spcBef>
              <a:spcAft>
                <a:spcPts val="0"/>
              </a:spcAft>
              <a:buClr>
                <a:srgbClr val="6D9EEB"/>
              </a:buClr>
              <a:buSzPts val="3000"/>
              <a:buNone/>
              <a:defRPr sz="3000">
                <a:solidFill>
                  <a:srgbClr val="6D9EEB"/>
                </a:solidFill>
              </a:defRPr>
            </a:lvl5pPr>
            <a:lvl6pPr lvl="5" algn="l">
              <a:lnSpc>
                <a:spcPct val="100000"/>
              </a:lnSpc>
              <a:spcBef>
                <a:spcPts val="0"/>
              </a:spcBef>
              <a:spcAft>
                <a:spcPts val="0"/>
              </a:spcAft>
              <a:buClr>
                <a:srgbClr val="6D9EEB"/>
              </a:buClr>
              <a:buSzPts val="3000"/>
              <a:buNone/>
              <a:defRPr sz="3000">
                <a:solidFill>
                  <a:srgbClr val="6D9EEB"/>
                </a:solidFill>
              </a:defRPr>
            </a:lvl6pPr>
            <a:lvl7pPr lvl="6" algn="l">
              <a:lnSpc>
                <a:spcPct val="100000"/>
              </a:lnSpc>
              <a:spcBef>
                <a:spcPts val="0"/>
              </a:spcBef>
              <a:spcAft>
                <a:spcPts val="0"/>
              </a:spcAft>
              <a:buClr>
                <a:srgbClr val="6D9EEB"/>
              </a:buClr>
              <a:buSzPts val="3000"/>
              <a:buNone/>
              <a:defRPr sz="3000">
                <a:solidFill>
                  <a:srgbClr val="6D9EEB"/>
                </a:solidFill>
              </a:defRPr>
            </a:lvl7pPr>
            <a:lvl8pPr lvl="7" algn="l">
              <a:lnSpc>
                <a:spcPct val="100000"/>
              </a:lnSpc>
              <a:spcBef>
                <a:spcPts val="0"/>
              </a:spcBef>
              <a:spcAft>
                <a:spcPts val="0"/>
              </a:spcAft>
              <a:buClr>
                <a:srgbClr val="6D9EEB"/>
              </a:buClr>
              <a:buSzPts val="3000"/>
              <a:buNone/>
              <a:defRPr sz="3000">
                <a:solidFill>
                  <a:srgbClr val="6D9EEB"/>
                </a:solidFill>
              </a:defRPr>
            </a:lvl8pPr>
            <a:lvl9pPr lvl="8" algn="l">
              <a:lnSpc>
                <a:spcPct val="100000"/>
              </a:lnSpc>
              <a:spcBef>
                <a:spcPts val="0"/>
              </a:spcBef>
              <a:spcAft>
                <a:spcPts val="0"/>
              </a:spcAft>
              <a:buClr>
                <a:srgbClr val="6D9EEB"/>
              </a:buClr>
              <a:buSzPts val="3000"/>
              <a:buNone/>
              <a:defRPr sz="3000">
                <a:solidFill>
                  <a:srgbClr val="6D9EEB"/>
                </a:solidFill>
              </a:defRPr>
            </a:lvl9pPr>
          </a:lstStyle>
          <a:p/>
        </p:txBody>
      </p:sp>
      <p:sp>
        <p:nvSpPr>
          <p:cNvPr id="212" name="Google Shape;212;p17"/>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3" name="Shape 213"/>
        <p:cNvGrpSpPr/>
        <p:nvPr/>
      </p:nvGrpSpPr>
      <p:grpSpPr>
        <a:xfrm>
          <a:off x="0" y="0"/>
          <a:ext cx="0" cy="0"/>
          <a:chOff x="0" y="0"/>
          <a:chExt cx="0" cy="0"/>
        </a:xfrm>
      </p:grpSpPr>
      <p:sp>
        <p:nvSpPr>
          <p:cNvPr id="214" name="Google Shape;214;p18"/>
          <p:cNvSpPr/>
          <p:nvPr/>
        </p:nvSpPr>
        <p:spPr>
          <a:xfrm>
            <a:off x="-75" y="4557900"/>
            <a:ext cx="9144000" cy="585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216" name="Google Shape;216;p18"/>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17" name="Google Shape;217;p18"/>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18" name="Google Shape;218;p18"/>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219" name="Google Shape;219;p18"/>
          <p:cNvGrpSpPr/>
          <p:nvPr/>
        </p:nvGrpSpPr>
        <p:grpSpPr>
          <a:xfrm>
            <a:off x="7522239" y="3425970"/>
            <a:ext cx="1194510" cy="1523626"/>
            <a:chOff x="1300163" y="3487738"/>
            <a:chExt cx="1549500" cy="1976425"/>
          </a:xfrm>
        </p:grpSpPr>
        <p:sp>
          <p:nvSpPr>
            <p:cNvPr id="220" name="Google Shape;220;p18"/>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18"/>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18"/>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18"/>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18"/>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18"/>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18"/>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18"/>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18"/>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18"/>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18"/>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18"/>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18"/>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18"/>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18"/>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18"/>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18"/>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18"/>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18"/>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18"/>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18"/>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18"/>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18"/>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18"/>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18"/>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18"/>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18"/>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18"/>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18"/>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18"/>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18"/>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18"/>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18"/>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18"/>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4" name="Google Shape;254;p1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at)">
  <p:cSld name="BLANK_1">
    <p:spTree>
      <p:nvGrpSpPr>
        <p:cNvPr id="255" name="Shape 255"/>
        <p:cNvGrpSpPr/>
        <p:nvPr/>
      </p:nvGrpSpPr>
      <p:grpSpPr>
        <a:xfrm>
          <a:off x="0" y="0"/>
          <a:ext cx="0" cy="0"/>
          <a:chOff x="0" y="0"/>
          <a:chExt cx="0" cy="0"/>
        </a:xfrm>
      </p:grpSpPr>
      <p:sp>
        <p:nvSpPr>
          <p:cNvPr id="256" name="Google Shape;256;p19"/>
          <p:cNvSpPr/>
          <p:nvPr/>
        </p:nvSpPr>
        <p:spPr>
          <a:xfrm>
            <a:off x="-75" y="4557900"/>
            <a:ext cx="9144000" cy="585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p19"/>
          <p:cNvGrpSpPr/>
          <p:nvPr/>
        </p:nvGrpSpPr>
        <p:grpSpPr>
          <a:xfrm>
            <a:off x="7651743" y="3542340"/>
            <a:ext cx="1194349" cy="1381259"/>
            <a:chOff x="3895725" y="1433513"/>
            <a:chExt cx="1490700" cy="1723988"/>
          </a:xfrm>
        </p:grpSpPr>
        <p:sp>
          <p:nvSpPr>
            <p:cNvPr id="258" name="Google Shape;258;p19"/>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19"/>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19"/>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19"/>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19"/>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19"/>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19"/>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19"/>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19"/>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19"/>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19"/>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19"/>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19"/>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19"/>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19"/>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19"/>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19"/>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19"/>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19"/>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19"/>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19"/>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19"/>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19"/>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19"/>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19"/>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19"/>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19"/>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19"/>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6" name="Google Shape;286;p1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87" name="Shape 287"/>
        <p:cNvGrpSpPr/>
        <p:nvPr/>
      </p:nvGrpSpPr>
      <p:grpSpPr>
        <a:xfrm>
          <a:off x="0" y="0"/>
          <a:ext cx="0" cy="0"/>
          <a:chOff x="0" y="0"/>
          <a:chExt cx="0" cy="0"/>
        </a:xfrm>
      </p:grpSpPr>
      <p:sp>
        <p:nvSpPr>
          <p:cNvPr id="288" name="Google Shape;288;p20"/>
          <p:cNvSpPr/>
          <p:nvPr/>
        </p:nvSpPr>
        <p:spPr>
          <a:xfrm>
            <a:off x="-75" y="4557900"/>
            <a:ext cx="9144000" cy="585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0"/>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290" name="Google Shape;290;p20"/>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91" name="Google Shape;291;p2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92" name="Google Shape;292;p20"/>
          <p:cNvSpPr txBox="1"/>
          <p:nvPr>
            <p:ph idx="1" type="body"/>
          </p:nvPr>
        </p:nvSpPr>
        <p:spPr>
          <a:xfrm>
            <a:off x="53567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93" name="Google Shape;293;p20"/>
          <p:cNvSpPr txBox="1"/>
          <p:nvPr>
            <p:ph idx="2" type="body"/>
          </p:nvPr>
        </p:nvSpPr>
        <p:spPr>
          <a:xfrm>
            <a:off x="277805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94" name="Google Shape;294;p20"/>
          <p:cNvSpPr txBox="1"/>
          <p:nvPr>
            <p:ph idx="3" type="body"/>
          </p:nvPr>
        </p:nvSpPr>
        <p:spPr>
          <a:xfrm>
            <a:off x="5020436"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295" name="Google Shape;295;p20"/>
          <p:cNvGrpSpPr/>
          <p:nvPr/>
        </p:nvGrpSpPr>
        <p:grpSpPr>
          <a:xfrm>
            <a:off x="7651743" y="3542340"/>
            <a:ext cx="1194349" cy="1381259"/>
            <a:chOff x="3895725" y="1433513"/>
            <a:chExt cx="1490700" cy="1723988"/>
          </a:xfrm>
        </p:grpSpPr>
        <p:sp>
          <p:nvSpPr>
            <p:cNvPr id="296" name="Google Shape;296;p20"/>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20"/>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20"/>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20"/>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20"/>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20"/>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20"/>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20"/>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20"/>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20"/>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20"/>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20"/>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20"/>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20"/>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20"/>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20"/>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20"/>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20"/>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20"/>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20"/>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20"/>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20"/>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20"/>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20"/>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20"/>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20"/>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20"/>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20"/>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4" name="Google Shape;324;p2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og)" type="blank">
  <p:cSld name="BLANK">
    <p:spTree>
      <p:nvGrpSpPr>
        <p:cNvPr id="325" name="Shape 325"/>
        <p:cNvGrpSpPr/>
        <p:nvPr/>
      </p:nvGrpSpPr>
      <p:grpSpPr>
        <a:xfrm>
          <a:off x="0" y="0"/>
          <a:ext cx="0" cy="0"/>
          <a:chOff x="0" y="0"/>
          <a:chExt cx="0" cy="0"/>
        </a:xfrm>
      </p:grpSpPr>
      <p:sp>
        <p:nvSpPr>
          <p:cNvPr id="326" name="Google Shape;326;p21"/>
          <p:cNvSpPr/>
          <p:nvPr/>
        </p:nvSpPr>
        <p:spPr>
          <a:xfrm>
            <a:off x="-75" y="4557900"/>
            <a:ext cx="9144000" cy="585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7" name="Google Shape;327;p21"/>
          <p:cNvGrpSpPr/>
          <p:nvPr/>
        </p:nvGrpSpPr>
        <p:grpSpPr>
          <a:xfrm>
            <a:off x="7590820" y="3532509"/>
            <a:ext cx="1171804" cy="1387410"/>
            <a:chOff x="1384300" y="1439863"/>
            <a:chExt cx="1433400" cy="1697138"/>
          </a:xfrm>
        </p:grpSpPr>
        <p:sp>
          <p:nvSpPr>
            <p:cNvPr id="328" name="Google Shape;328;p21"/>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21"/>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21"/>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2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21"/>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21"/>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2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21"/>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21"/>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21"/>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21"/>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21"/>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21"/>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21"/>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21"/>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21"/>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21"/>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21"/>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21"/>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21"/>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21"/>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21"/>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21"/>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21"/>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47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21"/>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21"/>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21"/>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21"/>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21"/>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21"/>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8" name="Google Shape;358;p2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1CDF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1pPr>
            <a:lvl2pPr lvl="1"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2pPr>
            <a:lvl3pPr lvl="2"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3pPr>
            <a:lvl4pPr lvl="3"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4pPr>
            <a:lvl5pPr lvl="4"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5pPr>
            <a:lvl6pPr lvl="5"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6pPr>
            <a:lvl7pPr lvl="6"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7pPr>
            <a:lvl8pPr lvl="7"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8pPr>
            <a:lvl9pPr lvl="8" marR="0" rtl="0" algn="l">
              <a:lnSpc>
                <a:spcPct val="100000"/>
              </a:lnSpc>
              <a:spcBef>
                <a:spcPts val="0"/>
              </a:spcBef>
              <a:spcAft>
                <a:spcPts val="0"/>
              </a:spcAft>
              <a:buClr>
                <a:srgbClr val="FFFFFF"/>
              </a:buClr>
              <a:buSzPts val="2400"/>
              <a:buFont typeface="Varela Round"/>
              <a:buNone/>
              <a:defRPr b="1" i="0" sz="2400" u="none" cap="none" strike="noStrike">
                <a:solidFill>
                  <a:srgbClr val="FFFFFF"/>
                </a:solidFill>
                <a:latin typeface="Varela Round"/>
                <a:ea typeface="Varela Round"/>
                <a:cs typeface="Varela Round"/>
                <a:sym typeface="Varela Round"/>
              </a:defRPr>
            </a:lvl9pPr>
          </a:lstStyle>
          <a:p/>
        </p:txBody>
      </p:sp>
      <p:sp>
        <p:nvSpPr>
          <p:cNvPr id="52" name="Google Shape;52;p13"/>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B1CDF4"/>
              </a:buClr>
              <a:buSzPts val="3000"/>
              <a:buFont typeface="Didact Gothic"/>
              <a:buChar char="●"/>
              <a:defRPr b="0" i="0" sz="3000" u="none" cap="none" strike="noStrike">
                <a:solidFill>
                  <a:srgbClr val="3E4A63"/>
                </a:solidFill>
                <a:latin typeface="Didact Gothic"/>
                <a:ea typeface="Didact Gothic"/>
                <a:cs typeface="Didact Gothic"/>
                <a:sym typeface="Didact Gothic"/>
              </a:defRPr>
            </a:lvl1pPr>
            <a:lvl2pPr indent="-381000" lvl="1" marL="914400" marR="0" rtl="0" algn="l">
              <a:lnSpc>
                <a:spcPct val="100000"/>
              </a:lnSpc>
              <a:spcBef>
                <a:spcPts val="0"/>
              </a:spcBef>
              <a:spcAft>
                <a:spcPts val="0"/>
              </a:spcAft>
              <a:buClr>
                <a:srgbClr val="B1CDF4"/>
              </a:buClr>
              <a:buSzPts val="2400"/>
              <a:buFont typeface="Didact Gothic"/>
              <a:buChar char="○"/>
              <a:defRPr b="0" i="0" sz="2400" u="none" cap="none" strike="noStrike">
                <a:solidFill>
                  <a:srgbClr val="3E4A63"/>
                </a:solidFill>
                <a:latin typeface="Didact Gothic"/>
                <a:ea typeface="Didact Gothic"/>
                <a:cs typeface="Didact Gothic"/>
                <a:sym typeface="Didact Gothic"/>
              </a:defRPr>
            </a:lvl2pPr>
            <a:lvl3pPr indent="-381000" lvl="2" marL="1371600" marR="0" rtl="0" algn="l">
              <a:lnSpc>
                <a:spcPct val="100000"/>
              </a:lnSpc>
              <a:spcBef>
                <a:spcPts val="0"/>
              </a:spcBef>
              <a:spcAft>
                <a:spcPts val="0"/>
              </a:spcAft>
              <a:buClr>
                <a:srgbClr val="B1CDF4"/>
              </a:buClr>
              <a:buSzPts val="2400"/>
              <a:buFont typeface="Didact Gothic"/>
              <a:buChar char="■"/>
              <a:defRPr b="0" i="0" sz="2400" u="none" cap="none" strike="noStrike">
                <a:solidFill>
                  <a:srgbClr val="3E4A63"/>
                </a:solidFill>
                <a:latin typeface="Didact Gothic"/>
                <a:ea typeface="Didact Gothic"/>
                <a:cs typeface="Didact Gothic"/>
                <a:sym typeface="Didact Gothic"/>
              </a:defRPr>
            </a:lvl3pPr>
            <a:lvl4pPr indent="-342900" lvl="3" marL="1828800" marR="0" rtl="0" algn="l">
              <a:lnSpc>
                <a:spcPct val="100000"/>
              </a:lnSpc>
              <a:spcBef>
                <a:spcPts val="0"/>
              </a:spcBef>
              <a:spcAft>
                <a:spcPts val="0"/>
              </a:spcAft>
              <a:buClr>
                <a:srgbClr val="3E4A63"/>
              </a:buClr>
              <a:buSzPts val="1800"/>
              <a:buFont typeface="Didact Gothic"/>
              <a:buChar char="●"/>
              <a:defRPr b="0" i="0" sz="1800" u="none" cap="none" strike="noStrike">
                <a:solidFill>
                  <a:srgbClr val="3E4A63"/>
                </a:solidFill>
                <a:latin typeface="Didact Gothic"/>
                <a:ea typeface="Didact Gothic"/>
                <a:cs typeface="Didact Gothic"/>
                <a:sym typeface="Didact Gothic"/>
              </a:defRPr>
            </a:lvl4pPr>
            <a:lvl5pPr indent="-342900" lvl="4" marL="2286000" marR="0" rtl="0" algn="l">
              <a:lnSpc>
                <a:spcPct val="100000"/>
              </a:lnSpc>
              <a:spcBef>
                <a:spcPts val="0"/>
              </a:spcBef>
              <a:spcAft>
                <a:spcPts val="0"/>
              </a:spcAft>
              <a:buClr>
                <a:srgbClr val="3E4A63"/>
              </a:buClr>
              <a:buSzPts val="1800"/>
              <a:buFont typeface="Didact Gothic"/>
              <a:buChar char="○"/>
              <a:defRPr b="0" i="0" sz="1800" u="none" cap="none" strike="noStrike">
                <a:solidFill>
                  <a:srgbClr val="3E4A63"/>
                </a:solidFill>
                <a:latin typeface="Didact Gothic"/>
                <a:ea typeface="Didact Gothic"/>
                <a:cs typeface="Didact Gothic"/>
                <a:sym typeface="Didact Gothic"/>
              </a:defRPr>
            </a:lvl5pPr>
            <a:lvl6pPr indent="-342900" lvl="5" marL="2743200" marR="0" rtl="0" algn="l">
              <a:lnSpc>
                <a:spcPct val="100000"/>
              </a:lnSpc>
              <a:spcBef>
                <a:spcPts val="0"/>
              </a:spcBef>
              <a:spcAft>
                <a:spcPts val="0"/>
              </a:spcAft>
              <a:buClr>
                <a:srgbClr val="3E4A63"/>
              </a:buClr>
              <a:buSzPts val="1800"/>
              <a:buFont typeface="Didact Gothic"/>
              <a:buChar char="■"/>
              <a:defRPr b="0" i="0" sz="1800" u="none" cap="none" strike="noStrike">
                <a:solidFill>
                  <a:srgbClr val="3E4A63"/>
                </a:solidFill>
                <a:latin typeface="Didact Gothic"/>
                <a:ea typeface="Didact Gothic"/>
                <a:cs typeface="Didact Gothic"/>
                <a:sym typeface="Didact Gothic"/>
              </a:defRPr>
            </a:lvl6pPr>
            <a:lvl7pPr indent="-342900" lvl="6" marL="3200400" marR="0" rtl="0" algn="l">
              <a:lnSpc>
                <a:spcPct val="100000"/>
              </a:lnSpc>
              <a:spcBef>
                <a:spcPts val="0"/>
              </a:spcBef>
              <a:spcAft>
                <a:spcPts val="0"/>
              </a:spcAft>
              <a:buClr>
                <a:srgbClr val="3E4A63"/>
              </a:buClr>
              <a:buSzPts val="1800"/>
              <a:buFont typeface="Didact Gothic"/>
              <a:buChar char="●"/>
              <a:defRPr b="0" i="0" sz="1800" u="none" cap="none" strike="noStrike">
                <a:solidFill>
                  <a:srgbClr val="3E4A63"/>
                </a:solidFill>
                <a:latin typeface="Didact Gothic"/>
                <a:ea typeface="Didact Gothic"/>
                <a:cs typeface="Didact Gothic"/>
                <a:sym typeface="Didact Gothic"/>
              </a:defRPr>
            </a:lvl7pPr>
            <a:lvl8pPr indent="-342900" lvl="7" marL="3657600" marR="0" rtl="0" algn="l">
              <a:lnSpc>
                <a:spcPct val="100000"/>
              </a:lnSpc>
              <a:spcBef>
                <a:spcPts val="0"/>
              </a:spcBef>
              <a:spcAft>
                <a:spcPts val="0"/>
              </a:spcAft>
              <a:buClr>
                <a:srgbClr val="3E4A63"/>
              </a:buClr>
              <a:buSzPts val="1800"/>
              <a:buFont typeface="Didact Gothic"/>
              <a:buChar char="○"/>
              <a:defRPr b="0" i="0" sz="1800" u="none" cap="none" strike="noStrike">
                <a:solidFill>
                  <a:srgbClr val="3E4A63"/>
                </a:solidFill>
                <a:latin typeface="Didact Gothic"/>
                <a:ea typeface="Didact Gothic"/>
                <a:cs typeface="Didact Gothic"/>
                <a:sym typeface="Didact Gothic"/>
              </a:defRPr>
            </a:lvl8pPr>
            <a:lvl9pPr indent="-342900" lvl="8" marL="4114800" marR="0" rtl="0" algn="l">
              <a:lnSpc>
                <a:spcPct val="100000"/>
              </a:lnSpc>
              <a:spcBef>
                <a:spcPts val="0"/>
              </a:spcBef>
              <a:spcAft>
                <a:spcPts val="0"/>
              </a:spcAft>
              <a:buClr>
                <a:srgbClr val="3E4A63"/>
              </a:buClr>
              <a:buSzPts val="1800"/>
              <a:buFont typeface="Didact Gothic"/>
              <a:buChar char="■"/>
              <a:defRPr b="0" i="0" sz="1800" u="none" cap="none" strike="noStrike">
                <a:solidFill>
                  <a:srgbClr val="3E4A63"/>
                </a:solidFill>
                <a:latin typeface="Didact Gothic"/>
                <a:ea typeface="Didact Gothic"/>
                <a:cs typeface="Didact Gothic"/>
                <a:sym typeface="Didact Gothic"/>
              </a:defRPr>
            </a:lvl9pPr>
          </a:lstStyle>
          <a:p/>
        </p:txBody>
      </p:sp>
      <p:sp>
        <p:nvSpPr>
          <p:cNvPr id="53" name="Google Shape;53;p13"/>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en.wikipedia.org/wiki/Database"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2"/>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Intro to Databases</a:t>
            </a:r>
            <a:br>
              <a:rPr lang="en"/>
            </a:br>
            <a:r>
              <a:rPr lang="en" sz="2400"/>
              <a:t>Lesson 1</a:t>
            </a:r>
            <a:endParaRPr/>
          </a:p>
        </p:txBody>
      </p:sp>
      <p:sp>
        <p:nvSpPr>
          <p:cNvPr id="364" name="Google Shape;364;p22"/>
          <p:cNvSpPr/>
          <p:nvPr/>
        </p:nvSpPr>
        <p:spPr>
          <a:xfrm>
            <a:off x="5596176" y="738939"/>
            <a:ext cx="1248007" cy="1160839"/>
          </a:xfrm>
          <a:custGeom>
            <a:rect b="b" l="l" r="r" t="t"/>
            <a:pathLst>
              <a:path extrusionOk="0" h="19345" w="1920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3E4A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31"/>
          <p:cNvSpPr txBox="1"/>
          <p:nvPr>
            <p:ph idx="1" type="subTitle"/>
          </p:nvPr>
        </p:nvSpPr>
        <p:spPr>
          <a:xfrm>
            <a:off x="550675" y="705300"/>
            <a:ext cx="6540300" cy="3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a:t>
            </a:r>
            <a:br>
              <a:rPr lang="en" sz="1800"/>
            </a:br>
            <a:r>
              <a:rPr lang="en" sz="1800"/>
              <a:t>     </a:t>
            </a:r>
            <a:r>
              <a:rPr lang="en" sz="1800">
                <a:solidFill>
                  <a:srgbClr val="4A86E8"/>
                </a:solidFill>
              </a:rPr>
              <a:t>"</a:t>
            </a:r>
            <a:r>
              <a:rPr lang="en" sz="1800">
                <a:solidFill>
                  <a:srgbClr val="E06666"/>
                </a:solidFill>
              </a:rPr>
              <a:t>_id</a:t>
            </a:r>
            <a:r>
              <a:rPr lang="en" sz="1800">
                <a:solidFill>
                  <a:srgbClr val="4A86E8"/>
                </a:solidFill>
              </a:rPr>
              <a:t>" : </a:t>
            </a:r>
            <a:r>
              <a:rPr lang="en" sz="1800">
                <a:solidFill>
                  <a:srgbClr val="4A86E8"/>
                </a:solidFill>
              </a:rPr>
              <a:t>ObjectId("578f6fa2df35c7fbdbaed8c4")</a:t>
            </a:r>
            <a:r>
              <a:rPr lang="en" sz="1800">
                <a:solidFill>
                  <a:srgbClr val="4A86E8"/>
                </a:solidFill>
              </a:rPr>
              <a:t>,</a:t>
            </a:r>
            <a:br>
              <a:rPr lang="en" sz="1800"/>
            </a:br>
            <a:r>
              <a:rPr lang="en" sz="1800"/>
              <a:t>     </a:t>
            </a:r>
            <a:r>
              <a:rPr lang="en" sz="1800">
                <a:solidFill>
                  <a:srgbClr val="4A86E8"/>
                </a:solidFill>
              </a:rPr>
              <a:t>"</a:t>
            </a:r>
            <a:r>
              <a:rPr lang="en" sz="1800">
                <a:solidFill>
                  <a:srgbClr val="E06666"/>
                </a:solidFill>
              </a:rPr>
              <a:t>feature_type</a:t>
            </a:r>
            <a:r>
              <a:rPr lang="en" sz="1800">
                <a:solidFill>
                  <a:srgbClr val="4A86E8"/>
                </a:solidFill>
              </a:rPr>
              <a:t>" : "Wrecks - Visible",</a:t>
            </a:r>
            <a:br>
              <a:rPr lang="en" sz="1800">
                <a:solidFill>
                  <a:srgbClr val="4A86E8"/>
                </a:solidFill>
              </a:rPr>
            </a:br>
            <a:r>
              <a:rPr lang="en" sz="1800"/>
              <a:t>     </a:t>
            </a:r>
            <a:r>
              <a:rPr lang="en" sz="1800">
                <a:solidFill>
                  <a:srgbClr val="4A86E8"/>
                </a:solidFill>
              </a:rPr>
              <a:t>"</a:t>
            </a:r>
            <a:r>
              <a:rPr lang="en" sz="1800">
                <a:solidFill>
                  <a:srgbClr val="E06666"/>
                </a:solidFill>
              </a:rPr>
              <a:t>chart</a:t>
            </a:r>
            <a:r>
              <a:rPr lang="en" sz="1800">
                <a:solidFill>
                  <a:srgbClr val="4A86E8"/>
                </a:solidFill>
              </a:rPr>
              <a:t>" : "US,U1,graph,DNCH1409860",</a:t>
            </a:r>
            <a:br>
              <a:rPr lang="en" sz="1800"/>
            </a:br>
            <a:r>
              <a:rPr lang="en" sz="1800"/>
              <a:t>     </a:t>
            </a:r>
            <a:r>
              <a:rPr lang="en" sz="1800">
                <a:solidFill>
                  <a:srgbClr val="4A86E8"/>
                </a:solidFill>
              </a:rPr>
              <a:t>"</a:t>
            </a:r>
            <a:r>
              <a:rPr lang="en" sz="1800">
                <a:solidFill>
                  <a:srgbClr val="E06666"/>
                </a:solidFill>
              </a:rPr>
              <a:t>latdec</a:t>
            </a:r>
            <a:r>
              <a:rPr lang="en" sz="1800">
                <a:solidFill>
                  <a:srgbClr val="4A86E8"/>
                </a:solidFill>
              </a:rPr>
              <a:t>" : 9.3547792,</a:t>
            </a:r>
            <a:br>
              <a:rPr lang="en" sz="1800">
                <a:solidFill>
                  <a:srgbClr val="4A86E8"/>
                </a:solidFill>
              </a:rPr>
            </a:br>
            <a:r>
              <a:rPr lang="en" sz="1800"/>
              <a:t>     </a:t>
            </a:r>
            <a:r>
              <a:rPr lang="en" sz="1800">
                <a:solidFill>
                  <a:srgbClr val="4A86E8"/>
                </a:solidFill>
              </a:rPr>
              <a:t>"</a:t>
            </a:r>
            <a:r>
              <a:rPr lang="en" sz="1800">
                <a:solidFill>
                  <a:srgbClr val="E06666"/>
                </a:solidFill>
              </a:rPr>
              <a:t>londec</a:t>
            </a:r>
            <a:r>
              <a:rPr lang="en" sz="1800">
                <a:solidFill>
                  <a:srgbClr val="4A86E8"/>
                </a:solidFill>
              </a:rPr>
              <a:t>" : -79.9081268,</a:t>
            </a:r>
            <a:br>
              <a:rPr lang="en" sz="1800">
                <a:solidFill>
                  <a:srgbClr val="4A86E8"/>
                </a:solidFill>
              </a:rPr>
            </a:br>
            <a:r>
              <a:rPr lang="en" sz="1800"/>
              <a:t>     </a:t>
            </a:r>
            <a:r>
              <a:rPr lang="en" sz="1800">
                <a:solidFill>
                  <a:srgbClr val="4A86E8"/>
                </a:solidFill>
              </a:rPr>
              <a:t>"</a:t>
            </a:r>
            <a:r>
              <a:rPr lang="en" sz="1800">
                <a:solidFill>
                  <a:srgbClr val="E06666"/>
                </a:solidFill>
              </a:rPr>
              <a:t>depth</a:t>
            </a:r>
            <a:r>
              <a:rPr lang="en" sz="1800">
                <a:solidFill>
                  <a:srgbClr val="4A86E8"/>
                </a:solidFill>
              </a:rPr>
              <a:t>" : "",</a:t>
            </a:r>
            <a:br>
              <a:rPr lang="en" sz="1800">
                <a:solidFill>
                  <a:srgbClr val="4A86E8"/>
                </a:solidFill>
              </a:rPr>
            </a:br>
            <a:r>
              <a:rPr lang="en" sz="1800"/>
              <a:t>     </a:t>
            </a:r>
            <a:r>
              <a:rPr lang="en" sz="1800">
                <a:solidFill>
                  <a:srgbClr val="4A86E8"/>
                </a:solidFill>
              </a:rPr>
              <a:t>"</a:t>
            </a:r>
            <a:r>
              <a:rPr lang="en" sz="1800">
                <a:solidFill>
                  <a:srgbClr val="E06666"/>
                </a:solidFill>
              </a:rPr>
              <a:t>watlev</a:t>
            </a:r>
            <a:r>
              <a:rPr lang="en" sz="1800">
                <a:solidFill>
                  <a:srgbClr val="4A86E8"/>
                </a:solidFill>
              </a:rPr>
              <a:t>" : "always dry",</a:t>
            </a:r>
            <a:br>
              <a:rPr lang="en" sz="1800">
                <a:solidFill>
                  <a:srgbClr val="4A86E8"/>
                </a:solidFill>
              </a:rPr>
            </a:br>
            <a:r>
              <a:rPr lang="en" sz="1800"/>
              <a:t>    </a:t>
            </a:r>
            <a:r>
              <a:rPr lang="en" sz="1800">
                <a:solidFill>
                  <a:srgbClr val="4A86E8"/>
                </a:solidFill>
              </a:rPr>
              <a:t> "</a:t>
            </a:r>
            <a:r>
              <a:rPr lang="en" sz="1800">
                <a:solidFill>
                  <a:srgbClr val="E06666"/>
                </a:solidFill>
              </a:rPr>
              <a:t>coordinates</a:t>
            </a:r>
            <a:r>
              <a:rPr lang="en" sz="1800">
                <a:solidFill>
                  <a:srgbClr val="4A86E8"/>
                </a:solidFill>
              </a:rPr>
              <a:t>" :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26" name="Google Shape;426;p3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2"/>
          <p:cNvSpPr txBox="1"/>
          <p:nvPr>
            <p:ph idx="1" type="subTitle"/>
          </p:nvPr>
        </p:nvSpPr>
        <p:spPr>
          <a:xfrm>
            <a:off x="550675" y="705300"/>
            <a:ext cx="6540300" cy="3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a:t>
            </a:r>
            <a:r>
              <a:rPr lang="en" sz="1800">
                <a:solidFill>
                  <a:srgbClr val="E06666"/>
                </a:solidFill>
              </a:rPr>
              <a:t>ObjectId("578f6fa2df35c7fbdbaed8c4")</a:t>
            </a:r>
            <a:r>
              <a:rPr lang="en" sz="1800">
                <a:solidFill>
                  <a:srgbClr val="4A86E8"/>
                </a:solidFill>
              </a:rPr>
              <a:t>,</a:t>
            </a:r>
            <a:br>
              <a:rPr lang="en" sz="1800">
                <a:solidFill>
                  <a:srgbClr val="4A86E8"/>
                </a:solidFill>
              </a:rPr>
            </a:br>
            <a:r>
              <a:rPr lang="en" sz="1800">
                <a:solidFill>
                  <a:srgbClr val="4A86E8"/>
                </a:solidFill>
              </a:rPr>
              <a:t>     "feature_type" : </a:t>
            </a:r>
            <a:r>
              <a:rPr lang="en" sz="1800">
                <a:solidFill>
                  <a:srgbClr val="E06666"/>
                </a:solidFill>
              </a:rPr>
              <a:t>"Wrecks - Visible"</a:t>
            </a:r>
            <a:r>
              <a:rPr lang="en" sz="1800">
                <a:solidFill>
                  <a:srgbClr val="4A86E8"/>
                </a:solidFill>
              </a:rPr>
              <a:t>,</a:t>
            </a:r>
            <a:br>
              <a:rPr lang="en" sz="1800">
                <a:solidFill>
                  <a:srgbClr val="4A86E8"/>
                </a:solidFill>
              </a:rPr>
            </a:br>
            <a:r>
              <a:rPr lang="en" sz="1800">
                <a:solidFill>
                  <a:srgbClr val="4A86E8"/>
                </a:solidFill>
              </a:rPr>
              <a:t>     "chart" : </a:t>
            </a:r>
            <a:r>
              <a:rPr lang="en" sz="1800">
                <a:solidFill>
                  <a:srgbClr val="E06666"/>
                </a:solidFill>
              </a:rPr>
              <a:t>"US,U1,graph,DNCH1409860"</a:t>
            </a:r>
            <a:r>
              <a:rPr lang="en" sz="1800">
                <a:solidFill>
                  <a:srgbClr val="4A86E8"/>
                </a:solidFill>
              </a:rPr>
              <a:t>,</a:t>
            </a:r>
            <a:br>
              <a:rPr lang="en" sz="1800">
                <a:solidFill>
                  <a:srgbClr val="4A86E8"/>
                </a:solidFill>
              </a:rPr>
            </a:br>
            <a:r>
              <a:rPr lang="en" sz="1800">
                <a:solidFill>
                  <a:srgbClr val="4A86E8"/>
                </a:solidFill>
              </a:rPr>
              <a:t>     "latdec" : </a:t>
            </a:r>
            <a:r>
              <a:rPr lang="en" sz="1800">
                <a:solidFill>
                  <a:srgbClr val="E06666"/>
                </a:solidFill>
              </a:rPr>
              <a:t>9.3547792</a:t>
            </a:r>
            <a:r>
              <a:rPr lang="en" sz="1800">
                <a:solidFill>
                  <a:srgbClr val="4A86E8"/>
                </a:solidFill>
              </a:rPr>
              <a:t>,</a:t>
            </a:r>
            <a:br>
              <a:rPr lang="en" sz="1800">
                <a:solidFill>
                  <a:srgbClr val="4A86E8"/>
                </a:solidFill>
              </a:rPr>
            </a:br>
            <a:r>
              <a:rPr lang="en" sz="1800">
                <a:solidFill>
                  <a:srgbClr val="4A86E8"/>
                </a:solidFill>
              </a:rPr>
              <a:t>     "londec" : </a:t>
            </a:r>
            <a:r>
              <a:rPr lang="en" sz="1800">
                <a:solidFill>
                  <a:srgbClr val="E06666"/>
                </a:solidFill>
              </a:rPr>
              <a:t>-79.9081268</a:t>
            </a:r>
            <a:r>
              <a:rPr lang="en" sz="1800">
                <a:solidFill>
                  <a:srgbClr val="4A86E8"/>
                </a:solidFill>
              </a:rPr>
              <a:t>,</a:t>
            </a:r>
            <a:br>
              <a:rPr lang="en" sz="1800">
                <a:solidFill>
                  <a:srgbClr val="4A86E8"/>
                </a:solidFill>
              </a:rPr>
            </a:br>
            <a:r>
              <a:rPr lang="en" sz="1800">
                <a:solidFill>
                  <a:srgbClr val="4A86E8"/>
                </a:solidFill>
              </a:rPr>
              <a:t>     "depth" : </a:t>
            </a:r>
            <a:r>
              <a:rPr lang="en" sz="1800">
                <a:solidFill>
                  <a:srgbClr val="E06666"/>
                </a:solidFill>
              </a:rPr>
              <a:t>""</a:t>
            </a:r>
            <a:r>
              <a:rPr lang="en" sz="1800">
                <a:solidFill>
                  <a:srgbClr val="4A86E8"/>
                </a:solidFill>
              </a:rPr>
              <a:t>,</a:t>
            </a:r>
            <a:br>
              <a:rPr lang="en" sz="1800">
                <a:solidFill>
                  <a:srgbClr val="4A86E8"/>
                </a:solidFill>
              </a:rPr>
            </a:br>
            <a:r>
              <a:rPr lang="en" sz="1800">
                <a:solidFill>
                  <a:srgbClr val="4A86E8"/>
                </a:solidFill>
              </a:rPr>
              <a:t>     "watlev" : </a:t>
            </a:r>
            <a:r>
              <a:rPr lang="en" sz="1800">
                <a:solidFill>
                  <a:srgbClr val="E06666"/>
                </a:solidFill>
              </a:rPr>
              <a:t>"always dry"</a:t>
            </a:r>
            <a:r>
              <a:rPr lang="en" sz="1800">
                <a:solidFill>
                  <a:srgbClr val="4A86E8"/>
                </a:solidFill>
              </a:rPr>
              <a:t>,</a:t>
            </a:r>
            <a:br>
              <a:rPr lang="en" sz="1800">
                <a:solidFill>
                  <a:srgbClr val="4A86E8"/>
                </a:solidFill>
              </a:rPr>
            </a:br>
            <a:r>
              <a:rPr lang="en" sz="1800">
                <a:solidFill>
                  <a:srgbClr val="4A86E8"/>
                </a:solidFill>
              </a:rPr>
              <a:t>     "coordinates" : </a:t>
            </a:r>
            <a:r>
              <a:rPr lang="en" sz="1800">
                <a:solidFill>
                  <a:srgbClr val="E06666"/>
                </a:solidFill>
              </a:rPr>
              <a:t>[</a:t>
            </a:r>
            <a:endParaRPr sz="1800">
              <a:solidFill>
                <a:srgbClr val="E06666"/>
              </a:solidFill>
            </a:endParaRPr>
          </a:p>
          <a:p>
            <a:pPr indent="0" lvl="0" marL="0" rtl="0" algn="l">
              <a:lnSpc>
                <a:spcPct val="100000"/>
              </a:lnSpc>
              <a:spcBef>
                <a:spcPts val="0"/>
              </a:spcBef>
              <a:spcAft>
                <a:spcPts val="0"/>
              </a:spcAft>
              <a:buSzPts val="3000"/>
              <a:buNone/>
            </a:pPr>
            <a:r>
              <a:rPr lang="en" sz="1800">
                <a:solidFill>
                  <a:srgbClr val="E06666"/>
                </a:solidFill>
              </a:rPr>
              <a:t>                                  -79.9081268,  </a:t>
            </a:r>
            <a:endParaRPr sz="1800">
              <a:solidFill>
                <a:srgbClr val="E06666"/>
              </a:solidFill>
            </a:endParaRPr>
          </a:p>
          <a:p>
            <a:pPr indent="0" lvl="0" marL="0" rtl="0" algn="l">
              <a:lnSpc>
                <a:spcPct val="100000"/>
              </a:lnSpc>
              <a:spcBef>
                <a:spcPts val="0"/>
              </a:spcBef>
              <a:spcAft>
                <a:spcPts val="0"/>
              </a:spcAft>
              <a:buSzPts val="3000"/>
              <a:buNone/>
            </a:pPr>
            <a:r>
              <a:rPr lang="en" sz="1800">
                <a:solidFill>
                  <a:srgbClr val="E06666"/>
                </a:solidFill>
              </a:rPr>
              <a:t>                                  9.3547792</a:t>
            </a:r>
            <a:br>
              <a:rPr lang="en" sz="1800">
                <a:solidFill>
                  <a:srgbClr val="E06666"/>
                </a:solidFill>
              </a:rPr>
            </a:br>
            <a:r>
              <a:rPr lang="en" sz="1800">
                <a:solidFill>
                  <a:srgbClr val="E06666"/>
                </a:solidFill>
              </a:rPr>
              <a:t>                                ]</a:t>
            </a:r>
            <a:endParaRPr sz="1800">
              <a:solidFill>
                <a:srgbClr val="E06666"/>
              </a:solidFill>
            </a:endParaRPr>
          </a:p>
          <a:p>
            <a:pPr indent="0" lvl="0" marL="0" rtl="0" algn="l">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32" name="Google Shape;432;p3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3"/>
          <p:cNvSpPr txBox="1"/>
          <p:nvPr>
            <p:ph idx="1" type="subTitle"/>
          </p:nvPr>
        </p:nvSpPr>
        <p:spPr>
          <a:xfrm>
            <a:off x="550675" y="705300"/>
            <a:ext cx="6540300" cy="3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a:t>
            </a:r>
            <a:r>
              <a:rPr lang="en" sz="1800">
                <a:solidFill>
                  <a:srgbClr val="E06666"/>
                </a:solidFill>
              </a:rPr>
              <a:t>ObjectId("578f6fa2df35c7fbdbaed8c4")</a:t>
            </a:r>
            <a:r>
              <a:rPr lang="en" sz="1800">
                <a:solidFill>
                  <a:srgbClr val="4A86E8"/>
                </a:solidFill>
              </a:rPr>
              <a:t>,</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38" name="Google Shape;438;p33"/>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4"/>
          <p:cNvSpPr txBox="1"/>
          <p:nvPr>
            <p:ph idx="1" type="subTitle"/>
          </p:nvPr>
        </p:nvSpPr>
        <p:spPr>
          <a:xfrm>
            <a:off x="550675" y="705300"/>
            <a:ext cx="6540300" cy="3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ObjectId("578f6fa2df35c7fbdbaed8c4"),</a:t>
            </a:r>
            <a:br>
              <a:rPr lang="en" sz="1800">
                <a:solidFill>
                  <a:srgbClr val="4A86E8"/>
                </a:solidFill>
              </a:rPr>
            </a:br>
            <a:r>
              <a:rPr lang="en" sz="1800">
                <a:solidFill>
                  <a:srgbClr val="4A86E8"/>
                </a:solidFill>
              </a:rPr>
              <a:t>     "feature_type" : </a:t>
            </a:r>
            <a:r>
              <a:rPr lang="en" sz="1800">
                <a:solidFill>
                  <a:srgbClr val="E06666"/>
                </a:solidFill>
              </a:rPr>
              <a:t>"Wrecks - Visible"</a:t>
            </a:r>
            <a:r>
              <a:rPr lang="en" sz="1800">
                <a:solidFill>
                  <a:srgbClr val="4A86E8"/>
                </a:solidFill>
              </a:rPr>
              <a:t>,</a:t>
            </a:r>
            <a:br>
              <a:rPr lang="en" sz="1800">
                <a:solidFill>
                  <a:srgbClr val="4A86E8"/>
                </a:solidFill>
              </a:rPr>
            </a:br>
            <a:r>
              <a:rPr lang="en" sz="1800">
                <a:solidFill>
                  <a:srgbClr val="4A86E8"/>
                </a:solidFill>
              </a:rPr>
              <a:t>     "chart" : </a:t>
            </a:r>
            <a:r>
              <a:rPr lang="en" sz="1800">
                <a:solidFill>
                  <a:srgbClr val="E06666"/>
                </a:solidFill>
              </a:rPr>
              <a:t>"US,U1,graph,DNCH1409860"</a:t>
            </a:r>
            <a:r>
              <a:rPr lang="en" sz="1800">
                <a:solidFill>
                  <a:srgbClr val="4A86E8"/>
                </a:solidFill>
              </a:rPr>
              <a:t>,</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r>
              <a:rPr lang="en" sz="1800">
                <a:solidFill>
                  <a:srgbClr val="E06666"/>
                </a:solidFill>
              </a:rPr>
              <a:t>""</a:t>
            </a:r>
            <a:r>
              <a:rPr lang="en" sz="1800">
                <a:solidFill>
                  <a:srgbClr val="4A86E8"/>
                </a:solidFill>
              </a:rPr>
              <a:t>,</a:t>
            </a:r>
            <a:br>
              <a:rPr lang="en" sz="1800">
                <a:solidFill>
                  <a:srgbClr val="4A86E8"/>
                </a:solidFill>
              </a:rPr>
            </a:br>
            <a:r>
              <a:rPr lang="en" sz="1800">
                <a:solidFill>
                  <a:srgbClr val="4A86E8"/>
                </a:solidFill>
              </a:rPr>
              <a:t>     "watlev" : </a:t>
            </a:r>
            <a:r>
              <a:rPr lang="en" sz="1800">
                <a:solidFill>
                  <a:srgbClr val="E06666"/>
                </a:solidFill>
              </a:rPr>
              <a:t>"always dry"</a:t>
            </a:r>
            <a:r>
              <a:rPr lang="en" sz="1800">
                <a:solidFill>
                  <a:srgbClr val="4A86E8"/>
                </a:solidFill>
              </a:rPr>
              <a:t>,</a:t>
            </a:r>
            <a:br>
              <a:rPr lang="en" sz="1800">
                <a:solidFill>
                  <a:srgbClr val="4A86E8"/>
                </a:solidFill>
              </a:rPr>
            </a:br>
            <a:r>
              <a:rPr lang="en" sz="1800">
                <a:solidFill>
                  <a:srgbClr val="4A86E8"/>
                </a:solidFill>
              </a:rPr>
              <a:t>     "coordinates" :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44" name="Google Shape;444;p34"/>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5"/>
          <p:cNvSpPr txBox="1"/>
          <p:nvPr>
            <p:ph idx="1" type="subTitle"/>
          </p:nvPr>
        </p:nvSpPr>
        <p:spPr>
          <a:xfrm>
            <a:off x="550675" y="705300"/>
            <a:ext cx="6540300" cy="3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ObjectId("578f6fa2df35c7fbdbaed8c4"),</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a:t>
            </a:r>
            <a:r>
              <a:rPr lang="en" sz="1800">
                <a:solidFill>
                  <a:srgbClr val="E06666"/>
                </a:solidFill>
              </a:rPr>
              <a:t>9.3547792</a:t>
            </a:r>
            <a:r>
              <a:rPr lang="en" sz="1800">
                <a:solidFill>
                  <a:srgbClr val="4A86E8"/>
                </a:solidFill>
              </a:rPr>
              <a:t>,</a:t>
            </a:r>
            <a:br>
              <a:rPr lang="en" sz="1800">
                <a:solidFill>
                  <a:srgbClr val="4A86E8"/>
                </a:solidFill>
              </a:rPr>
            </a:br>
            <a:r>
              <a:rPr lang="en" sz="1800">
                <a:solidFill>
                  <a:srgbClr val="4A86E8"/>
                </a:solidFill>
              </a:rPr>
              <a:t>     "londec" : </a:t>
            </a:r>
            <a:r>
              <a:rPr lang="en" sz="1800">
                <a:solidFill>
                  <a:srgbClr val="E06666"/>
                </a:solidFill>
              </a:rPr>
              <a:t>-79.9081268</a:t>
            </a:r>
            <a:r>
              <a:rPr lang="en" sz="1800">
                <a:solidFill>
                  <a:srgbClr val="4A86E8"/>
                </a:solidFill>
              </a:rPr>
              <a:t>,</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50" name="Google Shape;450;p3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6"/>
          <p:cNvSpPr txBox="1"/>
          <p:nvPr>
            <p:ph idx="1" type="subTitle"/>
          </p:nvPr>
        </p:nvSpPr>
        <p:spPr>
          <a:xfrm>
            <a:off x="550675" y="705300"/>
            <a:ext cx="6540300" cy="3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ObjectId("578f6fa2df35c7fbdbaed8c4"),</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r>
              <a:rPr lang="en" sz="1800">
                <a:solidFill>
                  <a:srgbClr val="E06666"/>
                </a:solidFill>
              </a:rPr>
              <a:t>[</a:t>
            </a:r>
            <a:endParaRPr sz="1800">
              <a:solidFill>
                <a:srgbClr val="E06666"/>
              </a:solidFill>
            </a:endParaRPr>
          </a:p>
          <a:p>
            <a:pPr indent="0" lvl="0" marL="0" rtl="0" algn="l">
              <a:lnSpc>
                <a:spcPct val="100000"/>
              </a:lnSpc>
              <a:spcBef>
                <a:spcPts val="0"/>
              </a:spcBef>
              <a:spcAft>
                <a:spcPts val="0"/>
              </a:spcAft>
              <a:buSzPts val="3000"/>
              <a:buNone/>
            </a:pPr>
            <a:r>
              <a:rPr lang="en" sz="1800">
                <a:solidFill>
                  <a:srgbClr val="E06666"/>
                </a:solidFill>
              </a:rPr>
              <a:t>                                  -79.9081268,  </a:t>
            </a:r>
            <a:endParaRPr sz="1800">
              <a:solidFill>
                <a:srgbClr val="E06666"/>
              </a:solidFill>
            </a:endParaRPr>
          </a:p>
          <a:p>
            <a:pPr indent="0" lvl="0" marL="0" rtl="0" algn="l">
              <a:lnSpc>
                <a:spcPct val="100000"/>
              </a:lnSpc>
              <a:spcBef>
                <a:spcPts val="0"/>
              </a:spcBef>
              <a:spcAft>
                <a:spcPts val="0"/>
              </a:spcAft>
              <a:buSzPts val="3000"/>
              <a:buNone/>
            </a:pPr>
            <a:r>
              <a:rPr lang="en" sz="1800">
                <a:solidFill>
                  <a:srgbClr val="E06666"/>
                </a:solidFill>
              </a:rPr>
              <a:t>                                  9.3547792</a:t>
            </a:r>
            <a:br>
              <a:rPr lang="en" sz="1800">
                <a:solidFill>
                  <a:srgbClr val="E06666"/>
                </a:solidFill>
              </a:rPr>
            </a:br>
            <a:r>
              <a:rPr lang="en" sz="1800">
                <a:solidFill>
                  <a:srgbClr val="E06666"/>
                </a:solidFill>
              </a:rPr>
              <a:t>                                ]</a:t>
            </a:r>
            <a:endParaRPr sz="1800">
              <a:solidFill>
                <a:srgbClr val="E06666"/>
              </a:solidFill>
            </a:endParaRPr>
          </a:p>
          <a:p>
            <a:pPr indent="0" lvl="0" marL="0" rtl="0" algn="l">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56" name="Google Shape;456;p36"/>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7"/>
          <p:cNvSpPr txBox="1"/>
          <p:nvPr>
            <p:ph idx="4294967295" type="ctrTitle"/>
          </p:nvPr>
        </p:nvSpPr>
        <p:spPr>
          <a:xfrm>
            <a:off x="685800" y="1735750"/>
            <a:ext cx="6045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Varela Round"/>
              <a:buNone/>
            </a:pPr>
            <a:r>
              <a:rPr lang="en" sz="6000"/>
              <a:t>COLLECTION</a:t>
            </a:r>
            <a:endParaRPr b="1" i="0" sz="6000" u="none" cap="none" strike="noStrike">
              <a:solidFill>
                <a:srgbClr val="FFFFFF"/>
              </a:solidFill>
              <a:latin typeface="Varela Round"/>
              <a:ea typeface="Varela Round"/>
              <a:cs typeface="Varela Round"/>
              <a:sym typeface="Varela Round"/>
            </a:endParaRPr>
          </a:p>
        </p:txBody>
      </p:sp>
      <p:sp>
        <p:nvSpPr>
          <p:cNvPr id="462" name="Google Shape;462;p37"/>
          <p:cNvSpPr txBox="1"/>
          <p:nvPr>
            <p:ph idx="4294967295" type="subTitle"/>
          </p:nvPr>
        </p:nvSpPr>
        <p:spPr>
          <a:xfrm>
            <a:off x="685800" y="2801950"/>
            <a:ext cx="64329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a:solidFill>
                  <a:schemeClr val="dk1"/>
                </a:solidFill>
                <a:highlight>
                  <a:srgbClr val="B1CDF4"/>
                </a:highlight>
              </a:rPr>
              <a:t>A group of documents. </a:t>
            </a:r>
            <a:endParaRPr b="0" i="0" sz="3000" u="none" cap="none" strike="noStrike">
              <a:solidFill>
                <a:schemeClr val="dk1"/>
              </a:solidFill>
              <a:highlight>
                <a:srgbClr val="B1CDF4"/>
              </a:highlight>
              <a:latin typeface="Didact Gothic"/>
              <a:ea typeface="Didact Gothic"/>
              <a:cs typeface="Didact Gothic"/>
              <a:sym typeface="Didact Gothic"/>
            </a:endParaRPr>
          </a:p>
        </p:txBody>
      </p:sp>
      <p:sp>
        <p:nvSpPr>
          <p:cNvPr id="463" name="Google Shape;463;p37"/>
          <p:cNvSpPr/>
          <p:nvPr/>
        </p:nvSpPr>
        <p:spPr>
          <a:xfrm>
            <a:off x="7409788" y="689491"/>
            <a:ext cx="1265175" cy="1280727"/>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64" name="Google Shape;464;p37"/>
          <p:cNvSpPr/>
          <p:nvPr/>
        </p:nvSpPr>
        <p:spPr>
          <a:xfrm rot="1471575">
            <a:off x="6219222" y="1002373"/>
            <a:ext cx="739577" cy="719905"/>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65" name="Google Shape;465;p37"/>
          <p:cNvSpPr/>
          <p:nvPr/>
        </p:nvSpPr>
        <p:spPr>
          <a:xfrm>
            <a:off x="7165088" y="567100"/>
            <a:ext cx="323855" cy="314365"/>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66" name="Google Shape;466;p37"/>
          <p:cNvSpPr/>
          <p:nvPr/>
        </p:nvSpPr>
        <p:spPr>
          <a:xfrm rot="2485522">
            <a:off x="6956867" y="1993511"/>
            <a:ext cx="230297" cy="223790"/>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67" name="Google Shape;467;p37"/>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38"/>
          <p:cNvSpPr txBox="1"/>
          <p:nvPr>
            <p:ph idx="1" type="subTitle"/>
          </p:nvPr>
        </p:nvSpPr>
        <p:spPr>
          <a:xfrm>
            <a:off x="550675" y="705300"/>
            <a:ext cx="1748100" cy="4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shipwrecks		</a:t>
            </a:r>
            <a:endParaRPr sz="1200">
              <a:solidFill>
                <a:srgbClr val="4A86E8"/>
              </a:solidFill>
            </a:endParaRPr>
          </a:p>
        </p:txBody>
      </p:sp>
      <p:sp>
        <p:nvSpPr>
          <p:cNvPr id="473" name="Google Shape;473;p3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474" name="Google Shape;474;p38"/>
          <p:cNvPicPr preferRelativeResize="0"/>
          <p:nvPr/>
        </p:nvPicPr>
        <p:blipFill>
          <a:blip r:embed="rId3">
            <a:alphaModFix/>
          </a:blip>
          <a:stretch>
            <a:fillRect/>
          </a:stretch>
        </p:blipFill>
        <p:spPr>
          <a:xfrm>
            <a:off x="550675" y="1197651"/>
            <a:ext cx="1748225" cy="2388001"/>
          </a:xfrm>
          <a:prstGeom prst="rect">
            <a:avLst/>
          </a:prstGeom>
          <a:noFill/>
          <a:ln>
            <a:noFill/>
          </a:ln>
        </p:spPr>
      </p:pic>
      <p:pic>
        <p:nvPicPr>
          <p:cNvPr id="475" name="Google Shape;475;p38"/>
          <p:cNvPicPr preferRelativeResize="0"/>
          <p:nvPr/>
        </p:nvPicPr>
        <p:blipFill>
          <a:blip r:embed="rId4">
            <a:alphaModFix/>
          </a:blip>
          <a:stretch>
            <a:fillRect/>
          </a:stretch>
        </p:blipFill>
        <p:spPr>
          <a:xfrm>
            <a:off x="5149513" y="1195101"/>
            <a:ext cx="1748226" cy="2393094"/>
          </a:xfrm>
          <a:prstGeom prst="rect">
            <a:avLst/>
          </a:prstGeom>
          <a:noFill/>
          <a:ln>
            <a:noFill/>
          </a:ln>
        </p:spPr>
      </p:pic>
      <p:pic>
        <p:nvPicPr>
          <p:cNvPr id="476" name="Google Shape;476;p38"/>
          <p:cNvPicPr preferRelativeResize="0"/>
          <p:nvPr/>
        </p:nvPicPr>
        <p:blipFill>
          <a:blip r:embed="rId5">
            <a:alphaModFix/>
          </a:blip>
          <a:stretch>
            <a:fillRect/>
          </a:stretch>
        </p:blipFill>
        <p:spPr>
          <a:xfrm>
            <a:off x="2823775" y="1195101"/>
            <a:ext cx="1748226" cy="2393094"/>
          </a:xfrm>
          <a:prstGeom prst="rect">
            <a:avLst/>
          </a:prstGeom>
          <a:noFill/>
          <a:ln>
            <a:noFill/>
          </a:ln>
        </p:spPr>
      </p:pic>
      <p:sp>
        <p:nvSpPr>
          <p:cNvPr id="477" name="Google Shape;477;p38"/>
          <p:cNvSpPr txBox="1"/>
          <p:nvPr>
            <p:ph idx="1" type="subTitle"/>
          </p:nvPr>
        </p:nvSpPr>
        <p:spPr>
          <a:xfrm>
            <a:off x="5149525" y="705300"/>
            <a:ext cx="2369400" cy="4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company</a:t>
            </a:r>
            <a:endParaRPr sz="1800">
              <a:solidFill>
                <a:srgbClr val="4A86E8"/>
              </a:solidFill>
            </a:endParaRPr>
          </a:p>
          <a:p>
            <a:pPr indent="0" lvl="0" marL="0" rtl="0" algn="l">
              <a:lnSpc>
                <a:spcPct val="100000"/>
              </a:lnSpc>
              <a:spcBef>
                <a:spcPts val="0"/>
              </a:spcBef>
              <a:spcAft>
                <a:spcPts val="0"/>
              </a:spcAft>
              <a:buSzPts val="3000"/>
              <a:buNone/>
            </a:pPr>
            <a:r>
              <a:t/>
            </a:r>
            <a:endParaRPr sz="1200">
              <a:solidFill>
                <a:srgbClr val="4A86E8"/>
              </a:solidFill>
            </a:endParaRPr>
          </a:p>
        </p:txBody>
      </p:sp>
      <p:sp>
        <p:nvSpPr>
          <p:cNvPr id="478" name="Google Shape;478;p38"/>
          <p:cNvSpPr txBox="1"/>
          <p:nvPr>
            <p:ph idx="1" type="subTitle"/>
          </p:nvPr>
        </p:nvSpPr>
        <p:spPr>
          <a:xfrm>
            <a:off x="2850088" y="705300"/>
            <a:ext cx="6347100" cy="4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insurance</a:t>
            </a:r>
            <a:endParaRPr sz="1200">
              <a:solidFill>
                <a:srgbClr val="4A86E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39"/>
          <p:cNvSpPr txBox="1"/>
          <p:nvPr>
            <p:ph idx="4294967295" type="ctrTitle"/>
          </p:nvPr>
        </p:nvSpPr>
        <p:spPr>
          <a:xfrm>
            <a:off x="685800" y="1735750"/>
            <a:ext cx="6045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Varela Round"/>
              <a:buNone/>
            </a:pPr>
            <a:r>
              <a:rPr lang="en" sz="6000"/>
              <a:t>DATABASE</a:t>
            </a:r>
            <a:endParaRPr b="1" i="0" sz="6000" u="none" cap="none" strike="noStrike">
              <a:solidFill>
                <a:srgbClr val="FFFFFF"/>
              </a:solidFill>
              <a:latin typeface="Varela Round"/>
              <a:ea typeface="Varela Round"/>
              <a:cs typeface="Varela Round"/>
              <a:sym typeface="Varela Round"/>
            </a:endParaRPr>
          </a:p>
        </p:txBody>
      </p:sp>
      <p:sp>
        <p:nvSpPr>
          <p:cNvPr id="484" name="Google Shape;484;p39"/>
          <p:cNvSpPr txBox="1"/>
          <p:nvPr>
            <p:ph idx="4294967295" type="subTitle"/>
          </p:nvPr>
        </p:nvSpPr>
        <p:spPr>
          <a:xfrm>
            <a:off x="685800" y="2801950"/>
            <a:ext cx="6432900" cy="16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a:solidFill>
                  <a:schemeClr val="dk1"/>
                </a:solidFill>
                <a:highlight>
                  <a:srgbClr val="B1CDF4"/>
                </a:highlight>
              </a:rPr>
              <a:t>A database contains a group of collections. </a:t>
            </a:r>
            <a:endParaRPr b="0" i="0" sz="3000" u="none" cap="none" strike="noStrike">
              <a:solidFill>
                <a:schemeClr val="dk1"/>
              </a:solidFill>
              <a:highlight>
                <a:srgbClr val="B1CDF4"/>
              </a:highlight>
              <a:latin typeface="Didact Gothic"/>
              <a:ea typeface="Didact Gothic"/>
              <a:cs typeface="Didact Gothic"/>
              <a:sym typeface="Didact Gothic"/>
            </a:endParaRPr>
          </a:p>
        </p:txBody>
      </p:sp>
      <p:sp>
        <p:nvSpPr>
          <p:cNvPr id="485" name="Google Shape;485;p39"/>
          <p:cNvSpPr/>
          <p:nvPr/>
        </p:nvSpPr>
        <p:spPr>
          <a:xfrm>
            <a:off x="7409788" y="689491"/>
            <a:ext cx="1265175" cy="1280727"/>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86" name="Google Shape;486;p39"/>
          <p:cNvSpPr/>
          <p:nvPr/>
        </p:nvSpPr>
        <p:spPr>
          <a:xfrm rot="1471575">
            <a:off x="6219222" y="1002373"/>
            <a:ext cx="739577" cy="719905"/>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87" name="Google Shape;487;p39"/>
          <p:cNvSpPr/>
          <p:nvPr/>
        </p:nvSpPr>
        <p:spPr>
          <a:xfrm>
            <a:off x="7165088" y="567100"/>
            <a:ext cx="323855" cy="314365"/>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88" name="Google Shape;488;p39"/>
          <p:cNvSpPr/>
          <p:nvPr/>
        </p:nvSpPr>
        <p:spPr>
          <a:xfrm rot="2485522">
            <a:off x="6956867" y="1993511"/>
            <a:ext cx="230297" cy="223790"/>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89" name="Google Shape;489;p3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40"/>
          <p:cNvSpPr/>
          <p:nvPr/>
        </p:nvSpPr>
        <p:spPr>
          <a:xfrm>
            <a:off x="563050" y="599150"/>
            <a:ext cx="6540300" cy="3945200"/>
          </a:xfrm>
          <a:prstGeom prst="flowChartMagneticDisk">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496" name="Google Shape;496;p40"/>
          <p:cNvPicPr preferRelativeResize="0"/>
          <p:nvPr/>
        </p:nvPicPr>
        <p:blipFill>
          <a:blip r:embed="rId3">
            <a:alphaModFix/>
          </a:blip>
          <a:stretch>
            <a:fillRect/>
          </a:stretch>
        </p:blipFill>
        <p:spPr>
          <a:xfrm>
            <a:off x="1046825" y="2402100"/>
            <a:ext cx="1316051" cy="1797650"/>
          </a:xfrm>
          <a:prstGeom prst="rect">
            <a:avLst/>
          </a:prstGeom>
          <a:noFill/>
          <a:ln>
            <a:noFill/>
          </a:ln>
        </p:spPr>
      </p:pic>
      <p:pic>
        <p:nvPicPr>
          <p:cNvPr id="497" name="Google Shape;497;p40"/>
          <p:cNvPicPr preferRelativeResize="0"/>
          <p:nvPr/>
        </p:nvPicPr>
        <p:blipFill>
          <a:blip r:embed="rId4">
            <a:alphaModFix/>
          </a:blip>
          <a:stretch>
            <a:fillRect/>
          </a:stretch>
        </p:blipFill>
        <p:spPr>
          <a:xfrm>
            <a:off x="3124997" y="2400175"/>
            <a:ext cx="1316050" cy="1801507"/>
          </a:xfrm>
          <a:prstGeom prst="rect">
            <a:avLst/>
          </a:prstGeom>
          <a:noFill/>
          <a:ln>
            <a:noFill/>
          </a:ln>
        </p:spPr>
      </p:pic>
      <p:pic>
        <p:nvPicPr>
          <p:cNvPr id="498" name="Google Shape;498;p40"/>
          <p:cNvPicPr preferRelativeResize="0"/>
          <p:nvPr/>
        </p:nvPicPr>
        <p:blipFill>
          <a:blip r:embed="rId5">
            <a:alphaModFix/>
          </a:blip>
          <a:stretch>
            <a:fillRect/>
          </a:stretch>
        </p:blipFill>
        <p:spPr>
          <a:xfrm>
            <a:off x="5291975" y="2400167"/>
            <a:ext cx="1316050" cy="1801507"/>
          </a:xfrm>
          <a:prstGeom prst="rect">
            <a:avLst/>
          </a:prstGeom>
          <a:noFill/>
          <a:ln>
            <a:noFill/>
          </a:ln>
        </p:spPr>
      </p:pic>
      <p:sp>
        <p:nvSpPr>
          <p:cNvPr id="499" name="Google Shape;499;p40"/>
          <p:cNvSpPr txBox="1"/>
          <p:nvPr>
            <p:ph idx="1" type="subTitle"/>
          </p:nvPr>
        </p:nvSpPr>
        <p:spPr>
          <a:xfrm>
            <a:off x="3270025" y="1042325"/>
            <a:ext cx="1026000" cy="74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ShipInfo</a:t>
            </a:r>
            <a:endParaRPr sz="1800">
              <a:solidFill>
                <a:srgbClr val="4A86E8"/>
              </a:solidFill>
            </a:endParaRPr>
          </a:p>
          <a:p>
            <a:pPr indent="0" lvl="0" marL="0" rtl="0" algn="l">
              <a:lnSpc>
                <a:spcPct val="100000"/>
              </a:lnSpc>
              <a:spcBef>
                <a:spcPts val="0"/>
              </a:spcBef>
              <a:spcAft>
                <a:spcPts val="0"/>
              </a:spcAft>
              <a:buSzPts val="3000"/>
              <a:buNone/>
            </a:pPr>
            <a:r>
              <a:t/>
            </a:r>
            <a:endParaRPr sz="1200">
              <a:solidFill>
                <a:srgbClr val="4A86E8"/>
              </a:solidFill>
            </a:endParaRPr>
          </a:p>
        </p:txBody>
      </p:sp>
      <p:sp>
        <p:nvSpPr>
          <p:cNvPr id="500" name="Google Shape;500;p40"/>
          <p:cNvSpPr txBox="1"/>
          <p:nvPr>
            <p:ph idx="1" type="subTitle"/>
          </p:nvPr>
        </p:nvSpPr>
        <p:spPr>
          <a:xfrm>
            <a:off x="1046825" y="1909788"/>
            <a:ext cx="1748100" cy="4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shipwrecks		</a:t>
            </a:r>
            <a:endParaRPr sz="1200">
              <a:solidFill>
                <a:srgbClr val="4A86E8"/>
              </a:solidFill>
            </a:endParaRPr>
          </a:p>
        </p:txBody>
      </p:sp>
      <p:sp>
        <p:nvSpPr>
          <p:cNvPr id="501" name="Google Shape;501;p40"/>
          <p:cNvSpPr txBox="1"/>
          <p:nvPr>
            <p:ph idx="1" type="subTitle"/>
          </p:nvPr>
        </p:nvSpPr>
        <p:spPr>
          <a:xfrm>
            <a:off x="5291975" y="1909788"/>
            <a:ext cx="2369400" cy="4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company</a:t>
            </a:r>
            <a:endParaRPr sz="1800">
              <a:solidFill>
                <a:srgbClr val="4A86E8"/>
              </a:solidFill>
            </a:endParaRPr>
          </a:p>
          <a:p>
            <a:pPr indent="0" lvl="0" marL="0" rtl="0" algn="l">
              <a:lnSpc>
                <a:spcPct val="100000"/>
              </a:lnSpc>
              <a:spcBef>
                <a:spcPts val="0"/>
              </a:spcBef>
              <a:spcAft>
                <a:spcPts val="0"/>
              </a:spcAft>
              <a:buSzPts val="3000"/>
              <a:buNone/>
            </a:pPr>
            <a:r>
              <a:t/>
            </a:r>
            <a:endParaRPr sz="1200">
              <a:solidFill>
                <a:srgbClr val="4A86E8"/>
              </a:solidFill>
            </a:endParaRPr>
          </a:p>
        </p:txBody>
      </p:sp>
      <p:sp>
        <p:nvSpPr>
          <p:cNvPr id="502" name="Google Shape;502;p40"/>
          <p:cNvSpPr txBox="1"/>
          <p:nvPr>
            <p:ph idx="1" type="subTitle"/>
          </p:nvPr>
        </p:nvSpPr>
        <p:spPr>
          <a:xfrm>
            <a:off x="3124991" y="1909800"/>
            <a:ext cx="1748100" cy="4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insurance</a:t>
            </a:r>
            <a:endParaRPr sz="1200">
              <a:solidFill>
                <a:srgbClr val="4A86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3"/>
          <p:cNvSpPr txBox="1"/>
          <p:nvPr>
            <p:ph type="ctrTitle"/>
          </p:nvPr>
        </p:nvSpPr>
        <p:spPr>
          <a:xfrm>
            <a:off x="967600" y="1583350"/>
            <a:ext cx="5711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Why are we here?</a:t>
            </a:r>
            <a:endParaRPr/>
          </a:p>
        </p:txBody>
      </p:sp>
      <p:sp>
        <p:nvSpPr>
          <p:cNvPr id="370" name="Google Shape;370;p23"/>
          <p:cNvSpPr txBox="1"/>
          <p:nvPr>
            <p:ph idx="1" type="subTitle"/>
          </p:nvPr>
        </p:nvSpPr>
        <p:spPr>
          <a:xfrm>
            <a:off x="967600" y="2840048"/>
            <a:ext cx="5711400" cy="151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We're here to learn how to persist data. (Keep it around for later use).</a:t>
            </a:r>
            <a:endParaRPr/>
          </a:p>
        </p:txBody>
      </p:sp>
      <p:sp>
        <p:nvSpPr>
          <p:cNvPr id="371" name="Google Shape;371;p23"/>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41"/>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MongoDB Atlas</a:t>
            </a:r>
            <a:br>
              <a:rPr lang="en"/>
            </a:br>
            <a:endParaRPr/>
          </a:p>
        </p:txBody>
      </p:sp>
      <p:pic>
        <p:nvPicPr>
          <p:cNvPr id="508" name="Google Shape;508;p41"/>
          <p:cNvPicPr preferRelativeResize="0"/>
          <p:nvPr/>
        </p:nvPicPr>
        <p:blipFill>
          <a:blip r:embed="rId3">
            <a:alphaModFix/>
          </a:blip>
          <a:stretch>
            <a:fillRect/>
          </a:stretch>
        </p:blipFill>
        <p:spPr>
          <a:xfrm>
            <a:off x="5381176" y="1305900"/>
            <a:ext cx="835175" cy="185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2"/>
          <p:cNvSpPr txBox="1"/>
          <p:nvPr>
            <p:ph type="ctrTitle"/>
          </p:nvPr>
        </p:nvSpPr>
        <p:spPr>
          <a:xfrm>
            <a:off x="975350" y="1133950"/>
            <a:ext cx="5701800" cy="287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model data together!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43"/>
          <p:cNvSpPr txBox="1"/>
          <p:nvPr>
            <p:ph idx="4294967295" type="ctrTitle"/>
          </p:nvPr>
        </p:nvSpPr>
        <p:spPr>
          <a:xfrm>
            <a:off x="698283" y="1181750"/>
            <a:ext cx="6045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Varela Round"/>
              <a:buNone/>
            </a:pPr>
            <a:r>
              <a:rPr b="1" i="0" lang="en" sz="6000" u="none" cap="none" strike="noStrike">
                <a:solidFill>
                  <a:srgbClr val="FFFFFF"/>
                </a:solidFill>
                <a:latin typeface="Varela Round"/>
                <a:ea typeface="Varela Round"/>
                <a:cs typeface="Varela Round"/>
                <a:sym typeface="Varela Round"/>
              </a:rPr>
              <a:t>Woo! You learned a lot.</a:t>
            </a:r>
            <a:endParaRPr b="1" i="0" sz="6000" u="none" cap="none" strike="noStrike">
              <a:solidFill>
                <a:srgbClr val="FFFFFF"/>
              </a:solidFill>
              <a:latin typeface="Varela Round"/>
              <a:ea typeface="Varela Round"/>
              <a:cs typeface="Varela Round"/>
              <a:sym typeface="Varela Round"/>
            </a:endParaRPr>
          </a:p>
        </p:txBody>
      </p:sp>
      <p:sp>
        <p:nvSpPr>
          <p:cNvPr id="519" name="Google Shape;519;p43"/>
          <p:cNvSpPr txBox="1"/>
          <p:nvPr>
            <p:ph idx="4294967295" type="subTitle"/>
          </p:nvPr>
        </p:nvSpPr>
        <p:spPr>
          <a:xfrm>
            <a:off x="639120" y="2438198"/>
            <a:ext cx="6432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B1CDF4"/>
              </a:buClr>
              <a:buSzPts val="3000"/>
              <a:buFont typeface="Didact Gothic"/>
              <a:buNone/>
            </a:pPr>
            <a:r>
              <a:rPr lang="en" sz="2400"/>
              <a:t>What a database is, how you can store data in documents, how you can store documents in collections and collections in databases, and how you can import your own data into a database.  Impressive!</a:t>
            </a:r>
            <a:endParaRPr b="0" i="0" sz="2400" u="none" cap="none" strike="noStrike">
              <a:solidFill>
                <a:srgbClr val="3E4A63"/>
              </a:solidFill>
              <a:latin typeface="Didact Gothic"/>
              <a:ea typeface="Didact Gothic"/>
              <a:cs typeface="Didact Gothic"/>
              <a:sym typeface="Didact Gothic"/>
            </a:endParaRPr>
          </a:p>
        </p:txBody>
      </p:sp>
      <p:sp>
        <p:nvSpPr>
          <p:cNvPr id="520" name="Google Shape;520;p43"/>
          <p:cNvSpPr/>
          <p:nvPr/>
        </p:nvSpPr>
        <p:spPr>
          <a:xfrm>
            <a:off x="7409788" y="689491"/>
            <a:ext cx="1265175" cy="1280727"/>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521" name="Google Shape;521;p43"/>
          <p:cNvSpPr/>
          <p:nvPr/>
        </p:nvSpPr>
        <p:spPr>
          <a:xfrm rot="1471575">
            <a:off x="6219222" y="1002373"/>
            <a:ext cx="739577" cy="719905"/>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522" name="Google Shape;522;p43"/>
          <p:cNvSpPr/>
          <p:nvPr/>
        </p:nvSpPr>
        <p:spPr>
          <a:xfrm>
            <a:off x="7165088" y="567100"/>
            <a:ext cx="323855" cy="314365"/>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523" name="Google Shape;523;p43"/>
          <p:cNvSpPr/>
          <p:nvPr/>
        </p:nvSpPr>
        <p:spPr>
          <a:xfrm rot="2485522">
            <a:off x="6956867" y="1993511"/>
            <a:ext cx="230297" cy="223790"/>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524" name="Google Shape;524;p43"/>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44"/>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Intro to Databases</a:t>
            </a:r>
            <a:br>
              <a:rPr lang="en"/>
            </a:br>
            <a:r>
              <a:rPr lang="en" sz="2400"/>
              <a:t>Lesson 2</a:t>
            </a:r>
            <a:endParaRPr/>
          </a:p>
        </p:txBody>
      </p:sp>
      <p:sp>
        <p:nvSpPr>
          <p:cNvPr id="530" name="Google Shape;530;p44"/>
          <p:cNvSpPr/>
          <p:nvPr/>
        </p:nvSpPr>
        <p:spPr>
          <a:xfrm>
            <a:off x="5596176" y="738939"/>
            <a:ext cx="1248000" cy="1160845"/>
          </a:xfrm>
          <a:custGeom>
            <a:rect b="b" l="l" r="r" t="t"/>
            <a:pathLst>
              <a:path extrusionOk="0" h="19345" w="1920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3E4A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45"/>
          <p:cNvSpPr txBox="1"/>
          <p:nvPr>
            <p:ph type="title"/>
          </p:nvPr>
        </p:nvSpPr>
        <p:spPr>
          <a:xfrm>
            <a:off x="269683" y="127615"/>
            <a:ext cx="7746300" cy="91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1000"/>
              </a:spcBef>
              <a:spcAft>
                <a:spcPts val="1000"/>
              </a:spcAft>
              <a:buSzPts val="2400"/>
              <a:buNone/>
            </a:pPr>
            <a:r>
              <a:rPr lang="en"/>
              <a:t>What will you do with a database?</a:t>
            </a:r>
            <a:endParaRPr/>
          </a:p>
        </p:txBody>
      </p:sp>
      <p:sp>
        <p:nvSpPr>
          <p:cNvPr id="536" name="Google Shape;536;p45"/>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sz="2400"/>
              <a:t>You query it!</a:t>
            </a:r>
            <a:endParaRPr sz="2400"/>
          </a:p>
          <a:p>
            <a:pPr indent="0" lvl="0" marL="457200" marR="0" rtl="0" algn="l">
              <a:lnSpc>
                <a:spcPct val="100000"/>
              </a:lnSpc>
              <a:spcBef>
                <a:spcPts val="600"/>
              </a:spcBef>
              <a:spcAft>
                <a:spcPts val="0"/>
              </a:spcAft>
              <a:buNone/>
            </a:pPr>
            <a:r>
              <a:t/>
            </a:r>
            <a:endParaRPr/>
          </a:p>
        </p:txBody>
      </p:sp>
      <p:sp>
        <p:nvSpPr>
          <p:cNvPr id="537" name="Google Shape;537;p4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46"/>
          <p:cNvSpPr txBox="1"/>
          <p:nvPr>
            <p:ph type="title"/>
          </p:nvPr>
        </p:nvSpPr>
        <p:spPr>
          <a:xfrm>
            <a:off x="269683" y="127615"/>
            <a:ext cx="7746333" cy="91328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1000"/>
              </a:spcBef>
              <a:spcAft>
                <a:spcPts val="1000"/>
              </a:spcAft>
              <a:buSzPts val="2400"/>
              <a:buNone/>
            </a:pPr>
            <a:r>
              <a:rPr lang="en"/>
              <a:t>What will you do with a database?</a:t>
            </a:r>
            <a:endParaRPr/>
          </a:p>
        </p:txBody>
      </p:sp>
      <p:sp>
        <p:nvSpPr>
          <p:cNvPr id="543" name="Google Shape;543;p46"/>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sz="2400"/>
              <a:t>You query it!</a:t>
            </a:r>
            <a:endParaRPr sz="2400"/>
          </a:p>
          <a:p>
            <a:pPr indent="-419100" lvl="0" marL="457200" rtl="0" algn="l">
              <a:lnSpc>
                <a:spcPct val="100000"/>
              </a:lnSpc>
              <a:spcBef>
                <a:spcPts val="600"/>
              </a:spcBef>
              <a:spcAft>
                <a:spcPts val="0"/>
              </a:spcAft>
              <a:buSzPts val="3000"/>
              <a:buChar char="●"/>
            </a:pPr>
            <a:r>
              <a:rPr lang="en" sz="2400"/>
              <a:t>CRUD Operations</a:t>
            </a:r>
            <a:endParaRPr sz="2400"/>
          </a:p>
          <a:p>
            <a:pPr indent="-381000" lvl="1" marL="914400" rtl="0" algn="l">
              <a:lnSpc>
                <a:spcPct val="100000"/>
              </a:lnSpc>
              <a:spcBef>
                <a:spcPts val="600"/>
              </a:spcBef>
              <a:spcAft>
                <a:spcPts val="0"/>
              </a:spcAft>
              <a:buSzPts val="2400"/>
              <a:buChar char="○"/>
            </a:pPr>
            <a:r>
              <a:rPr lang="en"/>
              <a:t>Create</a:t>
            </a:r>
            <a:endParaRPr/>
          </a:p>
          <a:p>
            <a:pPr indent="-381000" lvl="1" marL="914400" rtl="0" algn="l">
              <a:lnSpc>
                <a:spcPct val="100000"/>
              </a:lnSpc>
              <a:spcBef>
                <a:spcPts val="600"/>
              </a:spcBef>
              <a:spcAft>
                <a:spcPts val="0"/>
              </a:spcAft>
              <a:buSzPts val="2400"/>
              <a:buChar char="○"/>
            </a:pPr>
            <a:r>
              <a:rPr lang="en"/>
              <a:t>Read</a:t>
            </a:r>
            <a:endParaRPr/>
          </a:p>
          <a:p>
            <a:pPr indent="-381000" lvl="1" marL="914400" rtl="0" algn="l">
              <a:lnSpc>
                <a:spcPct val="100000"/>
              </a:lnSpc>
              <a:spcBef>
                <a:spcPts val="600"/>
              </a:spcBef>
              <a:spcAft>
                <a:spcPts val="0"/>
              </a:spcAft>
              <a:buSzPts val="2400"/>
              <a:buChar char="○"/>
            </a:pPr>
            <a:r>
              <a:rPr lang="en"/>
              <a:t>Update</a:t>
            </a:r>
            <a:endParaRPr/>
          </a:p>
          <a:p>
            <a:pPr indent="-381000" lvl="1" marL="914400" rtl="0" algn="l">
              <a:lnSpc>
                <a:spcPct val="100000"/>
              </a:lnSpc>
              <a:spcBef>
                <a:spcPts val="600"/>
              </a:spcBef>
              <a:spcAft>
                <a:spcPts val="0"/>
              </a:spcAft>
              <a:buSzPts val="2400"/>
              <a:buChar char="○"/>
            </a:pPr>
            <a:r>
              <a:rPr lang="en"/>
              <a:t>Delete</a:t>
            </a:r>
            <a:endParaRPr/>
          </a:p>
        </p:txBody>
      </p:sp>
      <p:sp>
        <p:nvSpPr>
          <p:cNvPr id="544" name="Google Shape;544;p46"/>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47"/>
          <p:cNvSpPr txBox="1"/>
          <p:nvPr>
            <p:ph idx="4294967295" type="ctrTitle"/>
          </p:nvPr>
        </p:nvSpPr>
        <p:spPr>
          <a:xfrm>
            <a:off x="698283" y="1181750"/>
            <a:ext cx="6045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Varela Round"/>
              <a:buNone/>
            </a:pPr>
            <a:r>
              <a:rPr b="1" i="0" lang="en" sz="6000" u="none" cap="none" strike="noStrike">
                <a:solidFill>
                  <a:srgbClr val="FFFFFF"/>
                </a:solidFill>
                <a:latin typeface="Varela Round"/>
                <a:ea typeface="Varela Round"/>
                <a:cs typeface="Varela Round"/>
                <a:sym typeface="Varela Round"/>
              </a:rPr>
              <a:t>Woo! You learned a lot.</a:t>
            </a:r>
            <a:endParaRPr b="1" i="0" sz="6000" u="none" cap="none" strike="noStrike">
              <a:solidFill>
                <a:srgbClr val="FFFFFF"/>
              </a:solidFill>
              <a:latin typeface="Varela Round"/>
              <a:ea typeface="Varela Round"/>
              <a:cs typeface="Varela Round"/>
              <a:sym typeface="Varela Round"/>
            </a:endParaRPr>
          </a:p>
        </p:txBody>
      </p:sp>
      <p:sp>
        <p:nvSpPr>
          <p:cNvPr id="550" name="Google Shape;550;p47"/>
          <p:cNvSpPr txBox="1"/>
          <p:nvPr>
            <p:ph idx="4294967295" type="subTitle"/>
          </p:nvPr>
        </p:nvSpPr>
        <p:spPr>
          <a:xfrm>
            <a:off x="639120" y="2438198"/>
            <a:ext cx="6432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B1CDF4"/>
              </a:buClr>
              <a:buSzPts val="3000"/>
              <a:buFont typeface="Didact Gothic"/>
              <a:buNone/>
            </a:pPr>
            <a:r>
              <a:rPr lang="en" sz="2400"/>
              <a:t>What a query is, how to create, read, update, and delete data in a database, how to quickly visualize data, and how to embed those visualizations in your app or blog. Nice!</a:t>
            </a:r>
            <a:endParaRPr b="0" i="0" sz="2400" u="none" cap="none" strike="noStrike">
              <a:solidFill>
                <a:srgbClr val="3E4A63"/>
              </a:solidFill>
              <a:latin typeface="Didact Gothic"/>
              <a:ea typeface="Didact Gothic"/>
              <a:cs typeface="Didact Gothic"/>
              <a:sym typeface="Didact Gothic"/>
            </a:endParaRPr>
          </a:p>
        </p:txBody>
      </p:sp>
      <p:sp>
        <p:nvSpPr>
          <p:cNvPr id="551" name="Google Shape;551;p47"/>
          <p:cNvSpPr/>
          <p:nvPr/>
        </p:nvSpPr>
        <p:spPr>
          <a:xfrm>
            <a:off x="7409788" y="689491"/>
            <a:ext cx="1265175" cy="1280727"/>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552" name="Google Shape;552;p47"/>
          <p:cNvSpPr/>
          <p:nvPr/>
        </p:nvSpPr>
        <p:spPr>
          <a:xfrm rot="1471575">
            <a:off x="6219220" y="1002373"/>
            <a:ext cx="739577" cy="719925"/>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553" name="Google Shape;553;p47"/>
          <p:cNvSpPr/>
          <p:nvPr/>
        </p:nvSpPr>
        <p:spPr>
          <a:xfrm>
            <a:off x="7165088" y="567100"/>
            <a:ext cx="323855" cy="314365"/>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554" name="Google Shape;554;p47"/>
          <p:cNvSpPr/>
          <p:nvPr/>
        </p:nvSpPr>
        <p:spPr>
          <a:xfrm rot="2485522">
            <a:off x="6956872" y="1993512"/>
            <a:ext cx="230297" cy="223777"/>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555" name="Google Shape;555;p47"/>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4"/>
          <p:cNvSpPr txBox="1"/>
          <p:nvPr>
            <p:ph type="ctrTitle"/>
          </p:nvPr>
        </p:nvSpPr>
        <p:spPr>
          <a:xfrm>
            <a:off x="967600" y="1583350"/>
            <a:ext cx="5711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What is a database?</a:t>
            </a:r>
            <a:endParaRPr/>
          </a:p>
        </p:txBody>
      </p:sp>
      <p:sp>
        <p:nvSpPr>
          <p:cNvPr id="377" name="Google Shape;377;p24"/>
          <p:cNvSpPr txBox="1"/>
          <p:nvPr>
            <p:ph idx="1" type="subTitle"/>
          </p:nvPr>
        </p:nvSpPr>
        <p:spPr>
          <a:xfrm>
            <a:off x="752125" y="2743150"/>
            <a:ext cx="6227700" cy="157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00"/>
              <a:t>“</a:t>
            </a:r>
            <a:r>
              <a:rPr lang="en" sz="2500"/>
              <a:t>A database is an organized collection of data, generally stored and accessed electronically from a computer system.” -</a:t>
            </a:r>
            <a:r>
              <a:rPr lang="en" sz="2500" u="sng">
                <a:solidFill>
                  <a:schemeClr val="hlink"/>
                </a:solidFill>
                <a:hlinkClick r:id="rId3"/>
              </a:rPr>
              <a:t>Wikipedia</a:t>
            </a:r>
            <a:endParaRPr sz="2500"/>
          </a:p>
        </p:txBody>
      </p:sp>
      <p:sp>
        <p:nvSpPr>
          <p:cNvPr id="378" name="Google Shape;378;p24"/>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79" name="Google Shape;379;p24"/>
          <p:cNvPicPr preferRelativeResize="0"/>
          <p:nvPr/>
        </p:nvPicPr>
        <p:blipFill>
          <a:blip r:embed="rId4">
            <a:alphaModFix/>
          </a:blip>
          <a:stretch>
            <a:fillRect/>
          </a:stretch>
        </p:blipFill>
        <p:spPr>
          <a:xfrm>
            <a:off x="6144526" y="887875"/>
            <a:ext cx="835175" cy="185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5"/>
          <p:cNvSpPr txBox="1"/>
          <p:nvPr>
            <p:ph type="ctrTitle"/>
          </p:nvPr>
        </p:nvSpPr>
        <p:spPr>
          <a:xfrm>
            <a:off x="967600" y="1583350"/>
            <a:ext cx="5711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What is a database?</a:t>
            </a:r>
            <a:endParaRPr/>
          </a:p>
        </p:txBody>
      </p:sp>
      <p:sp>
        <p:nvSpPr>
          <p:cNvPr id="385" name="Google Shape;385;p25"/>
          <p:cNvSpPr txBox="1"/>
          <p:nvPr>
            <p:ph idx="1" type="subTitle"/>
          </p:nvPr>
        </p:nvSpPr>
        <p:spPr>
          <a:xfrm>
            <a:off x="752125" y="2743150"/>
            <a:ext cx="6227700" cy="157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00"/>
              <a:t>A place to store your data</a:t>
            </a:r>
            <a:endParaRPr sz="2500"/>
          </a:p>
        </p:txBody>
      </p:sp>
      <p:sp>
        <p:nvSpPr>
          <p:cNvPr id="386" name="Google Shape;386;p2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87" name="Google Shape;387;p25"/>
          <p:cNvPicPr preferRelativeResize="0"/>
          <p:nvPr/>
        </p:nvPicPr>
        <p:blipFill>
          <a:blip r:embed="rId3">
            <a:alphaModFix/>
          </a:blip>
          <a:stretch>
            <a:fillRect/>
          </a:stretch>
        </p:blipFill>
        <p:spPr>
          <a:xfrm>
            <a:off x="6144526" y="887875"/>
            <a:ext cx="835175" cy="185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Google Shape;392;p26"/>
          <p:cNvPicPr preferRelativeResize="0"/>
          <p:nvPr/>
        </p:nvPicPr>
        <p:blipFill>
          <a:blip r:embed="rId3">
            <a:alphaModFix/>
          </a:blip>
          <a:stretch>
            <a:fillRect/>
          </a:stretch>
        </p:blipFill>
        <p:spPr>
          <a:xfrm>
            <a:off x="849550" y="888800"/>
            <a:ext cx="5980049" cy="336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27"/>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Key Terms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28"/>
          <p:cNvSpPr txBox="1"/>
          <p:nvPr>
            <p:ph idx="4294967295" type="ctrTitle"/>
          </p:nvPr>
        </p:nvSpPr>
        <p:spPr>
          <a:xfrm>
            <a:off x="685800" y="1735750"/>
            <a:ext cx="6045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Varela Round"/>
              <a:buNone/>
            </a:pPr>
            <a:r>
              <a:rPr lang="en" sz="6000"/>
              <a:t>DOCUMENT</a:t>
            </a:r>
            <a:endParaRPr b="1" i="0" sz="6000" u="none" cap="none" strike="noStrike">
              <a:solidFill>
                <a:srgbClr val="FFFFFF"/>
              </a:solidFill>
              <a:latin typeface="Varela Round"/>
              <a:ea typeface="Varela Round"/>
              <a:cs typeface="Varela Round"/>
              <a:sym typeface="Varela Round"/>
            </a:endParaRPr>
          </a:p>
        </p:txBody>
      </p:sp>
      <p:sp>
        <p:nvSpPr>
          <p:cNvPr id="403" name="Google Shape;403;p28"/>
          <p:cNvSpPr txBox="1"/>
          <p:nvPr>
            <p:ph idx="4294967295" type="subTitle"/>
          </p:nvPr>
        </p:nvSpPr>
        <p:spPr>
          <a:xfrm>
            <a:off x="685800" y="2801950"/>
            <a:ext cx="64329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a:solidFill>
                  <a:schemeClr val="dk1"/>
                </a:solidFill>
                <a:highlight>
                  <a:srgbClr val="B1CDF4"/>
                </a:highlight>
              </a:rPr>
              <a:t>A document is a structure composed of key and value pairs, similar to JSON objects. </a:t>
            </a:r>
            <a:endParaRPr b="0" i="0" sz="3000" u="none" cap="none" strike="noStrike">
              <a:solidFill>
                <a:schemeClr val="dk1"/>
              </a:solidFill>
              <a:highlight>
                <a:srgbClr val="B1CDF4"/>
              </a:highlight>
              <a:latin typeface="Didact Gothic"/>
              <a:ea typeface="Didact Gothic"/>
              <a:cs typeface="Didact Gothic"/>
              <a:sym typeface="Didact Gothic"/>
            </a:endParaRPr>
          </a:p>
        </p:txBody>
      </p:sp>
      <p:sp>
        <p:nvSpPr>
          <p:cNvPr id="404" name="Google Shape;404;p28"/>
          <p:cNvSpPr/>
          <p:nvPr/>
        </p:nvSpPr>
        <p:spPr>
          <a:xfrm>
            <a:off x="7409788" y="689491"/>
            <a:ext cx="1265175" cy="1280727"/>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05" name="Google Shape;405;p28"/>
          <p:cNvSpPr/>
          <p:nvPr/>
        </p:nvSpPr>
        <p:spPr>
          <a:xfrm rot="1471575">
            <a:off x="6219222" y="1002373"/>
            <a:ext cx="739577" cy="719905"/>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06" name="Google Shape;406;p28"/>
          <p:cNvSpPr/>
          <p:nvPr/>
        </p:nvSpPr>
        <p:spPr>
          <a:xfrm>
            <a:off x="7165088" y="567100"/>
            <a:ext cx="323855" cy="314365"/>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07" name="Google Shape;407;p28"/>
          <p:cNvSpPr/>
          <p:nvPr/>
        </p:nvSpPr>
        <p:spPr>
          <a:xfrm rot="2485522">
            <a:off x="6956867" y="1993511"/>
            <a:ext cx="230297" cy="223790"/>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D9EEB"/>
              </a:solidFill>
              <a:latin typeface="Arial"/>
              <a:ea typeface="Arial"/>
              <a:cs typeface="Arial"/>
              <a:sym typeface="Arial"/>
            </a:endParaRPr>
          </a:p>
        </p:txBody>
      </p:sp>
      <p:sp>
        <p:nvSpPr>
          <p:cNvPr id="408" name="Google Shape;408;p2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9"/>
          <p:cNvSpPr txBox="1"/>
          <p:nvPr>
            <p:ph idx="1" type="subTitle"/>
          </p:nvPr>
        </p:nvSpPr>
        <p:spPr>
          <a:xfrm>
            <a:off x="550675" y="705300"/>
            <a:ext cx="6540300" cy="3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a:t>
            </a:r>
            <a:r>
              <a:rPr lang="en" sz="1800">
                <a:solidFill>
                  <a:srgbClr val="4A86E8"/>
                </a:solidFill>
              </a:rPr>
              <a:t>ObjectId("578f6fa2df35c7fbdbaed8c4")</a:t>
            </a:r>
            <a:r>
              <a:rPr lang="en" sz="1800">
                <a:solidFill>
                  <a:srgbClr val="4A86E8"/>
                </a:solidFill>
              </a:rPr>
              <a:t>,</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a:t>
            </a:r>
            <a:r>
              <a:rPr lang="en" sz="1800">
                <a:solidFill>
                  <a:srgbClr val="4A86E8"/>
                </a:solidFill>
              </a:rPr>
              <a:t>l</a:t>
            </a:r>
            <a:r>
              <a:rPr lang="en" sz="1800">
                <a:solidFill>
                  <a:srgbClr val="4A86E8"/>
                </a:solidFill>
              </a:rPr>
              <a:t>atdec" : 9.3547792,</a:t>
            </a:r>
            <a:br>
              <a:rPr lang="en" sz="1800">
                <a:solidFill>
                  <a:srgbClr val="4A86E8"/>
                </a:solidFill>
              </a:rPr>
            </a:br>
            <a:r>
              <a:rPr lang="en" sz="1800">
                <a:solidFill>
                  <a:srgbClr val="4A86E8"/>
                </a:solidFill>
              </a:rPr>
              <a:t>     "</a:t>
            </a:r>
            <a:r>
              <a:rPr lang="en" sz="1800">
                <a:solidFill>
                  <a:srgbClr val="4A86E8"/>
                </a:solidFill>
              </a:rPr>
              <a:t>l</a:t>
            </a:r>
            <a:r>
              <a:rPr lang="en" sz="1800">
                <a:solidFill>
                  <a:srgbClr val="4A86E8"/>
                </a:solidFill>
              </a:rPr>
              <a:t>ondec" : -79.9081268,</a:t>
            </a:r>
            <a:br>
              <a:rPr lang="en" sz="1800">
                <a:solidFill>
                  <a:srgbClr val="4A86E8"/>
                </a:solidFill>
              </a:rPr>
            </a:br>
            <a:r>
              <a:rPr lang="en" sz="1800">
                <a:solidFill>
                  <a:srgbClr val="4A86E8"/>
                </a:solidFill>
              </a:rPr>
              <a:t>     "</a:t>
            </a:r>
            <a:r>
              <a:rPr lang="en" sz="1800">
                <a:solidFill>
                  <a:srgbClr val="4A86E8"/>
                </a:solidFill>
              </a:rPr>
              <a:t>d</a:t>
            </a:r>
            <a:r>
              <a:rPr lang="en" sz="1800">
                <a:solidFill>
                  <a:srgbClr val="4A86E8"/>
                </a:solidFill>
              </a:rPr>
              <a:t>epth" : "",</a:t>
            </a:r>
            <a:br>
              <a:rPr lang="en" sz="1800">
                <a:solidFill>
                  <a:srgbClr val="4A86E8"/>
                </a:solidFill>
              </a:rPr>
            </a:br>
            <a:r>
              <a:rPr lang="en" sz="1800">
                <a:solidFill>
                  <a:srgbClr val="4A86E8"/>
                </a:solidFill>
              </a:rPr>
              <a:t>     "</a:t>
            </a:r>
            <a:r>
              <a:rPr lang="en" sz="1800">
                <a:solidFill>
                  <a:srgbClr val="4A86E8"/>
                </a:solidFill>
              </a:rPr>
              <a:t>w</a:t>
            </a:r>
            <a:r>
              <a:rPr lang="en" sz="1800">
                <a:solidFill>
                  <a:srgbClr val="4A86E8"/>
                </a:solidFill>
              </a:rPr>
              <a:t>atlev" : "always dry",</a:t>
            </a:r>
            <a:br>
              <a:rPr lang="en" sz="1800">
                <a:solidFill>
                  <a:srgbClr val="4A86E8"/>
                </a:solidFill>
              </a:rPr>
            </a:br>
            <a:r>
              <a:rPr lang="en" sz="1800">
                <a:solidFill>
                  <a:srgbClr val="4A86E8"/>
                </a:solidFill>
              </a:rPr>
              <a:t>     "</a:t>
            </a:r>
            <a:r>
              <a:rPr lang="en" sz="1800">
                <a:solidFill>
                  <a:srgbClr val="4A86E8"/>
                </a:solidFill>
              </a:rPr>
              <a:t>c</a:t>
            </a:r>
            <a:r>
              <a:rPr lang="en" sz="1800">
                <a:solidFill>
                  <a:srgbClr val="4A86E8"/>
                </a:solidFill>
              </a:rPr>
              <a:t>oordinates" :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14" name="Google Shape;414;p2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0"/>
          <p:cNvSpPr txBox="1"/>
          <p:nvPr>
            <p:ph idx="1" type="subTitle"/>
          </p:nvPr>
        </p:nvSpPr>
        <p:spPr>
          <a:xfrm>
            <a:off x="550675" y="705300"/>
            <a:ext cx="6540300" cy="3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rgbClr val="E06666"/>
                </a:solidFill>
              </a:rPr>
              <a:t>{</a:t>
            </a:r>
            <a:br>
              <a:rPr lang="en" sz="1800">
                <a:solidFill>
                  <a:srgbClr val="4A86E8"/>
                </a:solidFill>
              </a:rPr>
            </a:br>
            <a:r>
              <a:rPr lang="en" sz="1800">
                <a:solidFill>
                  <a:srgbClr val="4A86E8"/>
                </a:solidFill>
              </a:rPr>
              <a:t>     "_id" : </a:t>
            </a:r>
            <a:r>
              <a:rPr lang="en" sz="1800">
                <a:solidFill>
                  <a:srgbClr val="4A86E8"/>
                </a:solidFill>
              </a:rPr>
              <a:t>ObjectId("578f6fa2df35c7fbdbaed8c4")</a:t>
            </a:r>
            <a:r>
              <a:rPr lang="en" sz="1800">
                <a:solidFill>
                  <a:srgbClr val="4A86E8"/>
                </a:solidFill>
              </a:rPr>
              <a:t>,</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indent="0" lvl="0" marL="0" rtl="0" algn="l">
              <a:lnSpc>
                <a:spcPct val="100000"/>
              </a:lnSpc>
              <a:spcBef>
                <a:spcPts val="0"/>
              </a:spcBef>
              <a:spcAft>
                <a:spcPts val="0"/>
              </a:spcAft>
              <a:buSzPts val="3000"/>
              <a:buNone/>
            </a:pPr>
            <a:r>
              <a:rPr lang="en" sz="1800">
                <a:solidFill>
                  <a:srgbClr val="E06666"/>
                </a:solidFill>
              </a:rPr>
              <a:t>}</a:t>
            </a:r>
            <a:endParaRPr sz="1800">
              <a:solidFill>
                <a:srgbClr val="E06666"/>
              </a:solidFill>
            </a:endParaRPr>
          </a:p>
        </p:txBody>
      </p:sp>
      <p:sp>
        <p:nvSpPr>
          <p:cNvPr id="420" name="Google Shape;420;p3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rab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