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1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904A8-CACC-4401-AD8D-E0D2F3F88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694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EC998-CE2D-D641-9CEC-4B5964679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US" dirty="0" err="1"/>
              <a:t>jOURNeY</a:t>
            </a:r>
            <a:r>
              <a:rPr lang="en-US" dirty="0"/>
              <a:t> TO tech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8C2B-04A8-C544-BDC7-579542E7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6913-317A-3148-B87D-CE82D550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at CYF student, cohort 3.</a:t>
            </a:r>
          </a:p>
          <a:p>
            <a:endParaRPr lang="en-US" dirty="0"/>
          </a:p>
          <a:p>
            <a:r>
              <a:rPr lang="en-US" dirty="0"/>
              <a:t>No previous knowledge or experience (tech).</a:t>
            </a:r>
          </a:p>
          <a:p>
            <a:endParaRPr lang="en-US" dirty="0"/>
          </a:p>
          <a:p>
            <a:r>
              <a:rPr lang="en-US" dirty="0"/>
              <a:t>No connections.</a:t>
            </a:r>
          </a:p>
          <a:p>
            <a:endParaRPr lang="en-US" dirty="0"/>
          </a:p>
          <a:p>
            <a:r>
              <a:rPr lang="en-US" dirty="0"/>
              <a:t>Previous career in education.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2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1226-AF67-EE4A-BC53-F30D454D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245-099F-E44B-A8C9-161C0F41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discovered tech through a workshop (Full Stack of Pancakes) 2018.</a:t>
            </a:r>
          </a:p>
          <a:p>
            <a:r>
              <a:rPr lang="en-US" dirty="0"/>
              <a:t>Complicated, but found fun. </a:t>
            </a:r>
          </a:p>
          <a:p>
            <a:r>
              <a:rPr lang="en-US" dirty="0"/>
              <a:t>Looked up at tech schools around Manchester. </a:t>
            </a:r>
          </a:p>
          <a:p>
            <a:r>
              <a:rPr lang="en-US" dirty="0"/>
              <a:t>Two </a:t>
            </a:r>
            <a:r>
              <a:rPr lang="en-US" dirty="0" err="1"/>
              <a:t>Northcoders</a:t>
            </a:r>
            <a:r>
              <a:rPr lang="en-US" dirty="0"/>
              <a:t>/ Manchester Codes</a:t>
            </a:r>
          </a:p>
          <a:p>
            <a:r>
              <a:rPr lang="en-US" dirty="0"/>
              <a:t>Couldn’t access either, costs!</a:t>
            </a:r>
          </a:p>
          <a:p>
            <a:r>
              <a:rPr lang="en-US" dirty="0"/>
              <a:t>Embarked on the journey on myself (self-taught) using on-line tools.</a:t>
            </a:r>
          </a:p>
          <a:p>
            <a:r>
              <a:rPr lang="en-US" dirty="0"/>
              <a:t>Rough ride. Needed guidance and support! STOPPED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9C9-E124-4541-B35D-ECADF34A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discovered </a:t>
            </a:r>
            <a:r>
              <a:rPr lang="en-US" dirty="0" err="1"/>
              <a:t>cyf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2C7-06D1-A545-9C06-91FD29A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 2019…. friend sent an email. </a:t>
            </a:r>
          </a:p>
          <a:p>
            <a:r>
              <a:rPr lang="en-US" dirty="0"/>
              <a:t>Excited all </a:t>
            </a:r>
            <a:r>
              <a:rPr lang="en-US"/>
              <a:t>over again, </a:t>
            </a:r>
            <a:r>
              <a:rPr lang="en-US" dirty="0"/>
              <a:t>eager to restart.</a:t>
            </a:r>
          </a:p>
          <a:p>
            <a:r>
              <a:rPr lang="en-US" dirty="0"/>
              <a:t>Some challenges, used </a:t>
            </a:r>
            <a:r>
              <a:rPr lang="en-US" dirty="0" err="1"/>
              <a:t>Youtube</a:t>
            </a:r>
            <a:r>
              <a:rPr lang="en-US" dirty="0"/>
              <a:t>, Google to finish application</a:t>
            </a:r>
          </a:p>
          <a:p>
            <a:r>
              <a:rPr lang="en-US" dirty="0"/>
              <a:t>CYF community are very supportive, get a lot of help to finish the application once you are on Slack. Once you receive an invitation, please JOIN.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7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2435-E5CF-8C44-B0E9-14999D9B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75E5-F6AC-AC42-BBED-B8C70D57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Couldn’t be any better!</a:t>
            </a:r>
          </a:p>
          <a:p>
            <a:pPr marL="0" indent="0">
              <a:buNone/>
            </a:pPr>
            <a:r>
              <a:rPr lang="en-US" dirty="0"/>
              <a:t>Get help once needed, but you get to learn how to be independent (which is a key requirement in the industry)</a:t>
            </a:r>
          </a:p>
          <a:p>
            <a:pPr marL="0" indent="0">
              <a:buNone/>
            </a:pPr>
            <a:r>
              <a:rPr lang="en-US" dirty="0"/>
              <a:t>Problem solving</a:t>
            </a:r>
          </a:p>
          <a:p>
            <a:pPr marL="0" indent="0">
              <a:buNone/>
            </a:pPr>
            <a:r>
              <a:rPr lang="en-US" dirty="0"/>
              <a:t>Mentors provides an excellent resource materials</a:t>
            </a:r>
          </a:p>
          <a:p>
            <a:pPr marL="0" indent="0">
              <a:buNone/>
            </a:pPr>
            <a:r>
              <a:rPr lang="en-US" dirty="0"/>
              <a:t>Soft skills session, KEY in order to secure job</a:t>
            </a:r>
          </a:p>
          <a:p>
            <a:pPr marL="0" indent="0">
              <a:buNone/>
            </a:pPr>
            <a:r>
              <a:rPr lang="en-US" dirty="0"/>
              <a:t>Help in CV building, interview preparation. </a:t>
            </a:r>
          </a:p>
          <a:p>
            <a:pPr marL="0" indent="0">
              <a:buNone/>
            </a:pPr>
            <a:r>
              <a:rPr lang="en-US" dirty="0"/>
              <a:t>Part of a vibrant and well-connected community.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2435-E5CF-8C44-B0E9-14999D9B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20901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My jOURNeY TO tech</vt:lpstr>
      <vt:lpstr>About me</vt:lpstr>
      <vt:lpstr>My journey </vt:lpstr>
      <vt:lpstr>How I discovered cyf</vt:lpstr>
      <vt:lpstr>Experience 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TO tech</dc:title>
  <dc:creator>Abdirahman Abdimalik [ll14a29a]</dc:creator>
  <cp:lastModifiedBy>Barnaby Dathan</cp:lastModifiedBy>
  <cp:revision>11</cp:revision>
  <dcterms:created xsi:type="dcterms:W3CDTF">2020-04-26T09:34:02Z</dcterms:created>
  <dcterms:modified xsi:type="dcterms:W3CDTF">2020-05-19T15:01:29Z</dcterms:modified>
</cp:coreProperties>
</file>