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p:scale>
          <a:sx n="125" d="100"/>
          <a:sy n="125" d="100"/>
        </p:scale>
        <p:origin x="58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9E52-9972-6340-A49B-0C45FE9DB1A1}"/>
              </a:ext>
            </a:extLst>
          </p:cNvPr>
          <p:cNvSpPr>
            <a:spLocks noGrp="1"/>
          </p:cNvSpPr>
          <p:nvPr>
            <p:ph type="ctrTitle"/>
          </p:nvPr>
        </p:nvSpPr>
        <p:spPr/>
        <p:txBody>
          <a:bodyPr/>
          <a:lstStyle/>
          <a:p>
            <a:r>
              <a:rPr lang="en-GB" dirty="0"/>
              <a:t>Why do you want work here?</a:t>
            </a:r>
            <a:endParaRPr lang="en-US" dirty="0"/>
          </a:p>
        </p:txBody>
      </p:sp>
    </p:spTree>
    <p:extLst>
      <p:ext uri="{BB962C8B-B14F-4D97-AF65-F5344CB8AC3E}">
        <p14:creationId xmlns:p14="http://schemas.microsoft.com/office/powerpoint/2010/main" val="521297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9E5A-F4BB-6047-BCAA-6DDA2F1A999B}"/>
              </a:ext>
            </a:extLst>
          </p:cNvPr>
          <p:cNvSpPr>
            <a:spLocks noGrp="1"/>
          </p:cNvSpPr>
          <p:nvPr>
            <p:ph type="title"/>
          </p:nvPr>
        </p:nvSpPr>
        <p:spPr/>
        <p:txBody>
          <a:bodyPr/>
          <a:lstStyle/>
          <a:p>
            <a:r>
              <a:rPr lang="en-US" dirty="0"/>
              <a:t>Relevance of the Question</a:t>
            </a:r>
          </a:p>
        </p:txBody>
      </p:sp>
      <p:sp>
        <p:nvSpPr>
          <p:cNvPr id="3" name="Content Placeholder 2">
            <a:extLst>
              <a:ext uri="{FF2B5EF4-FFF2-40B4-BE49-F238E27FC236}">
                <a16:creationId xmlns:a16="http://schemas.microsoft.com/office/drawing/2014/main" id="{8D7ECF07-A1B3-6047-8783-A4D97237BB42}"/>
              </a:ext>
            </a:extLst>
          </p:cNvPr>
          <p:cNvSpPr>
            <a:spLocks noGrp="1"/>
          </p:cNvSpPr>
          <p:nvPr>
            <p:ph idx="1"/>
          </p:nvPr>
        </p:nvSpPr>
        <p:spPr/>
        <p:txBody>
          <a:bodyPr/>
          <a:lstStyle/>
          <a:p>
            <a:r>
              <a:rPr lang="en-GB" sz="2400" dirty="0"/>
              <a:t>Could determine whether you get the job or not. </a:t>
            </a:r>
          </a:p>
          <a:p>
            <a:r>
              <a:rPr lang="en-GB" sz="2400" dirty="0"/>
              <a:t>Culture fit</a:t>
            </a:r>
          </a:p>
          <a:p>
            <a:pPr marL="0" indent="0">
              <a:buNone/>
            </a:pPr>
            <a:endParaRPr lang="en-US" dirty="0"/>
          </a:p>
        </p:txBody>
      </p:sp>
    </p:spTree>
    <p:extLst>
      <p:ext uri="{BB962C8B-B14F-4D97-AF65-F5344CB8AC3E}">
        <p14:creationId xmlns:p14="http://schemas.microsoft.com/office/powerpoint/2010/main" val="219044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A81A-C943-CD4B-A8B9-E0F84E50AC4F}"/>
              </a:ext>
            </a:extLst>
          </p:cNvPr>
          <p:cNvSpPr>
            <a:spLocks noGrp="1"/>
          </p:cNvSpPr>
          <p:nvPr>
            <p:ph type="title"/>
          </p:nvPr>
        </p:nvSpPr>
        <p:spPr/>
        <p:txBody>
          <a:bodyPr/>
          <a:lstStyle/>
          <a:p>
            <a:r>
              <a:rPr lang="en-US" dirty="0"/>
              <a:t>Points this question Covers</a:t>
            </a:r>
          </a:p>
        </p:txBody>
      </p:sp>
      <p:sp>
        <p:nvSpPr>
          <p:cNvPr id="3" name="Content Placeholder 2">
            <a:extLst>
              <a:ext uri="{FF2B5EF4-FFF2-40B4-BE49-F238E27FC236}">
                <a16:creationId xmlns:a16="http://schemas.microsoft.com/office/drawing/2014/main" id="{AD3B8C93-87CC-C247-B00D-A3EA49376E90}"/>
              </a:ext>
            </a:extLst>
          </p:cNvPr>
          <p:cNvSpPr>
            <a:spLocks noGrp="1"/>
          </p:cNvSpPr>
          <p:nvPr>
            <p:ph idx="1"/>
          </p:nvPr>
        </p:nvSpPr>
        <p:spPr>
          <a:xfrm>
            <a:off x="2231136" y="2668524"/>
            <a:ext cx="7729728" cy="3101983"/>
          </a:xfrm>
        </p:spPr>
        <p:txBody>
          <a:bodyPr>
            <a:normAutofit/>
          </a:bodyPr>
          <a:lstStyle/>
          <a:p>
            <a:r>
              <a:rPr lang="en-GB" sz="2400" dirty="0"/>
              <a:t>how enthusiastic you are about the company </a:t>
            </a:r>
          </a:p>
          <a:p>
            <a:r>
              <a:rPr lang="en-GB" sz="2400" dirty="0"/>
              <a:t>How their values align with yours</a:t>
            </a:r>
          </a:p>
          <a:p>
            <a:r>
              <a:rPr lang="en-GB" sz="2400" dirty="0"/>
              <a:t>Evidence that you researched the company </a:t>
            </a:r>
            <a:endParaRPr lang="en-US" sz="2400" dirty="0"/>
          </a:p>
        </p:txBody>
      </p:sp>
    </p:spTree>
    <p:extLst>
      <p:ext uri="{BB962C8B-B14F-4D97-AF65-F5344CB8AC3E}">
        <p14:creationId xmlns:p14="http://schemas.microsoft.com/office/powerpoint/2010/main" val="181731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6A911-1CAF-974E-9CCA-D3BDED3131B2}"/>
              </a:ext>
            </a:extLst>
          </p:cNvPr>
          <p:cNvSpPr>
            <a:spLocks noGrp="1"/>
          </p:cNvSpPr>
          <p:nvPr>
            <p:ph type="title"/>
          </p:nvPr>
        </p:nvSpPr>
        <p:spPr/>
        <p:txBody>
          <a:bodyPr/>
          <a:lstStyle/>
          <a:p>
            <a:r>
              <a:rPr lang="en-US" dirty="0"/>
              <a:t>How to research the Company</a:t>
            </a:r>
          </a:p>
        </p:txBody>
      </p:sp>
      <p:sp>
        <p:nvSpPr>
          <p:cNvPr id="3" name="Content Placeholder 2">
            <a:extLst>
              <a:ext uri="{FF2B5EF4-FFF2-40B4-BE49-F238E27FC236}">
                <a16:creationId xmlns:a16="http://schemas.microsoft.com/office/drawing/2014/main" id="{97A1A847-849A-B645-87D7-E9EACC884091}"/>
              </a:ext>
            </a:extLst>
          </p:cNvPr>
          <p:cNvSpPr>
            <a:spLocks noGrp="1"/>
          </p:cNvSpPr>
          <p:nvPr>
            <p:ph idx="1"/>
          </p:nvPr>
        </p:nvSpPr>
        <p:spPr/>
        <p:txBody>
          <a:bodyPr/>
          <a:lstStyle/>
          <a:p>
            <a:r>
              <a:rPr lang="en-GB" dirty="0"/>
              <a:t>Step 1: read through their website </a:t>
            </a:r>
          </a:p>
          <a:p>
            <a:pPr lvl="1"/>
            <a:r>
              <a:rPr lang="en-GB" dirty="0"/>
              <a:t>values, products, news announcement, leadership, culture, etc</a:t>
            </a:r>
          </a:p>
          <a:p>
            <a:r>
              <a:rPr lang="en-GB" dirty="0"/>
              <a:t> Step 2: check their LinkedIn</a:t>
            </a:r>
          </a:p>
          <a:p>
            <a:pPr lvl="1"/>
            <a:r>
              <a:rPr lang="en-GB" dirty="0"/>
              <a:t>Current trends</a:t>
            </a:r>
          </a:p>
          <a:p>
            <a:r>
              <a:rPr lang="en-GB" dirty="0"/>
              <a:t>Step 3: Use google and YouTube</a:t>
            </a:r>
          </a:p>
          <a:p>
            <a:pPr lvl="1"/>
            <a:r>
              <a:rPr lang="en-GB" dirty="0"/>
              <a:t>What's in the news, interviews, etc</a:t>
            </a:r>
          </a:p>
          <a:p>
            <a:r>
              <a:rPr lang="en-GB" dirty="0"/>
              <a:t>Step 4: Contact current employers </a:t>
            </a:r>
          </a:p>
          <a:p>
            <a:pPr lvl="1"/>
            <a:r>
              <a:rPr lang="en-GB" dirty="0"/>
              <a:t>Get insight information</a:t>
            </a:r>
          </a:p>
        </p:txBody>
      </p:sp>
    </p:spTree>
    <p:extLst>
      <p:ext uri="{BB962C8B-B14F-4D97-AF65-F5344CB8AC3E}">
        <p14:creationId xmlns:p14="http://schemas.microsoft.com/office/powerpoint/2010/main" val="378018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B0D8-754A-CC44-8962-A496AE20DADA}"/>
              </a:ext>
            </a:extLst>
          </p:cNvPr>
          <p:cNvSpPr>
            <a:spLocks noGrp="1"/>
          </p:cNvSpPr>
          <p:nvPr>
            <p:ph type="title"/>
          </p:nvPr>
        </p:nvSpPr>
        <p:spPr/>
        <p:txBody>
          <a:bodyPr/>
          <a:lstStyle/>
          <a:p>
            <a:r>
              <a:rPr lang="en-US" dirty="0"/>
              <a:t>Construct your answer</a:t>
            </a:r>
          </a:p>
        </p:txBody>
      </p:sp>
      <p:sp>
        <p:nvSpPr>
          <p:cNvPr id="3" name="Content Placeholder 2">
            <a:extLst>
              <a:ext uri="{FF2B5EF4-FFF2-40B4-BE49-F238E27FC236}">
                <a16:creationId xmlns:a16="http://schemas.microsoft.com/office/drawing/2014/main" id="{C5A82417-D2AA-304C-BD8D-0616FC67C6F5}"/>
              </a:ext>
            </a:extLst>
          </p:cNvPr>
          <p:cNvSpPr>
            <a:spLocks noGrp="1"/>
          </p:cNvSpPr>
          <p:nvPr>
            <p:ph idx="1"/>
          </p:nvPr>
        </p:nvSpPr>
        <p:spPr/>
        <p:txBody>
          <a:bodyPr>
            <a:normAutofit lnSpcReduction="10000"/>
          </a:bodyPr>
          <a:lstStyle/>
          <a:p>
            <a:r>
              <a:rPr lang="en-US" dirty="0"/>
              <a:t>The reason I was drawn to this company is….</a:t>
            </a:r>
          </a:p>
          <a:p>
            <a:pPr lvl="1"/>
            <a:r>
              <a:rPr lang="en-US" b="1" dirty="0"/>
              <a:t>Values:</a:t>
            </a:r>
            <a:r>
              <a:rPr lang="en-US" dirty="0"/>
              <a:t> For example,  its important that the company I work for has similar values as I and to see “company” was build on the foundation of (making health care accessible to all) will allow me to contribute towards something that is greater than I could ever imagine.</a:t>
            </a:r>
          </a:p>
          <a:p>
            <a:pPr lvl="1"/>
            <a:r>
              <a:rPr lang="en-US" b="1" dirty="0"/>
              <a:t>Trends</a:t>
            </a:r>
            <a:r>
              <a:rPr lang="en-US" dirty="0"/>
              <a:t>: For example, During covid many companies struggled to stay afloat but to see how the “company” is thriving during these difficult times and is even continues hiring shows me that the future of this company is strong…</a:t>
            </a:r>
          </a:p>
          <a:p>
            <a:r>
              <a:rPr lang="en-US" dirty="0"/>
              <a:t>It seems like “company” offers a unique environment for me to expand my professional skills, and I love taking on a new challenge to make something great even better.</a:t>
            </a:r>
          </a:p>
          <a:p>
            <a:pPr lvl="1"/>
            <a:endParaRPr lang="en-US" dirty="0"/>
          </a:p>
          <a:p>
            <a:pPr lvl="1"/>
            <a:endParaRPr lang="en-US" dirty="0"/>
          </a:p>
        </p:txBody>
      </p:sp>
    </p:spTree>
    <p:extLst>
      <p:ext uri="{BB962C8B-B14F-4D97-AF65-F5344CB8AC3E}">
        <p14:creationId xmlns:p14="http://schemas.microsoft.com/office/powerpoint/2010/main" val="295337723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31</TotalTime>
  <Words>246</Words>
  <Application>Microsoft Macintosh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Parcel</vt:lpstr>
      <vt:lpstr>Why do you want work here?</vt:lpstr>
      <vt:lpstr>Relevance of the Question</vt:lpstr>
      <vt:lpstr>Points this question Covers</vt:lpstr>
      <vt:lpstr>How to research the Company</vt:lpstr>
      <vt:lpstr>Construct your answer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you want work here?</dc:title>
  <dc:creator>Ali, Shukri</dc:creator>
  <cp:lastModifiedBy>Ali, Shukri</cp:lastModifiedBy>
  <cp:revision>4</cp:revision>
  <dcterms:created xsi:type="dcterms:W3CDTF">2021-03-20T13:13:19Z</dcterms:created>
  <dcterms:modified xsi:type="dcterms:W3CDTF">2021-03-20T13:45:06Z</dcterms:modified>
</cp:coreProperties>
</file>