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3" r:id="rId8"/>
    <p:sldId id="262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57512-9E0B-4951-892F-E8262B6B1B1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2F86DE-BC2B-4ECC-8956-427FD2A51E11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IN" sz="6600" dirty="0" smtClean="0">
              <a:solidFill>
                <a:srgbClr val="FF0000"/>
              </a:solidFill>
            </a:rPr>
            <a:t>MAT1011</a:t>
          </a:r>
          <a:endParaRPr lang="en-IN" sz="6600" dirty="0">
            <a:solidFill>
              <a:srgbClr val="FF0000"/>
            </a:solidFill>
          </a:endParaRPr>
        </a:p>
      </dgm:t>
    </dgm:pt>
    <dgm:pt modelId="{AA18BE60-7214-47B0-8407-1787874ADB2D}" type="parTrans" cxnId="{839BF576-983C-42E3-BD75-FA7C3E35EEC2}">
      <dgm:prSet/>
      <dgm:spPr/>
      <dgm:t>
        <a:bodyPr/>
        <a:lstStyle/>
        <a:p>
          <a:endParaRPr lang="en-IN"/>
        </a:p>
      </dgm:t>
    </dgm:pt>
    <dgm:pt modelId="{3BCCA5B4-283B-4070-933F-3ADC11E5A69B}" type="sibTrans" cxnId="{839BF576-983C-42E3-BD75-FA7C3E35EEC2}">
      <dgm:prSet/>
      <dgm:spPr/>
      <dgm:t>
        <a:bodyPr/>
        <a:lstStyle/>
        <a:p>
          <a:endParaRPr lang="en-IN"/>
        </a:p>
      </dgm:t>
    </dgm:pt>
    <dgm:pt modelId="{F4EB47FC-9E6C-4B53-B94F-0642F1CBB976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dirty="0" smtClean="0"/>
            <a:t>Applications of Single Variable Differentiation and  Integration</a:t>
          </a:r>
          <a:endParaRPr lang="en-IN" sz="1400" dirty="0">
            <a:solidFill>
              <a:srgbClr val="002060"/>
            </a:solidFill>
          </a:endParaRPr>
        </a:p>
      </dgm:t>
    </dgm:pt>
    <dgm:pt modelId="{E71DD014-ECBD-43AF-AD94-761D5AF74B51}" type="parTrans" cxnId="{EBFC34C9-50D4-49AF-8DF1-77A5189C7936}">
      <dgm:prSet/>
      <dgm:spPr/>
      <dgm:t>
        <a:bodyPr/>
        <a:lstStyle/>
        <a:p>
          <a:endParaRPr lang="en-IN"/>
        </a:p>
      </dgm:t>
    </dgm:pt>
    <dgm:pt modelId="{9B197340-D8C9-48A5-87FF-9C215CB0E60F}" type="sibTrans" cxnId="{EBFC34C9-50D4-49AF-8DF1-77A5189C7936}">
      <dgm:prSet/>
      <dgm:spPr/>
      <dgm:t>
        <a:bodyPr/>
        <a:lstStyle/>
        <a:p>
          <a:endParaRPr lang="en-IN"/>
        </a:p>
      </dgm:t>
    </dgm:pt>
    <dgm:pt modelId="{483BFB42-E095-4E21-A346-32B83574BF33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IN" sz="1400" b="1" i="0" dirty="0" smtClean="0">
              <a:solidFill>
                <a:srgbClr val="002060"/>
              </a:solidFill>
            </a:rPr>
            <a:t>Multivariable Calculus</a:t>
          </a:r>
          <a:endParaRPr lang="en-IN" sz="1400" dirty="0">
            <a:solidFill>
              <a:srgbClr val="002060"/>
            </a:solidFill>
          </a:endParaRPr>
        </a:p>
      </dgm:t>
    </dgm:pt>
    <dgm:pt modelId="{76E21F35-BD02-430E-A73A-659C8FAEE6A2}" type="parTrans" cxnId="{133780EE-8EEC-4E51-A00F-06C20D5F2A6F}">
      <dgm:prSet/>
      <dgm:spPr/>
      <dgm:t>
        <a:bodyPr/>
        <a:lstStyle/>
        <a:p>
          <a:endParaRPr lang="en-IN"/>
        </a:p>
      </dgm:t>
    </dgm:pt>
    <dgm:pt modelId="{E7C52DCB-73AB-4148-BE00-4CB22686B63D}" type="sibTrans" cxnId="{133780EE-8EEC-4E51-A00F-06C20D5F2A6F}">
      <dgm:prSet/>
      <dgm:spPr/>
      <dgm:t>
        <a:bodyPr/>
        <a:lstStyle/>
        <a:p>
          <a:endParaRPr lang="en-IN"/>
        </a:p>
      </dgm:t>
    </dgm:pt>
    <dgm:pt modelId="{6CD06B4C-9AE6-4A58-AE2A-BF79D5B5D6F8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IN" sz="1400" b="1" i="0" dirty="0" smtClean="0">
              <a:solidFill>
                <a:srgbClr val="002060"/>
              </a:solidFill>
            </a:rPr>
            <a:t>Application of Multivariable Calculus</a:t>
          </a:r>
          <a:endParaRPr lang="en-IN" sz="1400" dirty="0"/>
        </a:p>
      </dgm:t>
    </dgm:pt>
    <dgm:pt modelId="{93A3407D-2D99-4DFC-AE0D-E7D8732F3AA9}" type="parTrans" cxnId="{13EBE966-0020-4379-A1BC-715E1ABA9CDE}">
      <dgm:prSet/>
      <dgm:spPr/>
      <dgm:t>
        <a:bodyPr/>
        <a:lstStyle/>
        <a:p>
          <a:endParaRPr lang="en-IN"/>
        </a:p>
      </dgm:t>
    </dgm:pt>
    <dgm:pt modelId="{6506E2DE-C1A9-4833-B0D1-CC36FAE44461}" type="sibTrans" cxnId="{13EBE966-0020-4379-A1BC-715E1ABA9CDE}">
      <dgm:prSet/>
      <dgm:spPr/>
      <dgm:t>
        <a:bodyPr/>
        <a:lstStyle/>
        <a:p>
          <a:endParaRPr lang="en-IN"/>
        </a:p>
      </dgm:t>
    </dgm:pt>
    <dgm:pt modelId="{31C923AA-4768-4D45-B21B-4EB9D2954F0D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400" b="1" i="0" dirty="0" smtClean="0">
              <a:solidFill>
                <a:srgbClr val="002060"/>
              </a:solidFill>
            </a:rPr>
            <a:t>Multiple Integrals</a:t>
          </a:r>
          <a:endParaRPr lang="en-IN" sz="1400" dirty="0">
            <a:solidFill>
              <a:srgbClr val="002060"/>
            </a:solidFill>
          </a:endParaRPr>
        </a:p>
      </dgm:t>
    </dgm:pt>
    <dgm:pt modelId="{25715A08-8154-4516-A50D-71C8D6FFE929}" type="parTrans" cxnId="{079FB317-9AC8-4104-A2C5-467830BBC45E}">
      <dgm:prSet/>
      <dgm:spPr/>
      <dgm:t>
        <a:bodyPr/>
        <a:lstStyle/>
        <a:p>
          <a:endParaRPr lang="en-IN"/>
        </a:p>
      </dgm:t>
    </dgm:pt>
    <dgm:pt modelId="{A6F832B3-ECF4-4A21-8E0D-CFE3742758AD}" type="sibTrans" cxnId="{079FB317-9AC8-4104-A2C5-467830BBC45E}">
      <dgm:prSet/>
      <dgm:spPr/>
      <dgm:t>
        <a:bodyPr/>
        <a:lstStyle/>
        <a:p>
          <a:endParaRPr lang="en-IN"/>
        </a:p>
      </dgm:t>
    </dgm:pt>
    <dgm:pt modelId="{DD2F8514-BE66-4727-81B7-132CEBF28EE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400" b="1" i="0" dirty="0" smtClean="0">
              <a:solidFill>
                <a:srgbClr val="002060"/>
              </a:solidFill>
            </a:rPr>
            <a:t>Vector Integration</a:t>
          </a:r>
          <a:endParaRPr lang="en-IN" sz="1400" dirty="0">
            <a:solidFill>
              <a:srgbClr val="002060"/>
            </a:solidFill>
          </a:endParaRPr>
        </a:p>
      </dgm:t>
    </dgm:pt>
    <dgm:pt modelId="{25C42DDA-5A3E-4676-9ADA-80DF133E03AB}" type="parTrans" cxnId="{8ADB6EB1-43BA-4764-98DE-69F000C73530}">
      <dgm:prSet/>
      <dgm:spPr/>
      <dgm:t>
        <a:bodyPr/>
        <a:lstStyle/>
        <a:p>
          <a:endParaRPr lang="en-IN"/>
        </a:p>
      </dgm:t>
    </dgm:pt>
    <dgm:pt modelId="{46B37677-9CDC-4453-B392-196078277578}" type="sibTrans" cxnId="{8ADB6EB1-43BA-4764-98DE-69F000C73530}">
      <dgm:prSet/>
      <dgm:spPr/>
      <dgm:t>
        <a:bodyPr/>
        <a:lstStyle/>
        <a:p>
          <a:endParaRPr lang="en-IN"/>
        </a:p>
      </dgm:t>
    </dgm:pt>
    <dgm:pt modelId="{32BFF8F5-6785-4123-987F-A10B301A4CB7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dirty="0" smtClean="0"/>
            <a:t>Industry Expert Lecture </a:t>
          </a:r>
          <a:endParaRPr lang="en-IN" sz="1400" b="1" dirty="0">
            <a:solidFill>
              <a:srgbClr val="002060"/>
            </a:solidFill>
          </a:endParaRPr>
        </a:p>
      </dgm:t>
    </dgm:pt>
    <dgm:pt modelId="{61162143-6033-4E8F-B545-01128AE240C7}" type="parTrans" cxnId="{D56AEC8F-BE0A-4DD6-9466-00975E6F30FE}">
      <dgm:prSet/>
      <dgm:spPr/>
      <dgm:t>
        <a:bodyPr/>
        <a:lstStyle/>
        <a:p>
          <a:endParaRPr lang="en-IN"/>
        </a:p>
      </dgm:t>
    </dgm:pt>
    <dgm:pt modelId="{87CB3C24-6938-4453-A453-F2B954661B7E}" type="sibTrans" cxnId="{D56AEC8F-BE0A-4DD6-9466-00975E6F30FE}">
      <dgm:prSet/>
      <dgm:spPr/>
      <dgm:t>
        <a:bodyPr/>
        <a:lstStyle/>
        <a:p>
          <a:endParaRPr lang="en-IN"/>
        </a:p>
      </dgm:t>
    </dgm:pt>
    <dgm:pt modelId="{31182EC3-4BBD-42DA-B308-EE4F0A335679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>
              <a:solidFill>
                <a:srgbClr val="002060"/>
              </a:solidFill>
            </a:rPr>
            <a:t>Laplace Transforms</a:t>
          </a:r>
          <a:endParaRPr lang="en-IN" sz="1400" b="1" i="0" dirty="0">
            <a:solidFill>
              <a:srgbClr val="002060"/>
            </a:solidFill>
          </a:endParaRPr>
        </a:p>
      </dgm:t>
    </dgm:pt>
    <dgm:pt modelId="{B650D742-F1BC-466F-859C-8228D477DEED}" type="sibTrans" cxnId="{112040A2-114F-4469-BC55-167562AB8D56}">
      <dgm:prSet/>
      <dgm:spPr/>
      <dgm:t>
        <a:bodyPr/>
        <a:lstStyle/>
        <a:p>
          <a:endParaRPr lang="en-IN"/>
        </a:p>
      </dgm:t>
    </dgm:pt>
    <dgm:pt modelId="{D756DE63-F546-498F-B763-0E78A60560F7}" type="parTrans" cxnId="{112040A2-114F-4469-BC55-167562AB8D56}">
      <dgm:prSet/>
      <dgm:spPr/>
      <dgm:t>
        <a:bodyPr/>
        <a:lstStyle/>
        <a:p>
          <a:endParaRPr lang="en-IN"/>
        </a:p>
      </dgm:t>
    </dgm:pt>
    <dgm:pt modelId="{66AFDCA2-8F6E-489F-8E6B-205DB2CE7CC9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400" b="1" i="0" dirty="0" smtClean="0">
              <a:solidFill>
                <a:srgbClr val="002060"/>
              </a:solidFill>
            </a:rPr>
            <a:t>Vector Differentiation</a:t>
          </a:r>
          <a:endParaRPr lang="en-IN" sz="1400" dirty="0">
            <a:solidFill>
              <a:srgbClr val="002060"/>
            </a:solidFill>
          </a:endParaRPr>
        </a:p>
      </dgm:t>
    </dgm:pt>
    <dgm:pt modelId="{8DBA0453-F740-4C82-AEEF-365399B9C972}" type="sibTrans" cxnId="{01E91B64-D03E-4A93-802B-B9E19A505CDC}">
      <dgm:prSet/>
      <dgm:spPr/>
      <dgm:t>
        <a:bodyPr/>
        <a:lstStyle/>
        <a:p>
          <a:endParaRPr lang="en-IN"/>
        </a:p>
      </dgm:t>
    </dgm:pt>
    <dgm:pt modelId="{90D92DF5-1B6D-446F-9EF4-F1A652AC842F}" type="parTrans" cxnId="{01E91B64-D03E-4A93-802B-B9E19A505CDC}">
      <dgm:prSet/>
      <dgm:spPr/>
      <dgm:t>
        <a:bodyPr/>
        <a:lstStyle/>
        <a:p>
          <a:endParaRPr lang="en-IN"/>
        </a:p>
      </dgm:t>
    </dgm:pt>
    <dgm:pt modelId="{ABE9996B-D662-4596-9427-072046D05C48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4400" dirty="0" smtClean="0">
              <a:solidFill>
                <a:srgbClr val="FF0000"/>
              </a:solidFill>
            </a:rPr>
            <a:t>1</a:t>
          </a:r>
          <a:endParaRPr lang="en-IN" sz="4400" dirty="0">
            <a:solidFill>
              <a:srgbClr val="FF0000"/>
            </a:solidFill>
          </a:endParaRPr>
        </a:p>
      </dgm:t>
    </dgm:pt>
    <dgm:pt modelId="{E40C552C-30CA-4240-9555-CBCC5895BC95}" type="parTrans" cxnId="{5575E9D0-2B53-4CA3-8F7F-C885734AD406}">
      <dgm:prSet/>
      <dgm:spPr/>
      <dgm:t>
        <a:bodyPr/>
        <a:lstStyle/>
        <a:p>
          <a:endParaRPr lang="en-IN"/>
        </a:p>
      </dgm:t>
    </dgm:pt>
    <dgm:pt modelId="{8639D73E-78BB-4A3C-831A-2D405BEC64F5}" type="sibTrans" cxnId="{5575E9D0-2B53-4CA3-8F7F-C885734AD406}">
      <dgm:prSet/>
      <dgm:spPr/>
      <dgm:t>
        <a:bodyPr/>
        <a:lstStyle/>
        <a:p>
          <a:endParaRPr lang="en-IN"/>
        </a:p>
      </dgm:t>
    </dgm:pt>
    <dgm:pt modelId="{BB93A7EA-AA29-4ED6-904E-87CF1CF36021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IN" sz="4400" dirty="0" smtClean="0"/>
            <a:t>2</a:t>
          </a:r>
          <a:endParaRPr lang="en-IN" sz="4400" dirty="0"/>
        </a:p>
      </dgm:t>
    </dgm:pt>
    <dgm:pt modelId="{713AE680-B22C-46D3-8F55-409554A4521F}" type="parTrans" cxnId="{551F941D-6758-42A5-84F5-7A31474D8F70}">
      <dgm:prSet/>
      <dgm:spPr/>
      <dgm:t>
        <a:bodyPr/>
        <a:lstStyle/>
        <a:p>
          <a:endParaRPr lang="en-IN"/>
        </a:p>
      </dgm:t>
    </dgm:pt>
    <dgm:pt modelId="{2079C433-BCEE-4915-A624-0B444BD26ED5}" type="sibTrans" cxnId="{551F941D-6758-42A5-84F5-7A31474D8F70}">
      <dgm:prSet/>
      <dgm:spPr/>
      <dgm:t>
        <a:bodyPr/>
        <a:lstStyle/>
        <a:p>
          <a:endParaRPr lang="en-IN"/>
        </a:p>
      </dgm:t>
    </dgm:pt>
    <dgm:pt modelId="{A741144C-0D28-469D-A7DF-7D34051DB6A6}">
      <dgm:prSet custT="1"/>
      <dgm:spPr>
        <a:solidFill>
          <a:schemeClr val="accent4"/>
        </a:solidFill>
      </dgm:spPr>
      <dgm:t>
        <a:bodyPr/>
        <a:lstStyle/>
        <a:p>
          <a:r>
            <a:rPr lang="en-IN" sz="4400" dirty="0" smtClean="0"/>
            <a:t>3</a:t>
          </a:r>
          <a:endParaRPr lang="en-IN" sz="4400" dirty="0"/>
        </a:p>
      </dgm:t>
    </dgm:pt>
    <dgm:pt modelId="{BD3B3DE3-CF5F-4199-905C-A12D59C2E8A7}" type="parTrans" cxnId="{5FBB13E1-331A-49A5-99E4-96E045675A4E}">
      <dgm:prSet/>
      <dgm:spPr/>
      <dgm:t>
        <a:bodyPr/>
        <a:lstStyle/>
        <a:p>
          <a:endParaRPr lang="en-IN"/>
        </a:p>
      </dgm:t>
    </dgm:pt>
    <dgm:pt modelId="{C469C762-71BD-4708-BD84-591E98814CCF}" type="sibTrans" cxnId="{5FBB13E1-331A-49A5-99E4-96E045675A4E}">
      <dgm:prSet/>
      <dgm:spPr/>
      <dgm:t>
        <a:bodyPr/>
        <a:lstStyle/>
        <a:p>
          <a:endParaRPr lang="en-IN"/>
        </a:p>
      </dgm:t>
    </dgm:pt>
    <dgm:pt modelId="{7A84E235-C43E-4FCE-8A8F-25DCC2AC0F01}">
      <dgm:prSet custT="1"/>
      <dgm:spPr/>
      <dgm:t>
        <a:bodyPr/>
        <a:lstStyle/>
        <a:p>
          <a:r>
            <a:rPr lang="en-IN" sz="4400" dirty="0" smtClean="0"/>
            <a:t>4</a:t>
          </a:r>
          <a:endParaRPr lang="en-IN" sz="4400" dirty="0"/>
        </a:p>
      </dgm:t>
    </dgm:pt>
    <dgm:pt modelId="{6FC8D0EF-28D5-4B03-924C-7F2D273A4B23}" type="parTrans" cxnId="{3A64CB76-5570-4F70-9258-466DFAB12453}">
      <dgm:prSet/>
      <dgm:spPr/>
      <dgm:t>
        <a:bodyPr/>
        <a:lstStyle/>
        <a:p>
          <a:endParaRPr lang="en-IN"/>
        </a:p>
      </dgm:t>
    </dgm:pt>
    <dgm:pt modelId="{EEDA90CC-3B93-4310-9554-92C6380E0361}" type="sibTrans" cxnId="{3A64CB76-5570-4F70-9258-466DFAB12453}">
      <dgm:prSet/>
      <dgm:spPr/>
      <dgm:t>
        <a:bodyPr/>
        <a:lstStyle/>
        <a:p>
          <a:endParaRPr lang="en-IN"/>
        </a:p>
      </dgm:t>
    </dgm:pt>
    <dgm:pt modelId="{6D79ED71-CCAE-402D-B0DD-069E2CC2429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4400" dirty="0" smtClean="0"/>
            <a:t>5</a:t>
          </a:r>
          <a:endParaRPr lang="en-IN" sz="4400" dirty="0"/>
        </a:p>
      </dgm:t>
    </dgm:pt>
    <dgm:pt modelId="{8A409843-B4B0-4620-A60A-95FD2310DB43}" type="parTrans" cxnId="{C8AFBCF4-1389-40FA-9358-D3791370E539}">
      <dgm:prSet/>
      <dgm:spPr/>
      <dgm:t>
        <a:bodyPr/>
        <a:lstStyle/>
        <a:p>
          <a:endParaRPr lang="en-IN"/>
        </a:p>
      </dgm:t>
    </dgm:pt>
    <dgm:pt modelId="{6C224D9D-8C9E-4019-B9BE-CF5A66117B61}" type="sibTrans" cxnId="{C8AFBCF4-1389-40FA-9358-D3791370E539}">
      <dgm:prSet/>
      <dgm:spPr/>
      <dgm:t>
        <a:bodyPr/>
        <a:lstStyle/>
        <a:p>
          <a:endParaRPr lang="en-IN"/>
        </a:p>
      </dgm:t>
    </dgm:pt>
    <dgm:pt modelId="{8B1E32C2-A292-454A-8A42-42D20196A9BC}">
      <dgm:prSet custT="1"/>
      <dgm:spPr>
        <a:solidFill>
          <a:schemeClr val="tx1"/>
        </a:solidFill>
      </dgm:spPr>
      <dgm:t>
        <a:bodyPr/>
        <a:lstStyle/>
        <a:p>
          <a:r>
            <a:rPr lang="en-IN" sz="4400" dirty="0" smtClean="0"/>
            <a:t>6</a:t>
          </a:r>
          <a:endParaRPr lang="en-IN" sz="4400" dirty="0"/>
        </a:p>
      </dgm:t>
    </dgm:pt>
    <dgm:pt modelId="{DC6DE13A-1F0C-4AD2-92A1-1BC25345A30D}" type="parTrans" cxnId="{33B4A761-3683-439C-A5EB-FC7F22A23BD5}">
      <dgm:prSet/>
      <dgm:spPr/>
      <dgm:t>
        <a:bodyPr/>
        <a:lstStyle/>
        <a:p>
          <a:endParaRPr lang="en-IN"/>
        </a:p>
      </dgm:t>
    </dgm:pt>
    <dgm:pt modelId="{ACE97FFE-58AC-4A8F-B86B-0E0393276A13}" type="sibTrans" cxnId="{33B4A761-3683-439C-A5EB-FC7F22A23BD5}">
      <dgm:prSet/>
      <dgm:spPr/>
      <dgm:t>
        <a:bodyPr/>
        <a:lstStyle/>
        <a:p>
          <a:endParaRPr lang="en-IN"/>
        </a:p>
      </dgm:t>
    </dgm:pt>
    <dgm:pt modelId="{C3EC6FA3-1884-4BFA-92E7-A52F7AC6A9E4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4400" dirty="0" smtClean="0"/>
            <a:t>7</a:t>
          </a:r>
          <a:endParaRPr lang="en-IN" sz="4400" dirty="0"/>
        </a:p>
      </dgm:t>
    </dgm:pt>
    <dgm:pt modelId="{DCDB3976-10C7-4ED1-B323-3346CC367BD7}" type="parTrans" cxnId="{A28E17EF-1FC7-4C68-ABF0-7AC7DE1F8F2D}">
      <dgm:prSet/>
      <dgm:spPr/>
      <dgm:t>
        <a:bodyPr/>
        <a:lstStyle/>
        <a:p>
          <a:endParaRPr lang="en-IN"/>
        </a:p>
      </dgm:t>
    </dgm:pt>
    <dgm:pt modelId="{95186178-65CE-4924-98E9-0959A628C8EF}" type="sibTrans" cxnId="{A28E17EF-1FC7-4C68-ABF0-7AC7DE1F8F2D}">
      <dgm:prSet/>
      <dgm:spPr/>
      <dgm:t>
        <a:bodyPr/>
        <a:lstStyle/>
        <a:p>
          <a:endParaRPr lang="en-IN"/>
        </a:p>
      </dgm:t>
    </dgm:pt>
    <dgm:pt modelId="{D8921ACE-A6C2-426D-8521-04C9EA8473B7}">
      <dgm:prSet custT="1"/>
      <dgm:spPr>
        <a:solidFill>
          <a:srgbClr val="FFC000"/>
        </a:solidFill>
      </dgm:spPr>
      <dgm:t>
        <a:bodyPr/>
        <a:lstStyle/>
        <a:p>
          <a:r>
            <a:rPr lang="en-IN" sz="4400" dirty="0" smtClean="0"/>
            <a:t>8</a:t>
          </a:r>
          <a:endParaRPr lang="en-IN" sz="4400" dirty="0"/>
        </a:p>
      </dgm:t>
    </dgm:pt>
    <dgm:pt modelId="{AD123947-B0C6-469A-888A-1B664CC144C0}" type="parTrans" cxnId="{BB937E86-3BDD-4CA0-BBA0-98082D496481}">
      <dgm:prSet/>
      <dgm:spPr/>
      <dgm:t>
        <a:bodyPr/>
        <a:lstStyle/>
        <a:p>
          <a:endParaRPr lang="en-IN"/>
        </a:p>
      </dgm:t>
    </dgm:pt>
    <dgm:pt modelId="{493D680D-DE56-4A52-B693-C85675A33A32}" type="sibTrans" cxnId="{BB937E86-3BDD-4CA0-BBA0-98082D496481}">
      <dgm:prSet/>
      <dgm:spPr/>
      <dgm:t>
        <a:bodyPr/>
        <a:lstStyle/>
        <a:p>
          <a:endParaRPr lang="en-IN"/>
        </a:p>
      </dgm:t>
    </dgm:pt>
    <dgm:pt modelId="{15630059-66F9-41A8-8626-E2AADA1EF6DD}" type="pres">
      <dgm:prSet presAssocID="{F0057512-9E0B-4951-892F-E8262B6B1B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8594FBE-5729-4D2C-8682-100A13B39901}" type="pres">
      <dgm:prSet presAssocID="{E62F86DE-BC2B-4ECC-8956-427FD2A51E11}" presName="hierRoot1" presStyleCnt="0">
        <dgm:presLayoutVars>
          <dgm:hierBranch val="init"/>
        </dgm:presLayoutVars>
      </dgm:prSet>
      <dgm:spPr/>
    </dgm:pt>
    <dgm:pt modelId="{B6667B8E-4928-4040-828F-16750372A072}" type="pres">
      <dgm:prSet presAssocID="{E62F86DE-BC2B-4ECC-8956-427FD2A51E11}" presName="rootComposite1" presStyleCnt="0"/>
      <dgm:spPr/>
    </dgm:pt>
    <dgm:pt modelId="{AFD0DD38-CF2F-4123-8B04-E6B5AFEE0553}" type="pres">
      <dgm:prSet presAssocID="{E62F86DE-BC2B-4ECC-8956-427FD2A51E11}" presName="rootText1" presStyleLbl="node0" presStyleIdx="0" presStyleCnt="1" custScaleX="292277" custScaleY="120673" custLinFactY="-93059" custLinFactNeighborX="-1943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8C503C8-FF81-44D5-BECD-30C1B2246414}" type="pres">
      <dgm:prSet presAssocID="{E62F86DE-BC2B-4ECC-8956-427FD2A51E11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7B12660-FD85-43F6-8A27-CEFBFFF47255}" type="pres">
      <dgm:prSet presAssocID="{E62F86DE-BC2B-4ECC-8956-427FD2A51E11}" presName="hierChild2" presStyleCnt="0"/>
      <dgm:spPr/>
    </dgm:pt>
    <dgm:pt modelId="{ADC2C1C5-D0AD-40B8-8733-86B162893959}" type="pres">
      <dgm:prSet presAssocID="{E71DD014-ECBD-43AF-AD94-761D5AF74B51}" presName="Name37" presStyleLbl="parChTrans1D2" presStyleIdx="0" presStyleCnt="8"/>
      <dgm:spPr/>
      <dgm:t>
        <a:bodyPr/>
        <a:lstStyle/>
        <a:p>
          <a:endParaRPr lang="en-IN"/>
        </a:p>
      </dgm:t>
    </dgm:pt>
    <dgm:pt modelId="{A435C352-9A48-4F9B-9718-631177AB3C0C}" type="pres">
      <dgm:prSet presAssocID="{F4EB47FC-9E6C-4B53-B94F-0642F1CBB976}" presName="hierRoot2" presStyleCnt="0">
        <dgm:presLayoutVars>
          <dgm:hierBranch val="init"/>
        </dgm:presLayoutVars>
      </dgm:prSet>
      <dgm:spPr/>
    </dgm:pt>
    <dgm:pt modelId="{5F7173A3-D88A-4C6C-ACE9-32BD562A70F9}" type="pres">
      <dgm:prSet presAssocID="{F4EB47FC-9E6C-4B53-B94F-0642F1CBB976}" presName="rootComposite" presStyleCnt="0"/>
      <dgm:spPr/>
    </dgm:pt>
    <dgm:pt modelId="{2427489A-0E32-4A04-AD4A-8F499E1FFFDA}" type="pres">
      <dgm:prSet presAssocID="{F4EB47FC-9E6C-4B53-B94F-0642F1CBB976}" presName="rootText" presStyleLbl="node2" presStyleIdx="0" presStyleCnt="8" custScaleX="113762" custScaleY="146084" custLinFactNeighborX="63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E8ED990-2E41-4064-816B-862E378646A2}" type="pres">
      <dgm:prSet presAssocID="{F4EB47FC-9E6C-4B53-B94F-0642F1CBB976}" presName="rootConnector" presStyleLbl="node2" presStyleIdx="0" presStyleCnt="8"/>
      <dgm:spPr/>
      <dgm:t>
        <a:bodyPr/>
        <a:lstStyle/>
        <a:p>
          <a:endParaRPr lang="en-IN"/>
        </a:p>
      </dgm:t>
    </dgm:pt>
    <dgm:pt modelId="{089A77D8-1B5C-4C99-946E-D42680506889}" type="pres">
      <dgm:prSet presAssocID="{F4EB47FC-9E6C-4B53-B94F-0642F1CBB976}" presName="hierChild4" presStyleCnt="0"/>
      <dgm:spPr/>
    </dgm:pt>
    <dgm:pt modelId="{6B457FEC-F199-4614-9785-956714692085}" type="pres">
      <dgm:prSet presAssocID="{E40C552C-30CA-4240-9555-CBCC5895BC95}" presName="Name37" presStyleLbl="parChTrans1D3" presStyleIdx="0" presStyleCnt="8"/>
      <dgm:spPr/>
      <dgm:t>
        <a:bodyPr/>
        <a:lstStyle/>
        <a:p>
          <a:endParaRPr lang="en-IN"/>
        </a:p>
      </dgm:t>
    </dgm:pt>
    <dgm:pt modelId="{6CA605BD-242C-4EC0-AE3A-364EE629E446}" type="pres">
      <dgm:prSet presAssocID="{ABE9996B-D662-4596-9427-072046D05C48}" presName="hierRoot2" presStyleCnt="0">
        <dgm:presLayoutVars>
          <dgm:hierBranch val="init"/>
        </dgm:presLayoutVars>
      </dgm:prSet>
      <dgm:spPr/>
    </dgm:pt>
    <dgm:pt modelId="{49DAA57D-8384-4A05-B189-40272B550CA2}" type="pres">
      <dgm:prSet presAssocID="{ABE9996B-D662-4596-9427-072046D05C48}" presName="rootComposite" presStyleCnt="0"/>
      <dgm:spPr/>
    </dgm:pt>
    <dgm:pt modelId="{4D4E2671-C264-4D9F-ACCB-7EBC64E42081}" type="pres">
      <dgm:prSet presAssocID="{ABE9996B-D662-4596-9427-072046D05C48}" presName="rootText" presStyleLbl="node3" presStyleIdx="0" presStyleCnt="8" custScaleX="47780" custLinFactNeighborX="-3519">
        <dgm:presLayoutVars>
          <dgm:chPref val="3"/>
        </dgm:presLayoutVars>
      </dgm:prSet>
      <dgm:spPr>
        <a:prstGeom prst="flowChartConnector">
          <a:avLst/>
        </a:prstGeom>
      </dgm:spPr>
      <dgm:t>
        <a:bodyPr/>
        <a:lstStyle/>
        <a:p>
          <a:endParaRPr lang="en-IN"/>
        </a:p>
      </dgm:t>
    </dgm:pt>
    <dgm:pt modelId="{F833E3E2-29DE-4810-A60F-9CCB265D09F6}" type="pres">
      <dgm:prSet presAssocID="{ABE9996B-D662-4596-9427-072046D05C48}" presName="rootConnector" presStyleLbl="node3" presStyleIdx="0" presStyleCnt="8"/>
      <dgm:spPr/>
      <dgm:t>
        <a:bodyPr/>
        <a:lstStyle/>
        <a:p>
          <a:endParaRPr lang="en-IN"/>
        </a:p>
      </dgm:t>
    </dgm:pt>
    <dgm:pt modelId="{BCD460DB-C3F7-4BD8-A990-3B649D28B197}" type="pres">
      <dgm:prSet presAssocID="{ABE9996B-D662-4596-9427-072046D05C48}" presName="hierChild4" presStyleCnt="0"/>
      <dgm:spPr/>
    </dgm:pt>
    <dgm:pt modelId="{FEB2DDF0-216A-40A5-A024-715A88360038}" type="pres">
      <dgm:prSet presAssocID="{ABE9996B-D662-4596-9427-072046D05C48}" presName="hierChild5" presStyleCnt="0"/>
      <dgm:spPr/>
    </dgm:pt>
    <dgm:pt modelId="{0FC7C0A9-7A06-416D-BB45-7C315CA140A2}" type="pres">
      <dgm:prSet presAssocID="{F4EB47FC-9E6C-4B53-B94F-0642F1CBB976}" presName="hierChild5" presStyleCnt="0"/>
      <dgm:spPr/>
    </dgm:pt>
    <dgm:pt modelId="{010B6B58-2368-43FE-8EF8-610AAD1A9F78}" type="pres">
      <dgm:prSet presAssocID="{D756DE63-F546-498F-B763-0E78A60560F7}" presName="Name37" presStyleLbl="parChTrans1D2" presStyleIdx="1" presStyleCnt="8"/>
      <dgm:spPr/>
      <dgm:t>
        <a:bodyPr/>
        <a:lstStyle/>
        <a:p>
          <a:endParaRPr lang="en-IN"/>
        </a:p>
      </dgm:t>
    </dgm:pt>
    <dgm:pt modelId="{8648EDE4-B5AC-422B-8C60-BE0CF3CB77CE}" type="pres">
      <dgm:prSet presAssocID="{31182EC3-4BBD-42DA-B308-EE4F0A335679}" presName="hierRoot2" presStyleCnt="0">
        <dgm:presLayoutVars>
          <dgm:hierBranch val="init"/>
        </dgm:presLayoutVars>
      </dgm:prSet>
      <dgm:spPr/>
    </dgm:pt>
    <dgm:pt modelId="{7054B70D-2F0B-45F3-A3FE-BF5F6BFF72BB}" type="pres">
      <dgm:prSet presAssocID="{31182EC3-4BBD-42DA-B308-EE4F0A335679}" presName="rootComposite" presStyleCnt="0"/>
      <dgm:spPr/>
    </dgm:pt>
    <dgm:pt modelId="{63241F9F-EDD1-4463-9DBF-B8D9A31B2623}" type="pres">
      <dgm:prSet presAssocID="{31182EC3-4BBD-42DA-B308-EE4F0A335679}" presName="rootText" presStyleLbl="node2" presStyleIdx="1" presStyleCnt="8" custScaleX="101052" custLinFactNeighborX="438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F966FA9-2919-48B2-BB7E-E81230DBB93C}" type="pres">
      <dgm:prSet presAssocID="{31182EC3-4BBD-42DA-B308-EE4F0A335679}" presName="rootConnector" presStyleLbl="node2" presStyleIdx="1" presStyleCnt="8"/>
      <dgm:spPr/>
      <dgm:t>
        <a:bodyPr/>
        <a:lstStyle/>
        <a:p>
          <a:endParaRPr lang="en-IN"/>
        </a:p>
      </dgm:t>
    </dgm:pt>
    <dgm:pt modelId="{B0D59284-4D37-45C9-8A53-1CD42D1C2E75}" type="pres">
      <dgm:prSet presAssocID="{31182EC3-4BBD-42DA-B308-EE4F0A335679}" presName="hierChild4" presStyleCnt="0"/>
      <dgm:spPr/>
    </dgm:pt>
    <dgm:pt modelId="{129D258A-9E95-409F-9E40-D019F14CAB8E}" type="pres">
      <dgm:prSet presAssocID="{713AE680-B22C-46D3-8F55-409554A4521F}" presName="Name37" presStyleLbl="parChTrans1D3" presStyleIdx="1" presStyleCnt="8"/>
      <dgm:spPr/>
      <dgm:t>
        <a:bodyPr/>
        <a:lstStyle/>
        <a:p>
          <a:endParaRPr lang="en-IN"/>
        </a:p>
      </dgm:t>
    </dgm:pt>
    <dgm:pt modelId="{EE637B9E-4949-4A3B-93DE-012392F47B76}" type="pres">
      <dgm:prSet presAssocID="{BB93A7EA-AA29-4ED6-904E-87CF1CF36021}" presName="hierRoot2" presStyleCnt="0">
        <dgm:presLayoutVars>
          <dgm:hierBranch val="init"/>
        </dgm:presLayoutVars>
      </dgm:prSet>
      <dgm:spPr/>
    </dgm:pt>
    <dgm:pt modelId="{EE9B734C-B16F-41FE-8D96-C710EFAE962C}" type="pres">
      <dgm:prSet presAssocID="{BB93A7EA-AA29-4ED6-904E-87CF1CF36021}" presName="rootComposite" presStyleCnt="0"/>
      <dgm:spPr/>
    </dgm:pt>
    <dgm:pt modelId="{7B5D2099-73EB-42B6-B136-170210B3F25D}" type="pres">
      <dgm:prSet presAssocID="{BB93A7EA-AA29-4ED6-904E-87CF1CF36021}" presName="rootText" presStyleLbl="node3" presStyleIdx="1" presStyleCnt="8" custScaleX="50774">
        <dgm:presLayoutVars>
          <dgm:chPref val="3"/>
        </dgm:presLayoutVars>
      </dgm:prSet>
      <dgm:spPr>
        <a:prstGeom prst="flowChartConnector">
          <a:avLst/>
        </a:prstGeom>
      </dgm:spPr>
      <dgm:t>
        <a:bodyPr/>
        <a:lstStyle/>
        <a:p>
          <a:endParaRPr lang="en-IN"/>
        </a:p>
      </dgm:t>
    </dgm:pt>
    <dgm:pt modelId="{86D65C88-1487-4569-8E9B-EEE37210794C}" type="pres">
      <dgm:prSet presAssocID="{BB93A7EA-AA29-4ED6-904E-87CF1CF36021}" presName="rootConnector" presStyleLbl="node3" presStyleIdx="1" presStyleCnt="8"/>
      <dgm:spPr/>
      <dgm:t>
        <a:bodyPr/>
        <a:lstStyle/>
        <a:p>
          <a:endParaRPr lang="en-IN"/>
        </a:p>
      </dgm:t>
    </dgm:pt>
    <dgm:pt modelId="{D9E2E11D-E609-4839-BE45-4962A9D90817}" type="pres">
      <dgm:prSet presAssocID="{BB93A7EA-AA29-4ED6-904E-87CF1CF36021}" presName="hierChild4" presStyleCnt="0"/>
      <dgm:spPr/>
    </dgm:pt>
    <dgm:pt modelId="{26D89C43-9D74-46A0-BEC2-A6FB0120F62F}" type="pres">
      <dgm:prSet presAssocID="{BB93A7EA-AA29-4ED6-904E-87CF1CF36021}" presName="hierChild5" presStyleCnt="0"/>
      <dgm:spPr/>
    </dgm:pt>
    <dgm:pt modelId="{D189C1DC-BF75-4B55-BD13-341801AAFC6C}" type="pres">
      <dgm:prSet presAssocID="{31182EC3-4BBD-42DA-B308-EE4F0A335679}" presName="hierChild5" presStyleCnt="0"/>
      <dgm:spPr/>
    </dgm:pt>
    <dgm:pt modelId="{9CAC1D36-5A67-401A-8EA4-9BB1CFED8951}" type="pres">
      <dgm:prSet presAssocID="{76E21F35-BD02-430E-A73A-659C8FAEE6A2}" presName="Name37" presStyleLbl="parChTrans1D2" presStyleIdx="2" presStyleCnt="8"/>
      <dgm:spPr/>
      <dgm:t>
        <a:bodyPr/>
        <a:lstStyle/>
        <a:p>
          <a:endParaRPr lang="en-IN"/>
        </a:p>
      </dgm:t>
    </dgm:pt>
    <dgm:pt modelId="{C59E3809-FD24-4A48-9A36-6CB94A64310F}" type="pres">
      <dgm:prSet presAssocID="{483BFB42-E095-4E21-A346-32B83574BF33}" presName="hierRoot2" presStyleCnt="0">
        <dgm:presLayoutVars>
          <dgm:hierBranch val="init"/>
        </dgm:presLayoutVars>
      </dgm:prSet>
      <dgm:spPr/>
    </dgm:pt>
    <dgm:pt modelId="{8DCE3475-F354-4132-9E0F-E1971E8CE94E}" type="pres">
      <dgm:prSet presAssocID="{483BFB42-E095-4E21-A346-32B83574BF33}" presName="rootComposite" presStyleCnt="0"/>
      <dgm:spPr/>
    </dgm:pt>
    <dgm:pt modelId="{EDF71CBE-E378-4CB0-8D43-866490E25DF1}" type="pres">
      <dgm:prSet presAssocID="{483BFB42-E095-4E21-A346-32B83574BF33}" presName="rootText" presStyleLbl="node2" presStyleIdx="2" presStyleCnt="8" custScaleX="89018" custScaleY="140610" custLinFactNeighborX="-1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B7948B-1CA5-4112-996A-8D966616F27F}" type="pres">
      <dgm:prSet presAssocID="{483BFB42-E095-4E21-A346-32B83574BF33}" presName="rootConnector" presStyleLbl="node2" presStyleIdx="2" presStyleCnt="8"/>
      <dgm:spPr/>
      <dgm:t>
        <a:bodyPr/>
        <a:lstStyle/>
        <a:p>
          <a:endParaRPr lang="en-IN"/>
        </a:p>
      </dgm:t>
    </dgm:pt>
    <dgm:pt modelId="{CC716783-9AEC-4EF3-96CC-05F8E45819B4}" type="pres">
      <dgm:prSet presAssocID="{483BFB42-E095-4E21-A346-32B83574BF33}" presName="hierChild4" presStyleCnt="0"/>
      <dgm:spPr/>
    </dgm:pt>
    <dgm:pt modelId="{946FCC83-B668-4C7E-AA22-00D263BF9CBE}" type="pres">
      <dgm:prSet presAssocID="{BD3B3DE3-CF5F-4199-905C-A12D59C2E8A7}" presName="Name37" presStyleLbl="parChTrans1D3" presStyleIdx="2" presStyleCnt="8"/>
      <dgm:spPr/>
      <dgm:t>
        <a:bodyPr/>
        <a:lstStyle/>
        <a:p>
          <a:endParaRPr lang="en-IN"/>
        </a:p>
      </dgm:t>
    </dgm:pt>
    <dgm:pt modelId="{90C04CEE-EEFC-432E-8C39-19E9D059FE97}" type="pres">
      <dgm:prSet presAssocID="{A741144C-0D28-469D-A7DF-7D34051DB6A6}" presName="hierRoot2" presStyleCnt="0">
        <dgm:presLayoutVars>
          <dgm:hierBranch val="init"/>
        </dgm:presLayoutVars>
      </dgm:prSet>
      <dgm:spPr/>
    </dgm:pt>
    <dgm:pt modelId="{321CA97A-569C-47B3-A8FC-831EF221DE68}" type="pres">
      <dgm:prSet presAssocID="{A741144C-0D28-469D-A7DF-7D34051DB6A6}" presName="rootComposite" presStyleCnt="0"/>
      <dgm:spPr/>
    </dgm:pt>
    <dgm:pt modelId="{400F543D-2E55-4FE6-B2D0-C8CEE0BB1076}" type="pres">
      <dgm:prSet presAssocID="{A741144C-0D28-469D-A7DF-7D34051DB6A6}" presName="rootText" presStyleLbl="node3" presStyleIdx="2" presStyleCnt="8" custScaleX="58508" custScaleY="132949">
        <dgm:presLayoutVars>
          <dgm:chPref val="3"/>
        </dgm:presLayoutVars>
      </dgm:prSet>
      <dgm:spPr>
        <a:prstGeom prst="flowChartConnector">
          <a:avLst/>
        </a:prstGeom>
      </dgm:spPr>
      <dgm:t>
        <a:bodyPr/>
        <a:lstStyle/>
        <a:p>
          <a:endParaRPr lang="en-IN"/>
        </a:p>
      </dgm:t>
    </dgm:pt>
    <dgm:pt modelId="{DA1D9C75-1913-4450-A0C3-7E3F2B5B9540}" type="pres">
      <dgm:prSet presAssocID="{A741144C-0D28-469D-A7DF-7D34051DB6A6}" presName="rootConnector" presStyleLbl="node3" presStyleIdx="2" presStyleCnt="8"/>
      <dgm:spPr/>
      <dgm:t>
        <a:bodyPr/>
        <a:lstStyle/>
        <a:p>
          <a:endParaRPr lang="en-IN"/>
        </a:p>
      </dgm:t>
    </dgm:pt>
    <dgm:pt modelId="{9FEE6429-68F1-43A7-AD71-99FC8F711E70}" type="pres">
      <dgm:prSet presAssocID="{A741144C-0D28-469D-A7DF-7D34051DB6A6}" presName="hierChild4" presStyleCnt="0"/>
      <dgm:spPr/>
    </dgm:pt>
    <dgm:pt modelId="{2E6B5EBB-61F3-404D-9636-B24526B31494}" type="pres">
      <dgm:prSet presAssocID="{A741144C-0D28-469D-A7DF-7D34051DB6A6}" presName="hierChild5" presStyleCnt="0"/>
      <dgm:spPr/>
    </dgm:pt>
    <dgm:pt modelId="{1A47E9C2-846C-4119-9003-10AC556274A5}" type="pres">
      <dgm:prSet presAssocID="{483BFB42-E095-4E21-A346-32B83574BF33}" presName="hierChild5" presStyleCnt="0"/>
      <dgm:spPr/>
    </dgm:pt>
    <dgm:pt modelId="{036A08C9-E0B6-497A-9CA2-E62A3D8B10DB}" type="pres">
      <dgm:prSet presAssocID="{93A3407D-2D99-4DFC-AE0D-E7D8732F3AA9}" presName="Name37" presStyleLbl="parChTrans1D2" presStyleIdx="3" presStyleCnt="8"/>
      <dgm:spPr/>
      <dgm:t>
        <a:bodyPr/>
        <a:lstStyle/>
        <a:p>
          <a:endParaRPr lang="en-IN"/>
        </a:p>
      </dgm:t>
    </dgm:pt>
    <dgm:pt modelId="{2752EC14-2EB3-4632-939B-F07090629BDC}" type="pres">
      <dgm:prSet presAssocID="{6CD06B4C-9AE6-4A58-AE2A-BF79D5B5D6F8}" presName="hierRoot2" presStyleCnt="0">
        <dgm:presLayoutVars>
          <dgm:hierBranch val="init"/>
        </dgm:presLayoutVars>
      </dgm:prSet>
      <dgm:spPr/>
    </dgm:pt>
    <dgm:pt modelId="{E398F0A5-5186-4B03-B2B7-377A3E052A1F}" type="pres">
      <dgm:prSet presAssocID="{6CD06B4C-9AE6-4A58-AE2A-BF79D5B5D6F8}" presName="rootComposite" presStyleCnt="0"/>
      <dgm:spPr/>
    </dgm:pt>
    <dgm:pt modelId="{1ABC7B89-64C9-4BFE-81AD-A10C4D7E4F73}" type="pres">
      <dgm:prSet presAssocID="{6CD06B4C-9AE6-4A58-AE2A-BF79D5B5D6F8}" presName="rootText" presStyleLbl="node2" presStyleIdx="3" presStyleCnt="8" custScaleX="86389" custScaleY="145701" custLinFactNeighborX="100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64F4A9D-D23F-4675-8040-C26DB241FC6F}" type="pres">
      <dgm:prSet presAssocID="{6CD06B4C-9AE6-4A58-AE2A-BF79D5B5D6F8}" presName="rootConnector" presStyleLbl="node2" presStyleIdx="3" presStyleCnt="8"/>
      <dgm:spPr/>
      <dgm:t>
        <a:bodyPr/>
        <a:lstStyle/>
        <a:p>
          <a:endParaRPr lang="en-IN"/>
        </a:p>
      </dgm:t>
    </dgm:pt>
    <dgm:pt modelId="{42924E0C-F7F4-4B19-8F44-5EB9D87CDEE0}" type="pres">
      <dgm:prSet presAssocID="{6CD06B4C-9AE6-4A58-AE2A-BF79D5B5D6F8}" presName="hierChild4" presStyleCnt="0"/>
      <dgm:spPr/>
    </dgm:pt>
    <dgm:pt modelId="{3502812A-C034-46EB-B199-33AB245B6DC1}" type="pres">
      <dgm:prSet presAssocID="{6FC8D0EF-28D5-4B03-924C-7F2D273A4B23}" presName="Name37" presStyleLbl="parChTrans1D3" presStyleIdx="3" presStyleCnt="8"/>
      <dgm:spPr/>
      <dgm:t>
        <a:bodyPr/>
        <a:lstStyle/>
        <a:p>
          <a:endParaRPr lang="en-IN"/>
        </a:p>
      </dgm:t>
    </dgm:pt>
    <dgm:pt modelId="{84EE0B53-2C28-4F29-AA03-956D4AD039F9}" type="pres">
      <dgm:prSet presAssocID="{7A84E235-C43E-4FCE-8A8F-25DCC2AC0F01}" presName="hierRoot2" presStyleCnt="0">
        <dgm:presLayoutVars>
          <dgm:hierBranch val="init"/>
        </dgm:presLayoutVars>
      </dgm:prSet>
      <dgm:spPr/>
    </dgm:pt>
    <dgm:pt modelId="{16D1AE68-7E71-4FE1-8275-BA96A456E199}" type="pres">
      <dgm:prSet presAssocID="{7A84E235-C43E-4FCE-8A8F-25DCC2AC0F01}" presName="rootComposite" presStyleCnt="0"/>
      <dgm:spPr/>
    </dgm:pt>
    <dgm:pt modelId="{52DD4D66-BA7E-410E-8F21-A7054D995CA6}" type="pres">
      <dgm:prSet presAssocID="{7A84E235-C43E-4FCE-8A8F-25DCC2AC0F01}" presName="rootText" presStyleLbl="node3" presStyleIdx="3" presStyleCnt="8" custScaleX="67273" custScaleY="132430">
        <dgm:presLayoutVars>
          <dgm:chPref val="3"/>
        </dgm:presLayoutVars>
      </dgm:prSet>
      <dgm:spPr>
        <a:prstGeom prst="flowChartConnector">
          <a:avLst/>
        </a:prstGeom>
      </dgm:spPr>
      <dgm:t>
        <a:bodyPr/>
        <a:lstStyle/>
        <a:p>
          <a:endParaRPr lang="en-IN"/>
        </a:p>
      </dgm:t>
    </dgm:pt>
    <dgm:pt modelId="{5717D375-AF4F-47F2-AA6C-6E8EEFA7DB3D}" type="pres">
      <dgm:prSet presAssocID="{7A84E235-C43E-4FCE-8A8F-25DCC2AC0F01}" presName="rootConnector" presStyleLbl="node3" presStyleIdx="3" presStyleCnt="8"/>
      <dgm:spPr/>
      <dgm:t>
        <a:bodyPr/>
        <a:lstStyle/>
        <a:p>
          <a:endParaRPr lang="en-IN"/>
        </a:p>
      </dgm:t>
    </dgm:pt>
    <dgm:pt modelId="{C98123BA-79DD-45A4-9A26-5F87F1EFF51B}" type="pres">
      <dgm:prSet presAssocID="{7A84E235-C43E-4FCE-8A8F-25DCC2AC0F01}" presName="hierChild4" presStyleCnt="0"/>
      <dgm:spPr/>
    </dgm:pt>
    <dgm:pt modelId="{43EAAB7C-9B71-4369-B9A2-A0ADB378BB77}" type="pres">
      <dgm:prSet presAssocID="{7A84E235-C43E-4FCE-8A8F-25DCC2AC0F01}" presName="hierChild5" presStyleCnt="0"/>
      <dgm:spPr/>
    </dgm:pt>
    <dgm:pt modelId="{4061781B-C44E-49A2-9A0E-4FB6E8207AB8}" type="pres">
      <dgm:prSet presAssocID="{6CD06B4C-9AE6-4A58-AE2A-BF79D5B5D6F8}" presName="hierChild5" presStyleCnt="0"/>
      <dgm:spPr/>
    </dgm:pt>
    <dgm:pt modelId="{A40D05C4-171F-42A6-B380-7A2CC3955862}" type="pres">
      <dgm:prSet presAssocID="{25715A08-8154-4516-A50D-71C8D6FFE929}" presName="Name37" presStyleLbl="parChTrans1D2" presStyleIdx="4" presStyleCnt="8"/>
      <dgm:spPr/>
      <dgm:t>
        <a:bodyPr/>
        <a:lstStyle/>
        <a:p>
          <a:endParaRPr lang="en-IN"/>
        </a:p>
      </dgm:t>
    </dgm:pt>
    <dgm:pt modelId="{7DDF9DEB-886D-4077-BBBE-4302AFD6C8BF}" type="pres">
      <dgm:prSet presAssocID="{31C923AA-4768-4D45-B21B-4EB9D2954F0D}" presName="hierRoot2" presStyleCnt="0">
        <dgm:presLayoutVars>
          <dgm:hierBranch val="init"/>
        </dgm:presLayoutVars>
      </dgm:prSet>
      <dgm:spPr/>
    </dgm:pt>
    <dgm:pt modelId="{7A02FA3D-19C8-4D20-9F0A-53E05C9C2A83}" type="pres">
      <dgm:prSet presAssocID="{31C923AA-4768-4D45-B21B-4EB9D2954F0D}" presName="rootComposite" presStyleCnt="0"/>
      <dgm:spPr/>
    </dgm:pt>
    <dgm:pt modelId="{F6874208-C870-4EB3-961B-A96933C9066F}" type="pres">
      <dgm:prSet presAssocID="{31C923AA-4768-4D45-B21B-4EB9D2954F0D}" presName="rootText" presStyleLbl="node2" presStyleIdx="4" presStyleCnt="8" custScaleX="72997" custScaleY="12586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9981F68-28FB-4626-B809-47F59DA1EB19}" type="pres">
      <dgm:prSet presAssocID="{31C923AA-4768-4D45-B21B-4EB9D2954F0D}" presName="rootConnector" presStyleLbl="node2" presStyleIdx="4" presStyleCnt="8"/>
      <dgm:spPr/>
      <dgm:t>
        <a:bodyPr/>
        <a:lstStyle/>
        <a:p>
          <a:endParaRPr lang="en-IN"/>
        </a:p>
      </dgm:t>
    </dgm:pt>
    <dgm:pt modelId="{A2725386-75AA-421A-9C7F-36B737F2FF72}" type="pres">
      <dgm:prSet presAssocID="{31C923AA-4768-4D45-B21B-4EB9D2954F0D}" presName="hierChild4" presStyleCnt="0"/>
      <dgm:spPr/>
    </dgm:pt>
    <dgm:pt modelId="{559349FE-2662-4F7D-90A9-E8EFE30A40B3}" type="pres">
      <dgm:prSet presAssocID="{8A409843-B4B0-4620-A60A-95FD2310DB43}" presName="Name37" presStyleLbl="parChTrans1D3" presStyleIdx="4" presStyleCnt="8"/>
      <dgm:spPr/>
      <dgm:t>
        <a:bodyPr/>
        <a:lstStyle/>
        <a:p>
          <a:endParaRPr lang="en-IN"/>
        </a:p>
      </dgm:t>
    </dgm:pt>
    <dgm:pt modelId="{4C504599-C48A-4D93-8D42-5B6D1367DE2D}" type="pres">
      <dgm:prSet presAssocID="{6D79ED71-CCAE-402D-B0DD-069E2CC24290}" presName="hierRoot2" presStyleCnt="0">
        <dgm:presLayoutVars>
          <dgm:hierBranch val="init"/>
        </dgm:presLayoutVars>
      </dgm:prSet>
      <dgm:spPr/>
    </dgm:pt>
    <dgm:pt modelId="{61677219-6C47-46B6-A9C2-7F9E9A241EA9}" type="pres">
      <dgm:prSet presAssocID="{6D79ED71-CCAE-402D-B0DD-069E2CC24290}" presName="rootComposite" presStyleCnt="0"/>
      <dgm:spPr/>
    </dgm:pt>
    <dgm:pt modelId="{DEAE42E2-E6F9-490F-89DA-E9679975EB20}" type="pres">
      <dgm:prSet presAssocID="{6D79ED71-CCAE-402D-B0DD-069E2CC24290}" presName="rootText" presStyleLbl="node3" presStyleIdx="4" presStyleCnt="8" custScaleX="68976" custScaleY="134233">
        <dgm:presLayoutVars>
          <dgm:chPref val="3"/>
        </dgm:presLayoutVars>
      </dgm:prSet>
      <dgm:spPr>
        <a:prstGeom prst="flowChartConnector">
          <a:avLst/>
        </a:prstGeom>
      </dgm:spPr>
      <dgm:t>
        <a:bodyPr/>
        <a:lstStyle/>
        <a:p>
          <a:endParaRPr lang="en-IN"/>
        </a:p>
      </dgm:t>
    </dgm:pt>
    <dgm:pt modelId="{5E826293-B7CE-4BA6-890B-BF9F130E13AE}" type="pres">
      <dgm:prSet presAssocID="{6D79ED71-CCAE-402D-B0DD-069E2CC24290}" presName="rootConnector" presStyleLbl="node3" presStyleIdx="4" presStyleCnt="8"/>
      <dgm:spPr/>
      <dgm:t>
        <a:bodyPr/>
        <a:lstStyle/>
        <a:p>
          <a:endParaRPr lang="en-IN"/>
        </a:p>
      </dgm:t>
    </dgm:pt>
    <dgm:pt modelId="{88E795E4-497E-4C3A-8F8A-BA14E72C5C30}" type="pres">
      <dgm:prSet presAssocID="{6D79ED71-CCAE-402D-B0DD-069E2CC24290}" presName="hierChild4" presStyleCnt="0"/>
      <dgm:spPr/>
    </dgm:pt>
    <dgm:pt modelId="{3570F812-6C8E-474E-8FBE-7EBBB3CE14A3}" type="pres">
      <dgm:prSet presAssocID="{6D79ED71-CCAE-402D-B0DD-069E2CC24290}" presName="hierChild5" presStyleCnt="0"/>
      <dgm:spPr/>
    </dgm:pt>
    <dgm:pt modelId="{B27AD044-D15A-4CC6-97D0-7F3F09166F10}" type="pres">
      <dgm:prSet presAssocID="{31C923AA-4768-4D45-B21B-4EB9D2954F0D}" presName="hierChild5" presStyleCnt="0"/>
      <dgm:spPr/>
    </dgm:pt>
    <dgm:pt modelId="{D3CAE243-A4AE-44CE-9EF6-E9A689E0A2FC}" type="pres">
      <dgm:prSet presAssocID="{90D92DF5-1B6D-446F-9EF4-F1A652AC842F}" presName="Name37" presStyleLbl="parChTrans1D2" presStyleIdx="5" presStyleCnt="8"/>
      <dgm:spPr/>
      <dgm:t>
        <a:bodyPr/>
        <a:lstStyle/>
        <a:p>
          <a:endParaRPr lang="en-IN"/>
        </a:p>
      </dgm:t>
    </dgm:pt>
    <dgm:pt modelId="{FE0FFDC2-81A8-482E-8219-C9126E4496CD}" type="pres">
      <dgm:prSet presAssocID="{66AFDCA2-8F6E-489F-8E6B-205DB2CE7CC9}" presName="hierRoot2" presStyleCnt="0">
        <dgm:presLayoutVars>
          <dgm:hierBranch val="init"/>
        </dgm:presLayoutVars>
      </dgm:prSet>
      <dgm:spPr/>
    </dgm:pt>
    <dgm:pt modelId="{88C2E73C-9842-437F-A282-161D1815B694}" type="pres">
      <dgm:prSet presAssocID="{66AFDCA2-8F6E-489F-8E6B-205DB2CE7CC9}" presName="rootComposite" presStyleCnt="0"/>
      <dgm:spPr/>
    </dgm:pt>
    <dgm:pt modelId="{75F9886F-0610-452C-921F-1430F0796FC5}" type="pres">
      <dgm:prSet presAssocID="{66AFDCA2-8F6E-489F-8E6B-205DB2CE7CC9}" presName="rootText" presStyleLbl="node2" presStyleIdx="5" presStyleCnt="8" custScaleX="92626" custScaleY="11400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1C1707-61D7-44FF-88F5-5DF80BF22849}" type="pres">
      <dgm:prSet presAssocID="{66AFDCA2-8F6E-489F-8E6B-205DB2CE7CC9}" presName="rootConnector" presStyleLbl="node2" presStyleIdx="5" presStyleCnt="8"/>
      <dgm:spPr/>
      <dgm:t>
        <a:bodyPr/>
        <a:lstStyle/>
        <a:p>
          <a:endParaRPr lang="en-IN"/>
        </a:p>
      </dgm:t>
    </dgm:pt>
    <dgm:pt modelId="{DD69F0F6-11A2-4A7D-81B8-1E349F80DFB1}" type="pres">
      <dgm:prSet presAssocID="{66AFDCA2-8F6E-489F-8E6B-205DB2CE7CC9}" presName="hierChild4" presStyleCnt="0"/>
      <dgm:spPr/>
    </dgm:pt>
    <dgm:pt modelId="{4039D9A3-26FC-4697-B7E6-AFD7BCAC6931}" type="pres">
      <dgm:prSet presAssocID="{DC6DE13A-1F0C-4AD2-92A1-1BC25345A30D}" presName="Name37" presStyleLbl="parChTrans1D3" presStyleIdx="5" presStyleCnt="8"/>
      <dgm:spPr/>
      <dgm:t>
        <a:bodyPr/>
        <a:lstStyle/>
        <a:p>
          <a:endParaRPr lang="en-IN"/>
        </a:p>
      </dgm:t>
    </dgm:pt>
    <dgm:pt modelId="{1D6A5451-0646-42CD-A037-691DB1486603}" type="pres">
      <dgm:prSet presAssocID="{8B1E32C2-A292-454A-8A42-42D20196A9BC}" presName="hierRoot2" presStyleCnt="0">
        <dgm:presLayoutVars>
          <dgm:hierBranch val="init"/>
        </dgm:presLayoutVars>
      </dgm:prSet>
      <dgm:spPr/>
    </dgm:pt>
    <dgm:pt modelId="{B0D9E57A-50A0-4750-ACFF-D014C5DD414A}" type="pres">
      <dgm:prSet presAssocID="{8B1E32C2-A292-454A-8A42-42D20196A9BC}" presName="rootComposite" presStyleCnt="0"/>
      <dgm:spPr/>
    </dgm:pt>
    <dgm:pt modelId="{38A1A3C0-2A0B-496E-A024-B575598F236C}" type="pres">
      <dgm:prSet presAssocID="{8B1E32C2-A292-454A-8A42-42D20196A9BC}" presName="rootText" presStyleLbl="node3" presStyleIdx="5" presStyleCnt="8" custScaleX="62133" custScaleY="124905">
        <dgm:presLayoutVars>
          <dgm:chPref val="3"/>
        </dgm:presLayoutVars>
      </dgm:prSet>
      <dgm:spPr>
        <a:prstGeom prst="flowChartConnector">
          <a:avLst/>
        </a:prstGeom>
      </dgm:spPr>
      <dgm:t>
        <a:bodyPr/>
        <a:lstStyle/>
        <a:p>
          <a:endParaRPr lang="en-IN"/>
        </a:p>
      </dgm:t>
    </dgm:pt>
    <dgm:pt modelId="{A68A93A9-E4A5-4923-BFD5-1A0FDFD30071}" type="pres">
      <dgm:prSet presAssocID="{8B1E32C2-A292-454A-8A42-42D20196A9BC}" presName="rootConnector" presStyleLbl="node3" presStyleIdx="5" presStyleCnt="8"/>
      <dgm:spPr/>
      <dgm:t>
        <a:bodyPr/>
        <a:lstStyle/>
        <a:p>
          <a:endParaRPr lang="en-IN"/>
        </a:p>
      </dgm:t>
    </dgm:pt>
    <dgm:pt modelId="{778D1746-6457-4F69-A481-DAC8BB02A0C2}" type="pres">
      <dgm:prSet presAssocID="{8B1E32C2-A292-454A-8A42-42D20196A9BC}" presName="hierChild4" presStyleCnt="0"/>
      <dgm:spPr/>
    </dgm:pt>
    <dgm:pt modelId="{5B79FD4D-4D37-4D01-9802-140B098D0D21}" type="pres">
      <dgm:prSet presAssocID="{8B1E32C2-A292-454A-8A42-42D20196A9BC}" presName="hierChild5" presStyleCnt="0"/>
      <dgm:spPr/>
    </dgm:pt>
    <dgm:pt modelId="{3A1DF3EE-2E6E-4E00-8F3D-24D4889822DC}" type="pres">
      <dgm:prSet presAssocID="{66AFDCA2-8F6E-489F-8E6B-205DB2CE7CC9}" presName="hierChild5" presStyleCnt="0"/>
      <dgm:spPr/>
    </dgm:pt>
    <dgm:pt modelId="{905223CB-4FE8-4BEE-8D07-E79E1289AD46}" type="pres">
      <dgm:prSet presAssocID="{25C42DDA-5A3E-4676-9ADA-80DF133E03AB}" presName="Name37" presStyleLbl="parChTrans1D2" presStyleIdx="6" presStyleCnt="8"/>
      <dgm:spPr/>
      <dgm:t>
        <a:bodyPr/>
        <a:lstStyle/>
        <a:p>
          <a:endParaRPr lang="en-IN"/>
        </a:p>
      </dgm:t>
    </dgm:pt>
    <dgm:pt modelId="{07AEAB22-42E2-4D6C-8464-321A0E48F8E8}" type="pres">
      <dgm:prSet presAssocID="{DD2F8514-BE66-4727-81B7-132CEBF28EE5}" presName="hierRoot2" presStyleCnt="0">
        <dgm:presLayoutVars>
          <dgm:hierBranch val="init"/>
        </dgm:presLayoutVars>
      </dgm:prSet>
      <dgm:spPr/>
    </dgm:pt>
    <dgm:pt modelId="{C8EC7969-0B99-4DC2-925D-D2028130CD83}" type="pres">
      <dgm:prSet presAssocID="{DD2F8514-BE66-4727-81B7-132CEBF28EE5}" presName="rootComposite" presStyleCnt="0"/>
      <dgm:spPr/>
    </dgm:pt>
    <dgm:pt modelId="{20EDAEC6-A8E8-4D28-A787-8A7D7EAE71EC}" type="pres">
      <dgm:prSet presAssocID="{DD2F8514-BE66-4727-81B7-132CEBF28EE5}" presName="rootText" presStyleLbl="node2" presStyleIdx="6" presStyleCnt="8" custScaleX="82529" custScaleY="10314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08DD3BF-2004-4030-9345-B5A4FA1EB53B}" type="pres">
      <dgm:prSet presAssocID="{DD2F8514-BE66-4727-81B7-132CEBF28EE5}" presName="rootConnector" presStyleLbl="node2" presStyleIdx="6" presStyleCnt="8"/>
      <dgm:spPr/>
      <dgm:t>
        <a:bodyPr/>
        <a:lstStyle/>
        <a:p>
          <a:endParaRPr lang="en-IN"/>
        </a:p>
      </dgm:t>
    </dgm:pt>
    <dgm:pt modelId="{ACDACEEE-2669-4416-98C1-3B83F177562A}" type="pres">
      <dgm:prSet presAssocID="{DD2F8514-BE66-4727-81B7-132CEBF28EE5}" presName="hierChild4" presStyleCnt="0"/>
      <dgm:spPr/>
    </dgm:pt>
    <dgm:pt modelId="{909E944C-FC3B-4FE4-8649-A131E0073DCB}" type="pres">
      <dgm:prSet presAssocID="{DCDB3976-10C7-4ED1-B323-3346CC367BD7}" presName="Name37" presStyleLbl="parChTrans1D3" presStyleIdx="6" presStyleCnt="8"/>
      <dgm:spPr/>
      <dgm:t>
        <a:bodyPr/>
        <a:lstStyle/>
        <a:p>
          <a:endParaRPr lang="en-IN"/>
        </a:p>
      </dgm:t>
    </dgm:pt>
    <dgm:pt modelId="{1596750D-7252-4947-8FEF-C5D934D73CA0}" type="pres">
      <dgm:prSet presAssocID="{C3EC6FA3-1884-4BFA-92E7-A52F7AC6A9E4}" presName="hierRoot2" presStyleCnt="0">
        <dgm:presLayoutVars>
          <dgm:hierBranch val="init"/>
        </dgm:presLayoutVars>
      </dgm:prSet>
      <dgm:spPr/>
    </dgm:pt>
    <dgm:pt modelId="{68D15470-30EF-4EB5-B99A-A2E84B9EDED8}" type="pres">
      <dgm:prSet presAssocID="{C3EC6FA3-1884-4BFA-92E7-A52F7AC6A9E4}" presName="rootComposite" presStyleCnt="0"/>
      <dgm:spPr/>
    </dgm:pt>
    <dgm:pt modelId="{64055C59-A791-48BB-9B95-BA07917378DB}" type="pres">
      <dgm:prSet presAssocID="{C3EC6FA3-1884-4BFA-92E7-A52F7AC6A9E4}" presName="rootText" presStyleLbl="node3" presStyleIdx="6" presStyleCnt="8" custScaleX="58201" custScaleY="120430">
        <dgm:presLayoutVars>
          <dgm:chPref val="3"/>
        </dgm:presLayoutVars>
      </dgm:prSet>
      <dgm:spPr>
        <a:prstGeom prst="flowChartConnector">
          <a:avLst/>
        </a:prstGeom>
      </dgm:spPr>
      <dgm:t>
        <a:bodyPr/>
        <a:lstStyle/>
        <a:p>
          <a:endParaRPr lang="en-IN"/>
        </a:p>
      </dgm:t>
    </dgm:pt>
    <dgm:pt modelId="{2FFFDAE1-BB5D-40AD-B176-64274F91FA7F}" type="pres">
      <dgm:prSet presAssocID="{C3EC6FA3-1884-4BFA-92E7-A52F7AC6A9E4}" presName="rootConnector" presStyleLbl="node3" presStyleIdx="6" presStyleCnt="8"/>
      <dgm:spPr/>
      <dgm:t>
        <a:bodyPr/>
        <a:lstStyle/>
        <a:p>
          <a:endParaRPr lang="en-IN"/>
        </a:p>
      </dgm:t>
    </dgm:pt>
    <dgm:pt modelId="{A33ABBD4-602F-4A7A-9C5F-1598CD21ECC7}" type="pres">
      <dgm:prSet presAssocID="{C3EC6FA3-1884-4BFA-92E7-A52F7AC6A9E4}" presName="hierChild4" presStyleCnt="0"/>
      <dgm:spPr/>
    </dgm:pt>
    <dgm:pt modelId="{77E38FB8-7BEF-495A-AF6A-5FFF4558F5AF}" type="pres">
      <dgm:prSet presAssocID="{C3EC6FA3-1884-4BFA-92E7-A52F7AC6A9E4}" presName="hierChild5" presStyleCnt="0"/>
      <dgm:spPr/>
    </dgm:pt>
    <dgm:pt modelId="{FAB721D5-0E58-4EE6-ACBE-CBF9F6A11174}" type="pres">
      <dgm:prSet presAssocID="{DD2F8514-BE66-4727-81B7-132CEBF28EE5}" presName="hierChild5" presStyleCnt="0"/>
      <dgm:spPr/>
    </dgm:pt>
    <dgm:pt modelId="{424E5A55-4A68-45AB-ACB0-84E100CE9E0F}" type="pres">
      <dgm:prSet presAssocID="{61162143-6033-4E8F-B545-01128AE240C7}" presName="Name37" presStyleLbl="parChTrans1D2" presStyleIdx="7" presStyleCnt="8"/>
      <dgm:spPr/>
      <dgm:t>
        <a:bodyPr/>
        <a:lstStyle/>
        <a:p>
          <a:endParaRPr lang="en-IN"/>
        </a:p>
      </dgm:t>
    </dgm:pt>
    <dgm:pt modelId="{B4FE7CE9-E57B-469C-BC7D-C6A982E3F820}" type="pres">
      <dgm:prSet presAssocID="{32BFF8F5-6785-4123-987F-A10B301A4CB7}" presName="hierRoot2" presStyleCnt="0">
        <dgm:presLayoutVars>
          <dgm:hierBranch val="init"/>
        </dgm:presLayoutVars>
      </dgm:prSet>
      <dgm:spPr/>
    </dgm:pt>
    <dgm:pt modelId="{7EEB208D-5D0E-4360-BD57-9ED8259F2B37}" type="pres">
      <dgm:prSet presAssocID="{32BFF8F5-6785-4123-987F-A10B301A4CB7}" presName="rootComposite" presStyleCnt="0"/>
      <dgm:spPr/>
    </dgm:pt>
    <dgm:pt modelId="{C2B97DDB-672E-4CBF-B8AE-ADD56641ED6C}" type="pres">
      <dgm:prSet presAssocID="{32BFF8F5-6785-4123-987F-A10B301A4CB7}" presName="rootText" presStyleLbl="node2" presStyleIdx="7" presStyleCnt="8" custScaleX="60089" custScaleY="9460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7C962C9-3C60-4354-8169-4BD63BE029C7}" type="pres">
      <dgm:prSet presAssocID="{32BFF8F5-6785-4123-987F-A10B301A4CB7}" presName="rootConnector" presStyleLbl="node2" presStyleIdx="7" presStyleCnt="8"/>
      <dgm:spPr/>
      <dgm:t>
        <a:bodyPr/>
        <a:lstStyle/>
        <a:p>
          <a:endParaRPr lang="en-IN"/>
        </a:p>
      </dgm:t>
    </dgm:pt>
    <dgm:pt modelId="{DC01FDD3-2542-4C70-993B-93F034685D23}" type="pres">
      <dgm:prSet presAssocID="{32BFF8F5-6785-4123-987F-A10B301A4CB7}" presName="hierChild4" presStyleCnt="0"/>
      <dgm:spPr/>
    </dgm:pt>
    <dgm:pt modelId="{34051247-F05D-43BD-8559-489219913CDB}" type="pres">
      <dgm:prSet presAssocID="{AD123947-B0C6-469A-888A-1B664CC144C0}" presName="Name37" presStyleLbl="parChTrans1D3" presStyleIdx="7" presStyleCnt="8"/>
      <dgm:spPr/>
      <dgm:t>
        <a:bodyPr/>
        <a:lstStyle/>
        <a:p>
          <a:endParaRPr lang="en-IN"/>
        </a:p>
      </dgm:t>
    </dgm:pt>
    <dgm:pt modelId="{F29B2FC7-F358-455E-96D2-FFD21F507F8E}" type="pres">
      <dgm:prSet presAssocID="{D8921ACE-A6C2-426D-8521-04C9EA8473B7}" presName="hierRoot2" presStyleCnt="0">
        <dgm:presLayoutVars>
          <dgm:hierBranch val="init"/>
        </dgm:presLayoutVars>
      </dgm:prSet>
      <dgm:spPr/>
    </dgm:pt>
    <dgm:pt modelId="{99B505C5-F42D-4C28-B0D4-DE2D86B61FC3}" type="pres">
      <dgm:prSet presAssocID="{D8921ACE-A6C2-426D-8521-04C9EA8473B7}" presName="rootComposite" presStyleCnt="0"/>
      <dgm:spPr/>
    </dgm:pt>
    <dgm:pt modelId="{2CCA8AD3-08C5-492D-8396-880021A318DD}" type="pres">
      <dgm:prSet presAssocID="{D8921ACE-A6C2-426D-8521-04C9EA8473B7}" presName="rootText" presStyleLbl="node3" presStyleIdx="7" presStyleCnt="8" custScaleX="47216" custScaleY="103201">
        <dgm:presLayoutVars>
          <dgm:chPref val="3"/>
        </dgm:presLayoutVars>
      </dgm:prSet>
      <dgm:spPr>
        <a:prstGeom prst="flowChartConnector">
          <a:avLst/>
        </a:prstGeom>
      </dgm:spPr>
      <dgm:t>
        <a:bodyPr/>
        <a:lstStyle/>
        <a:p>
          <a:endParaRPr lang="en-IN"/>
        </a:p>
      </dgm:t>
    </dgm:pt>
    <dgm:pt modelId="{B677046B-3AE0-469F-883A-1D7BFB245247}" type="pres">
      <dgm:prSet presAssocID="{D8921ACE-A6C2-426D-8521-04C9EA8473B7}" presName="rootConnector" presStyleLbl="node3" presStyleIdx="7" presStyleCnt="8"/>
      <dgm:spPr/>
      <dgm:t>
        <a:bodyPr/>
        <a:lstStyle/>
        <a:p>
          <a:endParaRPr lang="en-IN"/>
        </a:p>
      </dgm:t>
    </dgm:pt>
    <dgm:pt modelId="{029A87F6-A369-4E45-A50D-0778237C7E18}" type="pres">
      <dgm:prSet presAssocID="{D8921ACE-A6C2-426D-8521-04C9EA8473B7}" presName="hierChild4" presStyleCnt="0"/>
      <dgm:spPr/>
    </dgm:pt>
    <dgm:pt modelId="{4FB5351F-81AC-49E3-950C-8F5F4740A75E}" type="pres">
      <dgm:prSet presAssocID="{D8921ACE-A6C2-426D-8521-04C9EA8473B7}" presName="hierChild5" presStyleCnt="0"/>
      <dgm:spPr/>
    </dgm:pt>
    <dgm:pt modelId="{EE635E30-45EC-462B-B79B-FE00CB6AA64F}" type="pres">
      <dgm:prSet presAssocID="{32BFF8F5-6785-4123-987F-A10B301A4CB7}" presName="hierChild5" presStyleCnt="0"/>
      <dgm:spPr/>
    </dgm:pt>
    <dgm:pt modelId="{74520DA7-825F-4A9F-AC09-9C507B7166C9}" type="pres">
      <dgm:prSet presAssocID="{E62F86DE-BC2B-4ECC-8956-427FD2A51E11}" presName="hierChild3" presStyleCnt="0"/>
      <dgm:spPr/>
    </dgm:pt>
  </dgm:ptLst>
  <dgm:cxnLst>
    <dgm:cxn modelId="{C8AFBCF4-1389-40FA-9358-D3791370E539}" srcId="{31C923AA-4768-4D45-B21B-4EB9D2954F0D}" destId="{6D79ED71-CCAE-402D-B0DD-069E2CC24290}" srcOrd="0" destOrd="0" parTransId="{8A409843-B4B0-4620-A60A-95FD2310DB43}" sibTransId="{6C224D9D-8C9E-4019-B9BE-CF5A66117B61}"/>
    <dgm:cxn modelId="{CF653D30-3B92-491F-B7F7-70273643D7E2}" type="presOf" srcId="{25C42DDA-5A3E-4676-9ADA-80DF133E03AB}" destId="{905223CB-4FE8-4BEE-8D07-E79E1289AD46}" srcOrd="0" destOrd="0" presId="urn:microsoft.com/office/officeart/2005/8/layout/orgChart1"/>
    <dgm:cxn modelId="{9019BD08-9B1D-47A2-B91B-6E7AFE49A508}" type="presOf" srcId="{E62F86DE-BC2B-4ECC-8956-427FD2A51E11}" destId="{AFD0DD38-CF2F-4123-8B04-E6B5AFEE0553}" srcOrd="0" destOrd="0" presId="urn:microsoft.com/office/officeart/2005/8/layout/orgChart1"/>
    <dgm:cxn modelId="{EBFC34C9-50D4-49AF-8DF1-77A5189C7936}" srcId="{E62F86DE-BC2B-4ECC-8956-427FD2A51E11}" destId="{F4EB47FC-9E6C-4B53-B94F-0642F1CBB976}" srcOrd="0" destOrd="0" parTransId="{E71DD014-ECBD-43AF-AD94-761D5AF74B51}" sibTransId="{9B197340-D8C9-48A5-87FF-9C215CB0E60F}"/>
    <dgm:cxn modelId="{112040A2-114F-4469-BC55-167562AB8D56}" srcId="{E62F86DE-BC2B-4ECC-8956-427FD2A51E11}" destId="{31182EC3-4BBD-42DA-B308-EE4F0A335679}" srcOrd="1" destOrd="0" parTransId="{D756DE63-F546-498F-B763-0E78A60560F7}" sibTransId="{B650D742-F1BC-466F-859C-8228D477DEED}"/>
    <dgm:cxn modelId="{7017094B-EFF7-48D8-8220-D5787B5515F3}" type="presOf" srcId="{93A3407D-2D99-4DFC-AE0D-E7D8732F3AA9}" destId="{036A08C9-E0B6-497A-9CA2-E62A3D8B10DB}" srcOrd="0" destOrd="0" presId="urn:microsoft.com/office/officeart/2005/8/layout/orgChart1"/>
    <dgm:cxn modelId="{49F2B0FA-25BA-46E3-A0BB-ADC29131BD46}" type="presOf" srcId="{C3EC6FA3-1884-4BFA-92E7-A52F7AC6A9E4}" destId="{64055C59-A791-48BB-9B95-BA07917378DB}" srcOrd="0" destOrd="0" presId="urn:microsoft.com/office/officeart/2005/8/layout/orgChart1"/>
    <dgm:cxn modelId="{FED84E00-143E-4FAE-A0ED-6B5C276784F7}" type="presOf" srcId="{ABE9996B-D662-4596-9427-072046D05C48}" destId="{4D4E2671-C264-4D9F-ACCB-7EBC64E42081}" srcOrd="0" destOrd="0" presId="urn:microsoft.com/office/officeart/2005/8/layout/orgChart1"/>
    <dgm:cxn modelId="{E3E20434-D81A-4513-9A4A-0C1CF2672A0C}" type="presOf" srcId="{ABE9996B-D662-4596-9427-072046D05C48}" destId="{F833E3E2-29DE-4810-A60F-9CCB265D09F6}" srcOrd="1" destOrd="0" presId="urn:microsoft.com/office/officeart/2005/8/layout/orgChart1"/>
    <dgm:cxn modelId="{5A1CA456-FA1D-4C40-B465-2768528AFCA4}" type="presOf" srcId="{8B1E32C2-A292-454A-8A42-42D20196A9BC}" destId="{A68A93A9-E4A5-4923-BFD5-1A0FDFD30071}" srcOrd="1" destOrd="0" presId="urn:microsoft.com/office/officeart/2005/8/layout/orgChart1"/>
    <dgm:cxn modelId="{079FB317-9AC8-4104-A2C5-467830BBC45E}" srcId="{E62F86DE-BC2B-4ECC-8956-427FD2A51E11}" destId="{31C923AA-4768-4D45-B21B-4EB9D2954F0D}" srcOrd="4" destOrd="0" parTransId="{25715A08-8154-4516-A50D-71C8D6FFE929}" sibTransId="{A6F832B3-ECF4-4A21-8E0D-CFE3742758AD}"/>
    <dgm:cxn modelId="{59B837DE-02E4-402C-A3DE-CEEFC7256D29}" type="presOf" srcId="{6FC8D0EF-28D5-4B03-924C-7F2D273A4B23}" destId="{3502812A-C034-46EB-B199-33AB245B6DC1}" srcOrd="0" destOrd="0" presId="urn:microsoft.com/office/officeart/2005/8/layout/orgChart1"/>
    <dgm:cxn modelId="{C7969B73-CFD9-4391-923E-26CE1377D9B9}" type="presOf" srcId="{66AFDCA2-8F6E-489F-8E6B-205DB2CE7CC9}" destId="{75F9886F-0610-452C-921F-1430F0796FC5}" srcOrd="0" destOrd="0" presId="urn:microsoft.com/office/officeart/2005/8/layout/orgChart1"/>
    <dgm:cxn modelId="{1B289BCD-37E2-4807-B668-57EDDBFF9E8C}" type="presOf" srcId="{6CD06B4C-9AE6-4A58-AE2A-BF79D5B5D6F8}" destId="{1ABC7B89-64C9-4BFE-81AD-A10C4D7E4F73}" srcOrd="0" destOrd="0" presId="urn:microsoft.com/office/officeart/2005/8/layout/orgChart1"/>
    <dgm:cxn modelId="{98A19401-7F76-4FCB-9D4D-98BD07768FBA}" type="presOf" srcId="{32BFF8F5-6785-4123-987F-A10B301A4CB7}" destId="{C2B97DDB-672E-4CBF-B8AE-ADD56641ED6C}" srcOrd="0" destOrd="0" presId="urn:microsoft.com/office/officeart/2005/8/layout/orgChart1"/>
    <dgm:cxn modelId="{3B2578C2-7C86-4097-A74A-9840515E7D6C}" type="presOf" srcId="{F4EB47FC-9E6C-4B53-B94F-0642F1CBB976}" destId="{2427489A-0E32-4A04-AD4A-8F499E1FFFDA}" srcOrd="0" destOrd="0" presId="urn:microsoft.com/office/officeart/2005/8/layout/orgChart1"/>
    <dgm:cxn modelId="{A6D773F4-456E-422F-A0D7-11168F2D0C20}" type="presOf" srcId="{31C923AA-4768-4D45-B21B-4EB9D2954F0D}" destId="{09981F68-28FB-4626-B809-47F59DA1EB19}" srcOrd="1" destOrd="0" presId="urn:microsoft.com/office/officeart/2005/8/layout/orgChart1"/>
    <dgm:cxn modelId="{D668F2E9-19B0-44AF-AD30-D8A89C0A1247}" type="presOf" srcId="{D8921ACE-A6C2-426D-8521-04C9EA8473B7}" destId="{B677046B-3AE0-469F-883A-1D7BFB245247}" srcOrd="1" destOrd="0" presId="urn:microsoft.com/office/officeart/2005/8/layout/orgChart1"/>
    <dgm:cxn modelId="{551F941D-6758-42A5-84F5-7A31474D8F70}" srcId="{31182EC3-4BBD-42DA-B308-EE4F0A335679}" destId="{BB93A7EA-AA29-4ED6-904E-87CF1CF36021}" srcOrd="0" destOrd="0" parTransId="{713AE680-B22C-46D3-8F55-409554A4521F}" sibTransId="{2079C433-BCEE-4915-A624-0B444BD26ED5}"/>
    <dgm:cxn modelId="{13383C1F-4FC9-439F-B47F-C755A3670D74}" type="presOf" srcId="{7A84E235-C43E-4FCE-8A8F-25DCC2AC0F01}" destId="{5717D375-AF4F-47F2-AA6C-6E8EEFA7DB3D}" srcOrd="1" destOrd="0" presId="urn:microsoft.com/office/officeart/2005/8/layout/orgChart1"/>
    <dgm:cxn modelId="{9A629625-AB2A-46C3-9725-27D8E0D044C6}" type="presOf" srcId="{E71DD014-ECBD-43AF-AD94-761D5AF74B51}" destId="{ADC2C1C5-D0AD-40B8-8733-86B162893959}" srcOrd="0" destOrd="0" presId="urn:microsoft.com/office/officeart/2005/8/layout/orgChart1"/>
    <dgm:cxn modelId="{01E91B64-D03E-4A93-802B-B9E19A505CDC}" srcId="{E62F86DE-BC2B-4ECC-8956-427FD2A51E11}" destId="{66AFDCA2-8F6E-489F-8E6B-205DB2CE7CC9}" srcOrd="5" destOrd="0" parTransId="{90D92DF5-1B6D-446F-9EF4-F1A652AC842F}" sibTransId="{8DBA0453-F740-4C82-AEEF-365399B9C972}"/>
    <dgm:cxn modelId="{5FB82BE7-81A8-491A-87BC-75D82A95A503}" type="presOf" srcId="{61162143-6033-4E8F-B545-01128AE240C7}" destId="{424E5A55-4A68-45AB-ACB0-84E100CE9E0F}" srcOrd="0" destOrd="0" presId="urn:microsoft.com/office/officeart/2005/8/layout/orgChart1"/>
    <dgm:cxn modelId="{13EBE966-0020-4379-A1BC-715E1ABA9CDE}" srcId="{E62F86DE-BC2B-4ECC-8956-427FD2A51E11}" destId="{6CD06B4C-9AE6-4A58-AE2A-BF79D5B5D6F8}" srcOrd="3" destOrd="0" parTransId="{93A3407D-2D99-4DFC-AE0D-E7D8732F3AA9}" sibTransId="{6506E2DE-C1A9-4833-B0D1-CC36FAE44461}"/>
    <dgm:cxn modelId="{8707C2DF-6682-40DD-8631-6E76C2B0F7F1}" type="presOf" srcId="{D756DE63-F546-498F-B763-0E78A60560F7}" destId="{010B6B58-2368-43FE-8EF8-610AAD1A9F78}" srcOrd="0" destOrd="0" presId="urn:microsoft.com/office/officeart/2005/8/layout/orgChart1"/>
    <dgm:cxn modelId="{DCF777FA-9DF7-47B2-A28A-0805B72DEE79}" type="presOf" srcId="{8B1E32C2-A292-454A-8A42-42D20196A9BC}" destId="{38A1A3C0-2A0B-496E-A024-B575598F236C}" srcOrd="0" destOrd="0" presId="urn:microsoft.com/office/officeart/2005/8/layout/orgChart1"/>
    <dgm:cxn modelId="{133780EE-8EEC-4E51-A00F-06C20D5F2A6F}" srcId="{E62F86DE-BC2B-4ECC-8956-427FD2A51E11}" destId="{483BFB42-E095-4E21-A346-32B83574BF33}" srcOrd="2" destOrd="0" parTransId="{76E21F35-BD02-430E-A73A-659C8FAEE6A2}" sibTransId="{E7C52DCB-73AB-4148-BE00-4CB22686B63D}"/>
    <dgm:cxn modelId="{5FBB13E1-331A-49A5-99E4-96E045675A4E}" srcId="{483BFB42-E095-4E21-A346-32B83574BF33}" destId="{A741144C-0D28-469D-A7DF-7D34051DB6A6}" srcOrd="0" destOrd="0" parTransId="{BD3B3DE3-CF5F-4199-905C-A12D59C2E8A7}" sibTransId="{C469C762-71BD-4708-BD84-591E98814CCF}"/>
    <dgm:cxn modelId="{2FF41676-6A8E-41AE-82F2-317C65414F25}" type="presOf" srcId="{8A409843-B4B0-4620-A60A-95FD2310DB43}" destId="{559349FE-2662-4F7D-90A9-E8EFE30A40B3}" srcOrd="0" destOrd="0" presId="urn:microsoft.com/office/officeart/2005/8/layout/orgChart1"/>
    <dgm:cxn modelId="{77C763CC-9A36-4F49-9957-C6F1DB99E6B4}" type="presOf" srcId="{32BFF8F5-6785-4123-987F-A10B301A4CB7}" destId="{67C962C9-3C60-4354-8169-4BD63BE029C7}" srcOrd="1" destOrd="0" presId="urn:microsoft.com/office/officeart/2005/8/layout/orgChart1"/>
    <dgm:cxn modelId="{E5BC578F-A154-468A-9923-A980E339636E}" type="presOf" srcId="{66AFDCA2-8F6E-489F-8E6B-205DB2CE7CC9}" destId="{661C1707-61D7-44FF-88F5-5DF80BF22849}" srcOrd="1" destOrd="0" presId="urn:microsoft.com/office/officeart/2005/8/layout/orgChart1"/>
    <dgm:cxn modelId="{F02FBF1F-BC8B-48EE-94F5-886CD4584468}" type="presOf" srcId="{C3EC6FA3-1884-4BFA-92E7-A52F7AC6A9E4}" destId="{2FFFDAE1-BB5D-40AD-B176-64274F91FA7F}" srcOrd="1" destOrd="0" presId="urn:microsoft.com/office/officeart/2005/8/layout/orgChart1"/>
    <dgm:cxn modelId="{8D3BCF3B-5A54-4D8A-B137-2D3B36B3EDE7}" type="presOf" srcId="{483BFB42-E095-4E21-A346-32B83574BF33}" destId="{EDF71CBE-E378-4CB0-8D43-866490E25DF1}" srcOrd="0" destOrd="0" presId="urn:microsoft.com/office/officeart/2005/8/layout/orgChart1"/>
    <dgm:cxn modelId="{8B15BDB5-9F88-4839-8AD2-3C32935E154B}" type="presOf" srcId="{25715A08-8154-4516-A50D-71C8D6FFE929}" destId="{A40D05C4-171F-42A6-B380-7A2CC3955862}" srcOrd="0" destOrd="0" presId="urn:microsoft.com/office/officeart/2005/8/layout/orgChart1"/>
    <dgm:cxn modelId="{2C5FB439-60F0-4328-8B7D-F83580F2BA17}" type="presOf" srcId="{90D92DF5-1B6D-446F-9EF4-F1A652AC842F}" destId="{D3CAE243-A4AE-44CE-9EF6-E9A689E0A2FC}" srcOrd="0" destOrd="0" presId="urn:microsoft.com/office/officeart/2005/8/layout/orgChart1"/>
    <dgm:cxn modelId="{194B2B17-293E-4747-B185-0945E999FDCE}" type="presOf" srcId="{A741144C-0D28-469D-A7DF-7D34051DB6A6}" destId="{400F543D-2E55-4FE6-B2D0-C8CEE0BB1076}" srcOrd="0" destOrd="0" presId="urn:microsoft.com/office/officeart/2005/8/layout/orgChart1"/>
    <dgm:cxn modelId="{9CB0FCE3-551C-4497-9532-FEB96091F3B0}" type="presOf" srcId="{F4EB47FC-9E6C-4B53-B94F-0642F1CBB976}" destId="{BE8ED990-2E41-4064-816B-862E378646A2}" srcOrd="1" destOrd="0" presId="urn:microsoft.com/office/officeart/2005/8/layout/orgChart1"/>
    <dgm:cxn modelId="{8ADB6EB1-43BA-4764-98DE-69F000C73530}" srcId="{E62F86DE-BC2B-4ECC-8956-427FD2A51E11}" destId="{DD2F8514-BE66-4727-81B7-132CEBF28EE5}" srcOrd="6" destOrd="0" parTransId="{25C42DDA-5A3E-4676-9ADA-80DF133E03AB}" sibTransId="{46B37677-9CDC-4453-B392-196078277578}"/>
    <dgm:cxn modelId="{164B1AFE-FD06-42B8-A5CF-C3A8BC42938B}" type="presOf" srcId="{DCDB3976-10C7-4ED1-B323-3346CC367BD7}" destId="{909E944C-FC3B-4FE4-8649-A131E0073DCB}" srcOrd="0" destOrd="0" presId="urn:microsoft.com/office/officeart/2005/8/layout/orgChart1"/>
    <dgm:cxn modelId="{A28E17EF-1FC7-4C68-ABF0-7AC7DE1F8F2D}" srcId="{DD2F8514-BE66-4727-81B7-132CEBF28EE5}" destId="{C3EC6FA3-1884-4BFA-92E7-A52F7AC6A9E4}" srcOrd="0" destOrd="0" parTransId="{DCDB3976-10C7-4ED1-B323-3346CC367BD7}" sibTransId="{95186178-65CE-4924-98E9-0959A628C8EF}"/>
    <dgm:cxn modelId="{BB937E86-3BDD-4CA0-BBA0-98082D496481}" srcId="{32BFF8F5-6785-4123-987F-A10B301A4CB7}" destId="{D8921ACE-A6C2-426D-8521-04C9EA8473B7}" srcOrd="0" destOrd="0" parTransId="{AD123947-B0C6-469A-888A-1B664CC144C0}" sibTransId="{493D680D-DE56-4A52-B693-C85675A33A32}"/>
    <dgm:cxn modelId="{F31242CF-58F9-4796-B6F6-9F3FAC1AF585}" type="presOf" srcId="{BB93A7EA-AA29-4ED6-904E-87CF1CF36021}" destId="{86D65C88-1487-4569-8E9B-EEE37210794C}" srcOrd="1" destOrd="0" presId="urn:microsoft.com/office/officeart/2005/8/layout/orgChart1"/>
    <dgm:cxn modelId="{D56AEC8F-BE0A-4DD6-9466-00975E6F30FE}" srcId="{E62F86DE-BC2B-4ECC-8956-427FD2A51E11}" destId="{32BFF8F5-6785-4123-987F-A10B301A4CB7}" srcOrd="7" destOrd="0" parTransId="{61162143-6033-4E8F-B545-01128AE240C7}" sibTransId="{87CB3C24-6938-4453-A453-F2B954661B7E}"/>
    <dgm:cxn modelId="{839BF576-983C-42E3-BD75-FA7C3E35EEC2}" srcId="{F0057512-9E0B-4951-892F-E8262B6B1B13}" destId="{E62F86DE-BC2B-4ECC-8956-427FD2A51E11}" srcOrd="0" destOrd="0" parTransId="{AA18BE60-7214-47B0-8407-1787874ADB2D}" sibTransId="{3BCCA5B4-283B-4070-933F-3ADC11E5A69B}"/>
    <dgm:cxn modelId="{67A6C6E7-08B1-41DE-A1B5-7DBEED6C2887}" type="presOf" srcId="{31C923AA-4768-4D45-B21B-4EB9D2954F0D}" destId="{F6874208-C870-4EB3-961B-A96933C9066F}" srcOrd="0" destOrd="0" presId="urn:microsoft.com/office/officeart/2005/8/layout/orgChart1"/>
    <dgm:cxn modelId="{F2F3BC45-3C18-4DDF-8DDE-8AAB408CD7A2}" type="presOf" srcId="{BB93A7EA-AA29-4ED6-904E-87CF1CF36021}" destId="{7B5D2099-73EB-42B6-B136-170210B3F25D}" srcOrd="0" destOrd="0" presId="urn:microsoft.com/office/officeart/2005/8/layout/orgChart1"/>
    <dgm:cxn modelId="{DDAF2794-E28C-4312-AB1B-AE7D70C774F2}" type="presOf" srcId="{D8921ACE-A6C2-426D-8521-04C9EA8473B7}" destId="{2CCA8AD3-08C5-492D-8396-880021A318DD}" srcOrd="0" destOrd="0" presId="urn:microsoft.com/office/officeart/2005/8/layout/orgChart1"/>
    <dgm:cxn modelId="{5575E9D0-2B53-4CA3-8F7F-C885734AD406}" srcId="{F4EB47FC-9E6C-4B53-B94F-0642F1CBB976}" destId="{ABE9996B-D662-4596-9427-072046D05C48}" srcOrd="0" destOrd="0" parTransId="{E40C552C-30CA-4240-9555-CBCC5895BC95}" sibTransId="{8639D73E-78BB-4A3C-831A-2D405BEC64F5}"/>
    <dgm:cxn modelId="{B3CF25F7-7F00-4E20-988B-18F35AB5E822}" type="presOf" srcId="{DC6DE13A-1F0C-4AD2-92A1-1BC25345A30D}" destId="{4039D9A3-26FC-4697-B7E6-AFD7BCAC6931}" srcOrd="0" destOrd="0" presId="urn:microsoft.com/office/officeart/2005/8/layout/orgChart1"/>
    <dgm:cxn modelId="{3A64CB76-5570-4F70-9258-466DFAB12453}" srcId="{6CD06B4C-9AE6-4A58-AE2A-BF79D5B5D6F8}" destId="{7A84E235-C43E-4FCE-8A8F-25DCC2AC0F01}" srcOrd="0" destOrd="0" parTransId="{6FC8D0EF-28D5-4B03-924C-7F2D273A4B23}" sibTransId="{EEDA90CC-3B93-4310-9554-92C6380E0361}"/>
    <dgm:cxn modelId="{BFC04AEF-DD0B-484D-B01E-E928BC33D8A3}" type="presOf" srcId="{E40C552C-30CA-4240-9555-CBCC5895BC95}" destId="{6B457FEC-F199-4614-9785-956714692085}" srcOrd="0" destOrd="0" presId="urn:microsoft.com/office/officeart/2005/8/layout/orgChart1"/>
    <dgm:cxn modelId="{578091D6-9E63-4ADE-B775-32CA23B8FACA}" type="presOf" srcId="{BD3B3DE3-CF5F-4199-905C-A12D59C2E8A7}" destId="{946FCC83-B668-4C7E-AA22-00D263BF9CBE}" srcOrd="0" destOrd="0" presId="urn:microsoft.com/office/officeart/2005/8/layout/orgChart1"/>
    <dgm:cxn modelId="{70B8C41D-FE9B-4C1A-BE8D-5ECAE035CDA1}" type="presOf" srcId="{F0057512-9E0B-4951-892F-E8262B6B1B13}" destId="{15630059-66F9-41A8-8626-E2AADA1EF6DD}" srcOrd="0" destOrd="0" presId="urn:microsoft.com/office/officeart/2005/8/layout/orgChart1"/>
    <dgm:cxn modelId="{9EEA5E0E-3316-4E1F-8CC1-798725A23F5F}" type="presOf" srcId="{6CD06B4C-9AE6-4A58-AE2A-BF79D5B5D6F8}" destId="{D64F4A9D-D23F-4675-8040-C26DB241FC6F}" srcOrd="1" destOrd="0" presId="urn:microsoft.com/office/officeart/2005/8/layout/orgChart1"/>
    <dgm:cxn modelId="{4F081FF6-B749-46FD-9663-A04A202F9093}" type="presOf" srcId="{6D79ED71-CCAE-402D-B0DD-069E2CC24290}" destId="{DEAE42E2-E6F9-490F-89DA-E9679975EB20}" srcOrd="0" destOrd="0" presId="urn:microsoft.com/office/officeart/2005/8/layout/orgChart1"/>
    <dgm:cxn modelId="{83CCE846-D9B6-45E9-A91E-713CB0E2672C}" type="presOf" srcId="{6D79ED71-CCAE-402D-B0DD-069E2CC24290}" destId="{5E826293-B7CE-4BA6-890B-BF9F130E13AE}" srcOrd="1" destOrd="0" presId="urn:microsoft.com/office/officeart/2005/8/layout/orgChart1"/>
    <dgm:cxn modelId="{37FA251C-5D07-49AC-B619-785234B49944}" type="presOf" srcId="{7A84E235-C43E-4FCE-8A8F-25DCC2AC0F01}" destId="{52DD4D66-BA7E-410E-8F21-A7054D995CA6}" srcOrd="0" destOrd="0" presId="urn:microsoft.com/office/officeart/2005/8/layout/orgChart1"/>
    <dgm:cxn modelId="{11BBC6AC-1880-4EDF-B10D-CA3217842DAD}" type="presOf" srcId="{A741144C-0D28-469D-A7DF-7D34051DB6A6}" destId="{DA1D9C75-1913-4450-A0C3-7E3F2B5B9540}" srcOrd="1" destOrd="0" presId="urn:microsoft.com/office/officeart/2005/8/layout/orgChart1"/>
    <dgm:cxn modelId="{7A2E20C7-449E-4669-94B5-935527923470}" type="presOf" srcId="{31182EC3-4BBD-42DA-B308-EE4F0A335679}" destId="{63241F9F-EDD1-4463-9DBF-B8D9A31B2623}" srcOrd="0" destOrd="0" presId="urn:microsoft.com/office/officeart/2005/8/layout/orgChart1"/>
    <dgm:cxn modelId="{F0ED79E3-A039-4D69-9FE1-158E03DDBC7E}" type="presOf" srcId="{76E21F35-BD02-430E-A73A-659C8FAEE6A2}" destId="{9CAC1D36-5A67-401A-8EA4-9BB1CFED8951}" srcOrd="0" destOrd="0" presId="urn:microsoft.com/office/officeart/2005/8/layout/orgChart1"/>
    <dgm:cxn modelId="{DB343680-79E2-4474-9212-9B7DB51FC094}" type="presOf" srcId="{483BFB42-E095-4E21-A346-32B83574BF33}" destId="{1CB7948B-1CA5-4112-996A-8D966616F27F}" srcOrd="1" destOrd="0" presId="urn:microsoft.com/office/officeart/2005/8/layout/orgChart1"/>
    <dgm:cxn modelId="{4C13C477-A234-4906-8DB1-A4ABB21A14D2}" type="presOf" srcId="{DD2F8514-BE66-4727-81B7-132CEBF28EE5}" destId="{20EDAEC6-A8E8-4D28-A787-8A7D7EAE71EC}" srcOrd="0" destOrd="0" presId="urn:microsoft.com/office/officeart/2005/8/layout/orgChart1"/>
    <dgm:cxn modelId="{D7D3D60E-96F4-464F-B377-BBA7247F77BE}" type="presOf" srcId="{AD123947-B0C6-469A-888A-1B664CC144C0}" destId="{34051247-F05D-43BD-8559-489219913CDB}" srcOrd="0" destOrd="0" presId="urn:microsoft.com/office/officeart/2005/8/layout/orgChart1"/>
    <dgm:cxn modelId="{E0973F0B-67D4-42D2-983C-D134B506F82E}" type="presOf" srcId="{DD2F8514-BE66-4727-81B7-132CEBF28EE5}" destId="{108DD3BF-2004-4030-9345-B5A4FA1EB53B}" srcOrd="1" destOrd="0" presId="urn:microsoft.com/office/officeart/2005/8/layout/orgChart1"/>
    <dgm:cxn modelId="{33B4A761-3683-439C-A5EB-FC7F22A23BD5}" srcId="{66AFDCA2-8F6E-489F-8E6B-205DB2CE7CC9}" destId="{8B1E32C2-A292-454A-8A42-42D20196A9BC}" srcOrd="0" destOrd="0" parTransId="{DC6DE13A-1F0C-4AD2-92A1-1BC25345A30D}" sibTransId="{ACE97FFE-58AC-4A8F-B86B-0E0393276A13}"/>
    <dgm:cxn modelId="{7FDB22F9-1100-4E75-BE0C-3B95CD906BE9}" type="presOf" srcId="{E62F86DE-BC2B-4ECC-8956-427FD2A51E11}" destId="{08C503C8-FF81-44D5-BECD-30C1B2246414}" srcOrd="1" destOrd="0" presId="urn:microsoft.com/office/officeart/2005/8/layout/orgChart1"/>
    <dgm:cxn modelId="{7AA4B145-5B3A-4535-B684-AD39D52890B4}" type="presOf" srcId="{713AE680-B22C-46D3-8F55-409554A4521F}" destId="{129D258A-9E95-409F-9E40-D019F14CAB8E}" srcOrd="0" destOrd="0" presId="urn:microsoft.com/office/officeart/2005/8/layout/orgChart1"/>
    <dgm:cxn modelId="{CEF22547-62AC-41CF-8E7F-0FAB07A255D7}" type="presOf" srcId="{31182EC3-4BBD-42DA-B308-EE4F0A335679}" destId="{1F966FA9-2919-48B2-BB7E-E81230DBB93C}" srcOrd="1" destOrd="0" presId="urn:microsoft.com/office/officeart/2005/8/layout/orgChart1"/>
    <dgm:cxn modelId="{43D1FD7D-9F57-4BCA-8B26-99D3BF7CA5FD}" type="presParOf" srcId="{15630059-66F9-41A8-8626-E2AADA1EF6DD}" destId="{98594FBE-5729-4D2C-8682-100A13B39901}" srcOrd="0" destOrd="0" presId="urn:microsoft.com/office/officeart/2005/8/layout/orgChart1"/>
    <dgm:cxn modelId="{23828C7C-21BA-4579-A800-76923E51C947}" type="presParOf" srcId="{98594FBE-5729-4D2C-8682-100A13B39901}" destId="{B6667B8E-4928-4040-828F-16750372A072}" srcOrd="0" destOrd="0" presId="urn:microsoft.com/office/officeart/2005/8/layout/orgChart1"/>
    <dgm:cxn modelId="{959B0EF4-8A1F-4004-91B5-9FFF4AD9C9E7}" type="presParOf" srcId="{B6667B8E-4928-4040-828F-16750372A072}" destId="{AFD0DD38-CF2F-4123-8B04-E6B5AFEE0553}" srcOrd="0" destOrd="0" presId="urn:microsoft.com/office/officeart/2005/8/layout/orgChart1"/>
    <dgm:cxn modelId="{E5958AEC-9DC6-48AD-8D55-9CC0344A647D}" type="presParOf" srcId="{B6667B8E-4928-4040-828F-16750372A072}" destId="{08C503C8-FF81-44D5-BECD-30C1B2246414}" srcOrd="1" destOrd="0" presId="urn:microsoft.com/office/officeart/2005/8/layout/orgChart1"/>
    <dgm:cxn modelId="{BB115557-97FA-46B7-B23D-ABA92F5B057E}" type="presParOf" srcId="{98594FBE-5729-4D2C-8682-100A13B39901}" destId="{C7B12660-FD85-43F6-8A27-CEFBFFF47255}" srcOrd="1" destOrd="0" presId="urn:microsoft.com/office/officeart/2005/8/layout/orgChart1"/>
    <dgm:cxn modelId="{E129536D-F20A-43D1-AF17-D46168E037AE}" type="presParOf" srcId="{C7B12660-FD85-43F6-8A27-CEFBFFF47255}" destId="{ADC2C1C5-D0AD-40B8-8733-86B162893959}" srcOrd="0" destOrd="0" presId="urn:microsoft.com/office/officeart/2005/8/layout/orgChart1"/>
    <dgm:cxn modelId="{F69BD0CE-B66D-4F6F-AD73-E9B04AFB59D9}" type="presParOf" srcId="{C7B12660-FD85-43F6-8A27-CEFBFFF47255}" destId="{A435C352-9A48-4F9B-9718-631177AB3C0C}" srcOrd="1" destOrd="0" presId="urn:microsoft.com/office/officeart/2005/8/layout/orgChart1"/>
    <dgm:cxn modelId="{CD878CAE-982F-443B-844D-7B22D003E941}" type="presParOf" srcId="{A435C352-9A48-4F9B-9718-631177AB3C0C}" destId="{5F7173A3-D88A-4C6C-ACE9-32BD562A70F9}" srcOrd="0" destOrd="0" presId="urn:microsoft.com/office/officeart/2005/8/layout/orgChart1"/>
    <dgm:cxn modelId="{5A032460-673F-4155-A794-38D1A72103CB}" type="presParOf" srcId="{5F7173A3-D88A-4C6C-ACE9-32BD562A70F9}" destId="{2427489A-0E32-4A04-AD4A-8F499E1FFFDA}" srcOrd="0" destOrd="0" presId="urn:microsoft.com/office/officeart/2005/8/layout/orgChart1"/>
    <dgm:cxn modelId="{D6329258-BEB3-41CE-B677-7C088F1A1076}" type="presParOf" srcId="{5F7173A3-D88A-4C6C-ACE9-32BD562A70F9}" destId="{BE8ED990-2E41-4064-816B-862E378646A2}" srcOrd="1" destOrd="0" presId="urn:microsoft.com/office/officeart/2005/8/layout/orgChart1"/>
    <dgm:cxn modelId="{AF0FF583-7193-485B-B14C-580A4D8FCCEB}" type="presParOf" srcId="{A435C352-9A48-4F9B-9718-631177AB3C0C}" destId="{089A77D8-1B5C-4C99-946E-D42680506889}" srcOrd="1" destOrd="0" presId="urn:microsoft.com/office/officeart/2005/8/layout/orgChart1"/>
    <dgm:cxn modelId="{EBA18408-BD06-41B0-AF5E-ED8F33B30B8F}" type="presParOf" srcId="{089A77D8-1B5C-4C99-946E-D42680506889}" destId="{6B457FEC-F199-4614-9785-956714692085}" srcOrd="0" destOrd="0" presId="urn:microsoft.com/office/officeart/2005/8/layout/orgChart1"/>
    <dgm:cxn modelId="{AA9774C0-C4B5-43A8-B591-FDEAF8E762A1}" type="presParOf" srcId="{089A77D8-1B5C-4C99-946E-D42680506889}" destId="{6CA605BD-242C-4EC0-AE3A-364EE629E446}" srcOrd="1" destOrd="0" presId="urn:microsoft.com/office/officeart/2005/8/layout/orgChart1"/>
    <dgm:cxn modelId="{A855FD10-8397-44B9-A292-CE53FD6466D6}" type="presParOf" srcId="{6CA605BD-242C-4EC0-AE3A-364EE629E446}" destId="{49DAA57D-8384-4A05-B189-40272B550CA2}" srcOrd="0" destOrd="0" presId="urn:microsoft.com/office/officeart/2005/8/layout/orgChart1"/>
    <dgm:cxn modelId="{A0D923ED-EF64-4047-807D-FE05931A49CF}" type="presParOf" srcId="{49DAA57D-8384-4A05-B189-40272B550CA2}" destId="{4D4E2671-C264-4D9F-ACCB-7EBC64E42081}" srcOrd="0" destOrd="0" presId="urn:microsoft.com/office/officeart/2005/8/layout/orgChart1"/>
    <dgm:cxn modelId="{5293338B-BC1A-4085-8E52-5EBFF8363982}" type="presParOf" srcId="{49DAA57D-8384-4A05-B189-40272B550CA2}" destId="{F833E3E2-29DE-4810-A60F-9CCB265D09F6}" srcOrd="1" destOrd="0" presId="urn:microsoft.com/office/officeart/2005/8/layout/orgChart1"/>
    <dgm:cxn modelId="{E6D45362-C142-496A-A3A1-CBBE7BFDA5F7}" type="presParOf" srcId="{6CA605BD-242C-4EC0-AE3A-364EE629E446}" destId="{BCD460DB-C3F7-4BD8-A990-3B649D28B197}" srcOrd="1" destOrd="0" presId="urn:microsoft.com/office/officeart/2005/8/layout/orgChart1"/>
    <dgm:cxn modelId="{B8EF8828-F2DB-4BF6-8D61-C6A1327FF546}" type="presParOf" srcId="{6CA605BD-242C-4EC0-AE3A-364EE629E446}" destId="{FEB2DDF0-216A-40A5-A024-715A88360038}" srcOrd="2" destOrd="0" presId="urn:microsoft.com/office/officeart/2005/8/layout/orgChart1"/>
    <dgm:cxn modelId="{CBE47FF7-C253-4F67-8D62-11D416CF5315}" type="presParOf" srcId="{A435C352-9A48-4F9B-9718-631177AB3C0C}" destId="{0FC7C0A9-7A06-416D-BB45-7C315CA140A2}" srcOrd="2" destOrd="0" presId="urn:microsoft.com/office/officeart/2005/8/layout/orgChart1"/>
    <dgm:cxn modelId="{BFD7B79A-86B5-474A-A30A-71CF3D521EAB}" type="presParOf" srcId="{C7B12660-FD85-43F6-8A27-CEFBFFF47255}" destId="{010B6B58-2368-43FE-8EF8-610AAD1A9F78}" srcOrd="2" destOrd="0" presId="urn:microsoft.com/office/officeart/2005/8/layout/orgChart1"/>
    <dgm:cxn modelId="{427AF270-FA9F-45D2-A585-47A48FACC801}" type="presParOf" srcId="{C7B12660-FD85-43F6-8A27-CEFBFFF47255}" destId="{8648EDE4-B5AC-422B-8C60-BE0CF3CB77CE}" srcOrd="3" destOrd="0" presId="urn:microsoft.com/office/officeart/2005/8/layout/orgChart1"/>
    <dgm:cxn modelId="{AC0B55DA-6BB8-4D6A-87E6-11BC0F3E741A}" type="presParOf" srcId="{8648EDE4-B5AC-422B-8C60-BE0CF3CB77CE}" destId="{7054B70D-2F0B-45F3-A3FE-BF5F6BFF72BB}" srcOrd="0" destOrd="0" presId="urn:microsoft.com/office/officeart/2005/8/layout/orgChart1"/>
    <dgm:cxn modelId="{A6AF94BC-6049-473D-AAB1-E96C6FB533A9}" type="presParOf" srcId="{7054B70D-2F0B-45F3-A3FE-BF5F6BFF72BB}" destId="{63241F9F-EDD1-4463-9DBF-B8D9A31B2623}" srcOrd="0" destOrd="0" presId="urn:microsoft.com/office/officeart/2005/8/layout/orgChart1"/>
    <dgm:cxn modelId="{33A1B17F-9DA6-4D4D-8407-4B0A42395AE4}" type="presParOf" srcId="{7054B70D-2F0B-45F3-A3FE-BF5F6BFF72BB}" destId="{1F966FA9-2919-48B2-BB7E-E81230DBB93C}" srcOrd="1" destOrd="0" presId="urn:microsoft.com/office/officeart/2005/8/layout/orgChart1"/>
    <dgm:cxn modelId="{98434DA4-9AC4-48E0-BBD9-A94EB7EF7631}" type="presParOf" srcId="{8648EDE4-B5AC-422B-8C60-BE0CF3CB77CE}" destId="{B0D59284-4D37-45C9-8A53-1CD42D1C2E75}" srcOrd="1" destOrd="0" presId="urn:microsoft.com/office/officeart/2005/8/layout/orgChart1"/>
    <dgm:cxn modelId="{BB606BAB-F0BF-441B-860A-030B46ED96D4}" type="presParOf" srcId="{B0D59284-4D37-45C9-8A53-1CD42D1C2E75}" destId="{129D258A-9E95-409F-9E40-D019F14CAB8E}" srcOrd="0" destOrd="0" presId="urn:microsoft.com/office/officeart/2005/8/layout/orgChart1"/>
    <dgm:cxn modelId="{DB959D15-F78C-44B3-9BF2-4F4C812928D9}" type="presParOf" srcId="{B0D59284-4D37-45C9-8A53-1CD42D1C2E75}" destId="{EE637B9E-4949-4A3B-93DE-012392F47B76}" srcOrd="1" destOrd="0" presId="urn:microsoft.com/office/officeart/2005/8/layout/orgChart1"/>
    <dgm:cxn modelId="{DF7F39AB-75FF-41F1-80E9-5C6CEA66F389}" type="presParOf" srcId="{EE637B9E-4949-4A3B-93DE-012392F47B76}" destId="{EE9B734C-B16F-41FE-8D96-C710EFAE962C}" srcOrd="0" destOrd="0" presId="urn:microsoft.com/office/officeart/2005/8/layout/orgChart1"/>
    <dgm:cxn modelId="{E8897E76-3B15-4063-8DE0-49A537C3C79F}" type="presParOf" srcId="{EE9B734C-B16F-41FE-8D96-C710EFAE962C}" destId="{7B5D2099-73EB-42B6-B136-170210B3F25D}" srcOrd="0" destOrd="0" presId="urn:microsoft.com/office/officeart/2005/8/layout/orgChart1"/>
    <dgm:cxn modelId="{0137B140-120B-4875-AEE7-48507967D01D}" type="presParOf" srcId="{EE9B734C-B16F-41FE-8D96-C710EFAE962C}" destId="{86D65C88-1487-4569-8E9B-EEE37210794C}" srcOrd="1" destOrd="0" presId="urn:microsoft.com/office/officeart/2005/8/layout/orgChart1"/>
    <dgm:cxn modelId="{0A162F1B-4B21-4044-8E6F-E9EF649398B9}" type="presParOf" srcId="{EE637B9E-4949-4A3B-93DE-012392F47B76}" destId="{D9E2E11D-E609-4839-BE45-4962A9D90817}" srcOrd="1" destOrd="0" presId="urn:microsoft.com/office/officeart/2005/8/layout/orgChart1"/>
    <dgm:cxn modelId="{1BCF4A62-7F62-4866-9597-030100DB1D03}" type="presParOf" srcId="{EE637B9E-4949-4A3B-93DE-012392F47B76}" destId="{26D89C43-9D74-46A0-BEC2-A6FB0120F62F}" srcOrd="2" destOrd="0" presId="urn:microsoft.com/office/officeart/2005/8/layout/orgChart1"/>
    <dgm:cxn modelId="{66DBEAA6-9CA7-40E7-80F0-E07385AB12C0}" type="presParOf" srcId="{8648EDE4-B5AC-422B-8C60-BE0CF3CB77CE}" destId="{D189C1DC-BF75-4B55-BD13-341801AAFC6C}" srcOrd="2" destOrd="0" presId="urn:microsoft.com/office/officeart/2005/8/layout/orgChart1"/>
    <dgm:cxn modelId="{808B17AF-026C-4EFE-A7CF-5A762AF1F398}" type="presParOf" srcId="{C7B12660-FD85-43F6-8A27-CEFBFFF47255}" destId="{9CAC1D36-5A67-401A-8EA4-9BB1CFED8951}" srcOrd="4" destOrd="0" presId="urn:microsoft.com/office/officeart/2005/8/layout/orgChart1"/>
    <dgm:cxn modelId="{95AC0DDC-61B1-45E8-9FD8-B7BB88BC05FB}" type="presParOf" srcId="{C7B12660-FD85-43F6-8A27-CEFBFFF47255}" destId="{C59E3809-FD24-4A48-9A36-6CB94A64310F}" srcOrd="5" destOrd="0" presId="urn:microsoft.com/office/officeart/2005/8/layout/orgChart1"/>
    <dgm:cxn modelId="{68099324-ACFB-4CF7-B1C3-492521E2A491}" type="presParOf" srcId="{C59E3809-FD24-4A48-9A36-6CB94A64310F}" destId="{8DCE3475-F354-4132-9E0F-E1971E8CE94E}" srcOrd="0" destOrd="0" presId="urn:microsoft.com/office/officeart/2005/8/layout/orgChart1"/>
    <dgm:cxn modelId="{D83D833D-3696-4083-9E08-F1BF6B361F3A}" type="presParOf" srcId="{8DCE3475-F354-4132-9E0F-E1971E8CE94E}" destId="{EDF71CBE-E378-4CB0-8D43-866490E25DF1}" srcOrd="0" destOrd="0" presId="urn:microsoft.com/office/officeart/2005/8/layout/orgChart1"/>
    <dgm:cxn modelId="{B7BE00C3-E3BF-4FDA-ACD5-3E60829A31BD}" type="presParOf" srcId="{8DCE3475-F354-4132-9E0F-E1971E8CE94E}" destId="{1CB7948B-1CA5-4112-996A-8D966616F27F}" srcOrd="1" destOrd="0" presId="urn:microsoft.com/office/officeart/2005/8/layout/orgChart1"/>
    <dgm:cxn modelId="{AF88CB0C-F5C6-4545-AAE1-E7308EA04B1C}" type="presParOf" srcId="{C59E3809-FD24-4A48-9A36-6CB94A64310F}" destId="{CC716783-9AEC-4EF3-96CC-05F8E45819B4}" srcOrd="1" destOrd="0" presId="urn:microsoft.com/office/officeart/2005/8/layout/orgChart1"/>
    <dgm:cxn modelId="{2285A6D0-F5C9-47E6-BF58-6F3F51D56001}" type="presParOf" srcId="{CC716783-9AEC-4EF3-96CC-05F8E45819B4}" destId="{946FCC83-B668-4C7E-AA22-00D263BF9CBE}" srcOrd="0" destOrd="0" presId="urn:microsoft.com/office/officeart/2005/8/layout/orgChart1"/>
    <dgm:cxn modelId="{038D2E9A-976F-407B-8C68-E73906B32407}" type="presParOf" srcId="{CC716783-9AEC-4EF3-96CC-05F8E45819B4}" destId="{90C04CEE-EEFC-432E-8C39-19E9D059FE97}" srcOrd="1" destOrd="0" presId="urn:microsoft.com/office/officeart/2005/8/layout/orgChart1"/>
    <dgm:cxn modelId="{649A4C0C-CA39-43A8-9F64-A3E82684CF07}" type="presParOf" srcId="{90C04CEE-EEFC-432E-8C39-19E9D059FE97}" destId="{321CA97A-569C-47B3-A8FC-831EF221DE68}" srcOrd="0" destOrd="0" presId="urn:microsoft.com/office/officeart/2005/8/layout/orgChart1"/>
    <dgm:cxn modelId="{67A77B78-B610-4ADB-A601-30117C039356}" type="presParOf" srcId="{321CA97A-569C-47B3-A8FC-831EF221DE68}" destId="{400F543D-2E55-4FE6-B2D0-C8CEE0BB1076}" srcOrd="0" destOrd="0" presId="urn:microsoft.com/office/officeart/2005/8/layout/orgChart1"/>
    <dgm:cxn modelId="{0FAEC82D-F492-4B4C-B9ED-9352B6CFF169}" type="presParOf" srcId="{321CA97A-569C-47B3-A8FC-831EF221DE68}" destId="{DA1D9C75-1913-4450-A0C3-7E3F2B5B9540}" srcOrd="1" destOrd="0" presId="urn:microsoft.com/office/officeart/2005/8/layout/orgChart1"/>
    <dgm:cxn modelId="{46BE47DE-B1D2-417B-98CB-8B157034159E}" type="presParOf" srcId="{90C04CEE-EEFC-432E-8C39-19E9D059FE97}" destId="{9FEE6429-68F1-43A7-AD71-99FC8F711E70}" srcOrd="1" destOrd="0" presId="urn:microsoft.com/office/officeart/2005/8/layout/orgChart1"/>
    <dgm:cxn modelId="{EC70D825-9447-4900-B37A-510FEAF64452}" type="presParOf" srcId="{90C04CEE-EEFC-432E-8C39-19E9D059FE97}" destId="{2E6B5EBB-61F3-404D-9636-B24526B31494}" srcOrd="2" destOrd="0" presId="urn:microsoft.com/office/officeart/2005/8/layout/orgChart1"/>
    <dgm:cxn modelId="{F144BDC0-9338-4794-A39F-797F4C90DCE3}" type="presParOf" srcId="{C59E3809-FD24-4A48-9A36-6CB94A64310F}" destId="{1A47E9C2-846C-4119-9003-10AC556274A5}" srcOrd="2" destOrd="0" presId="urn:microsoft.com/office/officeart/2005/8/layout/orgChart1"/>
    <dgm:cxn modelId="{AE8CEF6A-82C6-4300-A094-35F49CAE33BA}" type="presParOf" srcId="{C7B12660-FD85-43F6-8A27-CEFBFFF47255}" destId="{036A08C9-E0B6-497A-9CA2-E62A3D8B10DB}" srcOrd="6" destOrd="0" presId="urn:microsoft.com/office/officeart/2005/8/layout/orgChart1"/>
    <dgm:cxn modelId="{5E258509-81C6-4048-B45C-C132603D6855}" type="presParOf" srcId="{C7B12660-FD85-43F6-8A27-CEFBFFF47255}" destId="{2752EC14-2EB3-4632-939B-F07090629BDC}" srcOrd="7" destOrd="0" presId="urn:microsoft.com/office/officeart/2005/8/layout/orgChart1"/>
    <dgm:cxn modelId="{82888C1A-FC22-4898-BBB1-CF81ED8651E7}" type="presParOf" srcId="{2752EC14-2EB3-4632-939B-F07090629BDC}" destId="{E398F0A5-5186-4B03-B2B7-377A3E052A1F}" srcOrd="0" destOrd="0" presId="urn:microsoft.com/office/officeart/2005/8/layout/orgChart1"/>
    <dgm:cxn modelId="{03332F13-FA93-4153-AFA5-4A2407607F06}" type="presParOf" srcId="{E398F0A5-5186-4B03-B2B7-377A3E052A1F}" destId="{1ABC7B89-64C9-4BFE-81AD-A10C4D7E4F73}" srcOrd="0" destOrd="0" presId="urn:microsoft.com/office/officeart/2005/8/layout/orgChart1"/>
    <dgm:cxn modelId="{C12DD943-DAF6-475F-BD52-C1A673BC9F25}" type="presParOf" srcId="{E398F0A5-5186-4B03-B2B7-377A3E052A1F}" destId="{D64F4A9D-D23F-4675-8040-C26DB241FC6F}" srcOrd="1" destOrd="0" presId="urn:microsoft.com/office/officeart/2005/8/layout/orgChart1"/>
    <dgm:cxn modelId="{C3ABF1AB-5252-4458-B5CB-4694CD84EC34}" type="presParOf" srcId="{2752EC14-2EB3-4632-939B-F07090629BDC}" destId="{42924E0C-F7F4-4B19-8F44-5EB9D87CDEE0}" srcOrd="1" destOrd="0" presId="urn:microsoft.com/office/officeart/2005/8/layout/orgChart1"/>
    <dgm:cxn modelId="{B1A37798-51D9-47A0-90D8-CA97BE0ADFB3}" type="presParOf" srcId="{42924E0C-F7F4-4B19-8F44-5EB9D87CDEE0}" destId="{3502812A-C034-46EB-B199-33AB245B6DC1}" srcOrd="0" destOrd="0" presId="urn:microsoft.com/office/officeart/2005/8/layout/orgChart1"/>
    <dgm:cxn modelId="{AE2631B1-F4A6-41D7-8335-2771525B666A}" type="presParOf" srcId="{42924E0C-F7F4-4B19-8F44-5EB9D87CDEE0}" destId="{84EE0B53-2C28-4F29-AA03-956D4AD039F9}" srcOrd="1" destOrd="0" presId="urn:microsoft.com/office/officeart/2005/8/layout/orgChart1"/>
    <dgm:cxn modelId="{C9EB0359-DA4A-4D3B-ADB9-856A25E863D7}" type="presParOf" srcId="{84EE0B53-2C28-4F29-AA03-956D4AD039F9}" destId="{16D1AE68-7E71-4FE1-8275-BA96A456E199}" srcOrd="0" destOrd="0" presId="urn:microsoft.com/office/officeart/2005/8/layout/orgChart1"/>
    <dgm:cxn modelId="{7BA932BC-A1BB-40EF-8C79-3F5BC9A55A40}" type="presParOf" srcId="{16D1AE68-7E71-4FE1-8275-BA96A456E199}" destId="{52DD4D66-BA7E-410E-8F21-A7054D995CA6}" srcOrd="0" destOrd="0" presId="urn:microsoft.com/office/officeart/2005/8/layout/orgChart1"/>
    <dgm:cxn modelId="{C2DDC3A1-67D3-489D-A737-07C06D7BDD5F}" type="presParOf" srcId="{16D1AE68-7E71-4FE1-8275-BA96A456E199}" destId="{5717D375-AF4F-47F2-AA6C-6E8EEFA7DB3D}" srcOrd="1" destOrd="0" presId="urn:microsoft.com/office/officeart/2005/8/layout/orgChart1"/>
    <dgm:cxn modelId="{D1D79C78-5BE9-49C7-8FFB-C353EC1905BB}" type="presParOf" srcId="{84EE0B53-2C28-4F29-AA03-956D4AD039F9}" destId="{C98123BA-79DD-45A4-9A26-5F87F1EFF51B}" srcOrd="1" destOrd="0" presId="urn:microsoft.com/office/officeart/2005/8/layout/orgChart1"/>
    <dgm:cxn modelId="{E7E50D2E-E11A-44C7-9913-343CB7322AFB}" type="presParOf" srcId="{84EE0B53-2C28-4F29-AA03-956D4AD039F9}" destId="{43EAAB7C-9B71-4369-B9A2-A0ADB378BB77}" srcOrd="2" destOrd="0" presId="urn:microsoft.com/office/officeart/2005/8/layout/orgChart1"/>
    <dgm:cxn modelId="{12A67ADF-BC21-46EB-B49C-40FB55DEC22F}" type="presParOf" srcId="{2752EC14-2EB3-4632-939B-F07090629BDC}" destId="{4061781B-C44E-49A2-9A0E-4FB6E8207AB8}" srcOrd="2" destOrd="0" presId="urn:microsoft.com/office/officeart/2005/8/layout/orgChart1"/>
    <dgm:cxn modelId="{68815D09-0DA7-4F7B-BE70-79F1CA18A77E}" type="presParOf" srcId="{C7B12660-FD85-43F6-8A27-CEFBFFF47255}" destId="{A40D05C4-171F-42A6-B380-7A2CC3955862}" srcOrd="8" destOrd="0" presId="urn:microsoft.com/office/officeart/2005/8/layout/orgChart1"/>
    <dgm:cxn modelId="{95DE217C-EB6F-4917-AC9C-F625E2D762B2}" type="presParOf" srcId="{C7B12660-FD85-43F6-8A27-CEFBFFF47255}" destId="{7DDF9DEB-886D-4077-BBBE-4302AFD6C8BF}" srcOrd="9" destOrd="0" presId="urn:microsoft.com/office/officeart/2005/8/layout/orgChart1"/>
    <dgm:cxn modelId="{5F286087-8D82-4A23-B389-4CBEF4236ED1}" type="presParOf" srcId="{7DDF9DEB-886D-4077-BBBE-4302AFD6C8BF}" destId="{7A02FA3D-19C8-4D20-9F0A-53E05C9C2A83}" srcOrd="0" destOrd="0" presId="urn:microsoft.com/office/officeart/2005/8/layout/orgChart1"/>
    <dgm:cxn modelId="{D6FE76A8-DA5C-4A82-BF07-4B12D67B232C}" type="presParOf" srcId="{7A02FA3D-19C8-4D20-9F0A-53E05C9C2A83}" destId="{F6874208-C870-4EB3-961B-A96933C9066F}" srcOrd="0" destOrd="0" presId="urn:microsoft.com/office/officeart/2005/8/layout/orgChart1"/>
    <dgm:cxn modelId="{B97ED59D-F827-4F7F-BD28-DBAA43251AA3}" type="presParOf" srcId="{7A02FA3D-19C8-4D20-9F0A-53E05C9C2A83}" destId="{09981F68-28FB-4626-B809-47F59DA1EB19}" srcOrd="1" destOrd="0" presId="urn:microsoft.com/office/officeart/2005/8/layout/orgChart1"/>
    <dgm:cxn modelId="{92A9F240-3DF1-4238-BCD3-22BE9842AE28}" type="presParOf" srcId="{7DDF9DEB-886D-4077-BBBE-4302AFD6C8BF}" destId="{A2725386-75AA-421A-9C7F-36B737F2FF72}" srcOrd="1" destOrd="0" presId="urn:microsoft.com/office/officeart/2005/8/layout/orgChart1"/>
    <dgm:cxn modelId="{595ACC21-A1D9-4FB3-A645-B0A4A764B435}" type="presParOf" srcId="{A2725386-75AA-421A-9C7F-36B737F2FF72}" destId="{559349FE-2662-4F7D-90A9-E8EFE30A40B3}" srcOrd="0" destOrd="0" presId="urn:microsoft.com/office/officeart/2005/8/layout/orgChart1"/>
    <dgm:cxn modelId="{8CFA6909-F45B-4D7B-8432-7E772CC6CC62}" type="presParOf" srcId="{A2725386-75AA-421A-9C7F-36B737F2FF72}" destId="{4C504599-C48A-4D93-8D42-5B6D1367DE2D}" srcOrd="1" destOrd="0" presId="urn:microsoft.com/office/officeart/2005/8/layout/orgChart1"/>
    <dgm:cxn modelId="{B68A9DC0-BC1A-4434-A565-57684E8D655F}" type="presParOf" srcId="{4C504599-C48A-4D93-8D42-5B6D1367DE2D}" destId="{61677219-6C47-46B6-A9C2-7F9E9A241EA9}" srcOrd="0" destOrd="0" presId="urn:microsoft.com/office/officeart/2005/8/layout/orgChart1"/>
    <dgm:cxn modelId="{7510B044-4821-4EF3-9747-26D3124D33ED}" type="presParOf" srcId="{61677219-6C47-46B6-A9C2-7F9E9A241EA9}" destId="{DEAE42E2-E6F9-490F-89DA-E9679975EB20}" srcOrd="0" destOrd="0" presId="urn:microsoft.com/office/officeart/2005/8/layout/orgChart1"/>
    <dgm:cxn modelId="{7C0090F9-5984-4DC9-9BE7-22DEB9406F5B}" type="presParOf" srcId="{61677219-6C47-46B6-A9C2-7F9E9A241EA9}" destId="{5E826293-B7CE-4BA6-890B-BF9F130E13AE}" srcOrd="1" destOrd="0" presId="urn:microsoft.com/office/officeart/2005/8/layout/orgChart1"/>
    <dgm:cxn modelId="{3AFA2D8A-A833-4F6A-8736-68764AEC23B6}" type="presParOf" srcId="{4C504599-C48A-4D93-8D42-5B6D1367DE2D}" destId="{88E795E4-497E-4C3A-8F8A-BA14E72C5C30}" srcOrd="1" destOrd="0" presId="urn:microsoft.com/office/officeart/2005/8/layout/orgChart1"/>
    <dgm:cxn modelId="{36C690B4-D07C-4717-B219-29F948563E02}" type="presParOf" srcId="{4C504599-C48A-4D93-8D42-5B6D1367DE2D}" destId="{3570F812-6C8E-474E-8FBE-7EBBB3CE14A3}" srcOrd="2" destOrd="0" presId="urn:microsoft.com/office/officeart/2005/8/layout/orgChart1"/>
    <dgm:cxn modelId="{DA759288-E663-4758-B58D-FB7EE9BD48C8}" type="presParOf" srcId="{7DDF9DEB-886D-4077-BBBE-4302AFD6C8BF}" destId="{B27AD044-D15A-4CC6-97D0-7F3F09166F10}" srcOrd="2" destOrd="0" presId="urn:microsoft.com/office/officeart/2005/8/layout/orgChart1"/>
    <dgm:cxn modelId="{7A317B1E-13E0-40A9-BE28-5FAC6CC2DE6E}" type="presParOf" srcId="{C7B12660-FD85-43F6-8A27-CEFBFFF47255}" destId="{D3CAE243-A4AE-44CE-9EF6-E9A689E0A2FC}" srcOrd="10" destOrd="0" presId="urn:microsoft.com/office/officeart/2005/8/layout/orgChart1"/>
    <dgm:cxn modelId="{76DBF81C-DF55-4F99-AF46-76B9C51F5F8C}" type="presParOf" srcId="{C7B12660-FD85-43F6-8A27-CEFBFFF47255}" destId="{FE0FFDC2-81A8-482E-8219-C9126E4496CD}" srcOrd="11" destOrd="0" presId="urn:microsoft.com/office/officeart/2005/8/layout/orgChart1"/>
    <dgm:cxn modelId="{E7393885-C0C8-47D3-9E29-646D064DA121}" type="presParOf" srcId="{FE0FFDC2-81A8-482E-8219-C9126E4496CD}" destId="{88C2E73C-9842-437F-A282-161D1815B694}" srcOrd="0" destOrd="0" presId="urn:microsoft.com/office/officeart/2005/8/layout/orgChart1"/>
    <dgm:cxn modelId="{E5D90D2A-087C-408D-A4CD-5D4E6BEB6FB0}" type="presParOf" srcId="{88C2E73C-9842-437F-A282-161D1815B694}" destId="{75F9886F-0610-452C-921F-1430F0796FC5}" srcOrd="0" destOrd="0" presId="urn:microsoft.com/office/officeart/2005/8/layout/orgChart1"/>
    <dgm:cxn modelId="{1FAA1B80-9BDF-4F18-960D-7AF27CC28CB6}" type="presParOf" srcId="{88C2E73C-9842-437F-A282-161D1815B694}" destId="{661C1707-61D7-44FF-88F5-5DF80BF22849}" srcOrd="1" destOrd="0" presId="urn:microsoft.com/office/officeart/2005/8/layout/orgChart1"/>
    <dgm:cxn modelId="{8DF5B220-A61F-47E6-8214-4832D39C8A05}" type="presParOf" srcId="{FE0FFDC2-81A8-482E-8219-C9126E4496CD}" destId="{DD69F0F6-11A2-4A7D-81B8-1E349F80DFB1}" srcOrd="1" destOrd="0" presId="urn:microsoft.com/office/officeart/2005/8/layout/orgChart1"/>
    <dgm:cxn modelId="{CE4A445B-C0DD-47C4-80BA-7715711E76B3}" type="presParOf" srcId="{DD69F0F6-11A2-4A7D-81B8-1E349F80DFB1}" destId="{4039D9A3-26FC-4697-B7E6-AFD7BCAC6931}" srcOrd="0" destOrd="0" presId="urn:microsoft.com/office/officeart/2005/8/layout/orgChart1"/>
    <dgm:cxn modelId="{C94EFF4F-DBBE-432B-8831-85EC52F4FF74}" type="presParOf" srcId="{DD69F0F6-11A2-4A7D-81B8-1E349F80DFB1}" destId="{1D6A5451-0646-42CD-A037-691DB1486603}" srcOrd="1" destOrd="0" presId="urn:microsoft.com/office/officeart/2005/8/layout/orgChart1"/>
    <dgm:cxn modelId="{8DB7882C-A27D-41C2-96AB-6A0DED463AC2}" type="presParOf" srcId="{1D6A5451-0646-42CD-A037-691DB1486603}" destId="{B0D9E57A-50A0-4750-ACFF-D014C5DD414A}" srcOrd="0" destOrd="0" presId="urn:microsoft.com/office/officeart/2005/8/layout/orgChart1"/>
    <dgm:cxn modelId="{646111F6-5A59-45EF-BC9F-387CFD1D82D4}" type="presParOf" srcId="{B0D9E57A-50A0-4750-ACFF-D014C5DD414A}" destId="{38A1A3C0-2A0B-496E-A024-B575598F236C}" srcOrd="0" destOrd="0" presId="urn:microsoft.com/office/officeart/2005/8/layout/orgChart1"/>
    <dgm:cxn modelId="{0827171E-050E-495D-BC7F-487F6FA21121}" type="presParOf" srcId="{B0D9E57A-50A0-4750-ACFF-D014C5DD414A}" destId="{A68A93A9-E4A5-4923-BFD5-1A0FDFD30071}" srcOrd="1" destOrd="0" presId="urn:microsoft.com/office/officeart/2005/8/layout/orgChart1"/>
    <dgm:cxn modelId="{19DB95E2-AF2A-4255-BE58-20C961038466}" type="presParOf" srcId="{1D6A5451-0646-42CD-A037-691DB1486603}" destId="{778D1746-6457-4F69-A481-DAC8BB02A0C2}" srcOrd="1" destOrd="0" presId="urn:microsoft.com/office/officeart/2005/8/layout/orgChart1"/>
    <dgm:cxn modelId="{3F8630E0-4DCE-4ECC-9A6A-297A598199C6}" type="presParOf" srcId="{1D6A5451-0646-42CD-A037-691DB1486603}" destId="{5B79FD4D-4D37-4D01-9802-140B098D0D21}" srcOrd="2" destOrd="0" presId="urn:microsoft.com/office/officeart/2005/8/layout/orgChart1"/>
    <dgm:cxn modelId="{ECF0566B-1684-44EE-B259-B32EC7EA3293}" type="presParOf" srcId="{FE0FFDC2-81A8-482E-8219-C9126E4496CD}" destId="{3A1DF3EE-2E6E-4E00-8F3D-24D4889822DC}" srcOrd="2" destOrd="0" presId="urn:microsoft.com/office/officeart/2005/8/layout/orgChart1"/>
    <dgm:cxn modelId="{ADC81614-3CC1-42D0-964C-9788CA1581D2}" type="presParOf" srcId="{C7B12660-FD85-43F6-8A27-CEFBFFF47255}" destId="{905223CB-4FE8-4BEE-8D07-E79E1289AD46}" srcOrd="12" destOrd="0" presId="urn:microsoft.com/office/officeart/2005/8/layout/orgChart1"/>
    <dgm:cxn modelId="{BECF7EB8-47E4-4ACC-BC80-616A1F823FA1}" type="presParOf" srcId="{C7B12660-FD85-43F6-8A27-CEFBFFF47255}" destId="{07AEAB22-42E2-4D6C-8464-321A0E48F8E8}" srcOrd="13" destOrd="0" presId="urn:microsoft.com/office/officeart/2005/8/layout/orgChart1"/>
    <dgm:cxn modelId="{E458DC8A-4419-4DA2-B27D-4D9EE7C63637}" type="presParOf" srcId="{07AEAB22-42E2-4D6C-8464-321A0E48F8E8}" destId="{C8EC7969-0B99-4DC2-925D-D2028130CD83}" srcOrd="0" destOrd="0" presId="urn:microsoft.com/office/officeart/2005/8/layout/orgChart1"/>
    <dgm:cxn modelId="{B961D36F-1E47-4E05-AB02-DFC6A377F56F}" type="presParOf" srcId="{C8EC7969-0B99-4DC2-925D-D2028130CD83}" destId="{20EDAEC6-A8E8-4D28-A787-8A7D7EAE71EC}" srcOrd="0" destOrd="0" presId="urn:microsoft.com/office/officeart/2005/8/layout/orgChart1"/>
    <dgm:cxn modelId="{06BB473E-0D27-4FFA-BDA7-A4C5200841D0}" type="presParOf" srcId="{C8EC7969-0B99-4DC2-925D-D2028130CD83}" destId="{108DD3BF-2004-4030-9345-B5A4FA1EB53B}" srcOrd="1" destOrd="0" presId="urn:microsoft.com/office/officeart/2005/8/layout/orgChart1"/>
    <dgm:cxn modelId="{752E7CFB-371B-4267-BEB7-4B1D54896322}" type="presParOf" srcId="{07AEAB22-42E2-4D6C-8464-321A0E48F8E8}" destId="{ACDACEEE-2669-4416-98C1-3B83F177562A}" srcOrd="1" destOrd="0" presId="urn:microsoft.com/office/officeart/2005/8/layout/orgChart1"/>
    <dgm:cxn modelId="{106CC2AA-DA44-479C-8E82-48FE2DEEFE63}" type="presParOf" srcId="{ACDACEEE-2669-4416-98C1-3B83F177562A}" destId="{909E944C-FC3B-4FE4-8649-A131E0073DCB}" srcOrd="0" destOrd="0" presId="urn:microsoft.com/office/officeart/2005/8/layout/orgChart1"/>
    <dgm:cxn modelId="{93355C8B-A110-4769-9295-D8AA15A2CFF9}" type="presParOf" srcId="{ACDACEEE-2669-4416-98C1-3B83F177562A}" destId="{1596750D-7252-4947-8FEF-C5D934D73CA0}" srcOrd="1" destOrd="0" presId="urn:microsoft.com/office/officeart/2005/8/layout/orgChart1"/>
    <dgm:cxn modelId="{735259CC-8CBD-487A-B177-33D2C12E7F72}" type="presParOf" srcId="{1596750D-7252-4947-8FEF-C5D934D73CA0}" destId="{68D15470-30EF-4EB5-B99A-A2E84B9EDED8}" srcOrd="0" destOrd="0" presId="urn:microsoft.com/office/officeart/2005/8/layout/orgChart1"/>
    <dgm:cxn modelId="{2514527E-7702-4103-A4B3-4A56CCBD6ACE}" type="presParOf" srcId="{68D15470-30EF-4EB5-B99A-A2E84B9EDED8}" destId="{64055C59-A791-48BB-9B95-BA07917378DB}" srcOrd="0" destOrd="0" presId="urn:microsoft.com/office/officeart/2005/8/layout/orgChart1"/>
    <dgm:cxn modelId="{2C0601F6-E771-4EA4-9E41-EA41C85DEC6B}" type="presParOf" srcId="{68D15470-30EF-4EB5-B99A-A2E84B9EDED8}" destId="{2FFFDAE1-BB5D-40AD-B176-64274F91FA7F}" srcOrd="1" destOrd="0" presId="urn:microsoft.com/office/officeart/2005/8/layout/orgChart1"/>
    <dgm:cxn modelId="{1C60A663-6D29-4339-B494-9EC134459B87}" type="presParOf" srcId="{1596750D-7252-4947-8FEF-C5D934D73CA0}" destId="{A33ABBD4-602F-4A7A-9C5F-1598CD21ECC7}" srcOrd="1" destOrd="0" presId="urn:microsoft.com/office/officeart/2005/8/layout/orgChart1"/>
    <dgm:cxn modelId="{AD2FDD06-4316-4362-86A8-61049378EC68}" type="presParOf" srcId="{1596750D-7252-4947-8FEF-C5D934D73CA0}" destId="{77E38FB8-7BEF-495A-AF6A-5FFF4558F5AF}" srcOrd="2" destOrd="0" presId="urn:microsoft.com/office/officeart/2005/8/layout/orgChart1"/>
    <dgm:cxn modelId="{42EF9A9F-3CB8-4690-9CC1-9FC192E50B37}" type="presParOf" srcId="{07AEAB22-42E2-4D6C-8464-321A0E48F8E8}" destId="{FAB721D5-0E58-4EE6-ACBE-CBF9F6A11174}" srcOrd="2" destOrd="0" presId="urn:microsoft.com/office/officeart/2005/8/layout/orgChart1"/>
    <dgm:cxn modelId="{F57AC234-83F1-44EB-96ED-747FCE508394}" type="presParOf" srcId="{C7B12660-FD85-43F6-8A27-CEFBFFF47255}" destId="{424E5A55-4A68-45AB-ACB0-84E100CE9E0F}" srcOrd="14" destOrd="0" presId="urn:microsoft.com/office/officeart/2005/8/layout/orgChart1"/>
    <dgm:cxn modelId="{570FF80F-6E4B-45A6-8B36-0FA7ECD84B07}" type="presParOf" srcId="{C7B12660-FD85-43F6-8A27-CEFBFFF47255}" destId="{B4FE7CE9-E57B-469C-BC7D-C6A982E3F820}" srcOrd="15" destOrd="0" presId="urn:microsoft.com/office/officeart/2005/8/layout/orgChart1"/>
    <dgm:cxn modelId="{A3F0E4E2-0F7F-456B-8C83-53A434E98A31}" type="presParOf" srcId="{B4FE7CE9-E57B-469C-BC7D-C6A982E3F820}" destId="{7EEB208D-5D0E-4360-BD57-9ED8259F2B37}" srcOrd="0" destOrd="0" presId="urn:microsoft.com/office/officeart/2005/8/layout/orgChart1"/>
    <dgm:cxn modelId="{8989837C-5249-436B-9704-0C918FDB0C3B}" type="presParOf" srcId="{7EEB208D-5D0E-4360-BD57-9ED8259F2B37}" destId="{C2B97DDB-672E-4CBF-B8AE-ADD56641ED6C}" srcOrd="0" destOrd="0" presId="urn:microsoft.com/office/officeart/2005/8/layout/orgChart1"/>
    <dgm:cxn modelId="{8189AF0C-32D4-4DF2-B202-54BA3B000885}" type="presParOf" srcId="{7EEB208D-5D0E-4360-BD57-9ED8259F2B37}" destId="{67C962C9-3C60-4354-8169-4BD63BE029C7}" srcOrd="1" destOrd="0" presId="urn:microsoft.com/office/officeart/2005/8/layout/orgChart1"/>
    <dgm:cxn modelId="{ACB9FADC-2F95-4681-8892-3498FE666149}" type="presParOf" srcId="{B4FE7CE9-E57B-469C-BC7D-C6A982E3F820}" destId="{DC01FDD3-2542-4C70-993B-93F034685D23}" srcOrd="1" destOrd="0" presId="urn:microsoft.com/office/officeart/2005/8/layout/orgChart1"/>
    <dgm:cxn modelId="{3186D7C0-4F68-404B-86CA-CECC70F251A4}" type="presParOf" srcId="{DC01FDD3-2542-4C70-993B-93F034685D23}" destId="{34051247-F05D-43BD-8559-489219913CDB}" srcOrd="0" destOrd="0" presId="urn:microsoft.com/office/officeart/2005/8/layout/orgChart1"/>
    <dgm:cxn modelId="{FACAA884-00B6-460E-9CDD-157C48E7DB8E}" type="presParOf" srcId="{DC01FDD3-2542-4C70-993B-93F034685D23}" destId="{F29B2FC7-F358-455E-96D2-FFD21F507F8E}" srcOrd="1" destOrd="0" presId="urn:microsoft.com/office/officeart/2005/8/layout/orgChart1"/>
    <dgm:cxn modelId="{3F60A97C-C0D5-4F38-A05F-66B6D9130363}" type="presParOf" srcId="{F29B2FC7-F358-455E-96D2-FFD21F507F8E}" destId="{99B505C5-F42D-4C28-B0D4-DE2D86B61FC3}" srcOrd="0" destOrd="0" presId="urn:microsoft.com/office/officeart/2005/8/layout/orgChart1"/>
    <dgm:cxn modelId="{61F46CFD-DD29-4798-BBDE-DFFB76A6F494}" type="presParOf" srcId="{99B505C5-F42D-4C28-B0D4-DE2D86B61FC3}" destId="{2CCA8AD3-08C5-492D-8396-880021A318DD}" srcOrd="0" destOrd="0" presId="urn:microsoft.com/office/officeart/2005/8/layout/orgChart1"/>
    <dgm:cxn modelId="{3A53E12A-D70D-45C9-8A89-F132C8A5BD3F}" type="presParOf" srcId="{99B505C5-F42D-4C28-B0D4-DE2D86B61FC3}" destId="{B677046B-3AE0-469F-883A-1D7BFB245247}" srcOrd="1" destOrd="0" presId="urn:microsoft.com/office/officeart/2005/8/layout/orgChart1"/>
    <dgm:cxn modelId="{22A41603-01B2-4B0A-AD77-7826EBFDB7D5}" type="presParOf" srcId="{F29B2FC7-F358-455E-96D2-FFD21F507F8E}" destId="{029A87F6-A369-4E45-A50D-0778237C7E18}" srcOrd="1" destOrd="0" presId="urn:microsoft.com/office/officeart/2005/8/layout/orgChart1"/>
    <dgm:cxn modelId="{1429B7B9-8840-4927-AD78-D2A2248FCCF0}" type="presParOf" srcId="{F29B2FC7-F358-455E-96D2-FFD21F507F8E}" destId="{4FB5351F-81AC-49E3-950C-8F5F4740A75E}" srcOrd="2" destOrd="0" presId="urn:microsoft.com/office/officeart/2005/8/layout/orgChart1"/>
    <dgm:cxn modelId="{6F88260A-345D-4DFE-96DE-4B29355B1232}" type="presParOf" srcId="{B4FE7CE9-E57B-469C-BC7D-C6A982E3F820}" destId="{EE635E30-45EC-462B-B79B-FE00CB6AA64F}" srcOrd="2" destOrd="0" presId="urn:microsoft.com/office/officeart/2005/8/layout/orgChart1"/>
    <dgm:cxn modelId="{647731A5-060B-4C41-90C3-3CBF809DF1F6}" type="presParOf" srcId="{98594FBE-5729-4D2C-8682-100A13B39901}" destId="{74520DA7-825F-4A9F-AC09-9C507B7166C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EE000-51CC-43FD-BC77-450CDB3A379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D31788-6172-4A0A-9602-1A5F08B907BE}">
      <dgm:prSet phldrT="[Text]" custT="1"/>
      <dgm:spPr/>
      <dgm:t>
        <a:bodyPr/>
        <a:lstStyle/>
        <a:p>
          <a:pPr algn="just"/>
          <a:r>
            <a:rPr lang="nl-NL" sz="2000" i="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2. Advanced Engineering Mathematics by Erwin Kreyszig, 10th Edition, John Wiley, India, 2015</a:t>
          </a:r>
          <a:endParaRPr lang="en-IN" sz="2000" dirty="0">
            <a:solidFill>
              <a:srgbClr val="7030A0"/>
            </a:solidFill>
            <a:latin typeface="Andalus" pitchFamily="18" charset="-78"/>
            <a:cs typeface="Andalus" pitchFamily="18" charset="-78"/>
          </a:endParaRPr>
        </a:p>
      </dgm:t>
    </dgm:pt>
    <dgm:pt modelId="{B916D8D7-2AC2-45D8-B0FB-D86119E47C2F}" type="parTrans" cxnId="{7045221B-DE2B-4F45-B79F-61B0D0EC1AD1}">
      <dgm:prSet/>
      <dgm:spPr/>
      <dgm:t>
        <a:bodyPr/>
        <a:lstStyle/>
        <a:p>
          <a:endParaRPr lang="en-IN"/>
        </a:p>
      </dgm:t>
    </dgm:pt>
    <dgm:pt modelId="{E1569849-A641-43FD-9154-EDE7DC079805}" type="sibTrans" cxnId="{7045221B-DE2B-4F45-B79F-61B0D0EC1AD1}">
      <dgm:prSet/>
      <dgm:spPr/>
      <dgm:t>
        <a:bodyPr/>
        <a:lstStyle/>
        <a:p>
          <a:endParaRPr lang="en-IN"/>
        </a:p>
      </dgm:t>
    </dgm:pt>
    <dgm:pt modelId="{FD3E75AB-4606-48BD-BB13-4A660EF2FA82}">
      <dgm:prSet phldrT="[Text]" custT="1"/>
      <dgm:spPr/>
      <dgm:t>
        <a:bodyPr/>
        <a:lstStyle/>
        <a:p>
          <a:pPr algn="just"/>
          <a:r>
            <a:rPr lang="en-US" sz="2000" i="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3.Higher Engineering Mathematics by B.S.Grewal, 43rd Edition, Khanna Publishers, India, 2015</a:t>
          </a:r>
          <a:endParaRPr lang="en-IN" sz="2000" i="0" dirty="0">
            <a:solidFill>
              <a:srgbClr val="7030A0"/>
            </a:solidFill>
            <a:latin typeface="Andalus" pitchFamily="18" charset="-78"/>
            <a:cs typeface="Andalus" pitchFamily="18" charset="-78"/>
          </a:endParaRPr>
        </a:p>
      </dgm:t>
    </dgm:pt>
    <dgm:pt modelId="{00876C2E-9420-4EFA-AC2D-FB6F63465183}" type="parTrans" cxnId="{EC409510-6D67-4771-94FB-897933672219}">
      <dgm:prSet/>
      <dgm:spPr/>
      <dgm:t>
        <a:bodyPr/>
        <a:lstStyle/>
        <a:p>
          <a:endParaRPr lang="en-IN"/>
        </a:p>
      </dgm:t>
    </dgm:pt>
    <dgm:pt modelId="{6230DD09-5CBD-424E-9F42-7189EB7323AC}" type="sibTrans" cxnId="{EC409510-6D67-4771-94FB-897933672219}">
      <dgm:prSet/>
      <dgm:spPr/>
      <dgm:t>
        <a:bodyPr/>
        <a:lstStyle/>
        <a:p>
          <a:endParaRPr lang="en-IN"/>
        </a:p>
      </dgm:t>
    </dgm:pt>
    <dgm:pt modelId="{96F9813D-9203-4E08-8F11-174847633A1F}">
      <dgm:prSet phldrT="[Text]" custT="1"/>
      <dgm:spPr/>
      <dgm:t>
        <a:bodyPr/>
        <a:lstStyle/>
        <a:p>
          <a:pPr algn="just"/>
          <a:r>
            <a:rPr lang="en-US" sz="200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6.K.A.Stroud and Dexter J. Booth, Engineering Mathematics, 6th Edition, Palgrave Macmillan (2007)</a:t>
          </a:r>
          <a:endParaRPr lang="en-IN" sz="2000" i="0" dirty="0">
            <a:solidFill>
              <a:srgbClr val="7030A0"/>
            </a:solidFill>
            <a:latin typeface="Andalus" pitchFamily="18" charset="-78"/>
            <a:cs typeface="Andalus" pitchFamily="18" charset="-78"/>
          </a:endParaRPr>
        </a:p>
      </dgm:t>
    </dgm:pt>
    <dgm:pt modelId="{9DE84E9C-FAEB-42D9-BD5B-B9C81F9DF0C3}" type="parTrans" cxnId="{A2D0351F-79AD-4D65-BD39-917D16CA548F}">
      <dgm:prSet/>
      <dgm:spPr/>
      <dgm:t>
        <a:bodyPr/>
        <a:lstStyle/>
        <a:p>
          <a:endParaRPr lang="en-IN"/>
        </a:p>
      </dgm:t>
    </dgm:pt>
    <dgm:pt modelId="{B2B1D0AE-AD7E-41FC-8AF2-2110F1D45BE2}" type="sibTrans" cxnId="{A2D0351F-79AD-4D65-BD39-917D16CA548F}">
      <dgm:prSet/>
      <dgm:spPr/>
      <dgm:t>
        <a:bodyPr/>
        <a:lstStyle/>
        <a:p>
          <a:endParaRPr lang="en-IN"/>
        </a:p>
      </dgm:t>
    </dgm:pt>
    <dgm:pt modelId="{761AFCA9-FEC0-4AB7-A1CB-F3C68FA8770F}">
      <dgm:prSet phldrT="[Text]" custT="1"/>
      <dgm:spPr/>
      <dgm:t>
        <a:bodyPr/>
        <a:lstStyle/>
        <a:p>
          <a:pPr algn="just"/>
          <a:r>
            <a:rPr lang="en-US" sz="2000" i="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1.Thomas’ Calculus by George B.Thomas</a:t>
          </a:r>
          <a:r>
            <a:rPr lang="en-US" sz="2000" dirty="0" smtClean="0"/>
            <a:t>, </a:t>
          </a:r>
          <a:r>
            <a:rPr lang="en-US" sz="2000" i="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D.Weir and J.Hass</a:t>
          </a:r>
          <a:r>
            <a:rPr lang="en-US" sz="2000" dirty="0" smtClean="0"/>
            <a:t>, </a:t>
          </a:r>
          <a:r>
            <a:rPr lang="en-US" sz="2000" i="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13th edition 2014, Pearson.</a:t>
          </a:r>
          <a:endParaRPr lang="en-IN" sz="2000" i="0" dirty="0">
            <a:solidFill>
              <a:srgbClr val="7030A0"/>
            </a:solidFill>
            <a:latin typeface="Andalus" pitchFamily="18" charset="-78"/>
            <a:cs typeface="Andalus" pitchFamily="18" charset="-78"/>
          </a:endParaRPr>
        </a:p>
      </dgm:t>
    </dgm:pt>
    <dgm:pt modelId="{BCC70C2E-CBEC-4EC8-A32F-5D41DB05D02F}" type="parTrans" cxnId="{3BE9BBBF-F7D0-4BA5-BADC-BEBBFA4A4E9E}">
      <dgm:prSet/>
      <dgm:spPr/>
      <dgm:t>
        <a:bodyPr/>
        <a:lstStyle/>
        <a:p>
          <a:endParaRPr lang="en-IN"/>
        </a:p>
      </dgm:t>
    </dgm:pt>
    <dgm:pt modelId="{A88F02EC-2788-49D7-BBC5-08FF9E79E649}" type="sibTrans" cxnId="{3BE9BBBF-F7D0-4BA5-BADC-BEBBFA4A4E9E}">
      <dgm:prSet/>
      <dgm:spPr/>
      <dgm:t>
        <a:bodyPr/>
        <a:lstStyle/>
        <a:p>
          <a:endParaRPr lang="en-IN"/>
        </a:p>
      </dgm:t>
    </dgm:pt>
    <dgm:pt modelId="{A6D8C0CE-E854-4B6B-8EA5-CE4A5D35BFA3}">
      <dgm:prSet phldrT="[Text]" custT="1"/>
      <dgm:spPr/>
      <dgm:t>
        <a:bodyPr/>
        <a:lstStyle/>
        <a:p>
          <a:pPr algn="just"/>
          <a:r>
            <a:rPr lang="en-US" sz="2000" i="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4. Higher Engineering Mathematics by John Bird, 5th Edition, Elsevier Limited, 2006</a:t>
          </a:r>
          <a:endParaRPr lang="en-IN" sz="2000" i="0" dirty="0">
            <a:solidFill>
              <a:srgbClr val="7030A0"/>
            </a:solidFill>
            <a:latin typeface="Andalus" pitchFamily="18" charset="-78"/>
            <a:cs typeface="Andalus" pitchFamily="18" charset="-78"/>
          </a:endParaRPr>
        </a:p>
      </dgm:t>
    </dgm:pt>
    <dgm:pt modelId="{D3E2DED5-0CC3-432C-AA04-1042A8AE4114}" type="parTrans" cxnId="{DD57F5A5-10FE-418F-B1B7-E3C5FB675870}">
      <dgm:prSet/>
      <dgm:spPr/>
      <dgm:t>
        <a:bodyPr/>
        <a:lstStyle/>
        <a:p>
          <a:endParaRPr lang="en-IN"/>
        </a:p>
      </dgm:t>
    </dgm:pt>
    <dgm:pt modelId="{517863E5-CC52-460E-A45F-2FF26493B21C}" type="sibTrans" cxnId="{DD57F5A5-10FE-418F-B1B7-E3C5FB675870}">
      <dgm:prSet/>
      <dgm:spPr/>
      <dgm:t>
        <a:bodyPr/>
        <a:lstStyle/>
        <a:p>
          <a:endParaRPr lang="en-IN"/>
        </a:p>
      </dgm:t>
    </dgm:pt>
    <dgm:pt modelId="{1A173861-6AEF-4784-91A3-F3BD2DB0E68A}">
      <dgm:prSet phldrT="[Text]" custT="1"/>
      <dgm:spPr/>
      <dgm:t>
        <a:bodyPr/>
        <a:lstStyle/>
        <a:p>
          <a:pPr algn="just"/>
          <a:r>
            <a:rPr lang="en-US" sz="2000" i="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5.Calculus</a:t>
          </a:r>
          <a:r>
            <a:rPr lang="en-US" sz="200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: Early </a:t>
          </a:r>
          <a:r>
            <a:rPr lang="en-US" sz="2000" dirty="0" err="1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Transcendentals</a:t>
          </a:r>
          <a:r>
            <a:rPr lang="en-US" sz="200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 by James Stewart, 8</a:t>
          </a:r>
          <a:r>
            <a:rPr lang="en-US" sz="2000" baseline="3000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th</a:t>
          </a:r>
          <a:r>
            <a:rPr lang="en-US" sz="200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 edition, </a:t>
          </a:r>
          <a:r>
            <a:rPr lang="en-US" sz="2000" dirty="0" err="1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Cengage</a:t>
          </a:r>
          <a:r>
            <a:rPr lang="en-US" sz="200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 </a:t>
          </a:r>
          <a:r>
            <a:rPr lang="en-US" sz="2000" i="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Learning</a:t>
          </a:r>
          <a:r>
            <a:rPr lang="en-US" sz="200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, </a:t>
          </a:r>
          <a:r>
            <a:rPr lang="en-US" sz="2000" i="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rPr>
            <a:t>2014</a:t>
          </a:r>
          <a:endParaRPr lang="en-IN" sz="2000" i="0" dirty="0">
            <a:solidFill>
              <a:srgbClr val="7030A0"/>
            </a:solidFill>
            <a:latin typeface="Andalus" pitchFamily="18" charset="-78"/>
            <a:cs typeface="Andalus" pitchFamily="18" charset="-78"/>
          </a:endParaRPr>
        </a:p>
      </dgm:t>
    </dgm:pt>
    <dgm:pt modelId="{0F966C45-927F-4DAA-8930-E551719A0492}" type="parTrans" cxnId="{5B78F0D5-CC28-4D4D-A1B3-F1C24F681741}">
      <dgm:prSet/>
      <dgm:spPr/>
      <dgm:t>
        <a:bodyPr/>
        <a:lstStyle/>
        <a:p>
          <a:endParaRPr lang="en-IN"/>
        </a:p>
      </dgm:t>
    </dgm:pt>
    <dgm:pt modelId="{0B211440-46E3-417B-A476-1415A9A7E892}" type="sibTrans" cxnId="{5B78F0D5-CC28-4D4D-A1B3-F1C24F681741}">
      <dgm:prSet/>
      <dgm:spPr/>
      <dgm:t>
        <a:bodyPr/>
        <a:lstStyle/>
        <a:p>
          <a:endParaRPr lang="en-IN"/>
        </a:p>
      </dgm:t>
    </dgm:pt>
    <dgm:pt modelId="{79A11936-2B46-498A-9E59-BD774FA4A079}" type="pres">
      <dgm:prSet presAssocID="{2A9EE000-51CC-43FD-BC77-450CDB3A37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8D2C2A7-FF31-489D-9D0D-22496E31F086}" type="pres">
      <dgm:prSet presAssocID="{761AFCA9-FEC0-4AB7-A1CB-F3C68FA8770F}" presName="parentLin" presStyleCnt="0"/>
      <dgm:spPr/>
    </dgm:pt>
    <dgm:pt modelId="{C607EEEA-F806-48AA-AE32-57522FE95F89}" type="pres">
      <dgm:prSet presAssocID="{761AFCA9-FEC0-4AB7-A1CB-F3C68FA8770F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2769D4AE-2D52-4572-B8A8-99D7571824AF}" type="pres">
      <dgm:prSet presAssocID="{761AFCA9-FEC0-4AB7-A1CB-F3C68FA8770F}" presName="parentText" presStyleLbl="node1" presStyleIdx="0" presStyleCnt="6" custScaleX="142857" custScaleY="150995" custLinFactX="23924" custLinFactNeighborX="100000" custLinFactNeighborY="-142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071298-FDA6-44E2-933C-64FFD5EE4603}" type="pres">
      <dgm:prSet presAssocID="{761AFCA9-FEC0-4AB7-A1CB-F3C68FA8770F}" presName="negativeSpace" presStyleCnt="0"/>
      <dgm:spPr/>
    </dgm:pt>
    <dgm:pt modelId="{0F3D6639-A0FD-4185-B3F8-F074D5B7343B}" type="pres">
      <dgm:prSet presAssocID="{761AFCA9-FEC0-4AB7-A1CB-F3C68FA8770F}" presName="childText" presStyleLbl="conFgAcc1" presStyleIdx="0" presStyleCnt="6">
        <dgm:presLayoutVars>
          <dgm:bulletEnabled val="1"/>
        </dgm:presLayoutVars>
      </dgm:prSet>
      <dgm:spPr/>
    </dgm:pt>
    <dgm:pt modelId="{DCE39A05-DA61-46AE-9ED7-9712699318B5}" type="pres">
      <dgm:prSet presAssocID="{A88F02EC-2788-49D7-BBC5-08FF9E79E649}" presName="spaceBetweenRectangles" presStyleCnt="0"/>
      <dgm:spPr/>
    </dgm:pt>
    <dgm:pt modelId="{055492C4-B175-44D1-867A-944CFE200FEE}" type="pres">
      <dgm:prSet presAssocID="{38D31788-6172-4A0A-9602-1A5F08B907BE}" presName="parentLin" presStyleCnt="0"/>
      <dgm:spPr/>
    </dgm:pt>
    <dgm:pt modelId="{3811CC9B-0279-4469-8E9B-F412D8C5BAB8}" type="pres">
      <dgm:prSet presAssocID="{38D31788-6172-4A0A-9602-1A5F08B907BE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55436FB7-D799-4195-9E14-E07943051BD3}" type="pres">
      <dgm:prSet presAssocID="{38D31788-6172-4A0A-9602-1A5F08B907BE}" presName="parentText" presStyleLbl="node1" presStyleIdx="1" presStyleCnt="6" custAng="0" custScaleX="142857" custScaleY="157964" custLinFactNeighborY="31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7B4A6C-F36B-42B9-8690-D9CD5C76F9C2}" type="pres">
      <dgm:prSet presAssocID="{38D31788-6172-4A0A-9602-1A5F08B907BE}" presName="negativeSpace" presStyleCnt="0"/>
      <dgm:spPr/>
    </dgm:pt>
    <dgm:pt modelId="{9B172805-8ECF-4FE5-8975-78715FFE420C}" type="pres">
      <dgm:prSet presAssocID="{38D31788-6172-4A0A-9602-1A5F08B907BE}" presName="childText" presStyleLbl="conFgAcc1" presStyleIdx="1" presStyleCnt="6">
        <dgm:presLayoutVars>
          <dgm:bulletEnabled val="1"/>
        </dgm:presLayoutVars>
      </dgm:prSet>
      <dgm:spPr/>
    </dgm:pt>
    <dgm:pt modelId="{9506EB21-E22E-4C67-A64C-3302807FC26B}" type="pres">
      <dgm:prSet presAssocID="{E1569849-A641-43FD-9154-EDE7DC079805}" presName="spaceBetweenRectangles" presStyleCnt="0"/>
      <dgm:spPr/>
    </dgm:pt>
    <dgm:pt modelId="{1491D480-6F55-447C-9EC8-5D7C321B08C0}" type="pres">
      <dgm:prSet presAssocID="{FD3E75AB-4606-48BD-BB13-4A660EF2FA82}" presName="parentLin" presStyleCnt="0"/>
      <dgm:spPr/>
    </dgm:pt>
    <dgm:pt modelId="{15CD9F3C-92F8-41A1-AC84-72B02A5ADA62}" type="pres">
      <dgm:prSet presAssocID="{FD3E75AB-4606-48BD-BB13-4A660EF2FA82}" presName="parentLeftMargin" presStyleLbl="node1" presStyleIdx="1" presStyleCnt="6"/>
      <dgm:spPr/>
      <dgm:t>
        <a:bodyPr/>
        <a:lstStyle/>
        <a:p>
          <a:endParaRPr lang="en-IN"/>
        </a:p>
      </dgm:t>
    </dgm:pt>
    <dgm:pt modelId="{59BDADD1-62E1-4AE2-8D8A-909BAB681015}" type="pres">
      <dgm:prSet presAssocID="{FD3E75AB-4606-48BD-BB13-4A660EF2FA82}" presName="parentText" presStyleLbl="node1" presStyleIdx="2" presStyleCnt="6" custScaleX="139202" custScaleY="152796" custLinFactNeighborY="-215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97F53C-7085-4435-9656-8A77A56A849F}" type="pres">
      <dgm:prSet presAssocID="{FD3E75AB-4606-48BD-BB13-4A660EF2FA82}" presName="negativeSpace" presStyleCnt="0"/>
      <dgm:spPr/>
    </dgm:pt>
    <dgm:pt modelId="{0F1F261C-ABFB-4830-A3DE-D4CC1850788B}" type="pres">
      <dgm:prSet presAssocID="{FD3E75AB-4606-48BD-BB13-4A660EF2FA82}" presName="childText" presStyleLbl="conFgAcc1" presStyleIdx="2" presStyleCnt="6">
        <dgm:presLayoutVars>
          <dgm:bulletEnabled val="1"/>
        </dgm:presLayoutVars>
      </dgm:prSet>
      <dgm:spPr/>
    </dgm:pt>
    <dgm:pt modelId="{8F7664CF-5D5F-4A9C-9440-75629A0B0E48}" type="pres">
      <dgm:prSet presAssocID="{6230DD09-5CBD-424E-9F42-7189EB7323AC}" presName="spaceBetweenRectangles" presStyleCnt="0"/>
      <dgm:spPr/>
    </dgm:pt>
    <dgm:pt modelId="{125D0CBC-912E-487F-8EAE-1113A1C7EEE7}" type="pres">
      <dgm:prSet presAssocID="{A6D8C0CE-E854-4B6B-8EA5-CE4A5D35BFA3}" presName="parentLin" presStyleCnt="0"/>
      <dgm:spPr/>
    </dgm:pt>
    <dgm:pt modelId="{98DC00E4-0A98-4269-9936-BB0ED845EB89}" type="pres">
      <dgm:prSet presAssocID="{A6D8C0CE-E854-4B6B-8EA5-CE4A5D35BFA3}" presName="parentLeftMargin" presStyleLbl="node1" presStyleIdx="2" presStyleCnt="6"/>
      <dgm:spPr/>
      <dgm:t>
        <a:bodyPr/>
        <a:lstStyle/>
        <a:p>
          <a:endParaRPr lang="en-IN"/>
        </a:p>
      </dgm:t>
    </dgm:pt>
    <dgm:pt modelId="{5DAD4F9A-16A2-4BDD-8546-BD7DE9DB80A2}" type="pres">
      <dgm:prSet presAssocID="{A6D8C0CE-E854-4B6B-8EA5-CE4A5D35BFA3}" presName="parentText" presStyleLbl="node1" presStyleIdx="3" presStyleCnt="6" custScaleX="142857" custScaleY="164411" custLinFactNeighborY="-1659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CC3343-CA9A-40D5-8590-B4A62681C143}" type="pres">
      <dgm:prSet presAssocID="{A6D8C0CE-E854-4B6B-8EA5-CE4A5D35BFA3}" presName="negativeSpace" presStyleCnt="0"/>
      <dgm:spPr/>
    </dgm:pt>
    <dgm:pt modelId="{7E74DF20-2783-4A67-BD78-71AD3DC245C3}" type="pres">
      <dgm:prSet presAssocID="{A6D8C0CE-E854-4B6B-8EA5-CE4A5D35BFA3}" presName="childText" presStyleLbl="conFgAcc1" presStyleIdx="3" presStyleCnt="6">
        <dgm:presLayoutVars>
          <dgm:bulletEnabled val="1"/>
        </dgm:presLayoutVars>
      </dgm:prSet>
      <dgm:spPr/>
    </dgm:pt>
    <dgm:pt modelId="{14FD1A45-2D0D-4839-9975-6B3F3177E929}" type="pres">
      <dgm:prSet presAssocID="{517863E5-CC52-460E-A45F-2FF26493B21C}" presName="spaceBetweenRectangles" presStyleCnt="0"/>
      <dgm:spPr/>
    </dgm:pt>
    <dgm:pt modelId="{4DA5E121-A003-4CFE-B8D5-2E6EC83DB557}" type="pres">
      <dgm:prSet presAssocID="{1A173861-6AEF-4784-91A3-F3BD2DB0E68A}" presName="parentLin" presStyleCnt="0"/>
      <dgm:spPr/>
    </dgm:pt>
    <dgm:pt modelId="{66BB9035-AD2F-4509-80D9-828E867AE904}" type="pres">
      <dgm:prSet presAssocID="{1A173861-6AEF-4784-91A3-F3BD2DB0E68A}" presName="parentLeftMargin" presStyleLbl="node1" presStyleIdx="3" presStyleCnt="6"/>
      <dgm:spPr/>
      <dgm:t>
        <a:bodyPr/>
        <a:lstStyle/>
        <a:p>
          <a:endParaRPr lang="en-IN"/>
        </a:p>
      </dgm:t>
    </dgm:pt>
    <dgm:pt modelId="{B609BE04-2C77-45F5-913C-3C3E6B712EC0}" type="pres">
      <dgm:prSet presAssocID="{1A173861-6AEF-4784-91A3-F3BD2DB0E68A}" presName="parentText" presStyleLbl="node1" presStyleIdx="4" presStyleCnt="6" custScaleX="142857" custScaleY="158556" custLinFactNeighborY="-265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79AFD6-C87C-4120-BF85-7B24E5451B6D}" type="pres">
      <dgm:prSet presAssocID="{1A173861-6AEF-4784-91A3-F3BD2DB0E68A}" presName="negativeSpace" presStyleCnt="0"/>
      <dgm:spPr/>
    </dgm:pt>
    <dgm:pt modelId="{F1BCF918-F597-4D1B-9FF2-1F70AFE9F5F4}" type="pres">
      <dgm:prSet presAssocID="{1A173861-6AEF-4784-91A3-F3BD2DB0E68A}" presName="childText" presStyleLbl="conFgAcc1" presStyleIdx="4" presStyleCnt="6">
        <dgm:presLayoutVars>
          <dgm:bulletEnabled val="1"/>
        </dgm:presLayoutVars>
      </dgm:prSet>
      <dgm:spPr/>
    </dgm:pt>
    <dgm:pt modelId="{8D6F0DD2-D5CF-44AE-9E77-52F3DFA3CEA4}" type="pres">
      <dgm:prSet presAssocID="{0B211440-46E3-417B-A476-1415A9A7E892}" presName="spaceBetweenRectangles" presStyleCnt="0"/>
      <dgm:spPr/>
    </dgm:pt>
    <dgm:pt modelId="{FBFE62A1-7B56-4101-9B84-F0CD2071B157}" type="pres">
      <dgm:prSet presAssocID="{96F9813D-9203-4E08-8F11-174847633A1F}" presName="parentLin" presStyleCnt="0"/>
      <dgm:spPr/>
    </dgm:pt>
    <dgm:pt modelId="{8C8AA059-0ED9-4D70-B724-6301919EF002}" type="pres">
      <dgm:prSet presAssocID="{96F9813D-9203-4E08-8F11-174847633A1F}" presName="parentLeftMargin" presStyleLbl="node1" presStyleIdx="4" presStyleCnt="6"/>
      <dgm:spPr/>
      <dgm:t>
        <a:bodyPr/>
        <a:lstStyle/>
        <a:p>
          <a:endParaRPr lang="en-IN"/>
        </a:p>
      </dgm:t>
    </dgm:pt>
    <dgm:pt modelId="{3CD4AF2D-066E-45DC-A9CC-453F306F3B8A}" type="pres">
      <dgm:prSet presAssocID="{96F9813D-9203-4E08-8F11-174847633A1F}" presName="parentText" presStyleLbl="node1" presStyleIdx="5" presStyleCnt="6" custScaleX="142857" custScaleY="211930" custLinFactNeighborY="-562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5315FF-2FF6-449C-A22F-2D7E2D014495}" type="pres">
      <dgm:prSet presAssocID="{96F9813D-9203-4E08-8F11-174847633A1F}" presName="negativeSpace" presStyleCnt="0"/>
      <dgm:spPr/>
    </dgm:pt>
    <dgm:pt modelId="{10481BB9-5157-499A-8E7B-275265429C9E}" type="pres">
      <dgm:prSet presAssocID="{96F9813D-9203-4E08-8F11-174847633A1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4BB4243-B47E-43C6-9AFE-EA875DF58A0D}" type="presOf" srcId="{96F9813D-9203-4E08-8F11-174847633A1F}" destId="{3CD4AF2D-066E-45DC-A9CC-453F306F3B8A}" srcOrd="1" destOrd="0" presId="urn:microsoft.com/office/officeart/2005/8/layout/list1"/>
    <dgm:cxn modelId="{D3DEB840-FA8C-462B-B7EE-C892B0C4E0ED}" type="presOf" srcId="{A6D8C0CE-E854-4B6B-8EA5-CE4A5D35BFA3}" destId="{98DC00E4-0A98-4269-9936-BB0ED845EB89}" srcOrd="0" destOrd="0" presId="urn:microsoft.com/office/officeart/2005/8/layout/list1"/>
    <dgm:cxn modelId="{82D4CC6B-13E2-4B8F-AE09-8F24281B22D0}" type="presOf" srcId="{38D31788-6172-4A0A-9602-1A5F08B907BE}" destId="{55436FB7-D799-4195-9E14-E07943051BD3}" srcOrd="1" destOrd="0" presId="urn:microsoft.com/office/officeart/2005/8/layout/list1"/>
    <dgm:cxn modelId="{FF17164A-AA40-4CF4-83F3-DE1D49D4C800}" type="presOf" srcId="{38D31788-6172-4A0A-9602-1A5F08B907BE}" destId="{3811CC9B-0279-4469-8E9B-F412D8C5BAB8}" srcOrd="0" destOrd="0" presId="urn:microsoft.com/office/officeart/2005/8/layout/list1"/>
    <dgm:cxn modelId="{96A051AA-6F5C-450E-9F94-AC218DD15E36}" type="presOf" srcId="{1A173861-6AEF-4784-91A3-F3BD2DB0E68A}" destId="{B609BE04-2C77-45F5-913C-3C3E6B712EC0}" srcOrd="1" destOrd="0" presId="urn:microsoft.com/office/officeart/2005/8/layout/list1"/>
    <dgm:cxn modelId="{25E1A8AE-A65F-4553-A030-AECC953E0E2F}" type="presOf" srcId="{2A9EE000-51CC-43FD-BC77-450CDB3A379F}" destId="{79A11936-2B46-498A-9E59-BD774FA4A079}" srcOrd="0" destOrd="0" presId="urn:microsoft.com/office/officeart/2005/8/layout/list1"/>
    <dgm:cxn modelId="{3D85D41E-999E-4180-ABF1-1D2978B7E869}" type="presOf" srcId="{761AFCA9-FEC0-4AB7-A1CB-F3C68FA8770F}" destId="{C607EEEA-F806-48AA-AE32-57522FE95F89}" srcOrd="0" destOrd="0" presId="urn:microsoft.com/office/officeart/2005/8/layout/list1"/>
    <dgm:cxn modelId="{3B24B8A0-D3BF-4B5E-ABC0-51CDB58472BD}" type="presOf" srcId="{FD3E75AB-4606-48BD-BB13-4A660EF2FA82}" destId="{59BDADD1-62E1-4AE2-8D8A-909BAB681015}" srcOrd="1" destOrd="0" presId="urn:microsoft.com/office/officeart/2005/8/layout/list1"/>
    <dgm:cxn modelId="{DD57F5A5-10FE-418F-B1B7-E3C5FB675870}" srcId="{2A9EE000-51CC-43FD-BC77-450CDB3A379F}" destId="{A6D8C0CE-E854-4B6B-8EA5-CE4A5D35BFA3}" srcOrd="3" destOrd="0" parTransId="{D3E2DED5-0CC3-432C-AA04-1042A8AE4114}" sibTransId="{517863E5-CC52-460E-A45F-2FF26493B21C}"/>
    <dgm:cxn modelId="{6C9FED05-7840-41A5-9654-5555F21091ED}" type="presOf" srcId="{96F9813D-9203-4E08-8F11-174847633A1F}" destId="{8C8AA059-0ED9-4D70-B724-6301919EF002}" srcOrd="0" destOrd="0" presId="urn:microsoft.com/office/officeart/2005/8/layout/list1"/>
    <dgm:cxn modelId="{801E7507-6CD3-4AC8-9BB9-9B9931C56724}" type="presOf" srcId="{761AFCA9-FEC0-4AB7-A1CB-F3C68FA8770F}" destId="{2769D4AE-2D52-4572-B8A8-99D7571824AF}" srcOrd="1" destOrd="0" presId="urn:microsoft.com/office/officeart/2005/8/layout/list1"/>
    <dgm:cxn modelId="{5B78F0D5-CC28-4D4D-A1B3-F1C24F681741}" srcId="{2A9EE000-51CC-43FD-BC77-450CDB3A379F}" destId="{1A173861-6AEF-4784-91A3-F3BD2DB0E68A}" srcOrd="4" destOrd="0" parTransId="{0F966C45-927F-4DAA-8930-E551719A0492}" sibTransId="{0B211440-46E3-417B-A476-1415A9A7E892}"/>
    <dgm:cxn modelId="{3BE9BBBF-F7D0-4BA5-BADC-BEBBFA4A4E9E}" srcId="{2A9EE000-51CC-43FD-BC77-450CDB3A379F}" destId="{761AFCA9-FEC0-4AB7-A1CB-F3C68FA8770F}" srcOrd="0" destOrd="0" parTransId="{BCC70C2E-CBEC-4EC8-A32F-5D41DB05D02F}" sibTransId="{A88F02EC-2788-49D7-BBC5-08FF9E79E649}"/>
    <dgm:cxn modelId="{EC409510-6D67-4771-94FB-897933672219}" srcId="{2A9EE000-51CC-43FD-BC77-450CDB3A379F}" destId="{FD3E75AB-4606-48BD-BB13-4A660EF2FA82}" srcOrd="2" destOrd="0" parTransId="{00876C2E-9420-4EFA-AC2D-FB6F63465183}" sibTransId="{6230DD09-5CBD-424E-9F42-7189EB7323AC}"/>
    <dgm:cxn modelId="{D3695C5F-B5F4-415C-B105-C5D0AB18A4D2}" type="presOf" srcId="{A6D8C0CE-E854-4B6B-8EA5-CE4A5D35BFA3}" destId="{5DAD4F9A-16A2-4BDD-8546-BD7DE9DB80A2}" srcOrd="1" destOrd="0" presId="urn:microsoft.com/office/officeart/2005/8/layout/list1"/>
    <dgm:cxn modelId="{E8771E96-425A-425F-821D-2108F4256905}" type="presOf" srcId="{1A173861-6AEF-4784-91A3-F3BD2DB0E68A}" destId="{66BB9035-AD2F-4509-80D9-828E867AE904}" srcOrd="0" destOrd="0" presId="urn:microsoft.com/office/officeart/2005/8/layout/list1"/>
    <dgm:cxn modelId="{990FB1E4-C3B4-4E35-8532-7C76AE0955FF}" type="presOf" srcId="{FD3E75AB-4606-48BD-BB13-4A660EF2FA82}" destId="{15CD9F3C-92F8-41A1-AC84-72B02A5ADA62}" srcOrd="0" destOrd="0" presId="urn:microsoft.com/office/officeart/2005/8/layout/list1"/>
    <dgm:cxn modelId="{A2D0351F-79AD-4D65-BD39-917D16CA548F}" srcId="{2A9EE000-51CC-43FD-BC77-450CDB3A379F}" destId="{96F9813D-9203-4E08-8F11-174847633A1F}" srcOrd="5" destOrd="0" parTransId="{9DE84E9C-FAEB-42D9-BD5B-B9C81F9DF0C3}" sibTransId="{B2B1D0AE-AD7E-41FC-8AF2-2110F1D45BE2}"/>
    <dgm:cxn modelId="{7045221B-DE2B-4F45-B79F-61B0D0EC1AD1}" srcId="{2A9EE000-51CC-43FD-BC77-450CDB3A379F}" destId="{38D31788-6172-4A0A-9602-1A5F08B907BE}" srcOrd="1" destOrd="0" parTransId="{B916D8D7-2AC2-45D8-B0FB-D86119E47C2F}" sibTransId="{E1569849-A641-43FD-9154-EDE7DC079805}"/>
    <dgm:cxn modelId="{BEADD29B-E2D7-4DF3-9A37-E0113345DE5C}" type="presParOf" srcId="{79A11936-2B46-498A-9E59-BD774FA4A079}" destId="{28D2C2A7-FF31-489D-9D0D-22496E31F086}" srcOrd="0" destOrd="0" presId="urn:microsoft.com/office/officeart/2005/8/layout/list1"/>
    <dgm:cxn modelId="{1E08EE05-E753-41BC-B139-9636D8E2CD21}" type="presParOf" srcId="{28D2C2A7-FF31-489D-9D0D-22496E31F086}" destId="{C607EEEA-F806-48AA-AE32-57522FE95F89}" srcOrd="0" destOrd="0" presId="urn:microsoft.com/office/officeart/2005/8/layout/list1"/>
    <dgm:cxn modelId="{566670B2-003E-4BA5-8CE0-E50ACD6E4FE1}" type="presParOf" srcId="{28D2C2A7-FF31-489D-9D0D-22496E31F086}" destId="{2769D4AE-2D52-4572-B8A8-99D7571824AF}" srcOrd="1" destOrd="0" presId="urn:microsoft.com/office/officeart/2005/8/layout/list1"/>
    <dgm:cxn modelId="{6BC6A924-05C4-4F22-8EF5-887A3C89055B}" type="presParOf" srcId="{79A11936-2B46-498A-9E59-BD774FA4A079}" destId="{BC071298-FDA6-44E2-933C-64FFD5EE4603}" srcOrd="1" destOrd="0" presId="urn:microsoft.com/office/officeart/2005/8/layout/list1"/>
    <dgm:cxn modelId="{CF0E7F37-B1F7-4CA6-8944-13EC28A39A56}" type="presParOf" srcId="{79A11936-2B46-498A-9E59-BD774FA4A079}" destId="{0F3D6639-A0FD-4185-B3F8-F074D5B7343B}" srcOrd="2" destOrd="0" presId="urn:microsoft.com/office/officeart/2005/8/layout/list1"/>
    <dgm:cxn modelId="{90D389F9-7882-44E0-B894-D507920EEDEE}" type="presParOf" srcId="{79A11936-2B46-498A-9E59-BD774FA4A079}" destId="{DCE39A05-DA61-46AE-9ED7-9712699318B5}" srcOrd="3" destOrd="0" presId="urn:microsoft.com/office/officeart/2005/8/layout/list1"/>
    <dgm:cxn modelId="{44D29DC8-89A2-4E2C-92FA-A5602254C345}" type="presParOf" srcId="{79A11936-2B46-498A-9E59-BD774FA4A079}" destId="{055492C4-B175-44D1-867A-944CFE200FEE}" srcOrd="4" destOrd="0" presId="urn:microsoft.com/office/officeart/2005/8/layout/list1"/>
    <dgm:cxn modelId="{F19A2C34-287B-4CD6-9812-546EE1505A56}" type="presParOf" srcId="{055492C4-B175-44D1-867A-944CFE200FEE}" destId="{3811CC9B-0279-4469-8E9B-F412D8C5BAB8}" srcOrd="0" destOrd="0" presId="urn:microsoft.com/office/officeart/2005/8/layout/list1"/>
    <dgm:cxn modelId="{C9BB2D2F-31C9-40E5-AF60-842C707A1435}" type="presParOf" srcId="{055492C4-B175-44D1-867A-944CFE200FEE}" destId="{55436FB7-D799-4195-9E14-E07943051BD3}" srcOrd="1" destOrd="0" presId="urn:microsoft.com/office/officeart/2005/8/layout/list1"/>
    <dgm:cxn modelId="{3D9465F2-92EE-458E-8E23-73A4333B2B82}" type="presParOf" srcId="{79A11936-2B46-498A-9E59-BD774FA4A079}" destId="{7D7B4A6C-F36B-42B9-8690-D9CD5C76F9C2}" srcOrd="5" destOrd="0" presId="urn:microsoft.com/office/officeart/2005/8/layout/list1"/>
    <dgm:cxn modelId="{F56CD31E-D95D-4FE2-8F58-40914A10CDF0}" type="presParOf" srcId="{79A11936-2B46-498A-9E59-BD774FA4A079}" destId="{9B172805-8ECF-4FE5-8975-78715FFE420C}" srcOrd="6" destOrd="0" presId="urn:microsoft.com/office/officeart/2005/8/layout/list1"/>
    <dgm:cxn modelId="{333940B3-8D4C-4F27-AC4E-6895D2094A04}" type="presParOf" srcId="{79A11936-2B46-498A-9E59-BD774FA4A079}" destId="{9506EB21-E22E-4C67-A64C-3302807FC26B}" srcOrd="7" destOrd="0" presId="urn:microsoft.com/office/officeart/2005/8/layout/list1"/>
    <dgm:cxn modelId="{E700B0C5-E08D-469A-AD2A-3D2FDBE32C1C}" type="presParOf" srcId="{79A11936-2B46-498A-9E59-BD774FA4A079}" destId="{1491D480-6F55-447C-9EC8-5D7C321B08C0}" srcOrd="8" destOrd="0" presId="urn:microsoft.com/office/officeart/2005/8/layout/list1"/>
    <dgm:cxn modelId="{74A2E8C6-4844-468E-8A63-CAAC52889D09}" type="presParOf" srcId="{1491D480-6F55-447C-9EC8-5D7C321B08C0}" destId="{15CD9F3C-92F8-41A1-AC84-72B02A5ADA62}" srcOrd="0" destOrd="0" presId="urn:microsoft.com/office/officeart/2005/8/layout/list1"/>
    <dgm:cxn modelId="{221C00F7-1D5D-4768-B4A5-7034545E3D54}" type="presParOf" srcId="{1491D480-6F55-447C-9EC8-5D7C321B08C0}" destId="{59BDADD1-62E1-4AE2-8D8A-909BAB681015}" srcOrd="1" destOrd="0" presId="urn:microsoft.com/office/officeart/2005/8/layout/list1"/>
    <dgm:cxn modelId="{4C07EA8B-BA2A-4E47-8E5C-5068767A41D1}" type="presParOf" srcId="{79A11936-2B46-498A-9E59-BD774FA4A079}" destId="{FB97F53C-7085-4435-9656-8A77A56A849F}" srcOrd="9" destOrd="0" presId="urn:microsoft.com/office/officeart/2005/8/layout/list1"/>
    <dgm:cxn modelId="{391B48FE-A772-48F1-8A4B-3CF2288213AA}" type="presParOf" srcId="{79A11936-2B46-498A-9E59-BD774FA4A079}" destId="{0F1F261C-ABFB-4830-A3DE-D4CC1850788B}" srcOrd="10" destOrd="0" presId="urn:microsoft.com/office/officeart/2005/8/layout/list1"/>
    <dgm:cxn modelId="{C9FCCFB4-7E4E-4015-8E95-797D587123F1}" type="presParOf" srcId="{79A11936-2B46-498A-9E59-BD774FA4A079}" destId="{8F7664CF-5D5F-4A9C-9440-75629A0B0E48}" srcOrd="11" destOrd="0" presId="urn:microsoft.com/office/officeart/2005/8/layout/list1"/>
    <dgm:cxn modelId="{9F6F4428-6E92-4C25-B926-25224069DD37}" type="presParOf" srcId="{79A11936-2B46-498A-9E59-BD774FA4A079}" destId="{125D0CBC-912E-487F-8EAE-1113A1C7EEE7}" srcOrd="12" destOrd="0" presId="urn:microsoft.com/office/officeart/2005/8/layout/list1"/>
    <dgm:cxn modelId="{D996A52E-213C-46A4-A022-0999521F1674}" type="presParOf" srcId="{125D0CBC-912E-487F-8EAE-1113A1C7EEE7}" destId="{98DC00E4-0A98-4269-9936-BB0ED845EB89}" srcOrd="0" destOrd="0" presId="urn:microsoft.com/office/officeart/2005/8/layout/list1"/>
    <dgm:cxn modelId="{7D039B8C-485F-4D91-A172-2473E7E5FBB0}" type="presParOf" srcId="{125D0CBC-912E-487F-8EAE-1113A1C7EEE7}" destId="{5DAD4F9A-16A2-4BDD-8546-BD7DE9DB80A2}" srcOrd="1" destOrd="0" presId="urn:microsoft.com/office/officeart/2005/8/layout/list1"/>
    <dgm:cxn modelId="{46F2E608-FE7F-411F-BEE5-9EA7B4273C15}" type="presParOf" srcId="{79A11936-2B46-498A-9E59-BD774FA4A079}" destId="{D8CC3343-CA9A-40D5-8590-B4A62681C143}" srcOrd="13" destOrd="0" presId="urn:microsoft.com/office/officeart/2005/8/layout/list1"/>
    <dgm:cxn modelId="{A9F7FDEB-0DA0-48A2-803A-FA0BB382C9F7}" type="presParOf" srcId="{79A11936-2B46-498A-9E59-BD774FA4A079}" destId="{7E74DF20-2783-4A67-BD78-71AD3DC245C3}" srcOrd="14" destOrd="0" presId="urn:microsoft.com/office/officeart/2005/8/layout/list1"/>
    <dgm:cxn modelId="{609655EA-D496-4006-B457-4CC799FA95E3}" type="presParOf" srcId="{79A11936-2B46-498A-9E59-BD774FA4A079}" destId="{14FD1A45-2D0D-4839-9975-6B3F3177E929}" srcOrd="15" destOrd="0" presId="urn:microsoft.com/office/officeart/2005/8/layout/list1"/>
    <dgm:cxn modelId="{AD2566FA-8F7A-426A-8B40-7BDB72CE39AF}" type="presParOf" srcId="{79A11936-2B46-498A-9E59-BD774FA4A079}" destId="{4DA5E121-A003-4CFE-B8D5-2E6EC83DB557}" srcOrd="16" destOrd="0" presId="urn:microsoft.com/office/officeart/2005/8/layout/list1"/>
    <dgm:cxn modelId="{E4F55BB3-5B2F-421A-A3D9-B95DCC00F417}" type="presParOf" srcId="{4DA5E121-A003-4CFE-B8D5-2E6EC83DB557}" destId="{66BB9035-AD2F-4509-80D9-828E867AE904}" srcOrd="0" destOrd="0" presId="urn:microsoft.com/office/officeart/2005/8/layout/list1"/>
    <dgm:cxn modelId="{F6B0B568-7F15-449D-B06D-7C2F921BDFEB}" type="presParOf" srcId="{4DA5E121-A003-4CFE-B8D5-2E6EC83DB557}" destId="{B609BE04-2C77-45F5-913C-3C3E6B712EC0}" srcOrd="1" destOrd="0" presId="urn:microsoft.com/office/officeart/2005/8/layout/list1"/>
    <dgm:cxn modelId="{51128FA0-B9D1-4DE5-BCDB-3F5D36FAA745}" type="presParOf" srcId="{79A11936-2B46-498A-9E59-BD774FA4A079}" destId="{8079AFD6-C87C-4120-BF85-7B24E5451B6D}" srcOrd="17" destOrd="0" presId="urn:microsoft.com/office/officeart/2005/8/layout/list1"/>
    <dgm:cxn modelId="{4E6929F7-E365-404C-BFE9-31940319288D}" type="presParOf" srcId="{79A11936-2B46-498A-9E59-BD774FA4A079}" destId="{F1BCF918-F597-4D1B-9FF2-1F70AFE9F5F4}" srcOrd="18" destOrd="0" presId="urn:microsoft.com/office/officeart/2005/8/layout/list1"/>
    <dgm:cxn modelId="{3D8E7BDB-A33B-4006-9DB5-74E1683CCEA3}" type="presParOf" srcId="{79A11936-2B46-498A-9E59-BD774FA4A079}" destId="{8D6F0DD2-D5CF-44AE-9E77-52F3DFA3CEA4}" srcOrd="19" destOrd="0" presId="urn:microsoft.com/office/officeart/2005/8/layout/list1"/>
    <dgm:cxn modelId="{9AD74F82-F3B0-408C-B634-845E8631450F}" type="presParOf" srcId="{79A11936-2B46-498A-9E59-BD774FA4A079}" destId="{FBFE62A1-7B56-4101-9B84-F0CD2071B157}" srcOrd="20" destOrd="0" presId="urn:microsoft.com/office/officeart/2005/8/layout/list1"/>
    <dgm:cxn modelId="{6060F8E3-A037-48D6-84A2-018470998C2E}" type="presParOf" srcId="{FBFE62A1-7B56-4101-9B84-F0CD2071B157}" destId="{8C8AA059-0ED9-4D70-B724-6301919EF002}" srcOrd="0" destOrd="0" presId="urn:microsoft.com/office/officeart/2005/8/layout/list1"/>
    <dgm:cxn modelId="{835A30EF-0A81-4F8B-A456-688AB7699B0B}" type="presParOf" srcId="{FBFE62A1-7B56-4101-9B84-F0CD2071B157}" destId="{3CD4AF2D-066E-45DC-A9CC-453F306F3B8A}" srcOrd="1" destOrd="0" presId="urn:microsoft.com/office/officeart/2005/8/layout/list1"/>
    <dgm:cxn modelId="{6C48D286-AFF2-48A3-8C66-7B5F21D70648}" type="presParOf" srcId="{79A11936-2B46-498A-9E59-BD774FA4A079}" destId="{015315FF-2FF6-449C-A22F-2D7E2D014495}" srcOrd="21" destOrd="0" presId="urn:microsoft.com/office/officeart/2005/8/layout/list1"/>
    <dgm:cxn modelId="{95EBD4FA-B07D-4C8A-8F75-DE1507E63584}" type="presParOf" srcId="{79A11936-2B46-498A-9E59-BD774FA4A079}" destId="{10481BB9-5157-499A-8E7B-275265429C9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9EE000-51CC-43FD-BC77-450CDB3A379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D31788-6172-4A0A-9602-1A5F08B907BE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500" dirty="0" smtClean="0">
              <a:latin typeface="Batang" pitchFamily="18" charset="-127"/>
              <a:ea typeface="Batang" pitchFamily="18" charset="-127"/>
            </a:rPr>
            <a:t>Differentiation Extrema on an Interval</a:t>
          </a:r>
          <a:endParaRPr lang="en-IN" sz="2500" dirty="0">
            <a:latin typeface="Batang" pitchFamily="18" charset="-127"/>
            <a:ea typeface="Batang" pitchFamily="18" charset="-127"/>
            <a:cs typeface="Arial Unicode MS" pitchFamily="34" charset="-128"/>
          </a:endParaRPr>
        </a:p>
      </dgm:t>
    </dgm:pt>
    <dgm:pt modelId="{B916D8D7-2AC2-45D8-B0FB-D86119E47C2F}" type="parTrans" cxnId="{7045221B-DE2B-4F45-B79F-61B0D0EC1AD1}">
      <dgm:prSet/>
      <dgm:spPr/>
      <dgm:t>
        <a:bodyPr/>
        <a:lstStyle/>
        <a:p>
          <a:endParaRPr lang="en-IN"/>
        </a:p>
      </dgm:t>
    </dgm:pt>
    <dgm:pt modelId="{E1569849-A641-43FD-9154-EDE7DC079805}" type="sibTrans" cxnId="{7045221B-DE2B-4F45-B79F-61B0D0EC1AD1}">
      <dgm:prSet/>
      <dgm:spPr/>
      <dgm:t>
        <a:bodyPr/>
        <a:lstStyle/>
        <a:p>
          <a:endParaRPr lang="en-IN"/>
        </a:p>
      </dgm:t>
    </dgm:pt>
    <dgm:pt modelId="{FD3E75AB-4606-48BD-BB13-4A660EF2FA82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500" dirty="0" smtClean="0">
              <a:latin typeface="Batang" pitchFamily="18" charset="-127"/>
              <a:ea typeface="Batang" pitchFamily="18" charset="-127"/>
            </a:rPr>
            <a:t>Rolle’s Theorem and the Mean Value Theorem</a:t>
          </a:r>
          <a:endParaRPr lang="en-IN" sz="2500" dirty="0">
            <a:latin typeface="Batang" pitchFamily="18" charset="-127"/>
            <a:ea typeface="Batang" pitchFamily="18" charset="-127"/>
          </a:endParaRPr>
        </a:p>
      </dgm:t>
    </dgm:pt>
    <dgm:pt modelId="{00876C2E-9420-4EFA-AC2D-FB6F63465183}" type="parTrans" cxnId="{EC409510-6D67-4771-94FB-897933672219}">
      <dgm:prSet/>
      <dgm:spPr/>
      <dgm:t>
        <a:bodyPr/>
        <a:lstStyle/>
        <a:p>
          <a:endParaRPr lang="en-IN"/>
        </a:p>
      </dgm:t>
    </dgm:pt>
    <dgm:pt modelId="{6230DD09-5CBD-424E-9F42-7189EB7323AC}" type="sibTrans" cxnId="{EC409510-6D67-4771-94FB-897933672219}">
      <dgm:prSet/>
      <dgm:spPr/>
      <dgm:t>
        <a:bodyPr/>
        <a:lstStyle/>
        <a:p>
          <a:endParaRPr lang="en-IN"/>
        </a:p>
      </dgm:t>
    </dgm:pt>
    <dgm:pt modelId="{10EB8EBF-8135-4BB3-951E-A784A270C87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500" dirty="0" smtClean="0">
              <a:latin typeface="Batang" pitchFamily="18" charset="-127"/>
              <a:ea typeface="Batang" pitchFamily="18" charset="-127"/>
            </a:rPr>
            <a:t>Increasing and Decreasing functions </a:t>
          </a:r>
          <a:endParaRPr lang="en-IN" sz="2500" dirty="0">
            <a:latin typeface="Batang" pitchFamily="18" charset="-127"/>
            <a:ea typeface="Batang" pitchFamily="18" charset="-127"/>
          </a:endParaRPr>
        </a:p>
      </dgm:t>
    </dgm:pt>
    <dgm:pt modelId="{087D32B1-99F8-4500-AC4A-2F58C1F08F38}" type="parTrans" cxnId="{CE6AFB76-4405-4AB2-B837-0C00868B694D}">
      <dgm:prSet/>
      <dgm:spPr/>
      <dgm:t>
        <a:bodyPr/>
        <a:lstStyle/>
        <a:p>
          <a:endParaRPr lang="en-IN"/>
        </a:p>
      </dgm:t>
    </dgm:pt>
    <dgm:pt modelId="{01C79D6F-CBCE-4148-AB22-C4743CD8974A}" type="sibTrans" cxnId="{CE6AFB76-4405-4AB2-B837-0C00868B694D}">
      <dgm:prSet/>
      <dgm:spPr/>
      <dgm:t>
        <a:bodyPr/>
        <a:lstStyle/>
        <a:p>
          <a:endParaRPr lang="en-IN"/>
        </a:p>
      </dgm:t>
    </dgm:pt>
    <dgm:pt modelId="{A87556A3-C54C-4D64-8FF7-478E805A001D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2500" dirty="0" smtClean="0">
              <a:latin typeface="Batang" pitchFamily="18" charset="-127"/>
              <a:ea typeface="Batang" pitchFamily="18" charset="-127"/>
            </a:rPr>
            <a:t>Area between Curves-Volumes of solids of revolution  </a:t>
          </a:r>
          <a:endParaRPr lang="en-IN" sz="2500" dirty="0">
            <a:latin typeface="Batang" pitchFamily="18" charset="-127"/>
            <a:ea typeface="Batang" pitchFamily="18" charset="-127"/>
          </a:endParaRPr>
        </a:p>
      </dgm:t>
    </dgm:pt>
    <dgm:pt modelId="{4E8F0633-1FF6-46EA-B634-416A3394870A}" type="parTrans" cxnId="{C3F172F6-9B66-4294-97E8-1394E06A2981}">
      <dgm:prSet/>
      <dgm:spPr/>
      <dgm:t>
        <a:bodyPr/>
        <a:lstStyle/>
        <a:p>
          <a:endParaRPr lang="en-IN"/>
        </a:p>
      </dgm:t>
    </dgm:pt>
    <dgm:pt modelId="{15E7A308-7974-471F-B5F6-566B6700D8FC}" type="sibTrans" cxnId="{C3F172F6-9B66-4294-97E8-1394E06A2981}">
      <dgm:prSet/>
      <dgm:spPr/>
      <dgm:t>
        <a:bodyPr/>
        <a:lstStyle/>
        <a:p>
          <a:endParaRPr lang="en-IN"/>
        </a:p>
      </dgm:t>
    </dgm:pt>
    <dgm:pt modelId="{E896E173-E825-45A3-969D-F5B174EB6D7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500" dirty="0" smtClean="0">
              <a:latin typeface="Batang" pitchFamily="18" charset="-127"/>
              <a:ea typeface="Batang" pitchFamily="18" charset="-127"/>
            </a:rPr>
            <a:t>First derivative test-Second derivative test</a:t>
          </a:r>
          <a:endParaRPr lang="en-IN" sz="2500" dirty="0">
            <a:latin typeface="Batang" pitchFamily="18" charset="-127"/>
            <a:ea typeface="Batang" pitchFamily="18" charset="-127"/>
          </a:endParaRPr>
        </a:p>
      </dgm:t>
    </dgm:pt>
    <dgm:pt modelId="{42F23D2F-8004-4B0D-9B78-FE41B97073E9}" type="parTrans" cxnId="{2B757101-4772-45AC-812D-54714142A0C2}">
      <dgm:prSet/>
      <dgm:spPr/>
      <dgm:t>
        <a:bodyPr/>
        <a:lstStyle/>
        <a:p>
          <a:endParaRPr lang="en-IN"/>
        </a:p>
      </dgm:t>
    </dgm:pt>
    <dgm:pt modelId="{A4B3FEC8-D44A-43CA-AD5F-9E01D8DD9332}" type="sibTrans" cxnId="{2B757101-4772-45AC-812D-54714142A0C2}">
      <dgm:prSet/>
      <dgm:spPr/>
      <dgm:t>
        <a:bodyPr/>
        <a:lstStyle/>
        <a:p>
          <a:endParaRPr lang="en-IN"/>
        </a:p>
      </dgm:t>
    </dgm:pt>
    <dgm:pt modelId="{CFDDCB00-8100-40F6-9E1A-BD39E6EB3E2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2500" dirty="0" smtClean="0">
              <a:latin typeface="Batang" pitchFamily="18" charset="-127"/>
              <a:ea typeface="Batang" pitchFamily="18" charset="-127"/>
            </a:rPr>
            <a:t>Integration Average</a:t>
          </a:r>
          <a:r>
            <a:rPr lang="en-IN" sz="2500" i="0" dirty="0" smtClean="0">
              <a:latin typeface="Batang" pitchFamily="18" charset="-127"/>
              <a:ea typeface="Batang" pitchFamily="18" charset="-127"/>
              <a:cs typeface="Arial Unicode MS" pitchFamily="34" charset="-128"/>
            </a:rPr>
            <a:t> function value</a:t>
          </a:r>
          <a:endParaRPr lang="en-IN" sz="2500" dirty="0">
            <a:latin typeface="Batang" pitchFamily="18" charset="-127"/>
            <a:ea typeface="Batang" pitchFamily="18" charset="-127"/>
          </a:endParaRPr>
        </a:p>
      </dgm:t>
    </dgm:pt>
    <dgm:pt modelId="{320273B9-192A-4A8D-A5CF-1CB03E5ABF7E}" type="parTrans" cxnId="{2A6170DE-1A90-41D8-83A9-0ED4266DEAD3}">
      <dgm:prSet/>
      <dgm:spPr/>
      <dgm:t>
        <a:bodyPr/>
        <a:lstStyle/>
        <a:p>
          <a:endParaRPr lang="en-IN"/>
        </a:p>
      </dgm:t>
    </dgm:pt>
    <dgm:pt modelId="{4F7EE610-437C-41D2-BD8D-6235830D2301}" type="sibTrans" cxnId="{2A6170DE-1A90-41D8-83A9-0ED4266DEAD3}">
      <dgm:prSet/>
      <dgm:spPr/>
      <dgm:t>
        <a:bodyPr/>
        <a:lstStyle/>
        <a:p>
          <a:endParaRPr lang="en-IN"/>
        </a:p>
      </dgm:t>
    </dgm:pt>
    <dgm:pt modelId="{2A7A6080-D1FB-4842-AB03-6EB568185563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500" dirty="0" smtClean="0">
              <a:latin typeface="Batang" pitchFamily="18" charset="-127"/>
              <a:ea typeface="Batang" pitchFamily="18" charset="-127"/>
            </a:rPr>
            <a:t>Maxima and Minima-Concavity</a:t>
          </a:r>
          <a:endParaRPr lang="en-IN" sz="2500" dirty="0">
            <a:latin typeface="Batang" pitchFamily="18" charset="-127"/>
            <a:ea typeface="Batang" pitchFamily="18" charset="-127"/>
          </a:endParaRPr>
        </a:p>
      </dgm:t>
    </dgm:pt>
    <dgm:pt modelId="{9CD45EC3-D3F8-4C53-84E0-F24F980D2709}" type="parTrans" cxnId="{955CEBDC-2D8C-4E15-A3D1-44FFF31E6A0B}">
      <dgm:prSet/>
      <dgm:spPr/>
      <dgm:t>
        <a:bodyPr/>
        <a:lstStyle/>
        <a:p>
          <a:endParaRPr lang="en-IN"/>
        </a:p>
      </dgm:t>
    </dgm:pt>
    <dgm:pt modelId="{C9D56A05-7F93-46A8-B5B6-993840F85769}" type="sibTrans" cxnId="{955CEBDC-2D8C-4E15-A3D1-44FFF31E6A0B}">
      <dgm:prSet/>
      <dgm:spPr/>
      <dgm:t>
        <a:bodyPr/>
        <a:lstStyle/>
        <a:p>
          <a:endParaRPr lang="en-IN"/>
        </a:p>
      </dgm:t>
    </dgm:pt>
    <dgm:pt modelId="{2AF16567-20AE-4B2F-903D-5E30995274F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500" dirty="0" smtClean="0">
              <a:solidFill>
                <a:srgbClr val="00B050"/>
              </a:solidFill>
              <a:latin typeface="Batang" pitchFamily="18" charset="-127"/>
              <a:ea typeface="Batang" pitchFamily="18" charset="-127"/>
            </a:rPr>
            <a:t>Beta and Gamma functions–interrelation</a:t>
          </a:r>
          <a:endParaRPr lang="en-IN" sz="2500" dirty="0">
            <a:solidFill>
              <a:srgbClr val="00B050"/>
            </a:solidFill>
            <a:latin typeface="Batang" pitchFamily="18" charset="-127"/>
            <a:ea typeface="Batang" pitchFamily="18" charset="-127"/>
          </a:endParaRPr>
        </a:p>
      </dgm:t>
    </dgm:pt>
    <dgm:pt modelId="{78E04BD1-40F9-4839-8293-30AC644F18D6}" type="parTrans" cxnId="{C4EDF482-1C2C-4780-919F-CF7F33703B4F}">
      <dgm:prSet/>
      <dgm:spPr/>
      <dgm:t>
        <a:bodyPr/>
        <a:lstStyle/>
        <a:p>
          <a:endParaRPr lang="en-IN"/>
        </a:p>
      </dgm:t>
    </dgm:pt>
    <dgm:pt modelId="{A4D339B0-165B-4FEF-91BD-9E9F5BF03379}" type="sibTrans" cxnId="{C4EDF482-1C2C-4780-919F-CF7F33703B4F}">
      <dgm:prSet/>
      <dgm:spPr/>
      <dgm:t>
        <a:bodyPr/>
        <a:lstStyle/>
        <a:p>
          <a:endParaRPr lang="en-IN"/>
        </a:p>
      </dgm:t>
    </dgm:pt>
    <dgm:pt modelId="{79A11936-2B46-498A-9E59-BD774FA4A079}" type="pres">
      <dgm:prSet presAssocID="{2A9EE000-51CC-43FD-BC77-450CDB3A37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55492C4-B175-44D1-867A-944CFE200FEE}" type="pres">
      <dgm:prSet presAssocID="{38D31788-6172-4A0A-9602-1A5F08B907BE}" presName="parentLin" presStyleCnt="0"/>
      <dgm:spPr/>
    </dgm:pt>
    <dgm:pt modelId="{3811CC9B-0279-4469-8E9B-F412D8C5BAB8}" type="pres">
      <dgm:prSet presAssocID="{38D31788-6172-4A0A-9602-1A5F08B907BE}" presName="parentLeftMargin" presStyleLbl="node1" presStyleIdx="0" presStyleCnt="8"/>
      <dgm:spPr/>
      <dgm:t>
        <a:bodyPr/>
        <a:lstStyle/>
        <a:p>
          <a:endParaRPr lang="en-IN"/>
        </a:p>
      </dgm:t>
    </dgm:pt>
    <dgm:pt modelId="{55436FB7-D799-4195-9E14-E07943051BD3}" type="pres">
      <dgm:prSet presAssocID="{38D31788-6172-4A0A-9602-1A5F08B907BE}" presName="parentText" presStyleLbl="node1" presStyleIdx="0" presStyleCnt="8" custScaleX="138305" custScaleY="243241" custLinFactNeighborX="-9291" custLinFactNeighborY="-775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7B4A6C-F36B-42B9-8690-D9CD5C76F9C2}" type="pres">
      <dgm:prSet presAssocID="{38D31788-6172-4A0A-9602-1A5F08B907BE}" presName="negativeSpace" presStyleCnt="0"/>
      <dgm:spPr/>
    </dgm:pt>
    <dgm:pt modelId="{9B172805-8ECF-4FE5-8975-78715FFE420C}" type="pres">
      <dgm:prSet presAssocID="{38D31788-6172-4A0A-9602-1A5F08B907BE}" presName="childText" presStyleLbl="conFgAcc1" presStyleIdx="0" presStyleCnt="8" custAng="0" custScaleY="55313" custLinFactNeighborY="40318">
        <dgm:presLayoutVars>
          <dgm:bulletEnabled val="1"/>
        </dgm:presLayoutVars>
      </dgm:prSet>
      <dgm:spPr/>
    </dgm:pt>
    <dgm:pt modelId="{9506EB21-E22E-4C67-A64C-3302807FC26B}" type="pres">
      <dgm:prSet presAssocID="{E1569849-A641-43FD-9154-EDE7DC079805}" presName="spaceBetweenRectangles" presStyleCnt="0"/>
      <dgm:spPr/>
    </dgm:pt>
    <dgm:pt modelId="{1491D480-6F55-447C-9EC8-5D7C321B08C0}" type="pres">
      <dgm:prSet presAssocID="{FD3E75AB-4606-48BD-BB13-4A660EF2FA82}" presName="parentLin" presStyleCnt="0"/>
      <dgm:spPr/>
    </dgm:pt>
    <dgm:pt modelId="{15CD9F3C-92F8-41A1-AC84-72B02A5ADA62}" type="pres">
      <dgm:prSet presAssocID="{FD3E75AB-4606-48BD-BB13-4A660EF2FA82}" presName="parentLeftMargin" presStyleLbl="node1" presStyleIdx="0" presStyleCnt="8"/>
      <dgm:spPr/>
      <dgm:t>
        <a:bodyPr/>
        <a:lstStyle/>
        <a:p>
          <a:endParaRPr lang="en-IN"/>
        </a:p>
      </dgm:t>
    </dgm:pt>
    <dgm:pt modelId="{59BDADD1-62E1-4AE2-8D8A-909BAB681015}" type="pres">
      <dgm:prSet presAssocID="{FD3E75AB-4606-48BD-BB13-4A660EF2FA82}" presName="parentText" presStyleLbl="node1" presStyleIdx="1" presStyleCnt="8" custScaleX="139202" custScaleY="279753" custLinFactNeighborX="-9345" custLinFactNeighborY="-491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97F53C-7085-4435-9656-8A77A56A849F}" type="pres">
      <dgm:prSet presAssocID="{FD3E75AB-4606-48BD-BB13-4A660EF2FA82}" presName="negativeSpace" presStyleCnt="0"/>
      <dgm:spPr/>
    </dgm:pt>
    <dgm:pt modelId="{0F1F261C-ABFB-4830-A3DE-D4CC1850788B}" type="pres">
      <dgm:prSet presAssocID="{FD3E75AB-4606-48BD-BB13-4A660EF2FA82}" presName="childText" presStyleLbl="conFgAcc1" presStyleIdx="1" presStyleCnt="8" custScaleY="40170">
        <dgm:presLayoutVars>
          <dgm:bulletEnabled val="1"/>
        </dgm:presLayoutVars>
      </dgm:prSet>
      <dgm:spPr/>
    </dgm:pt>
    <dgm:pt modelId="{8F7664CF-5D5F-4A9C-9440-75629A0B0E48}" type="pres">
      <dgm:prSet presAssocID="{6230DD09-5CBD-424E-9F42-7189EB7323AC}" presName="spaceBetweenRectangles" presStyleCnt="0"/>
      <dgm:spPr/>
    </dgm:pt>
    <dgm:pt modelId="{AEBB82DB-A0F2-4C77-8628-77B3BF6D2CBF}" type="pres">
      <dgm:prSet presAssocID="{10EB8EBF-8135-4BB3-951E-A784A270C87E}" presName="parentLin" presStyleCnt="0"/>
      <dgm:spPr/>
    </dgm:pt>
    <dgm:pt modelId="{E351E7D8-1ABB-4ADB-A02D-92150B7CE44D}" type="pres">
      <dgm:prSet presAssocID="{10EB8EBF-8135-4BB3-951E-A784A270C87E}" presName="parentLeftMargin" presStyleLbl="node1" presStyleIdx="1" presStyleCnt="8"/>
      <dgm:spPr/>
      <dgm:t>
        <a:bodyPr/>
        <a:lstStyle/>
        <a:p>
          <a:endParaRPr lang="en-IN"/>
        </a:p>
      </dgm:t>
    </dgm:pt>
    <dgm:pt modelId="{3ABE9F6F-665C-4605-A0F9-3D1E6E1B0F08}" type="pres">
      <dgm:prSet presAssocID="{10EB8EBF-8135-4BB3-951E-A784A270C87E}" presName="parentText" presStyleLbl="node1" presStyleIdx="2" presStyleCnt="8" custScaleX="142857" custScaleY="254944" custLinFactNeighborX="-7432" custLinFactNeighborY="675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4329D0-8B83-4B9E-8F67-31D5F2BC6274}" type="pres">
      <dgm:prSet presAssocID="{10EB8EBF-8135-4BB3-951E-A784A270C87E}" presName="negativeSpace" presStyleCnt="0"/>
      <dgm:spPr/>
    </dgm:pt>
    <dgm:pt modelId="{98E9F0E5-5237-4B81-A0A8-4AC1D6D06842}" type="pres">
      <dgm:prSet presAssocID="{10EB8EBF-8135-4BB3-951E-A784A270C87E}" presName="childText" presStyleLbl="conFgAcc1" presStyleIdx="2" presStyleCnt="8">
        <dgm:presLayoutVars>
          <dgm:bulletEnabled val="1"/>
        </dgm:presLayoutVars>
      </dgm:prSet>
      <dgm:spPr/>
    </dgm:pt>
    <dgm:pt modelId="{C115AD4B-1BE8-43F1-BAE6-D7D2109EA6D7}" type="pres">
      <dgm:prSet presAssocID="{01C79D6F-CBCE-4148-AB22-C4743CD8974A}" presName="spaceBetweenRectangles" presStyleCnt="0"/>
      <dgm:spPr/>
    </dgm:pt>
    <dgm:pt modelId="{FC759E83-703A-41CB-8257-3DEE0B8270CA}" type="pres">
      <dgm:prSet presAssocID="{E896E173-E825-45A3-969D-F5B174EB6D7E}" presName="parentLin" presStyleCnt="0"/>
      <dgm:spPr/>
    </dgm:pt>
    <dgm:pt modelId="{6CB15AE1-F7F0-426A-B130-30007EF30CEB}" type="pres">
      <dgm:prSet presAssocID="{E896E173-E825-45A3-969D-F5B174EB6D7E}" presName="parentLeftMargin" presStyleLbl="node1" presStyleIdx="2" presStyleCnt="8"/>
      <dgm:spPr/>
      <dgm:t>
        <a:bodyPr/>
        <a:lstStyle/>
        <a:p>
          <a:endParaRPr lang="en-IN"/>
        </a:p>
      </dgm:t>
    </dgm:pt>
    <dgm:pt modelId="{D2DE6287-DA25-4F33-A6C9-3D948FF73E12}" type="pres">
      <dgm:prSet presAssocID="{E896E173-E825-45A3-969D-F5B174EB6D7E}" presName="parentText" presStyleLbl="node1" presStyleIdx="3" presStyleCnt="8" custScaleX="142857" custScaleY="187921" custLinFactNeighborX="-6384" custLinFactNeighborY="-66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0EF6F5-5635-4C7D-90A5-09B1635DC9FF}" type="pres">
      <dgm:prSet presAssocID="{E896E173-E825-45A3-969D-F5B174EB6D7E}" presName="negativeSpace" presStyleCnt="0"/>
      <dgm:spPr/>
    </dgm:pt>
    <dgm:pt modelId="{D701E960-D9AD-41D4-BCEA-EA7D6B20860D}" type="pres">
      <dgm:prSet presAssocID="{E896E173-E825-45A3-969D-F5B174EB6D7E}" presName="childText" presStyleLbl="conFgAcc1" presStyleIdx="3" presStyleCnt="8" custLinFactY="13130" custLinFactNeighborY="100000">
        <dgm:presLayoutVars>
          <dgm:bulletEnabled val="1"/>
        </dgm:presLayoutVars>
      </dgm:prSet>
      <dgm:spPr/>
    </dgm:pt>
    <dgm:pt modelId="{FE3239A1-CC23-443A-B736-7E60E14C830D}" type="pres">
      <dgm:prSet presAssocID="{A4B3FEC8-D44A-43CA-AD5F-9E01D8DD9332}" presName="spaceBetweenRectangles" presStyleCnt="0"/>
      <dgm:spPr/>
    </dgm:pt>
    <dgm:pt modelId="{53177F87-4F86-43DC-93FF-597DD24729E5}" type="pres">
      <dgm:prSet presAssocID="{2A7A6080-D1FB-4842-AB03-6EB568185563}" presName="parentLin" presStyleCnt="0"/>
      <dgm:spPr/>
    </dgm:pt>
    <dgm:pt modelId="{EBCEEC84-6A8F-46B6-B9C1-61E0ED3F8BBB}" type="pres">
      <dgm:prSet presAssocID="{2A7A6080-D1FB-4842-AB03-6EB568185563}" presName="parentLeftMargin" presStyleLbl="node1" presStyleIdx="3" presStyleCnt="8"/>
      <dgm:spPr/>
      <dgm:t>
        <a:bodyPr/>
        <a:lstStyle/>
        <a:p>
          <a:endParaRPr lang="en-IN"/>
        </a:p>
      </dgm:t>
    </dgm:pt>
    <dgm:pt modelId="{1EC38F29-5A76-48B0-9B04-237DA93822B5}" type="pres">
      <dgm:prSet presAssocID="{2A7A6080-D1FB-4842-AB03-6EB568185563}" presName="parentText" presStyleLbl="node1" presStyleIdx="4" presStyleCnt="8" custScaleX="142857" custScaleY="193252" custLinFactNeighborY="-83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0A3584-C11B-4841-8BE6-1DDB2169F2AE}" type="pres">
      <dgm:prSet presAssocID="{2A7A6080-D1FB-4842-AB03-6EB568185563}" presName="negativeSpace" presStyleCnt="0"/>
      <dgm:spPr/>
    </dgm:pt>
    <dgm:pt modelId="{361E081A-63CD-4CC0-BE97-FBBAD287C8D3}" type="pres">
      <dgm:prSet presAssocID="{2A7A6080-D1FB-4842-AB03-6EB568185563}" presName="childText" presStyleLbl="conFgAcc1" presStyleIdx="4" presStyleCnt="8">
        <dgm:presLayoutVars>
          <dgm:bulletEnabled val="1"/>
        </dgm:presLayoutVars>
      </dgm:prSet>
      <dgm:spPr/>
    </dgm:pt>
    <dgm:pt modelId="{91EDAA6F-523E-49DD-B682-C3793C5C324C}" type="pres">
      <dgm:prSet presAssocID="{C9D56A05-7F93-46A8-B5B6-993840F85769}" presName="spaceBetweenRectangles" presStyleCnt="0"/>
      <dgm:spPr/>
    </dgm:pt>
    <dgm:pt modelId="{6D0BD45E-53A3-4A90-9FCA-DDA63FC87B28}" type="pres">
      <dgm:prSet presAssocID="{CFDDCB00-8100-40F6-9E1A-BD39E6EB3E2E}" presName="parentLin" presStyleCnt="0"/>
      <dgm:spPr/>
    </dgm:pt>
    <dgm:pt modelId="{F1454AAC-2098-44A6-9BE2-FF4305662575}" type="pres">
      <dgm:prSet presAssocID="{CFDDCB00-8100-40F6-9E1A-BD39E6EB3E2E}" presName="parentLeftMargin" presStyleLbl="node1" presStyleIdx="4" presStyleCnt="8"/>
      <dgm:spPr/>
      <dgm:t>
        <a:bodyPr/>
        <a:lstStyle/>
        <a:p>
          <a:endParaRPr lang="en-IN"/>
        </a:p>
      </dgm:t>
    </dgm:pt>
    <dgm:pt modelId="{93FD275F-2095-4E7C-BB4B-CF05240E28A0}" type="pres">
      <dgm:prSet presAssocID="{CFDDCB00-8100-40F6-9E1A-BD39E6EB3E2E}" presName="parentText" presStyleLbl="node1" presStyleIdx="5" presStyleCnt="8" custScaleX="142857" custScaleY="233530" custLinFactNeighborY="-13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7EE68E-BEFA-40D2-B954-EFE3E67DFA6C}" type="pres">
      <dgm:prSet presAssocID="{CFDDCB00-8100-40F6-9E1A-BD39E6EB3E2E}" presName="negativeSpace" presStyleCnt="0"/>
      <dgm:spPr/>
    </dgm:pt>
    <dgm:pt modelId="{7054BA34-15C8-4C3C-8724-DA92E89D836C}" type="pres">
      <dgm:prSet presAssocID="{CFDDCB00-8100-40F6-9E1A-BD39E6EB3E2E}" presName="childText" presStyleLbl="conFgAcc1" presStyleIdx="5" presStyleCnt="8" custLinFactNeighborY="48382">
        <dgm:presLayoutVars>
          <dgm:bulletEnabled val="1"/>
        </dgm:presLayoutVars>
      </dgm:prSet>
      <dgm:spPr/>
    </dgm:pt>
    <dgm:pt modelId="{44820034-9B02-40E8-BB71-6880C2928243}" type="pres">
      <dgm:prSet presAssocID="{4F7EE610-437C-41D2-BD8D-6235830D2301}" presName="spaceBetweenRectangles" presStyleCnt="0"/>
      <dgm:spPr/>
    </dgm:pt>
    <dgm:pt modelId="{2E4BD88A-4119-40F4-879A-4503A7CAF69E}" type="pres">
      <dgm:prSet presAssocID="{A87556A3-C54C-4D64-8FF7-478E805A001D}" presName="parentLin" presStyleCnt="0"/>
      <dgm:spPr/>
    </dgm:pt>
    <dgm:pt modelId="{49037414-0031-4A3C-B525-0C8F545EECA9}" type="pres">
      <dgm:prSet presAssocID="{A87556A3-C54C-4D64-8FF7-478E805A001D}" presName="parentLeftMargin" presStyleLbl="node1" presStyleIdx="5" presStyleCnt="8"/>
      <dgm:spPr/>
      <dgm:t>
        <a:bodyPr/>
        <a:lstStyle/>
        <a:p>
          <a:endParaRPr lang="en-IN"/>
        </a:p>
      </dgm:t>
    </dgm:pt>
    <dgm:pt modelId="{3B6F0B61-B1CB-4CF1-B181-27E10A6ADC30}" type="pres">
      <dgm:prSet presAssocID="{A87556A3-C54C-4D64-8FF7-478E805A001D}" presName="parentText" presStyleLbl="node1" presStyleIdx="6" presStyleCnt="8" custScaleX="142857" custScaleY="245155" custLinFactNeighborX="-3781" custLinFactNeighborY="576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61E142-DD07-4FEF-8135-A3495D268E89}" type="pres">
      <dgm:prSet presAssocID="{A87556A3-C54C-4D64-8FF7-478E805A001D}" presName="negativeSpace" presStyleCnt="0"/>
      <dgm:spPr/>
    </dgm:pt>
    <dgm:pt modelId="{52724368-CC63-43BE-B9CB-D5E2FAD085EC}" type="pres">
      <dgm:prSet presAssocID="{A87556A3-C54C-4D64-8FF7-478E805A001D}" presName="childText" presStyleLbl="conFgAcc1" presStyleIdx="6" presStyleCnt="8">
        <dgm:presLayoutVars>
          <dgm:bulletEnabled val="1"/>
        </dgm:presLayoutVars>
      </dgm:prSet>
      <dgm:spPr/>
    </dgm:pt>
    <dgm:pt modelId="{34E821E7-C807-4803-AE0F-BC9A26FD7992}" type="pres">
      <dgm:prSet presAssocID="{15E7A308-7974-471F-B5F6-566B6700D8FC}" presName="spaceBetweenRectangles" presStyleCnt="0"/>
      <dgm:spPr/>
    </dgm:pt>
    <dgm:pt modelId="{06C23BBF-8083-456B-B97F-B6CCC551F248}" type="pres">
      <dgm:prSet presAssocID="{2AF16567-20AE-4B2F-903D-5E30995274F1}" presName="parentLin" presStyleCnt="0"/>
      <dgm:spPr/>
    </dgm:pt>
    <dgm:pt modelId="{4AB4F245-A370-4147-9180-F1A1B9EADE26}" type="pres">
      <dgm:prSet presAssocID="{2AF16567-20AE-4B2F-903D-5E30995274F1}" presName="parentLeftMargin" presStyleLbl="node1" presStyleIdx="6" presStyleCnt="8"/>
      <dgm:spPr/>
      <dgm:t>
        <a:bodyPr/>
        <a:lstStyle/>
        <a:p>
          <a:endParaRPr lang="en-IN"/>
        </a:p>
      </dgm:t>
    </dgm:pt>
    <dgm:pt modelId="{6A0CE559-6011-459B-9A22-DADADF535F85}" type="pres">
      <dgm:prSet presAssocID="{2AF16567-20AE-4B2F-903D-5E30995274F1}" presName="parentText" presStyleLbl="node1" presStyleIdx="7" presStyleCnt="8" custScaleY="217826" custLinFactNeighborY="1475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583AF6-689D-4F59-9D67-1D5E0B443BF1}" type="pres">
      <dgm:prSet presAssocID="{2AF16567-20AE-4B2F-903D-5E30995274F1}" presName="negativeSpace" presStyleCnt="0"/>
      <dgm:spPr/>
    </dgm:pt>
    <dgm:pt modelId="{960EC100-C083-46AC-BFD2-CF3F498480DE}" type="pres">
      <dgm:prSet presAssocID="{2AF16567-20AE-4B2F-903D-5E30995274F1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D3F8B3A8-465F-4416-A717-6A80AD7A1952}" type="presOf" srcId="{2A7A6080-D1FB-4842-AB03-6EB568185563}" destId="{1EC38F29-5A76-48B0-9B04-237DA93822B5}" srcOrd="1" destOrd="0" presId="urn:microsoft.com/office/officeart/2005/8/layout/list1"/>
    <dgm:cxn modelId="{CE6AFB76-4405-4AB2-B837-0C00868B694D}" srcId="{2A9EE000-51CC-43FD-BC77-450CDB3A379F}" destId="{10EB8EBF-8135-4BB3-951E-A784A270C87E}" srcOrd="2" destOrd="0" parTransId="{087D32B1-99F8-4500-AC4A-2F58C1F08F38}" sibTransId="{01C79D6F-CBCE-4148-AB22-C4743CD8974A}"/>
    <dgm:cxn modelId="{517A172E-5EE6-4E41-B6B4-FBB1578CFBA8}" type="presOf" srcId="{38D31788-6172-4A0A-9602-1A5F08B907BE}" destId="{55436FB7-D799-4195-9E14-E07943051BD3}" srcOrd="1" destOrd="0" presId="urn:microsoft.com/office/officeart/2005/8/layout/list1"/>
    <dgm:cxn modelId="{2B757101-4772-45AC-812D-54714142A0C2}" srcId="{2A9EE000-51CC-43FD-BC77-450CDB3A379F}" destId="{E896E173-E825-45A3-969D-F5B174EB6D7E}" srcOrd="3" destOrd="0" parTransId="{42F23D2F-8004-4B0D-9B78-FE41B97073E9}" sibTransId="{A4B3FEC8-D44A-43CA-AD5F-9E01D8DD9332}"/>
    <dgm:cxn modelId="{656F8897-28F5-42D1-8765-CC5F6221601B}" type="presOf" srcId="{A87556A3-C54C-4D64-8FF7-478E805A001D}" destId="{49037414-0031-4A3C-B525-0C8F545EECA9}" srcOrd="0" destOrd="0" presId="urn:microsoft.com/office/officeart/2005/8/layout/list1"/>
    <dgm:cxn modelId="{95950619-B277-4464-9D54-C1AF3A863335}" type="presOf" srcId="{CFDDCB00-8100-40F6-9E1A-BD39E6EB3E2E}" destId="{F1454AAC-2098-44A6-9BE2-FF4305662575}" srcOrd="0" destOrd="0" presId="urn:microsoft.com/office/officeart/2005/8/layout/list1"/>
    <dgm:cxn modelId="{00841A7E-2BEC-4050-BB98-BFF893ACABF3}" type="presOf" srcId="{FD3E75AB-4606-48BD-BB13-4A660EF2FA82}" destId="{59BDADD1-62E1-4AE2-8D8A-909BAB681015}" srcOrd="1" destOrd="0" presId="urn:microsoft.com/office/officeart/2005/8/layout/list1"/>
    <dgm:cxn modelId="{C4EDF482-1C2C-4780-919F-CF7F33703B4F}" srcId="{2A9EE000-51CC-43FD-BC77-450CDB3A379F}" destId="{2AF16567-20AE-4B2F-903D-5E30995274F1}" srcOrd="7" destOrd="0" parTransId="{78E04BD1-40F9-4839-8293-30AC644F18D6}" sibTransId="{A4D339B0-165B-4FEF-91BD-9E9F5BF03379}"/>
    <dgm:cxn modelId="{642B3C8F-4038-4104-BE68-57F5CCDFC328}" type="presOf" srcId="{E896E173-E825-45A3-969D-F5B174EB6D7E}" destId="{6CB15AE1-F7F0-426A-B130-30007EF30CEB}" srcOrd="0" destOrd="0" presId="urn:microsoft.com/office/officeart/2005/8/layout/list1"/>
    <dgm:cxn modelId="{7409FC7A-94B1-47A7-9247-C0B5C2E50570}" type="presOf" srcId="{38D31788-6172-4A0A-9602-1A5F08B907BE}" destId="{3811CC9B-0279-4469-8E9B-F412D8C5BAB8}" srcOrd="0" destOrd="0" presId="urn:microsoft.com/office/officeart/2005/8/layout/list1"/>
    <dgm:cxn modelId="{08B5C73E-9CD9-4BA2-8FCF-1508FB06DBA1}" type="presOf" srcId="{CFDDCB00-8100-40F6-9E1A-BD39E6EB3E2E}" destId="{93FD275F-2095-4E7C-BB4B-CF05240E28A0}" srcOrd="1" destOrd="0" presId="urn:microsoft.com/office/officeart/2005/8/layout/list1"/>
    <dgm:cxn modelId="{263A218D-7972-47FF-BB33-2CB0CED2032D}" type="presOf" srcId="{2AF16567-20AE-4B2F-903D-5E30995274F1}" destId="{6A0CE559-6011-459B-9A22-DADADF535F85}" srcOrd="1" destOrd="0" presId="urn:microsoft.com/office/officeart/2005/8/layout/list1"/>
    <dgm:cxn modelId="{B814189D-678C-4ECB-BA68-B1737C550805}" type="presOf" srcId="{10EB8EBF-8135-4BB3-951E-A784A270C87E}" destId="{E351E7D8-1ABB-4ADB-A02D-92150B7CE44D}" srcOrd="0" destOrd="0" presId="urn:microsoft.com/office/officeart/2005/8/layout/list1"/>
    <dgm:cxn modelId="{2A6170DE-1A90-41D8-83A9-0ED4266DEAD3}" srcId="{2A9EE000-51CC-43FD-BC77-450CDB3A379F}" destId="{CFDDCB00-8100-40F6-9E1A-BD39E6EB3E2E}" srcOrd="5" destOrd="0" parTransId="{320273B9-192A-4A8D-A5CF-1CB03E5ABF7E}" sibTransId="{4F7EE610-437C-41D2-BD8D-6235830D2301}"/>
    <dgm:cxn modelId="{B6A90F6D-726E-468D-B94E-5A3EE46C86E5}" type="presOf" srcId="{FD3E75AB-4606-48BD-BB13-4A660EF2FA82}" destId="{15CD9F3C-92F8-41A1-AC84-72B02A5ADA62}" srcOrd="0" destOrd="0" presId="urn:microsoft.com/office/officeart/2005/8/layout/list1"/>
    <dgm:cxn modelId="{E907488F-4032-4325-8024-E83E68A1200A}" type="presOf" srcId="{10EB8EBF-8135-4BB3-951E-A784A270C87E}" destId="{3ABE9F6F-665C-4605-A0F9-3D1E6E1B0F08}" srcOrd="1" destOrd="0" presId="urn:microsoft.com/office/officeart/2005/8/layout/list1"/>
    <dgm:cxn modelId="{41D33666-B975-46A5-8368-C95FFDD590CA}" type="presOf" srcId="{2A9EE000-51CC-43FD-BC77-450CDB3A379F}" destId="{79A11936-2B46-498A-9E59-BD774FA4A079}" srcOrd="0" destOrd="0" presId="urn:microsoft.com/office/officeart/2005/8/layout/list1"/>
    <dgm:cxn modelId="{EC409510-6D67-4771-94FB-897933672219}" srcId="{2A9EE000-51CC-43FD-BC77-450CDB3A379F}" destId="{FD3E75AB-4606-48BD-BB13-4A660EF2FA82}" srcOrd="1" destOrd="0" parTransId="{00876C2E-9420-4EFA-AC2D-FB6F63465183}" sibTransId="{6230DD09-5CBD-424E-9F42-7189EB7323AC}"/>
    <dgm:cxn modelId="{C3F172F6-9B66-4294-97E8-1394E06A2981}" srcId="{2A9EE000-51CC-43FD-BC77-450CDB3A379F}" destId="{A87556A3-C54C-4D64-8FF7-478E805A001D}" srcOrd="6" destOrd="0" parTransId="{4E8F0633-1FF6-46EA-B634-416A3394870A}" sibTransId="{15E7A308-7974-471F-B5F6-566B6700D8FC}"/>
    <dgm:cxn modelId="{955CEBDC-2D8C-4E15-A3D1-44FFF31E6A0B}" srcId="{2A9EE000-51CC-43FD-BC77-450CDB3A379F}" destId="{2A7A6080-D1FB-4842-AB03-6EB568185563}" srcOrd="4" destOrd="0" parTransId="{9CD45EC3-D3F8-4C53-84E0-F24F980D2709}" sibTransId="{C9D56A05-7F93-46A8-B5B6-993840F85769}"/>
    <dgm:cxn modelId="{6F145E3A-D15A-44B0-9BE8-E2DBE5DD39C7}" type="presOf" srcId="{2AF16567-20AE-4B2F-903D-5E30995274F1}" destId="{4AB4F245-A370-4147-9180-F1A1B9EADE26}" srcOrd="0" destOrd="0" presId="urn:microsoft.com/office/officeart/2005/8/layout/list1"/>
    <dgm:cxn modelId="{7045221B-DE2B-4F45-B79F-61B0D0EC1AD1}" srcId="{2A9EE000-51CC-43FD-BC77-450CDB3A379F}" destId="{38D31788-6172-4A0A-9602-1A5F08B907BE}" srcOrd="0" destOrd="0" parTransId="{B916D8D7-2AC2-45D8-B0FB-D86119E47C2F}" sibTransId="{E1569849-A641-43FD-9154-EDE7DC079805}"/>
    <dgm:cxn modelId="{D7E354DC-9475-427B-9B1D-B928B7E4557B}" type="presOf" srcId="{A87556A3-C54C-4D64-8FF7-478E805A001D}" destId="{3B6F0B61-B1CB-4CF1-B181-27E10A6ADC30}" srcOrd="1" destOrd="0" presId="urn:microsoft.com/office/officeart/2005/8/layout/list1"/>
    <dgm:cxn modelId="{30CEB906-AFB4-4D2C-8ADB-A77FDA3A54E6}" type="presOf" srcId="{E896E173-E825-45A3-969D-F5B174EB6D7E}" destId="{D2DE6287-DA25-4F33-A6C9-3D948FF73E12}" srcOrd="1" destOrd="0" presId="urn:microsoft.com/office/officeart/2005/8/layout/list1"/>
    <dgm:cxn modelId="{B76DCAA8-C2BA-46A1-9968-FE72BDDB02A2}" type="presOf" srcId="{2A7A6080-D1FB-4842-AB03-6EB568185563}" destId="{EBCEEC84-6A8F-46B6-B9C1-61E0ED3F8BBB}" srcOrd="0" destOrd="0" presId="urn:microsoft.com/office/officeart/2005/8/layout/list1"/>
    <dgm:cxn modelId="{01CC70C6-60E1-4DA6-8294-5BBC07049DAE}" type="presParOf" srcId="{79A11936-2B46-498A-9E59-BD774FA4A079}" destId="{055492C4-B175-44D1-867A-944CFE200FEE}" srcOrd="0" destOrd="0" presId="urn:microsoft.com/office/officeart/2005/8/layout/list1"/>
    <dgm:cxn modelId="{39DCD5D1-BA45-4A49-A4A8-486C25E43035}" type="presParOf" srcId="{055492C4-B175-44D1-867A-944CFE200FEE}" destId="{3811CC9B-0279-4469-8E9B-F412D8C5BAB8}" srcOrd="0" destOrd="0" presId="urn:microsoft.com/office/officeart/2005/8/layout/list1"/>
    <dgm:cxn modelId="{9DC0E054-F418-44AC-BE70-1E1C19B8741C}" type="presParOf" srcId="{055492C4-B175-44D1-867A-944CFE200FEE}" destId="{55436FB7-D799-4195-9E14-E07943051BD3}" srcOrd="1" destOrd="0" presId="urn:microsoft.com/office/officeart/2005/8/layout/list1"/>
    <dgm:cxn modelId="{B9D0CBE4-6AD7-4ABF-BA07-3C74FFBC8D61}" type="presParOf" srcId="{79A11936-2B46-498A-9E59-BD774FA4A079}" destId="{7D7B4A6C-F36B-42B9-8690-D9CD5C76F9C2}" srcOrd="1" destOrd="0" presId="urn:microsoft.com/office/officeart/2005/8/layout/list1"/>
    <dgm:cxn modelId="{383B27F2-776E-454A-9495-9B47B03EA874}" type="presParOf" srcId="{79A11936-2B46-498A-9E59-BD774FA4A079}" destId="{9B172805-8ECF-4FE5-8975-78715FFE420C}" srcOrd="2" destOrd="0" presId="urn:microsoft.com/office/officeart/2005/8/layout/list1"/>
    <dgm:cxn modelId="{E27C69C2-5961-44D1-8BF0-6C97E9908C64}" type="presParOf" srcId="{79A11936-2B46-498A-9E59-BD774FA4A079}" destId="{9506EB21-E22E-4C67-A64C-3302807FC26B}" srcOrd="3" destOrd="0" presId="urn:microsoft.com/office/officeart/2005/8/layout/list1"/>
    <dgm:cxn modelId="{B5568874-6CDD-482C-8F0B-E39A3309D46E}" type="presParOf" srcId="{79A11936-2B46-498A-9E59-BD774FA4A079}" destId="{1491D480-6F55-447C-9EC8-5D7C321B08C0}" srcOrd="4" destOrd="0" presId="urn:microsoft.com/office/officeart/2005/8/layout/list1"/>
    <dgm:cxn modelId="{C196D92B-E752-44C4-A1B1-5F4F281AE948}" type="presParOf" srcId="{1491D480-6F55-447C-9EC8-5D7C321B08C0}" destId="{15CD9F3C-92F8-41A1-AC84-72B02A5ADA62}" srcOrd="0" destOrd="0" presId="urn:microsoft.com/office/officeart/2005/8/layout/list1"/>
    <dgm:cxn modelId="{0020A5AF-7ECD-4C0B-8937-69F1B5C34956}" type="presParOf" srcId="{1491D480-6F55-447C-9EC8-5D7C321B08C0}" destId="{59BDADD1-62E1-4AE2-8D8A-909BAB681015}" srcOrd="1" destOrd="0" presId="urn:microsoft.com/office/officeart/2005/8/layout/list1"/>
    <dgm:cxn modelId="{6840CCE2-7D01-44B9-942E-373503FF67BC}" type="presParOf" srcId="{79A11936-2B46-498A-9E59-BD774FA4A079}" destId="{FB97F53C-7085-4435-9656-8A77A56A849F}" srcOrd="5" destOrd="0" presId="urn:microsoft.com/office/officeart/2005/8/layout/list1"/>
    <dgm:cxn modelId="{E50CB444-BEA0-4A36-BD42-4D52761FF12D}" type="presParOf" srcId="{79A11936-2B46-498A-9E59-BD774FA4A079}" destId="{0F1F261C-ABFB-4830-A3DE-D4CC1850788B}" srcOrd="6" destOrd="0" presId="urn:microsoft.com/office/officeart/2005/8/layout/list1"/>
    <dgm:cxn modelId="{15496EC2-D23B-4CBC-B1C7-5C718D67615F}" type="presParOf" srcId="{79A11936-2B46-498A-9E59-BD774FA4A079}" destId="{8F7664CF-5D5F-4A9C-9440-75629A0B0E48}" srcOrd="7" destOrd="0" presId="urn:microsoft.com/office/officeart/2005/8/layout/list1"/>
    <dgm:cxn modelId="{598541BA-BE48-431C-9E02-BC6118055CEA}" type="presParOf" srcId="{79A11936-2B46-498A-9E59-BD774FA4A079}" destId="{AEBB82DB-A0F2-4C77-8628-77B3BF6D2CBF}" srcOrd="8" destOrd="0" presId="urn:microsoft.com/office/officeart/2005/8/layout/list1"/>
    <dgm:cxn modelId="{CEBAB634-3B6C-4C40-8118-C84780F8B9E9}" type="presParOf" srcId="{AEBB82DB-A0F2-4C77-8628-77B3BF6D2CBF}" destId="{E351E7D8-1ABB-4ADB-A02D-92150B7CE44D}" srcOrd="0" destOrd="0" presId="urn:microsoft.com/office/officeart/2005/8/layout/list1"/>
    <dgm:cxn modelId="{56C2993B-6725-4B43-8177-540214175D5D}" type="presParOf" srcId="{AEBB82DB-A0F2-4C77-8628-77B3BF6D2CBF}" destId="{3ABE9F6F-665C-4605-A0F9-3D1E6E1B0F08}" srcOrd="1" destOrd="0" presId="urn:microsoft.com/office/officeart/2005/8/layout/list1"/>
    <dgm:cxn modelId="{B859C963-6007-45B8-BCFC-86C6C627B38D}" type="presParOf" srcId="{79A11936-2B46-498A-9E59-BD774FA4A079}" destId="{834329D0-8B83-4B9E-8F67-31D5F2BC6274}" srcOrd="9" destOrd="0" presId="urn:microsoft.com/office/officeart/2005/8/layout/list1"/>
    <dgm:cxn modelId="{7A17D428-95F1-464C-A966-4FAC03E1CDC0}" type="presParOf" srcId="{79A11936-2B46-498A-9E59-BD774FA4A079}" destId="{98E9F0E5-5237-4B81-A0A8-4AC1D6D06842}" srcOrd="10" destOrd="0" presId="urn:microsoft.com/office/officeart/2005/8/layout/list1"/>
    <dgm:cxn modelId="{9C01D280-FBE5-4C63-B208-C8141D4E4EE7}" type="presParOf" srcId="{79A11936-2B46-498A-9E59-BD774FA4A079}" destId="{C115AD4B-1BE8-43F1-BAE6-D7D2109EA6D7}" srcOrd="11" destOrd="0" presId="urn:microsoft.com/office/officeart/2005/8/layout/list1"/>
    <dgm:cxn modelId="{9F058FCD-1932-4CF4-90D7-9885F94E3B83}" type="presParOf" srcId="{79A11936-2B46-498A-9E59-BD774FA4A079}" destId="{FC759E83-703A-41CB-8257-3DEE0B8270CA}" srcOrd="12" destOrd="0" presId="urn:microsoft.com/office/officeart/2005/8/layout/list1"/>
    <dgm:cxn modelId="{AD59B489-7134-4DB7-A5EA-A0A3678BDC71}" type="presParOf" srcId="{FC759E83-703A-41CB-8257-3DEE0B8270CA}" destId="{6CB15AE1-F7F0-426A-B130-30007EF30CEB}" srcOrd="0" destOrd="0" presId="urn:microsoft.com/office/officeart/2005/8/layout/list1"/>
    <dgm:cxn modelId="{CC4431AD-6368-4080-A79D-3714526A3ADE}" type="presParOf" srcId="{FC759E83-703A-41CB-8257-3DEE0B8270CA}" destId="{D2DE6287-DA25-4F33-A6C9-3D948FF73E12}" srcOrd="1" destOrd="0" presId="urn:microsoft.com/office/officeart/2005/8/layout/list1"/>
    <dgm:cxn modelId="{3120FD52-FF93-4474-96D6-8060D064298E}" type="presParOf" srcId="{79A11936-2B46-498A-9E59-BD774FA4A079}" destId="{020EF6F5-5635-4C7D-90A5-09B1635DC9FF}" srcOrd="13" destOrd="0" presId="urn:microsoft.com/office/officeart/2005/8/layout/list1"/>
    <dgm:cxn modelId="{F763E8C6-883C-40E1-AC21-48B197DA5F1C}" type="presParOf" srcId="{79A11936-2B46-498A-9E59-BD774FA4A079}" destId="{D701E960-D9AD-41D4-BCEA-EA7D6B20860D}" srcOrd="14" destOrd="0" presId="urn:microsoft.com/office/officeart/2005/8/layout/list1"/>
    <dgm:cxn modelId="{3E64CCFC-C28E-499B-AB3D-63503A8528A1}" type="presParOf" srcId="{79A11936-2B46-498A-9E59-BD774FA4A079}" destId="{FE3239A1-CC23-443A-B736-7E60E14C830D}" srcOrd="15" destOrd="0" presId="urn:microsoft.com/office/officeart/2005/8/layout/list1"/>
    <dgm:cxn modelId="{9BB013FC-0CFF-415C-BB4D-DDB7F0750125}" type="presParOf" srcId="{79A11936-2B46-498A-9E59-BD774FA4A079}" destId="{53177F87-4F86-43DC-93FF-597DD24729E5}" srcOrd="16" destOrd="0" presId="urn:microsoft.com/office/officeart/2005/8/layout/list1"/>
    <dgm:cxn modelId="{202C542B-0B22-4969-93B7-4BB312186606}" type="presParOf" srcId="{53177F87-4F86-43DC-93FF-597DD24729E5}" destId="{EBCEEC84-6A8F-46B6-B9C1-61E0ED3F8BBB}" srcOrd="0" destOrd="0" presId="urn:microsoft.com/office/officeart/2005/8/layout/list1"/>
    <dgm:cxn modelId="{4FE48C78-ACEA-4DB7-B9E2-4938FFDD07AF}" type="presParOf" srcId="{53177F87-4F86-43DC-93FF-597DD24729E5}" destId="{1EC38F29-5A76-48B0-9B04-237DA93822B5}" srcOrd="1" destOrd="0" presId="urn:microsoft.com/office/officeart/2005/8/layout/list1"/>
    <dgm:cxn modelId="{F8B65C16-E7E0-4ED0-B092-D6728F5ECFF5}" type="presParOf" srcId="{79A11936-2B46-498A-9E59-BD774FA4A079}" destId="{EC0A3584-C11B-4841-8BE6-1DDB2169F2AE}" srcOrd="17" destOrd="0" presId="urn:microsoft.com/office/officeart/2005/8/layout/list1"/>
    <dgm:cxn modelId="{1B081F42-FFE1-46F8-9BF6-E72E89297858}" type="presParOf" srcId="{79A11936-2B46-498A-9E59-BD774FA4A079}" destId="{361E081A-63CD-4CC0-BE97-FBBAD287C8D3}" srcOrd="18" destOrd="0" presId="urn:microsoft.com/office/officeart/2005/8/layout/list1"/>
    <dgm:cxn modelId="{AF6E3FE5-0C6D-4096-A468-019738571874}" type="presParOf" srcId="{79A11936-2B46-498A-9E59-BD774FA4A079}" destId="{91EDAA6F-523E-49DD-B682-C3793C5C324C}" srcOrd="19" destOrd="0" presId="urn:microsoft.com/office/officeart/2005/8/layout/list1"/>
    <dgm:cxn modelId="{BD227477-4E20-45C1-8D5D-91739B31F556}" type="presParOf" srcId="{79A11936-2B46-498A-9E59-BD774FA4A079}" destId="{6D0BD45E-53A3-4A90-9FCA-DDA63FC87B28}" srcOrd="20" destOrd="0" presId="urn:microsoft.com/office/officeart/2005/8/layout/list1"/>
    <dgm:cxn modelId="{37158467-1086-425A-9C53-0D6C8D49F7DD}" type="presParOf" srcId="{6D0BD45E-53A3-4A90-9FCA-DDA63FC87B28}" destId="{F1454AAC-2098-44A6-9BE2-FF4305662575}" srcOrd="0" destOrd="0" presId="urn:microsoft.com/office/officeart/2005/8/layout/list1"/>
    <dgm:cxn modelId="{992C12B0-9C94-41DB-9021-C453A9329E3A}" type="presParOf" srcId="{6D0BD45E-53A3-4A90-9FCA-DDA63FC87B28}" destId="{93FD275F-2095-4E7C-BB4B-CF05240E28A0}" srcOrd="1" destOrd="0" presId="urn:microsoft.com/office/officeart/2005/8/layout/list1"/>
    <dgm:cxn modelId="{F782B448-03AC-4824-8C74-E26A1C92B674}" type="presParOf" srcId="{79A11936-2B46-498A-9E59-BD774FA4A079}" destId="{E97EE68E-BEFA-40D2-B954-EFE3E67DFA6C}" srcOrd="21" destOrd="0" presId="urn:microsoft.com/office/officeart/2005/8/layout/list1"/>
    <dgm:cxn modelId="{713E1BE2-99D3-4BE1-89C3-0ACA637C223E}" type="presParOf" srcId="{79A11936-2B46-498A-9E59-BD774FA4A079}" destId="{7054BA34-15C8-4C3C-8724-DA92E89D836C}" srcOrd="22" destOrd="0" presId="urn:microsoft.com/office/officeart/2005/8/layout/list1"/>
    <dgm:cxn modelId="{C5AD2159-E55A-430D-8241-187358901A36}" type="presParOf" srcId="{79A11936-2B46-498A-9E59-BD774FA4A079}" destId="{44820034-9B02-40E8-BB71-6880C2928243}" srcOrd="23" destOrd="0" presId="urn:microsoft.com/office/officeart/2005/8/layout/list1"/>
    <dgm:cxn modelId="{9998BAF4-4FE0-4AA2-B8C7-ED3B8FD95EB4}" type="presParOf" srcId="{79A11936-2B46-498A-9E59-BD774FA4A079}" destId="{2E4BD88A-4119-40F4-879A-4503A7CAF69E}" srcOrd="24" destOrd="0" presId="urn:microsoft.com/office/officeart/2005/8/layout/list1"/>
    <dgm:cxn modelId="{9BB84832-4DAD-46FE-BD80-066022A2EE91}" type="presParOf" srcId="{2E4BD88A-4119-40F4-879A-4503A7CAF69E}" destId="{49037414-0031-4A3C-B525-0C8F545EECA9}" srcOrd="0" destOrd="0" presId="urn:microsoft.com/office/officeart/2005/8/layout/list1"/>
    <dgm:cxn modelId="{F38C9B8F-04D9-40AD-B943-9B8F183A3A86}" type="presParOf" srcId="{2E4BD88A-4119-40F4-879A-4503A7CAF69E}" destId="{3B6F0B61-B1CB-4CF1-B181-27E10A6ADC30}" srcOrd="1" destOrd="0" presId="urn:microsoft.com/office/officeart/2005/8/layout/list1"/>
    <dgm:cxn modelId="{61170D13-495D-4985-9923-2DAF937396F2}" type="presParOf" srcId="{79A11936-2B46-498A-9E59-BD774FA4A079}" destId="{3F61E142-DD07-4FEF-8135-A3495D268E89}" srcOrd="25" destOrd="0" presId="urn:microsoft.com/office/officeart/2005/8/layout/list1"/>
    <dgm:cxn modelId="{F61C14B0-9527-4463-A29E-C31E08116ED2}" type="presParOf" srcId="{79A11936-2B46-498A-9E59-BD774FA4A079}" destId="{52724368-CC63-43BE-B9CB-D5E2FAD085EC}" srcOrd="26" destOrd="0" presId="urn:microsoft.com/office/officeart/2005/8/layout/list1"/>
    <dgm:cxn modelId="{413804E3-0226-486B-A0EA-5A1398507E8E}" type="presParOf" srcId="{79A11936-2B46-498A-9E59-BD774FA4A079}" destId="{34E821E7-C807-4803-AE0F-BC9A26FD7992}" srcOrd="27" destOrd="0" presId="urn:microsoft.com/office/officeart/2005/8/layout/list1"/>
    <dgm:cxn modelId="{9E536F47-24B5-4EC0-A93B-33007FC38BE3}" type="presParOf" srcId="{79A11936-2B46-498A-9E59-BD774FA4A079}" destId="{06C23BBF-8083-456B-B97F-B6CCC551F248}" srcOrd="28" destOrd="0" presId="urn:microsoft.com/office/officeart/2005/8/layout/list1"/>
    <dgm:cxn modelId="{916DF04E-212E-4F97-A8A3-AA4AE9B066E1}" type="presParOf" srcId="{06C23BBF-8083-456B-B97F-B6CCC551F248}" destId="{4AB4F245-A370-4147-9180-F1A1B9EADE26}" srcOrd="0" destOrd="0" presId="urn:microsoft.com/office/officeart/2005/8/layout/list1"/>
    <dgm:cxn modelId="{6D483927-16A4-4F90-B281-6D1B3EAB72D4}" type="presParOf" srcId="{06C23BBF-8083-456B-B97F-B6CCC551F248}" destId="{6A0CE559-6011-459B-9A22-DADADF535F85}" srcOrd="1" destOrd="0" presId="urn:microsoft.com/office/officeart/2005/8/layout/list1"/>
    <dgm:cxn modelId="{BD599CB2-BEEB-4BB6-AFD5-632938A1535E}" type="presParOf" srcId="{79A11936-2B46-498A-9E59-BD774FA4A079}" destId="{87583AF6-689D-4F59-9D67-1D5E0B443BF1}" srcOrd="29" destOrd="0" presId="urn:microsoft.com/office/officeart/2005/8/layout/list1"/>
    <dgm:cxn modelId="{CE160122-46CE-4605-AD76-472F0A07DB22}" type="presParOf" srcId="{79A11936-2B46-498A-9E59-BD774FA4A079}" destId="{960EC100-C083-46AC-BFD2-CF3F498480D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9EE000-51CC-43FD-BC77-450CDB3A379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D31788-6172-4A0A-9602-1A5F08B907BE}">
      <dgm:prSet phldrT="[Text]" custT="1"/>
      <dgm:spPr/>
      <dgm:t>
        <a:bodyPr/>
        <a:lstStyle/>
        <a:p>
          <a:r>
            <a:rPr lang="nl-NL" sz="2500" i="1" dirty="0" smtClean="0"/>
            <a:t>Definition of Laplace Transform</a:t>
          </a:r>
          <a:endParaRPr lang="en-IN" sz="2500" i="1" dirty="0"/>
        </a:p>
      </dgm:t>
    </dgm:pt>
    <dgm:pt modelId="{B916D8D7-2AC2-45D8-B0FB-D86119E47C2F}" type="parTrans" cxnId="{7045221B-DE2B-4F45-B79F-61B0D0EC1AD1}">
      <dgm:prSet/>
      <dgm:spPr/>
      <dgm:t>
        <a:bodyPr/>
        <a:lstStyle/>
        <a:p>
          <a:endParaRPr lang="en-IN"/>
        </a:p>
      </dgm:t>
    </dgm:pt>
    <dgm:pt modelId="{E1569849-A641-43FD-9154-EDE7DC079805}" type="sibTrans" cxnId="{7045221B-DE2B-4F45-B79F-61B0D0EC1AD1}">
      <dgm:prSet/>
      <dgm:spPr/>
      <dgm:t>
        <a:bodyPr/>
        <a:lstStyle/>
        <a:p>
          <a:endParaRPr lang="en-IN"/>
        </a:p>
      </dgm:t>
    </dgm:pt>
    <dgm:pt modelId="{96F9813D-9203-4E08-8F11-174847633A1F}">
      <dgm:prSet phldrT="[Text]" custT="1"/>
      <dgm:spPr/>
      <dgm:t>
        <a:bodyPr/>
        <a:lstStyle/>
        <a:p>
          <a:r>
            <a:rPr lang="en-US" sz="2500" i="1" dirty="0" smtClean="0"/>
            <a:t>Inverse Laplace transform-Convolution</a:t>
          </a:r>
          <a:endParaRPr lang="en-IN" sz="2500" i="1" dirty="0"/>
        </a:p>
      </dgm:t>
    </dgm:pt>
    <dgm:pt modelId="{9DE84E9C-FAEB-42D9-BD5B-B9C81F9DF0C3}" type="parTrans" cxnId="{A2D0351F-79AD-4D65-BD39-917D16CA548F}">
      <dgm:prSet/>
      <dgm:spPr/>
      <dgm:t>
        <a:bodyPr/>
        <a:lstStyle/>
        <a:p>
          <a:endParaRPr lang="en-IN"/>
        </a:p>
      </dgm:t>
    </dgm:pt>
    <dgm:pt modelId="{B2B1D0AE-AD7E-41FC-8AF2-2110F1D45BE2}" type="sibTrans" cxnId="{A2D0351F-79AD-4D65-BD39-917D16CA548F}">
      <dgm:prSet/>
      <dgm:spPr/>
      <dgm:t>
        <a:bodyPr/>
        <a:lstStyle/>
        <a:p>
          <a:endParaRPr lang="en-IN"/>
        </a:p>
      </dgm:t>
    </dgm:pt>
    <dgm:pt modelId="{207FB880-FCED-43F5-908E-2B0ED5093574}">
      <dgm:prSet phldrT="[Text]" custT="1"/>
      <dgm:spPr/>
      <dgm:t>
        <a:bodyPr/>
        <a:lstStyle/>
        <a:p>
          <a:r>
            <a:rPr lang="en-IN" sz="2500" i="1" dirty="0" smtClean="0"/>
            <a:t>Properties- Laplace Transform of periodic functions</a:t>
          </a:r>
          <a:endParaRPr lang="en-IN" sz="2500" i="1" dirty="0"/>
        </a:p>
      </dgm:t>
    </dgm:pt>
    <dgm:pt modelId="{5F4E5700-8E7A-49ED-967C-57C635DA10C9}" type="parTrans" cxnId="{1267FB0B-590F-4A0E-A0E4-DD4BA8FADE9A}">
      <dgm:prSet/>
      <dgm:spPr/>
      <dgm:t>
        <a:bodyPr/>
        <a:lstStyle/>
        <a:p>
          <a:endParaRPr lang="en-IN"/>
        </a:p>
      </dgm:t>
    </dgm:pt>
    <dgm:pt modelId="{F7D4618D-5F5B-4DFA-8C62-AFCC54D3DCE6}" type="sibTrans" cxnId="{1267FB0B-590F-4A0E-A0E4-DD4BA8FADE9A}">
      <dgm:prSet/>
      <dgm:spPr/>
      <dgm:t>
        <a:bodyPr/>
        <a:lstStyle/>
        <a:p>
          <a:endParaRPr lang="en-IN"/>
        </a:p>
      </dgm:t>
    </dgm:pt>
    <dgm:pt modelId="{7B198C04-2216-49EE-909B-50D0822F5868}">
      <dgm:prSet phldrT="[Text]" custT="1"/>
      <dgm:spPr/>
      <dgm:t>
        <a:bodyPr/>
        <a:lstStyle/>
        <a:p>
          <a:r>
            <a:rPr lang="en-IN" sz="2500" i="1" dirty="0" smtClean="0"/>
            <a:t>Laplace transform of unit step function, impulse function</a:t>
          </a:r>
          <a:endParaRPr lang="en-IN" sz="2500" i="1" dirty="0"/>
        </a:p>
      </dgm:t>
    </dgm:pt>
    <dgm:pt modelId="{CC658467-7B37-4056-903A-A24F9588B6D1}" type="parTrans" cxnId="{3F3AF198-54C9-4250-A68F-5AA6DB942F85}">
      <dgm:prSet/>
      <dgm:spPr/>
      <dgm:t>
        <a:bodyPr/>
        <a:lstStyle/>
        <a:p>
          <a:endParaRPr lang="en-IN"/>
        </a:p>
      </dgm:t>
    </dgm:pt>
    <dgm:pt modelId="{5C9B7AEA-1A5C-4357-BBA4-8935581B9DEC}" type="sibTrans" cxnId="{3F3AF198-54C9-4250-A68F-5AA6DB942F85}">
      <dgm:prSet/>
      <dgm:spPr/>
      <dgm:t>
        <a:bodyPr/>
        <a:lstStyle/>
        <a:p>
          <a:endParaRPr lang="en-IN"/>
        </a:p>
      </dgm:t>
    </dgm:pt>
    <dgm:pt modelId="{79A11936-2B46-498A-9E59-BD774FA4A079}" type="pres">
      <dgm:prSet presAssocID="{2A9EE000-51CC-43FD-BC77-450CDB3A37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55492C4-B175-44D1-867A-944CFE200FEE}" type="pres">
      <dgm:prSet presAssocID="{38D31788-6172-4A0A-9602-1A5F08B907BE}" presName="parentLin" presStyleCnt="0"/>
      <dgm:spPr/>
    </dgm:pt>
    <dgm:pt modelId="{3811CC9B-0279-4469-8E9B-F412D8C5BAB8}" type="pres">
      <dgm:prSet presAssocID="{38D31788-6172-4A0A-9602-1A5F08B907BE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55436FB7-D799-4195-9E14-E07943051BD3}" type="pres">
      <dgm:prSet presAssocID="{38D31788-6172-4A0A-9602-1A5F08B907BE}" presName="parentText" presStyleLbl="node1" presStyleIdx="0" presStyleCnt="4" custScaleX="142857" custScaleY="86575" custLinFactNeighborY="281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7B4A6C-F36B-42B9-8690-D9CD5C76F9C2}" type="pres">
      <dgm:prSet presAssocID="{38D31788-6172-4A0A-9602-1A5F08B907BE}" presName="negativeSpace" presStyleCnt="0"/>
      <dgm:spPr/>
    </dgm:pt>
    <dgm:pt modelId="{9B172805-8ECF-4FE5-8975-78715FFE420C}" type="pres">
      <dgm:prSet presAssocID="{38D31788-6172-4A0A-9602-1A5F08B907BE}" presName="childText" presStyleLbl="conFgAcc1" presStyleIdx="0" presStyleCnt="4" custScaleY="87619" custLinFactY="-16931" custLinFactNeighborX="-376" custLinFactNeighborY="-100000">
        <dgm:presLayoutVars>
          <dgm:bulletEnabled val="1"/>
        </dgm:presLayoutVars>
      </dgm:prSet>
      <dgm:spPr/>
    </dgm:pt>
    <dgm:pt modelId="{9506EB21-E22E-4C67-A64C-3302807FC26B}" type="pres">
      <dgm:prSet presAssocID="{E1569849-A641-43FD-9154-EDE7DC079805}" presName="spaceBetweenRectangles" presStyleCnt="0"/>
      <dgm:spPr/>
    </dgm:pt>
    <dgm:pt modelId="{5B4030AD-A4F3-4E1E-AFD3-33857C9A59EF}" type="pres">
      <dgm:prSet presAssocID="{207FB880-FCED-43F5-908E-2B0ED5093574}" presName="parentLin" presStyleCnt="0"/>
      <dgm:spPr/>
    </dgm:pt>
    <dgm:pt modelId="{16352FD7-CBB4-4836-A6BD-53BF157370B0}" type="pres">
      <dgm:prSet presAssocID="{207FB880-FCED-43F5-908E-2B0ED5093574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50312161-93BD-479F-8221-FF90324153B0}" type="pres">
      <dgm:prSet presAssocID="{207FB880-FCED-43F5-908E-2B0ED5093574}" presName="parentText" presStyleLbl="node1" presStyleIdx="1" presStyleCnt="4" custScaleX="142857" custScaleY="91018" custLinFactNeighborY="2260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908925-4D48-4B5B-BD17-6D8A88A14945}" type="pres">
      <dgm:prSet presAssocID="{207FB880-FCED-43F5-908E-2B0ED5093574}" presName="negativeSpace" presStyleCnt="0"/>
      <dgm:spPr/>
    </dgm:pt>
    <dgm:pt modelId="{3E14F0BA-621F-41F6-A0E1-84A79995E6B9}" type="pres">
      <dgm:prSet presAssocID="{207FB880-FCED-43F5-908E-2B0ED5093574}" presName="childText" presStyleLbl="conFgAcc1" presStyleIdx="1" presStyleCnt="4" custLinFactY="63404" custLinFactNeighborY="100000">
        <dgm:presLayoutVars>
          <dgm:bulletEnabled val="1"/>
        </dgm:presLayoutVars>
      </dgm:prSet>
      <dgm:spPr/>
    </dgm:pt>
    <dgm:pt modelId="{9CC97C82-96E5-4B4E-9B2F-DA66379CC526}" type="pres">
      <dgm:prSet presAssocID="{F7D4618D-5F5B-4DFA-8C62-AFCC54D3DCE6}" presName="spaceBetweenRectangles" presStyleCnt="0"/>
      <dgm:spPr/>
    </dgm:pt>
    <dgm:pt modelId="{DB778882-FFAF-482B-BA00-A6136F88128C}" type="pres">
      <dgm:prSet presAssocID="{7B198C04-2216-49EE-909B-50D0822F5868}" presName="parentLin" presStyleCnt="0"/>
      <dgm:spPr/>
    </dgm:pt>
    <dgm:pt modelId="{EAEEC586-7943-41F2-8FB4-90E62EE83EA0}" type="pres">
      <dgm:prSet presAssocID="{7B198C04-2216-49EE-909B-50D0822F5868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FCF0A486-9BF5-4FE0-ACE8-9DD2F88E5DC0}" type="pres">
      <dgm:prSet presAssocID="{7B198C04-2216-49EE-909B-50D0822F5868}" presName="parentText" presStyleLbl="node1" presStyleIdx="2" presStyleCnt="4" custScaleX="142857" custScaleY="105908" custLinFactNeighborY="912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ECEEAF-DD13-4158-8206-C082AB96C995}" type="pres">
      <dgm:prSet presAssocID="{7B198C04-2216-49EE-909B-50D0822F5868}" presName="negativeSpace" presStyleCnt="0"/>
      <dgm:spPr/>
    </dgm:pt>
    <dgm:pt modelId="{D2848DFE-9CD1-4665-AFE5-E6953F9E5904}" type="pres">
      <dgm:prSet presAssocID="{7B198C04-2216-49EE-909B-50D0822F5868}" presName="childText" presStyleLbl="conFgAcc1" presStyleIdx="2" presStyleCnt="4">
        <dgm:presLayoutVars>
          <dgm:bulletEnabled val="1"/>
        </dgm:presLayoutVars>
      </dgm:prSet>
      <dgm:spPr/>
    </dgm:pt>
    <dgm:pt modelId="{56A6A666-377A-4AF0-A55C-0304A07E53DC}" type="pres">
      <dgm:prSet presAssocID="{5C9B7AEA-1A5C-4357-BBA4-8935581B9DEC}" presName="spaceBetweenRectangles" presStyleCnt="0"/>
      <dgm:spPr/>
    </dgm:pt>
    <dgm:pt modelId="{FBFE62A1-7B56-4101-9B84-F0CD2071B157}" type="pres">
      <dgm:prSet presAssocID="{96F9813D-9203-4E08-8F11-174847633A1F}" presName="parentLin" presStyleCnt="0"/>
      <dgm:spPr/>
    </dgm:pt>
    <dgm:pt modelId="{8C8AA059-0ED9-4D70-B724-6301919EF002}" type="pres">
      <dgm:prSet presAssocID="{96F9813D-9203-4E08-8F11-174847633A1F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3CD4AF2D-066E-45DC-A9CC-453F306F3B8A}" type="pres">
      <dgm:prSet presAssocID="{96F9813D-9203-4E08-8F11-174847633A1F}" presName="parentText" presStyleLbl="node1" presStyleIdx="3" presStyleCnt="4" custScaleX="144608" custScaleY="99346" custLinFactNeighborX="-7908" custLinFactNeighborY="-392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5315FF-2FF6-449C-A22F-2D7E2D014495}" type="pres">
      <dgm:prSet presAssocID="{96F9813D-9203-4E08-8F11-174847633A1F}" presName="negativeSpace" presStyleCnt="0"/>
      <dgm:spPr/>
    </dgm:pt>
    <dgm:pt modelId="{10481BB9-5157-499A-8E7B-275265429C9E}" type="pres">
      <dgm:prSet presAssocID="{96F9813D-9203-4E08-8F11-174847633A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F3AF198-54C9-4250-A68F-5AA6DB942F85}" srcId="{2A9EE000-51CC-43FD-BC77-450CDB3A379F}" destId="{7B198C04-2216-49EE-909B-50D0822F5868}" srcOrd="2" destOrd="0" parTransId="{CC658467-7B37-4056-903A-A24F9588B6D1}" sibTransId="{5C9B7AEA-1A5C-4357-BBA4-8935581B9DEC}"/>
    <dgm:cxn modelId="{2FCD885B-DDF0-4222-BB02-1050C29E82D4}" type="presOf" srcId="{7B198C04-2216-49EE-909B-50D0822F5868}" destId="{FCF0A486-9BF5-4FE0-ACE8-9DD2F88E5DC0}" srcOrd="1" destOrd="0" presId="urn:microsoft.com/office/officeart/2005/8/layout/list1"/>
    <dgm:cxn modelId="{D8BB27A8-FF9B-45B3-A0A2-982820F70BED}" type="presOf" srcId="{38D31788-6172-4A0A-9602-1A5F08B907BE}" destId="{55436FB7-D799-4195-9E14-E07943051BD3}" srcOrd="1" destOrd="0" presId="urn:microsoft.com/office/officeart/2005/8/layout/list1"/>
    <dgm:cxn modelId="{89F7EF7F-DCBF-4664-81D3-5014C30AF997}" type="presOf" srcId="{96F9813D-9203-4E08-8F11-174847633A1F}" destId="{3CD4AF2D-066E-45DC-A9CC-453F306F3B8A}" srcOrd="1" destOrd="0" presId="urn:microsoft.com/office/officeart/2005/8/layout/list1"/>
    <dgm:cxn modelId="{56063F75-6FDE-4A6F-8535-86C2F49C5CFC}" type="presOf" srcId="{2A9EE000-51CC-43FD-BC77-450CDB3A379F}" destId="{79A11936-2B46-498A-9E59-BD774FA4A079}" srcOrd="0" destOrd="0" presId="urn:microsoft.com/office/officeart/2005/8/layout/list1"/>
    <dgm:cxn modelId="{9134F581-4F88-47CE-908E-E5DFD430510C}" type="presOf" srcId="{207FB880-FCED-43F5-908E-2B0ED5093574}" destId="{50312161-93BD-479F-8221-FF90324153B0}" srcOrd="1" destOrd="0" presId="urn:microsoft.com/office/officeart/2005/8/layout/list1"/>
    <dgm:cxn modelId="{A2D0351F-79AD-4D65-BD39-917D16CA548F}" srcId="{2A9EE000-51CC-43FD-BC77-450CDB3A379F}" destId="{96F9813D-9203-4E08-8F11-174847633A1F}" srcOrd="3" destOrd="0" parTransId="{9DE84E9C-FAEB-42D9-BD5B-B9C81F9DF0C3}" sibTransId="{B2B1D0AE-AD7E-41FC-8AF2-2110F1D45BE2}"/>
    <dgm:cxn modelId="{7045221B-DE2B-4F45-B79F-61B0D0EC1AD1}" srcId="{2A9EE000-51CC-43FD-BC77-450CDB3A379F}" destId="{38D31788-6172-4A0A-9602-1A5F08B907BE}" srcOrd="0" destOrd="0" parTransId="{B916D8D7-2AC2-45D8-B0FB-D86119E47C2F}" sibTransId="{E1569849-A641-43FD-9154-EDE7DC079805}"/>
    <dgm:cxn modelId="{96123ED2-3CB0-4E75-9110-6D050252EB7E}" type="presOf" srcId="{96F9813D-9203-4E08-8F11-174847633A1F}" destId="{8C8AA059-0ED9-4D70-B724-6301919EF002}" srcOrd="0" destOrd="0" presId="urn:microsoft.com/office/officeart/2005/8/layout/list1"/>
    <dgm:cxn modelId="{1267FB0B-590F-4A0E-A0E4-DD4BA8FADE9A}" srcId="{2A9EE000-51CC-43FD-BC77-450CDB3A379F}" destId="{207FB880-FCED-43F5-908E-2B0ED5093574}" srcOrd="1" destOrd="0" parTransId="{5F4E5700-8E7A-49ED-967C-57C635DA10C9}" sibTransId="{F7D4618D-5F5B-4DFA-8C62-AFCC54D3DCE6}"/>
    <dgm:cxn modelId="{36C40526-8A40-47AB-9371-58E3FFE36BFC}" type="presOf" srcId="{207FB880-FCED-43F5-908E-2B0ED5093574}" destId="{16352FD7-CBB4-4836-A6BD-53BF157370B0}" srcOrd="0" destOrd="0" presId="urn:microsoft.com/office/officeart/2005/8/layout/list1"/>
    <dgm:cxn modelId="{D3204C20-57CE-442A-B522-710034FBF072}" type="presOf" srcId="{38D31788-6172-4A0A-9602-1A5F08B907BE}" destId="{3811CC9B-0279-4469-8E9B-F412D8C5BAB8}" srcOrd="0" destOrd="0" presId="urn:microsoft.com/office/officeart/2005/8/layout/list1"/>
    <dgm:cxn modelId="{4D9E283F-B86A-467F-A9E3-36486CEB26FD}" type="presOf" srcId="{7B198C04-2216-49EE-909B-50D0822F5868}" destId="{EAEEC586-7943-41F2-8FB4-90E62EE83EA0}" srcOrd="0" destOrd="0" presId="urn:microsoft.com/office/officeart/2005/8/layout/list1"/>
    <dgm:cxn modelId="{789A5106-6970-4AE4-AC47-28281B4BCC2C}" type="presParOf" srcId="{79A11936-2B46-498A-9E59-BD774FA4A079}" destId="{055492C4-B175-44D1-867A-944CFE200FEE}" srcOrd="0" destOrd="0" presId="urn:microsoft.com/office/officeart/2005/8/layout/list1"/>
    <dgm:cxn modelId="{0E5E2EB8-3D64-4993-B51C-7A32138E7195}" type="presParOf" srcId="{055492C4-B175-44D1-867A-944CFE200FEE}" destId="{3811CC9B-0279-4469-8E9B-F412D8C5BAB8}" srcOrd="0" destOrd="0" presId="urn:microsoft.com/office/officeart/2005/8/layout/list1"/>
    <dgm:cxn modelId="{8E4C6A39-210E-49DE-B851-36397953437A}" type="presParOf" srcId="{055492C4-B175-44D1-867A-944CFE200FEE}" destId="{55436FB7-D799-4195-9E14-E07943051BD3}" srcOrd="1" destOrd="0" presId="urn:microsoft.com/office/officeart/2005/8/layout/list1"/>
    <dgm:cxn modelId="{37705B1F-E4E6-4411-BD1F-5365C9301033}" type="presParOf" srcId="{79A11936-2B46-498A-9E59-BD774FA4A079}" destId="{7D7B4A6C-F36B-42B9-8690-D9CD5C76F9C2}" srcOrd="1" destOrd="0" presId="urn:microsoft.com/office/officeart/2005/8/layout/list1"/>
    <dgm:cxn modelId="{241B55AF-996A-45D4-8BE6-8AB47593F86A}" type="presParOf" srcId="{79A11936-2B46-498A-9E59-BD774FA4A079}" destId="{9B172805-8ECF-4FE5-8975-78715FFE420C}" srcOrd="2" destOrd="0" presId="urn:microsoft.com/office/officeart/2005/8/layout/list1"/>
    <dgm:cxn modelId="{295F9218-9F62-40FA-808C-783E82B9C019}" type="presParOf" srcId="{79A11936-2B46-498A-9E59-BD774FA4A079}" destId="{9506EB21-E22E-4C67-A64C-3302807FC26B}" srcOrd="3" destOrd="0" presId="urn:microsoft.com/office/officeart/2005/8/layout/list1"/>
    <dgm:cxn modelId="{8DD0FEC3-1164-4C1F-970C-B688FA4F3323}" type="presParOf" srcId="{79A11936-2B46-498A-9E59-BD774FA4A079}" destId="{5B4030AD-A4F3-4E1E-AFD3-33857C9A59EF}" srcOrd="4" destOrd="0" presId="urn:microsoft.com/office/officeart/2005/8/layout/list1"/>
    <dgm:cxn modelId="{1DE64F57-4A2B-4C0A-A98A-E0620F16BE4B}" type="presParOf" srcId="{5B4030AD-A4F3-4E1E-AFD3-33857C9A59EF}" destId="{16352FD7-CBB4-4836-A6BD-53BF157370B0}" srcOrd="0" destOrd="0" presId="urn:microsoft.com/office/officeart/2005/8/layout/list1"/>
    <dgm:cxn modelId="{B1D89A84-2B22-452C-B97D-479F6F36EEA0}" type="presParOf" srcId="{5B4030AD-A4F3-4E1E-AFD3-33857C9A59EF}" destId="{50312161-93BD-479F-8221-FF90324153B0}" srcOrd="1" destOrd="0" presId="urn:microsoft.com/office/officeart/2005/8/layout/list1"/>
    <dgm:cxn modelId="{E609DBF6-7E5D-4E4C-A4A0-F3186980A2B4}" type="presParOf" srcId="{79A11936-2B46-498A-9E59-BD774FA4A079}" destId="{F0908925-4D48-4B5B-BD17-6D8A88A14945}" srcOrd="5" destOrd="0" presId="urn:microsoft.com/office/officeart/2005/8/layout/list1"/>
    <dgm:cxn modelId="{945E25F1-A3F9-4DD5-A937-EB4C28764509}" type="presParOf" srcId="{79A11936-2B46-498A-9E59-BD774FA4A079}" destId="{3E14F0BA-621F-41F6-A0E1-84A79995E6B9}" srcOrd="6" destOrd="0" presId="urn:microsoft.com/office/officeart/2005/8/layout/list1"/>
    <dgm:cxn modelId="{FC557698-0B22-4D79-9452-237EDEE9FEF6}" type="presParOf" srcId="{79A11936-2B46-498A-9E59-BD774FA4A079}" destId="{9CC97C82-96E5-4B4E-9B2F-DA66379CC526}" srcOrd="7" destOrd="0" presId="urn:microsoft.com/office/officeart/2005/8/layout/list1"/>
    <dgm:cxn modelId="{94BC77ED-FBD7-42BD-B970-AB2FA7F32BCB}" type="presParOf" srcId="{79A11936-2B46-498A-9E59-BD774FA4A079}" destId="{DB778882-FFAF-482B-BA00-A6136F88128C}" srcOrd="8" destOrd="0" presId="urn:microsoft.com/office/officeart/2005/8/layout/list1"/>
    <dgm:cxn modelId="{9AC14672-3B18-4E7C-A84D-9AED8A4A4DE0}" type="presParOf" srcId="{DB778882-FFAF-482B-BA00-A6136F88128C}" destId="{EAEEC586-7943-41F2-8FB4-90E62EE83EA0}" srcOrd="0" destOrd="0" presId="urn:microsoft.com/office/officeart/2005/8/layout/list1"/>
    <dgm:cxn modelId="{DAC04792-BC89-4D4F-9D06-727EC7D2D3AB}" type="presParOf" srcId="{DB778882-FFAF-482B-BA00-A6136F88128C}" destId="{FCF0A486-9BF5-4FE0-ACE8-9DD2F88E5DC0}" srcOrd="1" destOrd="0" presId="urn:microsoft.com/office/officeart/2005/8/layout/list1"/>
    <dgm:cxn modelId="{3F38442B-D97B-4D48-BDB3-E5A7EA724E28}" type="presParOf" srcId="{79A11936-2B46-498A-9E59-BD774FA4A079}" destId="{79ECEEAF-DD13-4158-8206-C082AB96C995}" srcOrd="9" destOrd="0" presId="urn:microsoft.com/office/officeart/2005/8/layout/list1"/>
    <dgm:cxn modelId="{A5D5E799-EF21-4585-96EB-620A9028AF8C}" type="presParOf" srcId="{79A11936-2B46-498A-9E59-BD774FA4A079}" destId="{D2848DFE-9CD1-4665-AFE5-E6953F9E5904}" srcOrd="10" destOrd="0" presId="urn:microsoft.com/office/officeart/2005/8/layout/list1"/>
    <dgm:cxn modelId="{5A4CCC30-25D7-4F65-808A-09F914BA0718}" type="presParOf" srcId="{79A11936-2B46-498A-9E59-BD774FA4A079}" destId="{56A6A666-377A-4AF0-A55C-0304A07E53DC}" srcOrd="11" destOrd="0" presId="urn:microsoft.com/office/officeart/2005/8/layout/list1"/>
    <dgm:cxn modelId="{589F7ED9-9925-4B4D-AF82-6CF7AC125352}" type="presParOf" srcId="{79A11936-2B46-498A-9E59-BD774FA4A079}" destId="{FBFE62A1-7B56-4101-9B84-F0CD2071B157}" srcOrd="12" destOrd="0" presId="urn:microsoft.com/office/officeart/2005/8/layout/list1"/>
    <dgm:cxn modelId="{5B1C29C7-CD85-4749-9821-5703EC8E852D}" type="presParOf" srcId="{FBFE62A1-7B56-4101-9B84-F0CD2071B157}" destId="{8C8AA059-0ED9-4D70-B724-6301919EF002}" srcOrd="0" destOrd="0" presId="urn:microsoft.com/office/officeart/2005/8/layout/list1"/>
    <dgm:cxn modelId="{F34FA5F1-9300-4E48-B737-221A55F21148}" type="presParOf" srcId="{FBFE62A1-7B56-4101-9B84-F0CD2071B157}" destId="{3CD4AF2D-066E-45DC-A9CC-453F306F3B8A}" srcOrd="1" destOrd="0" presId="urn:microsoft.com/office/officeart/2005/8/layout/list1"/>
    <dgm:cxn modelId="{89035364-5061-4EE3-82CE-9F8CC4CB8440}" type="presParOf" srcId="{79A11936-2B46-498A-9E59-BD774FA4A079}" destId="{015315FF-2FF6-449C-A22F-2D7E2D014495}" srcOrd="13" destOrd="0" presId="urn:microsoft.com/office/officeart/2005/8/layout/list1"/>
    <dgm:cxn modelId="{58ACB87E-7FF3-4FF8-82C7-ECD7F32A7944}" type="presParOf" srcId="{79A11936-2B46-498A-9E59-BD774FA4A079}" destId="{10481BB9-5157-499A-8E7B-275265429C9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9EE000-51CC-43FD-BC77-450CDB3A379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D31788-6172-4A0A-9602-1A5F08B907BE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2500" i="1" dirty="0" smtClean="0"/>
            <a:t>Functions of two variables-limits and continuity</a:t>
          </a:r>
          <a:endParaRPr lang="en-IN" sz="2500" i="1" dirty="0"/>
        </a:p>
      </dgm:t>
    </dgm:pt>
    <dgm:pt modelId="{B916D8D7-2AC2-45D8-B0FB-D86119E47C2F}" type="parTrans" cxnId="{7045221B-DE2B-4F45-B79F-61B0D0EC1AD1}">
      <dgm:prSet/>
      <dgm:spPr/>
      <dgm:t>
        <a:bodyPr/>
        <a:lstStyle/>
        <a:p>
          <a:endParaRPr lang="en-IN"/>
        </a:p>
      </dgm:t>
    </dgm:pt>
    <dgm:pt modelId="{E1569849-A641-43FD-9154-EDE7DC079805}" type="sibTrans" cxnId="{7045221B-DE2B-4F45-B79F-61B0D0EC1AD1}">
      <dgm:prSet/>
      <dgm:spPr/>
      <dgm:t>
        <a:bodyPr/>
        <a:lstStyle/>
        <a:p>
          <a:endParaRPr lang="en-IN"/>
        </a:p>
      </dgm:t>
    </dgm:pt>
    <dgm:pt modelId="{A2528572-1E1E-419D-A623-F89541C3D569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IN" sz="2500" i="1" dirty="0" smtClean="0"/>
            <a:t>Partial derivatives</a:t>
          </a:r>
          <a:endParaRPr lang="en-IN" sz="2500" i="1" dirty="0"/>
        </a:p>
      </dgm:t>
    </dgm:pt>
    <dgm:pt modelId="{54F18852-E4F8-4E7D-A9D0-F5F48B58A340}" type="parTrans" cxnId="{4982C6F7-3623-45CA-B103-3B3727447E1D}">
      <dgm:prSet/>
      <dgm:spPr/>
      <dgm:t>
        <a:bodyPr/>
        <a:lstStyle/>
        <a:p>
          <a:endParaRPr lang="en-IN"/>
        </a:p>
      </dgm:t>
    </dgm:pt>
    <dgm:pt modelId="{EC46D315-C056-42A9-9759-209FB0BF7C87}" type="sibTrans" cxnId="{4982C6F7-3623-45CA-B103-3B3727447E1D}">
      <dgm:prSet/>
      <dgm:spPr/>
      <dgm:t>
        <a:bodyPr/>
        <a:lstStyle/>
        <a:p>
          <a:endParaRPr lang="en-IN"/>
        </a:p>
      </dgm:t>
    </dgm:pt>
    <dgm:pt modelId="{4C6A7952-5EA8-4054-A87B-7E5341DCB299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2500" i="1" dirty="0" smtClean="0"/>
            <a:t>Total differential</a:t>
          </a:r>
          <a:endParaRPr lang="en-IN" sz="2500" i="1" dirty="0"/>
        </a:p>
      </dgm:t>
    </dgm:pt>
    <dgm:pt modelId="{83521DDA-4F37-4A74-821B-2627416E0532}" type="parTrans" cxnId="{62A26849-A7CD-42B2-8E0A-90A6A8BC1461}">
      <dgm:prSet/>
      <dgm:spPr/>
      <dgm:t>
        <a:bodyPr/>
        <a:lstStyle/>
        <a:p>
          <a:endParaRPr lang="en-IN"/>
        </a:p>
      </dgm:t>
    </dgm:pt>
    <dgm:pt modelId="{7272DAC1-B63A-4BAB-BA07-35332E353C0C}" type="sibTrans" cxnId="{62A26849-A7CD-42B2-8E0A-90A6A8BC1461}">
      <dgm:prSet/>
      <dgm:spPr/>
      <dgm:t>
        <a:bodyPr/>
        <a:lstStyle/>
        <a:p>
          <a:endParaRPr lang="en-IN"/>
        </a:p>
      </dgm:t>
    </dgm:pt>
    <dgm:pt modelId="{5F9E060C-0C60-4506-A471-36CD035B39B9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2500" i="1" dirty="0" err="1" smtClean="0"/>
            <a:t>Jacobian</a:t>
          </a:r>
          <a:r>
            <a:rPr lang="en-US" sz="2500" i="1" dirty="0" smtClean="0"/>
            <a:t> and it Properties</a:t>
          </a:r>
          <a:endParaRPr lang="en-IN" sz="2500" i="1" dirty="0"/>
        </a:p>
      </dgm:t>
    </dgm:pt>
    <dgm:pt modelId="{A247995B-7D0F-47A9-A7C5-D38650BD8AFE}" type="parTrans" cxnId="{CB300ACF-51DD-4F6E-AA25-B21F5B3F2FE0}">
      <dgm:prSet/>
      <dgm:spPr/>
      <dgm:t>
        <a:bodyPr/>
        <a:lstStyle/>
        <a:p>
          <a:endParaRPr lang="en-IN"/>
        </a:p>
      </dgm:t>
    </dgm:pt>
    <dgm:pt modelId="{F3776097-1BE6-45A6-ADF3-73C1F65F3326}" type="sibTrans" cxnId="{CB300ACF-51DD-4F6E-AA25-B21F5B3F2FE0}">
      <dgm:prSet/>
      <dgm:spPr/>
      <dgm:t>
        <a:bodyPr/>
        <a:lstStyle/>
        <a:p>
          <a:endParaRPr lang="en-IN"/>
        </a:p>
      </dgm:t>
    </dgm:pt>
    <dgm:pt modelId="{79A11936-2B46-498A-9E59-BD774FA4A079}" type="pres">
      <dgm:prSet presAssocID="{2A9EE000-51CC-43FD-BC77-450CDB3A37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55492C4-B175-44D1-867A-944CFE200FEE}" type="pres">
      <dgm:prSet presAssocID="{38D31788-6172-4A0A-9602-1A5F08B907BE}" presName="parentLin" presStyleCnt="0"/>
      <dgm:spPr/>
    </dgm:pt>
    <dgm:pt modelId="{3811CC9B-0279-4469-8E9B-F412D8C5BAB8}" type="pres">
      <dgm:prSet presAssocID="{38D31788-6172-4A0A-9602-1A5F08B907BE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55436FB7-D799-4195-9E14-E07943051BD3}" type="pres">
      <dgm:prSet presAssocID="{38D31788-6172-4A0A-9602-1A5F08B907BE}" presName="parentText" presStyleLbl="node1" presStyleIdx="0" presStyleCnt="4" custScaleX="157296" custScaleY="102777" custLinFactNeighborY="2660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7B4A6C-F36B-42B9-8690-D9CD5C76F9C2}" type="pres">
      <dgm:prSet presAssocID="{38D31788-6172-4A0A-9602-1A5F08B907BE}" presName="negativeSpace" presStyleCnt="0"/>
      <dgm:spPr/>
    </dgm:pt>
    <dgm:pt modelId="{9B172805-8ECF-4FE5-8975-78715FFE420C}" type="pres">
      <dgm:prSet presAssocID="{38D31788-6172-4A0A-9602-1A5F08B907BE}" presName="childText" presStyleLbl="conFgAcc1" presStyleIdx="0" presStyleCnt="4">
        <dgm:presLayoutVars>
          <dgm:bulletEnabled val="1"/>
        </dgm:presLayoutVars>
      </dgm:prSet>
      <dgm:spPr/>
    </dgm:pt>
    <dgm:pt modelId="{9506EB21-E22E-4C67-A64C-3302807FC26B}" type="pres">
      <dgm:prSet presAssocID="{E1569849-A641-43FD-9154-EDE7DC079805}" presName="spaceBetweenRectangles" presStyleCnt="0"/>
      <dgm:spPr/>
    </dgm:pt>
    <dgm:pt modelId="{F014D2AB-C36B-4D0C-A7B5-F00CE4C8DF19}" type="pres">
      <dgm:prSet presAssocID="{A2528572-1E1E-419D-A623-F89541C3D569}" presName="parentLin" presStyleCnt="0"/>
      <dgm:spPr/>
    </dgm:pt>
    <dgm:pt modelId="{473AAFF5-A955-4B40-B0D9-9B24BDCE330E}" type="pres">
      <dgm:prSet presAssocID="{A2528572-1E1E-419D-A623-F89541C3D569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2CF11E86-F0FA-4CA8-9FC0-F0241FA7A249}" type="pres">
      <dgm:prSet presAssocID="{A2528572-1E1E-419D-A623-F89541C3D569}" presName="parentText" presStyleLbl="node1" presStyleIdx="1" presStyleCnt="4" custScaleX="146041" custScaleY="105618" custLinFactNeighborY="1629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C65EFE-BE1B-4B04-A86F-387AB8ECCE99}" type="pres">
      <dgm:prSet presAssocID="{A2528572-1E1E-419D-A623-F89541C3D569}" presName="negativeSpace" presStyleCnt="0"/>
      <dgm:spPr/>
    </dgm:pt>
    <dgm:pt modelId="{9DB8EBEB-F601-495F-A4A8-D66611595EDF}" type="pres">
      <dgm:prSet presAssocID="{A2528572-1E1E-419D-A623-F89541C3D569}" presName="childText" presStyleLbl="conFgAcc1" presStyleIdx="1" presStyleCnt="4">
        <dgm:presLayoutVars>
          <dgm:bulletEnabled val="1"/>
        </dgm:presLayoutVars>
      </dgm:prSet>
      <dgm:spPr/>
    </dgm:pt>
    <dgm:pt modelId="{E7206713-68DE-4671-8534-E62E0478A033}" type="pres">
      <dgm:prSet presAssocID="{EC46D315-C056-42A9-9759-209FB0BF7C87}" presName="spaceBetweenRectangles" presStyleCnt="0"/>
      <dgm:spPr/>
    </dgm:pt>
    <dgm:pt modelId="{80703E97-6786-4942-86A1-3E5646B73B9B}" type="pres">
      <dgm:prSet presAssocID="{4C6A7952-5EA8-4054-A87B-7E5341DCB299}" presName="parentLin" presStyleCnt="0"/>
      <dgm:spPr/>
    </dgm:pt>
    <dgm:pt modelId="{FCA32D63-E5A6-4EA5-B60B-9D98ECF9FFD5}" type="pres">
      <dgm:prSet presAssocID="{4C6A7952-5EA8-4054-A87B-7E5341DCB299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21F4D058-F4CD-45E7-B238-ECC315AB6868}" type="pres">
      <dgm:prSet presAssocID="{4C6A7952-5EA8-4054-A87B-7E5341DCB299}" presName="parentText" presStyleLbl="node1" presStyleIdx="2" presStyleCnt="4" custLinFactNeighborY="1540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484651-5ECA-4F63-B083-7A4C00BF51B0}" type="pres">
      <dgm:prSet presAssocID="{4C6A7952-5EA8-4054-A87B-7E5341DCB299}" presName="negativeSpace" presStyleCnt="0"/>
      <dgm:spPr/>
    </dgm:pt>
    <dgm:pt modelId="{88979F20-4640-4B7F-99E8-2BD606081BF2}" type="pres">
      <dgm:prSet presAssocID="{4C6A7952-5EA8-4054-A87B-7E5341DCB299}" presName="childText" presStyleLbl="conFgAcc1" presStyleIdx="2" presStyleCnt="4">
        <dgm:presLayoutVars>
          <dgm:bulletEnabled val="1"/>
        </dgm:presLayoutVars>
      </dgm:prSet>
      <dgm:spPr/>
    </dgm:pt>
    <dgm:pt modelId="{CABD0178-3F56-4BA2-B2E3-B192D0D62668}" type="pres">
      <dgm:prSet presAssocID="{7272DAC1-B63A-4BAB-BA07-35332E353C0C}" presName="spaceBetweenRectangles" presStyleCnt="0"/>
      <dgm:spPr/>
    </dgm:pt>
    <dgm:pt modelId="{5953197F-848D-499F-B4D6-2979F44A43A9}" type="pres">
      <dgm:prSet presAssocID="{5F9E060C-0C60-4506-A471-36CD035B39B9}" presName="parentLin" presStyleCnt="0"/>
      <dgm:spPr/>
    </dgm:pt>
    <dgm:pt modelId="{E84CDB18-9F6D-45A8-833A-6B3E1A7B2832}" type="pres">
      <dgm:prSet presAssocID="{5F9E060C-0C60-4506-A471-36CD035B39B9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7B45D206-7761-4F81-B7B5-276B4A471DE7}" type="pres">
      <dgm:prSet presAssocID="{5F9E060C-0C60-4506-A471-36CD035B39B9}" presName="parentText" presStyleLbl="node1" presStyleIdx="3" presStyleCnt="4" custLinFactNeighborY="76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EC29C7-90F3-4B21-83D0-FEB76BCA15D7}" type="pres">
      <dgm:prSet presAssocID="{5F9E060C-0C60-4506-A471-36CD035B39B9}" presName="negativeSpace" presStyleCnt="0"/>
      <dgm:spPr/>
    </dgm:pt>
    <dgm:pt modelId="{0EA50DE8-5723-4332-B621-D1C9BBC2B910}" type="pres">
      <dgm:prSet presAssocID="{5F9E060C-0C60-4506-A471-36CD035B39B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E03183C-51EC-4143-9C72-0232BE2E6A9A}" type="presOf" srcId="{2A9EE000-51CC-43FD-BC77-450CDB3A379F}" destId="{79A11936-2B46-498A-9E59-BD774FA4A079}" srcOrd="0" destOrd="0" presId="urn:microsoft.com/office/officeart/2005/8/layout/list1"/>
    <dgm:cxn modelId="{CB300ACF-51DD-4F6E-AA25-B21F5B3F2FE0}" srcId="{2A9EE000-51CC-43FD-BC77-450CDB3A379F}" destId="{5F9E060C-0C60-4506-A471-36CD035B39B9}" srcOrd="3" destOrd="0" parTransId="{A247995B-7D0F-47A9-A7C5-D38650BD8AFE}" sibTransId="{F3776097-1BE6-45A6-ADF3-73C1F65F3326}"/>
    <dgm:cxn modelId="{4982C6F7-3623-45CA-B103-3B3727447E1D}" srcId="{2A9EE000-51CC-43FD-BC77-450CDB3A379F}" destId="{A2528572-1E1E-419D-A623-F89541C3D569}" srcOrd="1" destOrd="0" parTransId="{54F18852-E4F8-4E7D-A9D0-F5F48B58A340}" sibTransId="{EC46D315-C056-42A9-9759-209FB0BF7C87}"/>
    <dgm:cxn modelId="{45281303-D905-4FFA-9C98-6578D26D57BF}" type="presOf" srcId="{38D31788-6172-4A0A-9602-1A5F08B907BE}" destId="{3811CC9B-0279-4469-8E9B-F412D8C5BAB8}" srcOrd="0" destOrd="0" presId="urn:microsoft.com/office/officeart/2005/8/layout/list1"/>
    <dgm:cxn modelId="{21BAFAF4-DE54-4A05-8C83-37F886488549}" type="presOf" srcId="{A2528572-1E1E-419D-A623-F89541C3D569}" destId="{473AAFF5-A955-4B40-B0D9-9B24BDCE330E}" srcOrd="0" destOrd="0" presId="urn:microsoft.com/office/officeart/2005/8/layout/list1"/>
    <dgm:cxn modelId="{D2B06549-F37D-4CC4-894E-D2E7CD746BE7}" type="presOf" srcId="{4C6A7952-5EA8-4054-A87B-7E5341DCB299}" destId="{21F4D058-F4CD-45E7-B238-ECC315AB6868}" srcOrd="1" destOrd="0" presId="urn:microsoft.com/office/officeart/2005/8/layout/list1"/>
    <dgm:cxn modelId="{A05F8390-9382-4615-8A64-F575C67969CE}" type="presOf" srcId="{5F9E060C-0C60-4506-A471-36CD035B39B9}" destId="{7B45D206-7761-4F81-B7B5-276B4A471DE7}" srcOrd="1" destOrd="0" presId="urn:microsoft.com/office/officeart/2005/8/layout/list1"/>
    <dgm:cxn modelId="{0D86C471-138E-41D3-A92A-6D85A24A0739}" type="presOf" srcId="{5F9E060C-0C60-4506-A471-36CD035B39B9}" destId="{E84CDB18-9F6D-45A8-833A-6B3E1A7B2832}" srcOrd="0" destOrd="0" presId="urn:microsoft.com/office/officeart/2005/8/layout/list1"/>
    <dgm:cxn modelId="{7045221B-DE2B-4F45-B79F-61B0D0EC1AD1}" srcId="{2A9EE000-51CC-43FD-BC77-450CDB3A379F}" destId="{38D31788-6172-4A0A-9602-1A5F08B907BE}" srcOrd="0" destOrd="0" parTransId="{B916D8D7-2AC2-45D8-B0FB-D86119E47C2F}" sibTransId="{E1569849-A641-43FD-9154-EDE7DC079805}"/>
    <dgm:cxn modelId="{9751D964-587C-4B7A-A7F5-830B6C7B9CDD}" type="presOf" srcId="{4C6A7952-5EA8-4054-A87B-7E5341DCB299}" destId="{FCA32D63-E5A6-4EA5-B60B-9D98ECF9FFD5}" srcOrd="0" destOrd="0" presId="urn:microsoft.com/office/officeart/2005/8/layout/list1"/>
    <dgm:cxn modelId="{62A26849-A7CD-42B2-8E0A-90A6A8BC1461}" srcId="{2A9EE000-51CC-43FD-BC77-450CDB3A379F}" destId="{4C6A7952-5EA8-4054-A87B-7E5341DCB299}" srcOrd="2" destOrd="0" parTransId="{83521DDA-4F37-4A74-821B-2627416E0532}" sibTransId="{7272DAC1-B63A-4BAB-BA07-35332E353C0C}"/>
    <dgm:cxn modelId="{5E457841-63D8-43AC-99B1-1DD2DF96A5CA}" type="presOf" srcId="{38D31788-6172-4A0A-9602-1A5F08B907BE}" destId="{55436FB7-D799-4195-9E14-E07943051BD3}" srcOrd="1" destOrd="0" presId="urn:microsoft.com/office/officeart/2005/8/layout/list1"/>
    <dgm:cxn modelId="{25C79286-D8DF-4E0B-9A17-11D0E1E767C0}" type="presOf" srcId="{A2528572-1E1E-419D-A623-F89541C3D569}" destId="{2CF11E86-F0FA-4CA8-9FC0-F0241FA7A249}" srcOrd="1" destOrd="0" presId="urn:microsoft.com/office/officeart/2005/8/layout/list1"/>
    <dgm:cxn modelId="{6736900B-B412-469C-8822-3D45FFA9507C}" type="presParOf" srcId="{79A11936-2B46-498A-9E59-BD774FA4A079}" destId="{055492C4-B175-44D1-867A-944CFE200FEE}" srcOrd="0" destOrd="0" presId="urn:microsoft.com/office/officeart/2005/8/layout/list1"/>
    <dgm:cxn modelId="{B361286F-C5A3-4006-B562-FC674E633FFC}" type="presParOf" srcId="{055492C4-B175-44D1-867A-944CFE200FEE}" destId="{3811CC9B-0279-4469-8E9B-F412D8C5BAB8}" srcOrd="0" destOrd="0" presId="urn:microsoft.com/office/officeart/2005/8/layout/list1"/>
    <dgm:cxn modelId="{5297887A-A4FF-4A6F-8DEF-B86043F79647}" type="presParOf" srcId="{055492C4-B175-44D1-867A-944CFE200FEE}" destId="{55436FB7-D799-4195-9E14-E07943051BD3}" srcOrd="1" destOrd="0" presId="urn:microsoft.com/office/officeart/2005/8/layout/list1"/>
    <dgm:cxn modelId="{073B77EF-483B-4F81-9F91-0707B107C7F6}" type="presParOf" srcId="{79A11936-2B46-498A-9E59-BD774FA4A079}" destId="{7D7B4A6C-F36B-42B9-8690-D9CD5C76F9C2}" srcOrd="1" destOrd="0" presId="urn:microsoft.com/office/officeart/2005/8/layout/list1"/>
    <dgm:cxn modelId="{D6CF0547-583E-4E41-8106-7D648F6A283A}" type="presParOf" srcId="{79A11936-2B46-498A-9E59-BD774FA4A079}" destId="{9B172805-8ECF-4FE5-8975-78715FFE420C}" srcOrd="2" destOrd="0" presId="urn:microsoft.com/office/officeart/2005/8/layout/list1"/>
    <dgm:cxn modelId="{89C40E68-5D7A-46DE-847E-0AF4D07DEB12}" type="presParOf" srcId="{79A11936-2B46-498A-9E59-BD774FA4A079}" destId="{9506EB21-E22E-4C67-A64C-3302807FC26B}" srcOrd="3" destOrd="0" presId="urn:microsoft.com/office/officeart/2005/8/layout/list1"/>
    <dgm:cxn modelId="{D1C8D3E1-45AB-4745-897E-BB0964899089}" type="presParOf" srcId="{79A11936-2B46-498A-9E59-BD774FA4A079}" destId="{F014D2AB-C36B-4D0C-A7B5-F00CE4C8DF19}" srcOrd="4" destOrd="0" presId="urn:microsoft.com/office/officeart/2005/8/layout/list1"/>
    <dgm:cxn modelId="{D5BD671B-B4DE-44EA-B95C-F095EF405F22}" type="presParOf" srcId="{F014D2AB-C36B-4D0C-A7B5-F00CE4C8DF19}" destId="{473AAFF5-A955-4B40-B0D9-9B24BDCE330E}" srcOrd="0" destOrd="0" presId="urn:microsoft.com/office/officeart/2005/8/layout/list1"/>
    <dgm:cxn modelId="{3026A513-6A50-48BF-9CB8-29886B9DA90D}" type="presParOf" srcId="{F014D2AB-C36B-4D0C-A7B5-F00CE4C8DF19}" destId="{2CF11E86-F0FA-4CA8-9FC0-F0241FA7A249}" srcOrd="1" destOrd="0" presId="urn:microsoft.com/office/officeart/2005/8/layout/list1"/>
    <dgm:cxn modelId="{E33145C5-A441-4959-888D-4B58C40D84DB}" type="presParOf" srcId="{79A11936-2B46-498A-9E59-BD774FA4A079}" destId="{2DC65EFE-BE1B-4B04-A86F-387AB8ECCE99}" srcOrd="5" destOrd="0" presId="urn:microsoft.com/office/officeart/2005/8/layout/list1"/>
    <dgm:cxn modelId="{AF9504A6-4800-4854-9C0A-EFFFFA03E520}" type="presParOf" srcId="{79A11936-2B46-498A-9E59-BD774FA4A079}" destId="{9DB8EBEB-F601-495F-A4A8-D66611595EDF}" srcOrd="6" destOrd="0" presId="urn:microsoft.com/office/officeart/2005/8/layout/list1"/>
    <dgm:cxn modelId="{3FD9F20A-A7B4-4D4A-8E59-B8968C45E3FC}" type="presParOf" srcId="{79A11936-2B46-498A-9E59-BD774FA4A079}" destId="{E7206713-68DE-4671-8534-E62E0478A033}" srcOrd="7" destOrd="0" presId="urn:microsoft.com/office/officeart/2005/8/layout/list1"/>
    <dgm:cxn modelId="{7C404AD3-EB69-4112-98BA-C9A7754196AE}" type="presParOf" srcId="{79A11936-2B46-498A-9E59-BD774FA4A079}" destId="{80703E97-6786-4942-86A1-3E5646B73B9B}" srcOrd="8" destOrd="0" presId="urn:microsoft.com/office/officeart/2005/8/layout/list1"/>
    <dgm:cxn modelId="{CD38510C-BC08-4FB9-94C8-F4E7C7B72F19}" type="presParOf" srcId="{80703E97-6786-4942-86A1-3E5646B73B9B}" destId="{FCA32D63-E5A6-4EA5-B60B-9D98ECF9FFD5}" srcOrd="0" destOrd="0" presId="urn:microsoft.com/office/officeart/2005/8/layout/list1"/>
    <dgm:cxn modelId="{86EF0818-D025-4D3E-A3B7-77ED4C9CB8B1}" type="presParOf" srcId="{80703E97-6786-4942-86A1-3E5646B73B9B}" destId="{21F4D058-F4CD-45E7-B238-ECC315AB6868}" srcOrd="1" destOrd="0" presId="urn:microsoft.com/office/officeart/2005/8/layout/list1"/>
    <dgm:cxn modelId="{C2B6ED5B-A4ED-4250-B9C7-98C130F2B28E}" type="presParOf" srcId="{79A11936-2B46-498A-9E59-BD774FA4A079}" destId="{12484651-5ECA-4F63-B083-7A4C00BF51B0}" srcOrd="9" destOrd="0" presId="urn:microsoft.com/office/officeart/2005/8/layout/list1"/>
    <dgm:cxn modelId="{09EC160B-031E-4240-ADFD-B92A2CF1D043}" type="presParOf" srcId="{79A11936-2B46-498A-9E59-BD774FA4A079}" destId="{88979F20-4640-4B7F-99E8-2BD606081BF2}" srcOrd="10" destOrd="0" presId="urn:microsoft.com/office/officeart/2005/8/layout/list1"/>
    <dgm:cxn modelId="{82AA6A62-8F56-473E-91B4-D5CFD292D28D}" type="presParOf" srcId="{79A11936-2B46-498A-9E59-BD774FA4A079}" destId="{CABD0178-3F56-4BA2-B2E3-B192D0D62668}" srcOrd="11" destOrd="0" presId="urn:microsoft.com/office/officeart/2005/8/layout/list1"/>
    <dgm:cxn modelId="{9ABFBE7D-0729-4FD2-A7A4-E3E219832693}" type="presParOf" srcId="{79A11936-2B46-498A-9E59-BD774FA4A079}" destId="{5953197F-848D-499F-B4D6-2979F44A43A9}" srcOrd="12" destOrd="0" presId="urn:microsoft.com/office/officeart/2005/8/layout/list1"/>
    <dgm:cxn modelId="{12F21B2B-233E-4C09-B47D-6D76E32BFA13}" type="presParOf" srcId="{5953197F-848D-499F-B4D6-2979F44A43A9}" destId="{E84CDB18-9F6D-45A8-833A-6B3E1A7B2832}" srcOrd="0" destOrd="0" presId="urn:microsoft.com/office/officeart/2005/8/layout/list1"/>
    <dgm:cxn modelId="{7BA72C93-F34C-4A0D-A3F0-325E30D8C86E}" type="presParOf" srcId="{5953197F-848D-499F-B4D6-2979F44A43A9}" destId="{7B45D206-7761-4F81-B7B5-276B4A471DE7}" srcOrd="1" destOrd="0" presId="urn:microsoft.com/office/officeart/2005/8/layout/list1"/>
    <dgm:cxn modelId="{C7D98B57-0BD4-43B0-B110-7C380C4BED79}" type="presParOf" srcId="{79A11936-2B46-498A-9E59-BD774FA4A079}" destId="{1FEC29C7-90F3-4B21-83D0-FEB76BCA15D7}" srcOrd="13" destOrd="0" presId="urn:microsoft.com/office/officeart/2005/8/layout/list1"/>
    <dgm:cxn modelId="{BB6E6D11-DB01-4521-AB63-0684ADF7B071}" type="presParOf" srcId="{79A11936-2B46-498A-9E59-BD774FA4A079}" destId="{0EA50DE8-5723-4332-B621-D1C9BBC2B91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9EE000-51CC-43FD-BC77-450CDB3A379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F005AA-CB40-4F99-AB1B-D1E83F203725}">
      <dgm:prSet custT="1"/>
      <dgm:spPr/>
      <dgm:t>
        <a:bodyPr/>
        <a:lstStyle/>
        <a:p>
          <a:r>
            <a:rPr lang="en-US" sz="2500" i="1" dirty="0" smtClean="0"/>
            <a:t>Lagrange’s multiplier method</a:t>
          </a:r>
          <a:endParaRPr lang="en-IN" sz="2500" i="1" dirty="0"/>
        </a:p>
      </dgm:t>
    </dgm:pt>
    <dgm:pt modelId="{153E11AF-689A-429F-8B1E-44AB2600A006}" type="parTrans" cxnId="{A2ABFA12-3B8F-4E74-9CAC-AF9ACD008D83}">
      <dgm:prSet/>
      <dgm:spPr/>
      <dgm:t>
        <a:bodyPr/>
        <a:lstStyle/>
        <a:p>
          <a:endParaRPr lang="en-IN"/>
        </a:p>
      </dgm:t>
    </dgm:pt>
    <dgm:pt modelId="{7EA8653B-3355-4807-A730-B20BA2AB4C34}" type="sibTrans" cxnId="{A2ABFA12-3B8F-4E74-9CAC-AF9ACD008D83}">
      <dgm:prSet/>
      <dgm:spPr/>
      <dgm:t>
        <a:bodyPr/>
        <a:lstStyle/>
        <a:p>
          <a:endParaRPr lang="en-IN"/>
        </a:p>
      </dgm:t>
    </dgm:pt>
    <dgm:pt modelId="{FB8DC5F1-DA7C-4579-B853-E6C0020166E7}">
      <dgm:prSet custT="1"/>
      <dgm:spPr/>
      <dgm:t>
        <a:bodyPr/>
        <a:lstStyle/>
        <a:p>
          <a:r>
            <a:rPr lang="en-US" sz="2500" i="1" dirty="0" smtClean="0"/>
            <a:t>Maxima and Minima</a:t>
          </a:r>
          <a:endParaRPr lang="en-IN" sz="2500" i="1" dirty="0"/>
        </a:p>
      </dgm:t>
    </dgm:pt>
    <dgm:pt modelId="{B60548F4-3199-40EF-8CFD-BA29D746FEFC}" type="parTrans" cxnId="{692AC33B-2A90-4131-80DF-07A9AE0AAF27}">
      <dgm:prSet/>
      <dgm:spPr/>
      <dgm:t>
        <a:bodyPr/>
        <a:lstStyle/>
        <a:p>
          <a:endParaRPr lang="en-IN"/>
        </a:p>
      </dgm:t>
    </dgm:pt>
    <dgm:pt modelId="{09AB1916-28CF-42CC-897F-6009AA159A25}" type="sibTrans" cxnId="{692AC33B-2A90-4131-80DF-07A9AE0AAF27}">
      <dgm:prSet/>
      <dgm:spPr/>
      <dgm:t>
        <a:bodyPr/>
        <a:lstStyle/>
        <a:p>
          <a:endParaRPr lang="en-IN"/>
        </a:p>
      </dgm:t>
    </dgm:pt>
    <dgm:pt modelId="{DFA6AFAE-92E0-4A00-9482-6AC0B3DFB311}">
      <dgm:prSet custT="1"/>
      <dgm:spPr/>
      <dgm:t>
        <a:bodyPr/>
        <a:lstStyle/>
        <a:p>
          <a:r>
            <a:rPr lang="en-US" sz="2500" i="1" dirty="0" smtClean="0"/>
            <a:t>Constrained maxima and minima</a:t>
          </a:r>
          <a:endParaRPr lang="en-IN" sz="2500" i="1" dirty="0"/>
        </a:p>
      </dgm:t>
    </dgm:pt>
    <dgm:pt modelId="{113E1C72-CCE7-49D8-B23E-B3500BCAE573}" type="parTrans" cxnId="{0DE72B46-0D57-4737-96C9-CB9541ED6C63}">
      <dgm:prSet/>
      <dgm:spPr/>
      <dgm:t>
        <a:bodyPr/>
        <a:lstStyle/>
        <a:p>
          <a:endParaRPr lang="en-IN"/>
        </a:p>
      </dgm:t>
    </dgm:pt>
    <dgm:pt modelId="{A4337C4A-65D6-41B4-88EA-0D709477F309}" type="sibTrans" cxnId="{0DE72B46-0D57-4737-96C9-CB9541ED6C63}">
      <dgm:prSet/>
      <dgm:spPr/>
      <dgm:t>
        <a:bodyPr/>
        <a:lstStyle/>
        <a:p>
          <a:endParaRPr lang="en-IN"/>
        </a:p>
      </dgm:t>
    </dgm:pt>
    <dgm:pt modelId="{214011E6-8B48-47DF-83B8-C5F7E4C027E4}">
      <dgm:prSet custT="1"/>
      <dgm:spPr/>
      <dgm:t>
        <a:bodyPr/>
        <a:lstStyle/>
        <a:p>
          <a:r>
            <a:rPr lang="en-US" sz="2500" i="1" dirty="0" smtClean="0"/>
            <a:t>Taylor’s expansion for two variables</a:t>
          </a:r>
          <a:endParaRPr lang="en-IN" sz="2500" i="1" dirty="0"/>
        </a:p>
      </dgm:t>
    </dgm:pt>
    <dgm:pt modelId="{71DF9D58-AAF7-40F3-8745-3DF7F1297D29}" type="parTrans" cxnId="{6D115DE4-4CCC-4988-8555-FFCA2C3AFAF4}">
      <dgm:prSet/>
      <dgm:spPr/>
      <dgm:t>
        <a:bodyPr/>
        <a:lstStyle/>
        <a:p>
          <a:endParaRPr lang="en-IN"/>
        </a:p>
      </dgm:t>
    </dgm:pt>
    <dgm:pt modelId="{41C4D3D2-06D2-41A8-B021-579410126C2E}" type="sibTrans" cxnId="{6D115DE4-4CCC-4988-8555-FFCA2C3AFAF4}">
      <dgm:prSet/>
      <dgm:spPr/>
      <dgm:t>
        <a:bodyPr/>
        <a:lstStyle/>
        <a:p>
          <a:endParaRPr lang="en-IN"/>
        </a:p>
      </dgm:t>
    </dgm:pt>
    <dgm:pt modelId="{79A11936-2B46-498A-9E59-BD774FA4A079}" type="pres">
      <dgm:prSet presAssocID="{2A9EE000-51CC-43FD-BC77-450CDB3A37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64DBDE-777F-4DC0-A53E-89D908B4B6F6}" type="pres">
      <dgm:prSet presAssocID="{214011E6-8B48-47DF-83B8-C5F7E4C027E4}" presName="parentLin" presStyleCnt="0"/>
      <dgm:spPr/>
    </dgm:pt>
    <dgm:pt modelId="{E9AEEBF9-C03B-4AAD-8DB3-E067F997A9A8}" type="pres">
      <dgm:prSet presAssocID="{214011E6-8B48-47DF-83B8-C5F7E4C027E4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CADD0C97-5C53-4DEA-99DB-8FB2BC9D6535}" type="pres">
      <dgm:prSet presAssocID="{214011E6-8B48-47DF-83B8-C5F7E4C027E4}" presName="parentText" presStyleLbl="node1" presStyleIdx="0" presStyleCnt="4" custLinFactNeighborY="1896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8924D4-6799-4CCD-B31E-1767BC7B903B}" type="pres">
      <dgm:prSet presAssocID="{214011E6-8B48-47DF-83B8-C5F7E4C027E4}" presName="negativeSpace" presStyleCnt="0"/>
      <dgm:spPr/>
    </dgm:pt>
    <dgm:pt modelId="{59A6E747-4B79-41BD-906D-EBF38B38E461}" type="pres">
      <dgm:prSet presAssocID="{214011E6-8B48-47DF-83B8-C5F7E4C027E4}" presName="childText" presStyleLbl="conFgAcc1" presStyleIdx="0" presStyleCnt="4" custLinFactNeighborY="17280">
        <dgm:presLayoutVars>
          <dgm:bulletEnabled val="1"/>
        </dgm:presLayoutVars>
      </dgm:prSet>
      <dgm:spPr/>
    </dgm:pt>
    <dgm:pt modelId="{FD5E79D3-26E7-4C4E-824E-F59C1898B219}" type="pres">
      <dgm:prSet presAssocID="{41C4D3D2-06D2-41A8-B021-579410126C2E}" presName="spaceBetweenRectangles" presStyleCnt="0"/>
      <dgm:spPr/>
    </dgm:pt>
    <dgm:pt modelId="{3C1B8E53-6137-4F1E-B3A9-32BAF83510E5}" type="pres">
      <dgm:prSet presAssocID="{FB8DC5F1-DA7C-4579-B853-E6C0020166E7}" presName="parentLin" presStyleCnt="0"/>
      <dgm:spPr/>
    </dgm:pt>
    <dgm:pt modelId="{155AE385-5D3E-41D3-AB82-0C055238B09C}" type="pres">
      <dgm:prSet presAssocID="{FB8DC5F1-DA7C-4579-B853-E6C0020166E7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130B1616-FA12-46F9-BED7-BDAC54A36BCB}" type="pres">
      <dgm:prSet presAssocID="{FB8DC5F1-DA7C-4579-B853-E6C0020166E7}" presName="parentText" presStyleLbl="node1" presStyleIdx="1" presStyleCnt="4" custLinFactNeighborX="-2289" custLinFactNeighborY="2403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9EFCCE-1F4B-44F0-B046-0C593FA13463}" type="pres">
      <dgm:prSet presAssocID="{FB8DC5F1-DA7C-4579-B853-E6C0020166E7}" presName="negativeSpace" presStyleCnt="0"/>
      <dgm:spPr/>
    </dgm:pt>
    <dgm:pt modelId="{3CC76B20-1C0F-468B-A3B3-AB00BC5D5B46}" type="pres">
      <dgm:prSet presAssocID="{FB8DC5F1-DA7C-4579-B853-E6C0020166E7}" presName="childText" presStyleLbl="conFgAcc1" presStyleIdx="1" presStyleCnt="4">
        <dgm:presLayoutVars>
          <dgm:bulletEnabled val="1"/>
        </dgm:presLayoutVars>
      </dgm:prSet>
      <dgm:spPr/>
    </dgm:pt>
    <dgm:pt modelId="{D5BA0B68-A351-4EAD-8400-4FB095C9BC02}" type="pres">
      <dgm:prSet presAssocID="{09AB1916-28CF-42CC-897F-6009AA159A25}" presName="spaceBetweenRectangles" presStyleCnt="0"/>
      <dgm:spPr/>
    </dgm:pt>
    <dgm:pt modelId="{BFA667A7-9D8B-4AE7-BD7F-42DC30AD23C4}" type="pres">
      <dgm:prSet presAssocID="{DFA6AFAE-92E0-4A00-9482-6AC0B3DFB311}" presName="parentLin" presStyleCnt="0"/>
      <dgm:spPr/>
    </dgm:pt>
    <dgm:pt modelId="{7F2CDB34-A449-4929-A772-361884A8C023}" type="pres">
      <dgm:prSet presAssocID="{DFA6AFAE-92E0-4A00-9482-6AC0B3DFB311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0D6E8511-CCF9-4094-B32A-EBD05AF71376}" type="pres">
      <dgm:prSet presAssocID="{DFA6AFAE-92E0-4A00-9482-6AC0B3DFB311}" presName="parentText" presStyleLbl="node1" presStyleIdx="2" presStyleCnt="4" custLinFactNeighborX="-4579" custLinFactNeighborY="3001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4D62A7-4411-450E-AE7C-B9845B1DC2BF}" type="pres">
      <dgm:prSet presAssocID="{DFA6AFAE-92E0-4A00-9482-6AC0B3DFB311}" presName="negativeSpace" presStyleCnt="0"/>
      <dgm:spPr/>
    </dgm:pt>
    <dgm:pt modelId="{F454B95A-62AC-4754-90F3-68FD58F848A7}" type="pres">
      <dgm:prSet presAssocID="{DFA6AFAE-92E0-4A00-9482-6AC0B3DFB311}" presName="childText" presStyleLbl="conFgAcc1" presStyleIdx="2" presStyleCnt="4">
        <dgm:presLayoutVars>
          <dgm:bulletEnabled val="1"/>
        </dgm:presLayoutVars>
      </dgm:prSet>
      <dgm:spPr/>
    </dgm:pt>
    <dgm:pt modelId="{0CC9B9F2-3FAC-41DE-9FDE-458CB42B35CA}" type="pres">
      <dgm:prSet presAssocID="{A4337C4A-65D6-41B4-88EA-0D709477F309}" presName="spaceBetweenRectangles" presStyleCnt="0"/>
      <dgm:spPr/>
    </dgm:pt>
    <dgm:pt modelId="{8DFA194B-A7B3-41E3-9239-00B982D3B112}" type="pres">
      <dgm:prSet presAssocID="{41F005AA-CB40-4F99-AB1B-D1E83F203725}" presName="parentLin" presStyleCnt="0"/>
      <dgm:spPr/>
    </dgm:pt>
    <dgm:pt modelId="{95862E49-F94C-408E-ABF5-08A266AE43C1}" type="pres">
      <dgm:prSet presAssocID="{41F005AA-CB40-4F99-AB1B-D1E83F203725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CEE1441B-8310-4455-821C-805B4EFBB297}" type="pres">
      <dgm:prSet presAssocID="{41F005AA-CB40-4F99-AB1B-D1E83F203725}" presName="parentText" presStyleLbl="node1" presStyleIdx="3" presStyleCnt="4" custScaleX="142857" custLinFactNeighborX="-9109" custLinFactNeighborY="2654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455B9D-B55E-40AE-9098-64E9BCD3C635}" type="pres">
      <dgm:prSet presAssocID="{41F005AA-CB40-4F99-AB1B-D1E83F203725}" presName="negativeSpace" presStyleCnt="0"/>
      <dgm:spPr/>
    </dgm:pt>
    <dgm:pt modelId="{7AA1D6A0-9962-493D-87FD-92DF1FEFC7DE}" type="pres">
      <dgm:prSet presAssocID="{41F005AA-CB40-4F99-AB1B-D1E83F2037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2D42613-1D3D-4BB2-BAB3-FD659B5E78DD}" type="presOf" srcId="{2A9EE000-51CC-43FD-BC77-450CDB3A379F}" destId="{79A11936-2B46-498A-9E59-BD774FA4A079}" srcOrd="0" destOrd="0" presId="urn:microsoft.com/office/officeart/2005/8/layout/list1"/>
    <dgm:cxn modelId="{2C536360-1B67-4FD0-8C3E-5791DA6667CB}" type="presOf" srcId="{214011E6-8B48-47DF-83B8-C5F7E4C027E4}" destId="{E9AEEBF9-C03B-4AAD-8DB3-E067F997A9A8}" srcOrd="0" destOrd="0" presId="urn:microsoft.com/office/officeart/2005/8/layout/list1"/>
    <dgm:cxn modelId="{6D115DE4-4CCC-4988-8555-FFCA2C3AFAF4}" srcId="{2A9EE000-51CC-43FD-BC77-450CDB3A379F}" destId="{214011E6-8B48-47DF-83B8-C5F7E4C027E4}" srcOrd="0" destOrd="0" parTransId="{71DF9D58-AAF7-40F3-8745-3DF7F1297D29}" sibTransId="{41C4D3D2-06D2-41A8-B021-579410126C2E}"/>
    <dgm:cxn modelId="{FCAABF0C-98FA-45A1-ACCB-E10122AEAC05}" type="presOf" srcId="{214011E6-8B48-47DF-83B8-C5F7E4C027E4}" destId="{CADD0C97-5C53-4DEA-99DB-8FB2BC9D6535}" srcOrd="1" destOrd="0" presId="urn:microsoft.com/office/officeart/2005/8/layout/list1"/>
    <dgm:cxn modelId="{444E3913-C88B-493D-BB95-BFB3B8B63DA6}" type="presOf" srcId="{41F005AA-CB40-4F99-AB1B-D1E83F203725}" destId="{95862E49-F94C-408E-ABF5-08A266AE43C1}" srcOrd="0" destOrd="0" presId="urn:microsoft.com/office/officeart/2005/8/layout/list1"/>
    <dgm:cxn modelId="{B933DF41-147A-429B-B4B8-2A4BA13E5683}" type="presOf" srcId="{FB8DC5F1-DA7C-4579-B853-E6C0020166E7}" destId="{155AE385-5D3E-41D3-AB82-0C055238B09C}" srcOrd="0" destOrd="0" presId="urn:microsoft.com/office/officeart/2005/8/layout/list1"/>
    <dgm:cxn modelId="{A2ABFA12-3B8F-4E74-9CAC-AF9ACD008D83}" srcId="{2A9EE000-51CC-43FD-BC77-450CDB3A379F}" destId="{41F005AA-CB40-4F99-AB1B-D1E83F203725}" srcOrd="3" destOrd="0" parTransId="{153E11AF-689A-429F-8B1E-44AB2600A006}" sibTransId="{7EA8653B-3355-4807-A730-B20BA2AB4C34}"/>
    <dgm:cxn modelId="{FCC95575-9F06-484E-BA2A-494622AB296B}" type="presOf" srcId="{41F005AA-CB40-4F99-AB1B-D1E83F203725}" destId="{CEE1441B-8310-4455-821C-805B4EFBB297}" srcOrd="1" destOrd="0" presId="urn:microsoft.com/office/officeart/2005/8/layout/list1"/>
    <dgm:cxn modelId="{692AC33B-2A90-4131-80DF-07A9AE0AAF27}" srcId="{2A9EE000-51CC-43FD-BC77-450CDB3A379F}" destId="{FB8DC5F1-DA7C-4579-B853-E6C0020166E7}" srcOrd="1" destOrd="0" parTransId="{B60548F4-3199-40EF-8CFD-BA29D746FEFC}" sibTransId="{09AB1916-28CF-42CC-897F-6009AA159A25}"/>
    <dgm:cxn modelId="{0DE72B46-0D57-4737-96C9-CB9541ED6C63}" srcId="{2A9EE000-51CC-43FD-BC77-450CDB3A379F}" destId="{DFA6AFAE-92E0-4A00-9482-6AC0B3DFB311}" srcOrd="2" destOrd="0" parTransId="{113E1C72-CCE7-49D8-B23E-B3500BCAE573}" sibTransId="{A4337C4A-65D6-41B4-88EA-0D709477F309}"/>
    <dgm:cxn modelId="{7E1B6594-A08F-41A4-AE8A-CF17482E3115}" type="presOf" srcId="{DFA6AFAE-92E0-4A00-9482-6AC0B3DFB311}" destId="{7F2CDB34-A449-4929-A772-361884A8C023}" srcOrd="0" destOrd="0" presId="urn:microsoft.com/office/officeart/2005/8/layout/list1"/>
    <dgm:cxn modelId="{91E3847B-27F3-45E4-A06E-34C72D99478E}" type="presOf" srcId="{FB8DC5F1-DA7C-4579-B853-E6C0020166E7}" destId="{130B1616-FA12-46F9-BED7-BDAC54A36BCB}" srcOrd="1" destOrd="0" presId="urn:microsoft.com/office/officeart/2005/8/layout/list1"/>
    <dgm:cxn modelId="{31040D0E-CBDB-473D-B771-2D26DB2A3138}" type="presOf" srcId="{DFA6AFAE-92E0-4A00-9482-6AC0B3DFB311}" destId="{0D6E8511-CCF9-4094-B32A-EBD05AF71376}" srcOrd="1" destOrd="0" presId="urn:microsoft.com/office/officeart/2005/8/layout/list1"/>
    <dgm:cxn modelId="{A27A3D65-68B4-4A21-9B48-A3EA3EBF6498}" type="presParOf" srcId="{79A11936-2B46-498A-9E59-BD774FA4A079}" destId="{9764DBDE-777F-4DC0-A53E-89D908B4B6F6}" srcOrd="0" destOrd="0" presId="urn:microsoft.com/office/officeart/2005/8/layout/list1"/>
    <dgm:cxn modelId="{1D5BDFCF-8195-4A35-B188-C44601320884}" type="presParOf" srcId="{9764DBDE-777F-4DC0-A53E-89D908B4B6F6}" destId="{E9AEEBF9-C03B-4AAD-8DB3-E067F997A9A8}" srcOrd="0" destOrd="0" presId="urn:microsoft.com/office/officeart/2005/8/layout/list1"/>
    <dgm:cxn modelId="{8552FBE9-1DF5-492C-BB80-1D6A8CE48A12}" type="presParOf" srcId="{9764DBDE-777F-4DC0-A53E-89D908B4B6F6}" destId="{CADD0C97-5C53-4DEA-99DB-8FB2BC9D6535}" srcOrd="1" destOrd="0" presId="urn:microsoft.com/office/officeart/2005/8/layout/list1"/>
    <dgm:cxn modelId="{0BBD38D5-9078-4AA2-8A7B-0DB7068A8417}" type="presParOf" srcId="{79A11936-2B46-498A-9E59-BD774FA4A079}" destId="{E38924D4-6799-4CCD-B31E-1767BC7B903B}" srcOrd="1" destOrd="0" presId="urn:microsoft.com/office/officeart/2005/8/layout/list1"/>
    <dgm:cxn modelId="{901598B0-438C-4C4A-8336-AF43162ED732}" type="presParOf" srcId="{79A11936-2B46-498A-9E59-BD774FA4A079}" destId="{59A6E747-4B79-41BD-906D-EBF38B38E461}" srcOrd="2" destOrd="0" presId="urn:microsoft.com/office/officeart/2005/8/layout/list1"/>
    <dgm:cxn modelId="{052C3BAE-9F7F-47C2-A32B-968CB437F5B6}" type="presParOf" srcId="{79A11936-2B46-498A-9E59-BD774FA4A079}" destId="{FD5E79D3-26E7-4C4E-824E-F59C1898B219}" srcOrd="3" destOrd="0" presId="urn:microsoft.com/office/officeart/2005/8/layout/list1"/>
    <dgm:cxn modelId="{E672903B-FCD1-46C9-93F8-E0A4BAF29B33}" type="presParOf" srcId="{79A11936-2B46-498A-9E59-BD774FA4A079}" destId="{3C1B8E53-6137-4F1E-B3A9-32BAF83510E5}" srcOrd="4" destOrd="0" presId="urn:microsoft.com/office/officeart/2005/8/layout/list1"/>
    <dgm:cxn modelId="{B987C26C-8A6F-4B8E-8D15-E16D8DA11F41}" type="presParOf" srcId="{3C1B8E53-6137-4F1E-B3A9-32BAF83510E5}" destId="{155AE385-5D3E-41D3-AB82-0C055238B09C}" srcOrd="0" destOrd="0" presId="urn:microsoft.com/office/officeart/2005/8/layout/list1"/>
    <dgm:cxn modelId="{662BF62D-CFB2-4BE3-89F8-FCEA7E7F5A62}" type="presParOf" srcId="{3C1B8E53-6137-4F1E-B3A9-32BAF83510E5}" destId="{130B1616-FA12-46F9-BED7-BDAC54A36BCB}" srcOrd="1" destOrd="0" presId="urn:microsoft.com/office/officeart/2005/8/layout/list1"/>
    <dgm:cxn modelId="{B5681DF3-C6AA-4332-9123-7DCA5FC74EAF}" type="presParOf" srcId="{79A11936-2B46-498A-9E59-BD774FA4A079}" destId="{D19EFCCE-1F4B-44F0-B046-0C593FA13463}" srcOrd="5" destOrd="0" presId="urn:microsoft.com/office/officeart/2005/8/layout/list1"/>
    <dgm:cxn modelId="{7AD306B5-E6DB-4B6A-A75D-97211FBFC363}" type="presParOf" srcId="{79A11936-2B46-498A-9E59-BD774FA4A079}" destId="{3CC76B20-1C0F-468B-A3B3-AB00BC5D5B46}" srcOrd="6" destOrd="0" presId="urn:microsoft.com/office/officeart/2005/8/layout/list1"/>
    <dgm:cxn modelId="{43EB3841-F39D-4A35-AD9B-5A38808C1B47}" type="presParOf" srcId="{79A11936-2B46-498A-9E59-BD774FA4A079}" destId="{D5BA0B68-A351-4EAD-8400-4FB095C9BC02}" srcOrd="7" destOrd="0" presId="urn:microsoft.com/office/officeart/2005/8/layout/list1"/>
    <dgm:cxn modelId="{1110DB9D-7F64-4987-BA0B-835CC5DCBFA2}" type="presParOf" srcId="{79A11936-2B46-498A-9E59-BD774FA4A079}" destId="{BFA667A7-9D8B-4AE7-BD7F-42DC30AD23C4}" srcOrd="8" destOrd="0" presId="urn:microsoft.com/office/officeart/2005/8/layout/list1"/>
    <dgm:cxn modelId="{FCDF4319-F858-454C-8EBA-B975B2CA9614}" type="presParOf" srcId="{BFA667A7-9D8B-4AE7-BD7F-42DC30AD23C4}" destId="{7F2CDB34-A449-4929-A772-361884A8C023}" srcOrd="0" destOrd="0" presId="urn:microsoft.com/office/officeart/2005/8/layout/list1"/>
    <dgm:cxn modelId="{2D0258B7-577A-4C5F-A76E-D0D2B388EDAE}" type="presParOf" srcId="{BFA667A7-9D8B-4AE7-BD7F-42DC30AD23C4}" destId="{0D6E8511-CCF9-4094-B32A-EBD05AF71376}" srcOrd="1" destOrd="0" presId="urn:microsoft.com/office/officeart/2005/8/layout/list1"/>
    <dgm:cxn modelId="{0212C5B9-9737-46DA-B56B-E7075FDD9024}" type="presParOf" srcId="{79A11936-2B46-498A-9E59-BD774FA4A079}" destId="{AF4D62A7-4411-450E-AE7C-B9845B1DC2BF}" srcOrd="9" destOrd="0" presId="urn:microsoft.com/office/officeart/2005/8/layout/list1"/>
    <dgm:cxn modelId="{5B9A9B72-7CBB-4FD6-B80D-FB60D4340088}" type="presParOf" srcId="{79A11936-2B46-498A-9E59-BD774FA4A079}" destId="{F454B95A-62AC-4754-90F3-68FD58F848A7}" srcOrd="10" destOrd="0" presId="urn:microsoft.com/office/officeart/2005/8/layout/list1"/>
    <dgm:cxn modelId="{E1DED972-50EC-41E2-9BA2-EDAD69FDFB36}" type="presParOf" srcId="{79A11936-2B46-498A-9E59-BD774FA4A079}" destId="{0CC9B9F2-3FAC-41DE-9FDE-458CB42B35CA}" srcOrd="11" destOrd="0" presId="urn:microsoft.com/office/officeart/2005/8/layout/list1"/>
    <dgm:cxn modelId="{26EF1CCE-C954-454C-B414-1DAAAE3E86FD}" type="presParOf" srcId="{79A11936-2B46-498A-9E59-BD774FA4A079}" destId="{8DFA194B-A7B3-41E3-9239-00B982D3B112}" srcOrd="12" destOrd="0" presId="urn:microsoft.com/office/officeart/2005/8/layout/list1"/>
    <dgm:cxn modelId="{73D5E3D6-289C-4157-AAF1-0318C1E65D88}" type="presParOf" srcId="{8DFA194B-A7B3-41E3-9239-00B982D3B112}" destId="{95862E49-F94C-408E-ABF5-08A266AE43C1}" srcOrd="0" destOrd="0" presId="urn:microsoft.com/office/officeart/2005/8/layout/list1"/>
    <dgm:cxn modelId="{0D83FFF0-84FB-446B-A585-9A6719241696}" type="presParOf" srcId="{8DFA194B-A7B3-41E3-9239-00B982D3B112}" destId="{CEE1441B-8310-4455-821C-805B4EFBB297}" srcOrd="1" destOrd="0" presId="urn:microsoft.com/office/officeart/2005/8/layout/list1"/>
    <dgm:cxn modelId="{863B7593-064B-40BA-8507-DA9E647069DC}" type="presParOf" srcId="{79A11936-2B46-498A-9E59-BD774FA4A079}" destId="{70455B9D-B55E-40AE-9098-64E9BCD3C635}" srcOrd="13" destOrd="0" presId="urn:microsoft.com/office/officeart/2005/8/layout/list1"/>
    <dgm:cxn modelId="{C0A48763-D221-4E43-9291-EF129EBBFD83}" type="presParOf" srcId="{79A11936-2B46-498A-9E59-BD774FA4A079}" destId="{7AA1D6A0-9962-493D-87FD-92DF1FEFC7D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9EE000-51CC-43FD-BC77-450CDB3A379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D31788-6172-4A0A-9602-1A5F08B907BE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500" i="1" dirty="0" smtClean="0"/>
            <a:t>Evaluation of double integrals–change of order of integration</a:t>
          </a:r>
          <a:endParaRPr lang="en-IN" sz="2500" i="1" dirty="0"/>
        </a:p>
      </dgm:t>
    </dgm:pt>
    <dgm:pt modelId="{B916D8D7-2AC2-45D8-B0FB-D86119E47C2F}" type="parTrans" cxnId="{7045221B-DE2B-4F45-B79F-61B0D0EC1AD1}">
      <dgm:prSet/>
      <dgm:spPr/>
      <dgm:t>
        <a:bodyPr/>
        <a:lstStyle/>
        <a:p>
          <a:endParaRPr lang="en-IN"/>
        </a:p>
      </dgm:t>
    </dgm:pt>
    <dgm:pt modelId="{E1569849-A641-43FD-9154-EDE7DC079805}" type="sibTrans" cxnId="{7045221B-DE2B-4F45-B79F-61B0D0EC1AD1}">
      <dgm:prSet/>
      <dgm:spPr/>
      <dgm:t>
        <a:bodyPr/>
        <a:lstStyle/>
        <a:p>
          <a:endParaRPr lang="en-IN"/>
        </a:p>
      </dgm:t>
    </dgm:pt>
    <dgm:pt modelId="{BEF63319-6D30-4EEB-84A3-B147DD1D154C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500" i="1" dirty="0" smtClean="0"/>
            <a:t>Change of variables between Cartesian and polar co-ordinates</a:t>
          </a:r>
          <a:endParaRPr lang="en-IN" sz="2500" i="1" dirty="0"/>
        </a:p>
      </dgm:t>
    </dgm:pt>
    <dgm:pt modelId="{D1EF3952-8331-4A43-9F2E-40E119F99776}" type="parTrans" cxnId="{5D2A49E1-2168-44EC-A70D-CE8E03D3F036}">
      <dgm:prSet/>
      <dgm:spPr/>
      <dgm:t>
        <a:bodyPr/>
        <a:lstStyle/>
        <a:p>
          <a:endParaRPr lang="en-IN"/>
        </a:p>
      </dgm:t>
    </dgm:pt>
    <dgm:pt modelId="{0BDFBCE3-C680-4D04-BFAF-9FEDA1DC5BA2}" type="sibTrans" cxnId="{5D2A49E1-2168-44EC-A70D-CE8E03D3F036}">
      <dgm:prSet/>
      <dgm:spPr/>
      <dgm:t>
        <a:bodyPr/>
        <a:lstStyle/>
        <a:p>
          <a:endParaRPr lang="en-IN"/>
        </a:p>
      </dgm:t>
    </dgm:pt>
    <dgm:pt modelId="{29B8200C-3854-4EFF-B684-AAB88B63DFCE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500" i="1" dirty="0" smtClean="0"/>
            <a:t>Evaluation of multiple integrals using </a:t>
          </a:r>
          <a:r>
            <a:rPr lang="en-US" sz="2500" i="1" dirty="0" smtClean="0">
              <a:solidFill>
                <a:srgbClr val="00B050"/>
              </a:solidFill>
            </a:rPr>
            <a:t>gamma and beta function</a:t>
          </a:r>
          <a:endParaRPr lang="en-IN" sz="2500" i="1" dirty="0">
            <a:solidFill>
              <a:srgbClr val="00B050"/>
            </a:solidFill>
          </a:endParaRPr>
        </a:p>
      </dgm:t>
    </dgm:pt>
    <dgm:pt modelId="{3ACE8A3E-D8AA-4032-9669-937F07DF8B8F}" type="parTrans" cxnId="{A6AC4076-478D-4555-8F14-3E81F941FA67}">
      <dgm:prSet/>
      <dgm:spPr/>
      <dgm:t>
        <a:bodyPr/>
        <a:lstStyle/>
        <a:p>
          <a:endParaRPr lang="en-IN"/>
        </a:p>
      </dgm:t>
    </dgm:pt>
    <dgm:pt modelId="{E0D27396-41CE-4F6B-9C90-C974CFEF5A0C}" type="sibTrans" cxnId="{A6AC4076-478D-4555-8F14-3E81F941FA67}">
      <dgm:prSet/>
      <dgm:spPr/>
      <dgm:t>
        <a:bodyPr/>
        <a:lstStyle/>
        <a:p>
          <a:endParaRPr lang="en-IN"/>
        </a:p>
      </dgm:t>
    </dgm:pt>
    <dgm:pt modelId="{370B8D3B-237E-4F51-99A1-8ADC53259B93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500" i="1" dirty="0" smtClean="0"/>
            <a:t>Evaluation of triple integrals</a:t>
          </a:r>
          <a:endParaRPr lang="en-IN" sz="2500" i="1" dirty="0"/>
        </a:p>
      </dgm:t>
    </dgm:pt>
    <dgm:pt modelId="{F5E2AE56-A7C9-4283-B709-B1F1F46F155B}" type="parTrans" cxnId="{05EF552E-DDFE-41AE-92DE-39EABECDB223}">
      <dgm:prSet/>
      <dgm:spPr/>
      <dgm:t>
        <a:bodyPr/>
        <a:lstStyle/>
        <a:p>
          <a:endParaRPr lang="en-IN"/>
        </a:p>
      </dgm:t>
    </dgm:pt>
    <dgm:pt modelId="{D2FFC370-49EA-4FBE-8919-83DABE919EB7}" type="sibTrans" cxnId="{05EF552E-DDFE-41AE-92DE-39EABECDB223}">
      <dgm:prSet/>
      <dgm:spPr/>
      <dgm:t>
        <a:bodyPr/>
        <a:lstStyle/>
        <a:p>
          <a:endParaRPr lang="en-IN"/>
        </a:p>
      </dgm:t>
    </dgm:pt>
    <dgm:pt modelId="{78CE49C7-D4A3-430E-BAF8-5D5E372C316F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500" i="1" dirty="0" smtClean="0"/>
            <a:t>Change of variables between Cartesian and cylindrical and spherical co-ordinates</a:t>
          </a:r>
          <a:endParaRPr lang="en-IN" sz="2500" i="1" dirty="0"/>
        </a:p>
      </dgm:t>
    </dgm:pt>
    <dgm:pt modelId="{EEAACDD1-7F0A-4C7D-89AA-A95FACF4EE44}" type="parTrans" cxnId="{AABE966C-C3D7-4302-8DC4-9A80FC509394}">
      <dgm:prSet/>
      <dgm:spPr/>
      <dgm:t>
        <a:bodyPr/>
        <a:lstStyle/>
        <a:p>
          <a:endParaRPr lang="en-IN"/>
        </a:p>
      </dgm:t>
    </dgm:pt>
    <dgm:pt modelId="{5AF5C52B-0E99-4B0A-A00B-838BB6F668D5}" type="sibTrans" cxnId="{AABE966C-C3D7-4302-8DC4-9A80FC509394}">
      <dgm:prSet/>
      <dgm:spPr/>
      <dgm:t>
        <a:bodyPr/>
        <a:lstStyle/>
        <a:p>
          <a:endParaRPr lang="en-IN"/>
        </a:p>
      </dgm:t>
    </dgm:pt>
    <dgm:pt modelId="{79A11936-2B46-498A-9E59-BD774FA4A079}" type="pres">
      <dgm:prSet presAssocID="{2A9EE000-51CC-43FD-BC77-450CDB3A37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55492C4-B175-44D1-867A-944CFE200FEE}" type="pres">
      <dgm:prSet presAssocID="{38D31788-6172-4A0A-9602-1A5F08B907BE}" presName="parentLin" presStyleCnt="0"/>
      <dgm:spPr/>
    </dgm:pt>
    <dgm:pt modelId="{3811CC9B-0279-4469-8E9B-F412D8C5BAB8}" type="pres">
      <dgm:prSet presAssocID="{38D31788-6172-4A0A-9602-1A5F08B907BE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55436FB7-D799-4195-9E14-E07943051BD3}" type="pres">
      <dgm:prSet presAssocID="{38D31788-6172-4A0A-9602-1A5F08B907BE}" presName="parentText" presStyleLbl="node1" presStyleIdx="0" presStyleCnt="5" custScaleX="159525" custScaleY="113394" custLinFactNeighborX="1884" custLinFactNeighborY="-20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7B4A6C-F36B-42B9-8690-D9CD5C76F9C2}" type="pres">
      <dgm:prSet presAssocID="{38D31788-6172-4A0A-9602-1A5F08B907BE}" presName="negativeSpace" presStyleCnt="0"/>
      <dgm:spPr/>
    </dgm:pt>
    <dgm:pt modelId="{9B172805-8ECF-4FE5-8975-78715FFE420C}" type="pres">
      <dgm:prSet presAssocID="{38D31788-6172-4A0A-9602-1A5F08B907BE}" presName="childText" presStyleLbl="conFgAcc1" presStyleIdx="0" presStyleCnt="5">
        <dgm:presLayoutVars>
          <dgm:bulletEnabled val="1"/>
        </dgm:presLayoutVars>
      </dgm:prSet>
      <dgm:spPr/>
    </dgm:pt>
    <dgm:pt modelId="{9506EB21-E22E-4C67-A64C-3302807FC26B}" type="pres">
      <dgm:prSet presAssocID="{E1569849-A641-43FD-9154-EDE7DC079805}" presName="spaceBetweenRectangles" presStyleCnt="0"/>
      <dgm:spPr/>
    </dgm:pt>
    <dgm:pt modelId="{86F6933D-180D-4364-AE00-F8890BFA6FDD}" type="pres">
      <dgm:prSet presAssocID="{BEF63319-6D30-4EEB-84A3-B147DD1D154C}" presName="parentLin" presStyleCnt="0"/>
      <dgm:spPr/>
    </dgm:pt>
    <dgm:pt modelId="{F16741EA-388C-4B7E-9600-C681E26BD4D3}" type="pres">
      <dgm:prSet presAssocID="{BEF63319-6D30-4EEB-84A3-B147DD1D154C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9B90F20E-2479-46A0-8CF8-5807E56A6A89}" type="pres">
      <dgm:prSet presAssocID="{BEF63319-6D30-4EEB-84A3-B147DD1D154C}" presName="parentText" presStyleLbl="node1" presStyleIdx="1" presStyleCnt="5" custAng="0" custScaleX="141679" custScaleY="121043" custLinFactNeighborX="-2424" custLinFactNeighborY="-812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8C5C9D-4AF2-4C2B-9C23-24A3B56796C5}" type="pres">
      <dgm:prSet presAssocID="{BEF63319-6D30-4EEB-84A3-B147DD1D154C}" presName="negativeSpace" presStyleCnt="0"/>
      <dgm:spPr/>
    </dgm:pt>
    <dgm:pt modelId="{F86C8C2F-374D-443B-BBFD-C50A7924B081}" type="pres">
      <dgm:prSet presAssocID="{BEF63319-6D30-4EEB-84A3-B147DD1D154C}" presName="childText" presStyleLbl="conFgAcc1" presStyleIdx="1" presStyleCnt="5">
        <dgm:presLayoutVars>
          <dgm:bulletEnabled val="1"/>
        </dgm:presLayoutVars>
      </dgm:prSet>
      <dgm:spPr/>
    </dgm:pt>
    <dgm:pt modelId="{49D267BA-231B-4293-8439-CA71F7325007}" type="pres">
      <dgm:prSet presAssocID="{0BDFBCE3-C680-4D04-BFAF-9FEDA1DC5BA2}" presName="spaceBetweenRectangles" presStyleCnt="0"/>
      <dgm:spPr/>
    </dgm:pt>
    <dgm:pt modelId="{B246FD2E-BC07-414A-B622-96D5215B5B0F}" type="pres">
      <dgm:prSet presAssocID="{370B8D3B-237E-4F51-99A1-8ADC53259B93}" presName="parentLin" presStyleCnt="0"/>
      <dgm:spPr/>
    </dgm:pt>
    <dgm:pt modelId="{A665FC51-6487-4769-9761-97286F96D80C}" type="pres">
      <dgm:prSet presAssocID="{370B8D3B-237E-4F51-99A1-8ADC53259B93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73903BA3-01A9-4CC3-82F9-61CD95F6CF32}" type="pres">
      <dgm:prSet presAssocID="{370B8D3B-237E-4F51-99A1-8ADC53259B93}" presName="parentText" presStyleLbl="node1" presStyleIdx="2" presStyleCnt="5" custScaleY="114011" custLinFactNeighborX="-4580" custLinFactNeighborY="-1154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8AE53E-3824-4D76-8AED-2AE100AE38BC}" type="pres">
      <dgm:prSet presAssocID="{370B8D3B-237E-4F51-99A1-8ADC53259B93}" presName="negativeSpace" presStyleCnt="0"/>
      <dgm:spPr/>
    </dgm:pt>
    <dgm:pt modelId="{9C1BBD95-E2D7-44DA-AFB3-2C8B6D4A8861}" type="pres">
      <dgm:prSet presAssocID="{370B8D3B-237E-4F51-99A1-8ADC53259B93}" presName="childText" presStyleLbl="conFgAcc1" presStyleIdx="2" presStyleCnt="5">
        <dgm:presLayoutVars>
          <dgm:bulletEnabled val="1"/>
        </dgm:presLayoutVars>
      </dgm:prSet>
      <dgm:spPr/>
    </dgm:pt>
    <dgm:pt modelId="{4132CBB0-147F-446F-9910-B5DE018C5579}" type="pres">
      <dgm:prSet presAssocID="{D2FFC370-49EA-4FBE-8919-83DABE919EB7}" presName="spaceBetweenRectangles" presStyleCnt="0"/>
      <dgm:spPr/>
    </dgm:pt>
    <dgm:pt modelId="{B044CBC8-D572-4ADA-BC6E-18CAA56D118A}" type="pres">
      <dgm:prSet presAssocID="{78CE49C7-D4A3-430E-BAF8-5D5E372C316F}" presName="parentLin" presStyleCnt="0"/>
      <dgm:spPr/>
    </dgm:pt>
    <dgm:pt modelId="{D699F210-72FF-4369-B163-E52B6920B10A}" type="pres">
      <dgm:prSet presAssocID="{78CE49C7-D4A3-430E-BAF8-5D5E372C316F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2E0A6528-BB1B-4821-A0D0-B4707AD1AE8D}" type="pres">
      <dgm:prSet presAssocID="{78CE49C7-D4A3-430E-BAF8-5D5E372C316F}" presName="parentText" presStyleLbl="node1" presStyleIdx="3" presStyleCnt="5" custScaleX="142857" custScaleY="126296" custLinFactNeighborX="515" custLinFactNeighborY="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1E40C4-1ED3-4AF6-9210-9DD485D489AF}" type="pres">
      <dgm:prSet presAssocID="{78CE49C7-D4A3-430E-BAF8-5D5E372C316F}" presName="negativeSpace" presStyleCnt="0"/>
      <dgm:spPr/>
    </dgm:pt>
    <dgm:pt modelId="{7399C91A-7DC1-4188-B815-2E89C1956458}" type="pres">
      <dgm:prSet presAssocID="{78CE49C7-D4A3-430E-BAF8-5D5E372C316F}" presName="childText" presStyleLbl="conFgAcc1" presStyleIdx="3" presStyleCnt="5">
        <dgm:presLayoutVars>
          <dgm:bulletEnabled val="1"/>
        </dgm:presLayoutVars>
      </dgm:prSet>
      <dgm:spPr/>
    </dgm:pt>
    <dgm:pt modelId="{225F5533-826D-412F-B800-E7E0F463788D}" type="pres">
      <dgm:prSet presAssocID="{5AF5C52B-0E99-4B0A-A00B-838BB6F668D5}" presName="spaceBetweenRectangles" presStyleCnt="0"/>
      <dgm:spPr/>
    </dgm:pt>
    <dgm:pt modelId="{70486137-1D6E-4674-911C-0FC5B9BC637C}" type="pres">
      <dgm:prSet presAssocID="{29B8200C-3854-4EFF-B684-AAB88B63DFCE}" presName="parentLin" presStyleCnt="0"/>
      <dgm:spPr/>
    </dgm:pt>
    <dgm:pt modelId="{A4EC41D3-9305-4815-9BCA-7CEBA1D83752}" type="pres">
      <dgm:prSet presAssocID="{29B8200C-3854-4EFF-B684-AAB88B63DFCE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1649EC5C-6F8A-404B-A856-9CCAE01DA148}" type="pres">
      <dgm:prSet presAssocID="{29B8200C-3854-4EFF-B684-AAB88B63DFCE}" presName="parentText" presStyleLbl="node1" presStyleIdx="4" presStyleCnt="5" custScaleX="142857" custScaleY="136003" custLinFactNeighborX="-2406" custLinFactNeighborY="141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A87A15-1F75-4671-A8BE-BA9C33137B46}" type="pres">
      <dgm:prSet presAssocID="{29B8200C-3854-4EFF-B684-AAB88B63DFCE}" presName="negativeSpace" presStyleCnt="0"/>
      <dgm:spPr/>
    </dgm:pt>
    <dgm:pt modelId="{5A9C1827-61B0-40BC-833E-BD28CE6968FE}" type="pres">
      <dgm:prSet presAssocID="{29B8200C-3854-4EFF-B684-AAB88B63DFC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CD692DC-7BB6-4B1C-AD79-2EBC549C9228}" type="presOf" srcId="{29B8200C-3854-4EFF-B684-AAB88B63DFCE}" destId="{1649EC5C-6F8A-404B-A856-9CCAE01DA148}" srcOrd="1" destOrd="0" presId="urn:microsoft.com/office/officeart/2005/8/layout/list1"/>
    <dgm:cxn modelId="{DA1B0272-F92E-482F-9DE2-9EDF9C679284}" type="presOf" srcId="{29B8200C-3854-4EFF-B684-AAB88B63DFCE}" destId="{A4EC41D3-9305-4815-9BCA-7CEBA1D83752}" srcOrd="0" destOrd="0" presId="urn:microsoft.com/office/officeart/2005/8/layout/list1"/>
    <dgm:cxn modelId="{5D2A49E1-2168-44EC-A70D-CE8E03D3F036}" srcId="{2A9EE000-51CC-43FD-BC77-450CDB3A379F}" destId="{BEF63319-6D30-4EEB-84A3-B147DD1D154C}" srcOrd="1" destOrd="0" parTransId="{D1EF3952-8331-4A43-9F2E-40E119F99776}" sibTransId="{0BDFBCE3-C680-4D04-BFAF-9FEDA1DC5BA2}"/>
    <dgm:cxn modelId="{AABE966C-C3D7-4302-8DC4-9A80FC509394}" srcId="{2A9EE000-51CC-43FD-BC77-450CDB3A379F}" destId="{78CE49C7-D4A3-430E-BAF8-5D5E372C316F}" srcOrd="3" destOrd="0" parTransId="{EEAACDD1-7F0A-4C7D-89AA-A95FACF4EE44}" sibTransId="{5AF5C52B-0E99-4B0A-A00B-838BB6F668D5}"/>
    <dgm:cxn modelId="{A6AC4076-478D-4555-8F14-3E81F941FA67}" srcId="{2A9EE000-51CC-43FD-BC77-450CDB3A379F}" destId="{29B8200C-3854-4EFF-B684-AAB88B63DFCE}" srcOrd="4" destOrd="0" parTransId="{3ACE8A3E-D8AA-4032-9669-937F07DF8B8F}" sibTransId="{E0D27396-41CE-4F6B-9C90-C974CFEF5A0C}"/>
    <dgm:cxn modelId="{05EF552E-DDFE-41AE-92DE-39EABECDB223}" srcId="{2A9EE000-51CC-43FD-BC77-450CDB3A379F}" destId="{370B8D3B-237E-4F51-99A1-8ADC53259B93}" srcOrd="2" destOrd="0" parTransId="{F5E2AE56-A7C9-4283-B709-B1F1F46F155B}" sibTransId="{D2FFC370-49EA-4FBE-8919-83DABE919EB7}"/>
    <dgm:cxn modelId="{7045221B-DE2B-4F45-B79F-61B0D0EC1AD1}" srcId="{2A9EE000-51CC-43FD-BC77-450CDB3A379F}" destId="{38D31788-6172-4A0A-9602-1A5F08B907BE}" srcOrd="0" destOrd="0" parTransId="{B916D8D7-2AC2-45D8-B0FB-D86119E47C2F}" sibTransId="{E1569849-A641-43FD-9154-EDE7DC079805}"/>
    <dgm:cxn modelId="{0B7DC0D2-4290-46AB-B97E-00D7BDBAD119}" type="presOf" srcId="{38D31788-6172-4A0A-9602-1A5F08B907BE}" destId="{3811CC9B-0279-4469-8E9B-F412D8C5BAB8}" srcOrd="0" destOrd="0" presId="urn:microsoft.com/office/officeart/2005/8/layout/list1"/>
    <dgm:cxn modelId="{E5CE9E4A-ADE8-4E09-B73A-2E5A85E8B229}" type="presOf" srcId="{78CE49C7-D4A3-430E-BAF8-5D5E372C316F}" destId="{2E0A6528-BB1B-4821-A0D0-B4707AD1AE8D}" srcOrd="1" destOrd="0" presId="urn:microsoft.com/office/officeart/2005/8/layout/list1"/>
    <dgm:cxn modelId="{47F8B7E7-6078-4C05-A53A-70C80FFD3E46}" type="presOf" srcId="{370B8D3B-237E-4F51-99A1-8ADC53259B93}" destId="{A665FC51-6487-4769-9761-97286F96D80C}" srcOrd="0" destOrd="0" presId="urn:microsoft.com/office/officeart/2005/8/layout/list1"/>
    <dgm:cxn modelId="{50E4026B-67B5-4F22-9D1C-4D6DC77921A0}" type="presOf" srcId="{2A9EE000-51CC-43FD-BC77-450CDB3A379F}" destId="{79A11936-2B46-498A-9E59-BD774FA4A079}" srcOrd="0" destOrd="0" presId="urn:microsoft.com/office/officeart/2005/8/layout/list1"/>
    <dgm:cxn modelId="{638C77CF-F042-4C13-BDE4-3B25CD9D62A0}" type="presOf" srcId="{370B8D3B-237E-4F51-99A1-8ADC53259B93}" destId="{73903BA3-01A9-4CC3-82F9-61CD95F6CF32}" srcOrd="1" destOrd="0" presId="urn:microsoft.com/office/officeart/2005/8/layout/list1"/>
    <dgm:cxn modelId="{3E8ACBAB-0FBA-459C-BBC9-ECA4CAD534A5}" type="presOf" srcId="{38D31788-6172-4A0A-9602-1A5F08B907BE}" destId="{55436FB7-D799-4195-9E14-E07943051BD3}" srcOrd="1" destOrd="0" presId="urn:microsoft.com/office/officeart/2005/8/layout/list1"/>
    <dgm:cxn modelId="{44537426-D768-4841-9E40-74083BC117FA}" type="presOf" srcId="{78CE49C7-D4A3-430E-BAF8-5D5E372C316F}" destId="{D699F210-72FF-4369-B163-E52B6920B10A}" srcOrd="0" destOrd="0" presId="urn:microsoft.com/office/officeart/2005/8/layout/list1"/>
    <dgm:cxn modelId="{920E7819-2F04-42C9-B19C-9BB2318325F3}" type="presOf" srcId="{BEF63319-6D30-4EEB-84A3-B147DD1D154C}" destId="{9B90F20E-2479-46A0-8CF8-5807E56A6A89}" srcOrd="1" destOrd="0" presId="urn:microsoft.com/office/officeart/2005/8/layout/list1"/>
    <dgm:cxn modelId="{BBE2DD3A-98AF-40BA-93CA-9E714D4C4937}" type="presOf" srcId="{BEF63319-6D30-4EEB-84A3-B147DD1D154C}" destId="{F16741EA-388C-4B7E-9600-C681E26BD4D3}" srcOrd="0" destOrd="0" presId="urn:microsoft.com/office/officeart/2005/8/layout/list1"/>
    <dgm:cxn modelId="{534D22D5-BEDC-49CA-B6B2-25C5A8C04DA4}" type="presParOf" srcId="{79A11936-2B46-498A-9E59-BD774FA4A079}" destId="{055492C4-B175-44D1-867A-944CFE200FEE}" srcOrd="0" destOrd="0" presId="urn:microsoft.com/office/officeart/2005/8/layout/list1"/>
    <dgm:cxn modelId="{C5F30939-C1CF-4A5D-B46D-80DD0F01C199}" type="presParOf" srcId="{055492C4-B175-44D1-867A-944CFE200FEE}" destId="{3811CC9B-0279-4469-8E9B-F412D8C5BAB8}" srcOrd="0" destOrd="0" presId="urn:microsoft.com/office/officeart/2005/8/layout/list1"/>
    <dgm:cxn modelId="{1AAB14BF-ABC9-402E-B3B5-938F44288F04}" type="presParOf" srcId="{055492C4-B175-44D1-867A-944CFE200FEE}" destId="{55436FB7-D799-4195-9E14-E07943051BD3}" srcOrd="1" destOrd="0" presId="urn:microsoft.com/office/officeart/2005/8/layout/list1"/>
    <dgm:cxn modelId="{045BEE85-7053-4966-9B3C-C6C6366B5F8C}" type="presParOf" srcId="{79A11936-2B46-498A-9E59-BD774FA4A079}" destId="{7D7B4A6C-F36B-42B9-8690-D9CD5C76F9C2}" srcOrd="1" destOrd="0" presId="urn:microsoft.com/office/officeart/2005/8/layout/list1"/>
    <dgm:cxn modelId="{F417D328-D4A0-4EFD-ACE0-5EC57E77E545}" type="presParOf" srcId="{79A11936-2B46-498A-9E59-BD774FA4A079}" destId="{9B172805-8ECF-4FE5-8975-78715FFE420C}" srcOrd="2" destOrd="0" presId="urn:microsoft.com/office/officeart/2005/8/layout/list1"/>
    <dgm:cxn modelId="{D1E9A33D-212E-478E-BB3E-185692409F22}" type="presParOf" srcId="{79A11936-2B46-498A-9E59-BD774FA4A079}" destId="{9506EB21-E22E-4C67-A64C-3302807FC26B}" srcOrd="3" destOrd="0" presId="urn:microsoft.com/office/officeart/2005/8/layout/list1"/>
    <dgm:cxn modelId="{1474FC1B-F175-4236-AA3A-3AFB1647676E}" type="presParOf" srcId="{79A11936-2B46-498A-9E59-BD774FA4A079}" destId="{86F6933D-180D-4364-AE00-F8890BFA6FDD}" srcOrd="4" destOrd="0" presId="urn:microsoft.com/office/officeart/2005/8/layout/list1"/>
    <dgm:cxn modelId="{65560607-3ACE-4645-927B-BA68C7E7A729}" type="presParOf" srcId="{86F6933D-180D-4364-AE00-F8890BFA6FDD}" destId="{F16741EA-388C-4B7E-9600-C681E26BD4D3}" srcOrd="0" destOrd="0" presId="urn:microsoft.com/office/officeart/2005/8/layout/list1"/>
    <dgm:cxn modelId="{92ED4C59-E20C-401F-AA87-86A5DA0E4330}" type="presParOf" srcId="{86F6933D-180D-4364-AE00-F8890BFA6FDD}" destId="{9B90F20E-2479-46A0-8CF8-5807E56A6A89}" srcOrd="1" destOrd="0" presId="urn:microsoft.com/office/officeart/2005/8/layout/list1"/>
    <dgm:cxn modelId="{E37F5123-061C-4F93-AE4E-DE2DBDF9B050}" type="presParOf" srcId="{79A11936-2B46-498A-9E59-BD774FA4A079}" destId="{278C5C9D-4AF2-4C2B-9C23-24A3B56796C5}" srcOrd="5" destOrd="0" presId="urn:microsoft.com/office/officeart/2005/8/layout/list1"/>
    <dgm:cxn modelId="{F42C5F41-04B4-4C92-AA4B-3DF6771C07BA}" type="presParOf" srcId="{79A11936-2B46-498A-9E59-BD774FA4A079}" destId="{F86C8C2F-374D-443B-BBFD-C50A7924B081}" srcOrd="6" destOrd="0" presId="urn:microsoft.com/office/officeart/2005/8/layout/list1"/>
    <dgm:cxn modelId="{676FEA90-AE02-4819-A354-62BB1DB13E06}" type="presParOf" srcId="{79A11936-2B46-498A-9E59-BD774FA4A079}" destId="{49D267BA-231B-4293-8439-CA71F7325007}" srcOrd="7" destOrd="0" presId="urn:microsoft.com/office/officeart/2005/8/layout/list1"/>
    <dgm:cxn modelId="{4760BAF3-C982-4D1E-BCCA-722AF8CBE83A}" type="presParOf" srcId="{79A11936-2B46-498A-9E59-BD774FA4A079}" destId="{B246FD2E-BC07-414A-B622-96D5215B5B0F}" srcOrd="8" destOrd="0" presId="urn:microsoft.com/office/officeart/2005/8/layout/list1"/>
    <dgm:cxn modelId="{F79ECFE3-FEC2-4D51-8D87-2739DFA5B4CA}" type="presParOf" srcId="{B246FD2E-BC07-414A-B622-96D5215B5B0F}" destId="{A665FC51-6487-4769-9761-97286F96D80C}" srcOrd="0" destOrd="0" presId="urn:microsoft.com/office/officeart/2005/8/layout/list1"/>
    <dgm:cxn modelId="{7D018BA1-BE89-4046-B7A1-EC5FB18F6632}" type="presParOf" srcId="{B246FD2E-BC07-414A-B622-96D5215B5B0F}" destId="{73903BA3-01A9-4CC3-82F9-61CD95F6CF32}" srcOrd="1" destOrd="0" presId="urn:microsoft.com/office/officeart/2005/8/layout/list1"/>
    <dgm:cxn modelId="{9C5A4A12-042A-4326-982B-D8871D29D925}" type="presParOf" srcId="{79A11936-2B46-498A-9E59-BD774FA4A079}" destId="{568AE53E-3824-4D76-8AED-2AE100AE38BC}" srcOrd="9" destOrd="0" presId="urn:microsoft.com/office/officeart/2005/8/layout/list1"/>
    <dgm:cxn modelId="{C7CDACB3-393B-45F7-8CE5-FF3C90FC9BAA}" type="presParOf" srcId="{79A11936-2B46-498A-9E59-BD774FA4A079}" destId="{9C1BBD95-E2D7-44DA-AFB3-2C8B6D4A8861}" srcOrd="10" destOrd="0" presId="urn:microsoft.com/office/officeart/2005/8/layout/list1"/>
    <dgm:cxn modelId="{2FD4C6F7-D0FA-4F22-B875-A89F94A1BD67}" type="presParOf" srcId="{79A11936-2B46-498A-9E59-BD774FA4A079}" destId="{4132CBB0-147F-446F-9910-B5DE018C5579}" srcOrd="11" destOrd="0" presId="urn:microsoft.com/office/officeart/2005/8/layout/list1"/>
    <dgm:cxn modelId="{DCC71F4E-05FA-4DE4-96E9-90EA4E447680}" type="presParOf" srcId="{79A11936-2B46-498A-9E59-BD774FA4A079}" destId="{B044CBC8-D572-4ADA-BC6E-18CAA56D118A}" srcOrd="12" destOrd="0" presId="urn:microsoft.com/office/officeart/2005/8/layout/list1"/>
    <dgm:cxn modelId="{224CF5F6-D267-4433-91E4-79F26CEC7D21}" type="presParOf" srcId="{B044CBC8-D572-4ADA-BC6E-18CAA56D118A}" destId="{D699F210-72FF-4369-B163-E52B6920B10A}" srcOrd="0" destOrd="0" presId="urn:microsoft.com/office/officeart/2005/8/layout/list1"/>
    <dgm:cxn modelId="{57F20F6F-BECD-449B-BA62-5AF1B1F9329A}" type="presParOf" srcId="{B044CBC8-D572-4ADA-BC6E-18CAA56D118A}" destId="{2E0A6528-BB1B-4821-A0D0-B4707AD1AE8D}" srcOrd="1" destOrd="0" presId="urn:microsoft.com/office/officeart/2005/8/layout/list1"/>
    <dgm:cxn modelId="{1D6ED016-99DF-47F3-A80E-292ED38A8EDB}" type="presParOf" srcId="{79A11936-2B46-498A-9E59-BD774FA4A079}" destId="{7A1E40C4-1ED3-4AF6-9210-9DD485D489AF}" srcOrd="13" destOrd="0" presId="urn:microsoft.com/office/officeart/2005/8/layout/list1"/>
    <dgm:cxn modelId="{A2569BB2-1B89-4F77-96AD-FD767AA8C052}" type="presParOf" srcId="{79A11936-2B46-498A-9E59-BD774FA4A079}" destId="{7399C91A-7DC1-4188-B815-2E89C1956458}" srcOrd="14" destOrd="0" presId="urn:microsoft.com/office/officeart/2005/8/layout/list1"/>
    <dgm:cxn modelId="{86D59563-BE35-48AC-A892-E77069BF915A}" type="presParOf" srcId="{79A11936-2B46-498A-9E59-BD774FA4A079}" destId="{225F5533-826D-412F-B800-E7E0F463788D}" srcOrd="15" destOrd="0" presId="urn:microsoft.com/office/officeart/2005/8/layout/list1"/>
    <dgm:cxn modelId="{FF20F46B-9036-4A9D-8E9E-1DEA87B62C1F}" type="presParOf" srcId="{79A11936-2B46-498A-9E59-BD774FA4A079}" destId="{70486137-1D6E-4674-911C-0FC5B9BC637C}" srcOrd="16" destOrd="0" presId="urn:microsoft.com/office/officeart/2005/8/layout/list1"/>
    <dgm:cxn modelId="{579CA3A7-2424-4623-BEAF-17D7709B88F7}" type="presParOf" srcId="{70486137-1D6E-4674-911C-0FC5B9BC637C}" destId="{A4EC41D3-9305-4815-9BCA-7CEBA1D83752}" srcOrd="0" destOrd="0" presId="urn:microsoft.com/office/officeart/2005/8/layout/list1"/>
    <dgm:cxn modelId="{F4A7ED67-FF5B-42C5-A1D3-E5AFEDCBFE70}" type="presParOf" srcId="{70486137-1D6E-4674-911C-0FC5B9BC637C}" destId="{1649EC5C-6F8A-404B-A856-9CCAE01DA148}" srcOrd="1" destOrd="0" presId="urn:microsoft.com/office/officeart/2005/8/layout/list1"/>
    <dgm:cxn modelId="{32D7DC4E-320A-4A47-BAE7-88645AF51FD8}" type="presParOf" srcId="{79A11936-2B46-498A-9E59-BD774FA4A079}" destId="{5AA87A15-1F75-4671-A8BE-BA9C33137B46}" srcOrd="17" destOrd="0" presId="urn:microsoft.com/office/officeart/2005/8/layout/list1"/>
    <dgm:cxn modelId="{B6046F5E-E6F0-4478-B423-38BB99F88191}" type="presParOf" srcId="{79A11936-2B46-498A-9E59-BD774FA4A079}" destId="{5A9C1827-61B0-40BC-833E-BD28CE6968F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9EE000-51CC-43FD-BC77-450CDB3A379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F005AA-CB40-4F99-AB1B-D1E83F203725}">
      <dgm:prSet custT="1"/>
      <dgm:spPr>
        <a:solidFill>
          <a:srgbClr val="00B0F0"/>
        </a:solidFill>
      </dgm:spPr>
      <dgm:t>
        <a:bodyPr/>
        <a:lstStyle/>
        <a:p>
          <a:r>
            <a:rPr lang="en-US" sz="2500" i="1" dirty="0" smtClean="0"/>
            <a:t>Scalar and vector valued functions </a:t>
          </a:r>
          <a:endParaRPr lang="en-IN" sz="2500" i="1" dirty="0"/>
        </a:p>
      </dgm:t>
    </dgm:pt>
    <dgm:pt modelId="{153E11AF-689A-429F-8B1E-44AB2600A006}" type="parTrans" cxnId="{A2ABFA12-3B8F-4E74-9CAC-AF9ACD008D83}">
      <dgm:prSet/>
      <dgm:spPr/>
      <dgm:t>
        <a:bodyPr/>
        <a:lstStyle/>
        <a:p>
          <a:endParaRPr lang="en-IN"/>
        </a:p>
      </dgm:t>
    </dgm:pt>
    <dgm:pt modelId="{7EA8653B-3355-4807-A730-B20BA2AB4C34}" type="sibTrans" cxnId="{A2ABFA12-3B8F-4E74-9CAC-AF9ACD008D83}">
      <dgm:prSet/>
      <dgm:spPr/>
      <dgm:t>
        <a:bodyPr/>
        <a:lstStyle/>
        <a:p>
          <a:endParaRPr lang="en-IN"/>
        </a:p>
      </dgm:t>
    </dgm:pt>
    <dgm:pt modelId="{5E8029A7-8648-4C8D-A02C-1E2A5436218E}">
      <dgm:prSet custT="1"/>
      <dgm:spPr>
        <a:solidFill>
          <a:srgbClr val="00B0F0"/>
        </a:solidFill>
      </dgm:spPr>
      <dgm:t>
        <a:bodyPr/>
        <a:lstStyle/>
        <a:p>
          <a:r>
            <a:rPr lang="en-US" sz="2500" i="1" dirty="0" smtClean="0"/>
            <a:t>Gradient, Tangent plane–Directional derivative</a:t>
          </a:r>
          <a:endParaRPr lang="en-IN" sz="2500" i="1" dirty="0"/>
        </a:p>
      </dgm:t>
    </dgm:pt>
    <dgm:pt modelId="{73239842-4BE7-44B6-A1E1-AD0FC913E352}" type="parTrans" cxnId="{EC70BFDC-1ED1-4904-AD9D-FFA6D12A8BA5}">
      <dgm:prSet/>
      <dgm:spPr/>
      <dgm:t>
        <a:bodyPr/>
        <a:lstStyle/>
        <a:p>
          <a:endParaRPr lang="en-IN"/>
        </a:p>
      </dgm:t>
    </dgm:pt>
    <dgm:pt modelId="{DBF7428C-E529-4E3E-B665-54343BCA5D72}" type="sibTrans" cxnId="{EC70BFDC-1ED1-4904-AD9D-FFA6D12A8BA5}">
      <dgm:prSet/>
      <dgm:spPr/>
      <dgm:t>
        <a:bodyPr/>
        <a:lstStyle/>
        <a:p>
          <a:endParaRPr lang="en-IN"/>
        </a:p>
      </dgm:t>
    </dgm:pt>
    <dgm:pt modelId="{4EAF6E94-40F0-4F47-8B98-886DFCD5D99C}">
      <dgm:prSet custT="1"/>
      <dgm:spPr>
        <a:solidFill>
          <a:srgbClr val="00B0F0"/>
        </a:solidFill>
      </dgm:spPr>
      <dgm:t>
        <a:bodyPr/>
        <a:lstStyle/>
        <a:p>
          <a:r>
            <a:rPr lang="en-US" sz="2500" i="1" dirty="0" smtClean="0"/>
            <a:t>Divergence and Curl–scalar and vector potentials</a:t>
          </a:r>
          <a:endParaRPr lang="en-IN" sz="2500" i="1" dirty="0"/>
        </a:p>
      </dgm:t>
    </dgm:pt>
    <dgm:pt modelId="{441B8354-D79A-4BC5-97B9-75A5E61E1806}" type="parTrans" cxnId="{4D24B0AD-B60D-4921-AFB0-C6B057D3B128}">
      <dgm:prSet/>
      <dgm:spPr/>
      <dgm:t>
        <a:bodyPr/>
        <a:lstStyle/>
        <a:p>
          <a:endParaRPr lang="en-IN"/>
        </a:p>
      </dgm:t>
    </dgm:pt>
    <dgm:pt modelId="{5653828C-E3CE-4403-B607-2D3B7FB3FEDA}" type="sibTrans" cxnId="{4D24B0AD-B60D-4921-AFB0-C6B057D3B128}">
      <dgm:prSet/>
      <dgm:spPr/>
      <dgm:t>
        <a:bodyPr/>
        <a:lstStyle/>
        <a:p>
          <a:endParaRPr lang="en-IN"/>
        </a:p>
      </dgm:t>
    </dgm:pt>
    <dgm:pt modelId="{E64BFD96-90F1-414E-AFB2-B5677EF4A470}">
      <dgm:prSet custT="1"/>
      <dgm:spPr>
        <a:solidFill>
          <a:srgbClr val="00B0F0"/>
        </a:solidFill>
      </dgm:spPr>
      <dgm:t>
        <a:bodyPr/>
        <a:lstStyle/>
        <a:p>
          <a:r>
            <a:rPr lang="en-US" sz="2500" i="1" dirty="0" smtClean="0"/>
            <a:t>Vector identities and Problems</a:t>
          </a:r>
          <a:endParaRPr lang="en-IN" sz="2500" i="1" dirty="0"/>
        </a:p>
      </dgm:t>
    </dgm:pt>
    <dgm:pt modelId="{63DBC604-4A21-48AA-B814-C2CB0BCC41BB}" type="parTrans" cxnId="{B63E24E3-C048-4C1F-9765-6315ACD7B017}">
      <dgm:prSet/>
      <dgm:spPr/>
      <dgm:t>
        <a:bodyPr/>
        <a:lstStyle/>
        <a:p>
          <a:endParaRPr lang="en-IN"/>
        </a:p>
      </dgm:t>
    </dgm:pt>
    <dgm:pt modelId="{855F05DD-E27A-407F-82F8-56C7A2D700F5}" type="sibTrans" cxnId="{B63E24E3-C048-4C1F-9765-6315ACD7B017}">
      <dgm:prSet/>
      <dgm:spPr/>
      <dgm:t>
        <a:bodyPr/>
        <a:lstStyle/>
        <a:p>
          <a:endParaRPr lang="en-IN"/>
        </a:p>
      </dgm:t>
    </dgm:pt>
    <dgm:pt modelId="{79A11936-2B46-498A-9E59-BD774FA4A079}" type="pres">
      <dgm:prSet presAssocID="{2A9EE000-51CC-43FD-BC77-450CDB3A37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FA194B-A7B3-41E3-9239-00B982D3B112}" type="pres">
      <dgm:prSet presAssocID="{41F005AA-CB40-4F99-AB1B-D1E83F203725}" presName="parentLin" presStyleCnt="0"/>
      <dgm:spPr/>
    </dgm:pt>
    <dgm:pt modelId="{95862E49-F94C-408E-ABF5-08A266AE43C1}" type="pres">
      <dgm:prSet presAssocID="{41F005AA-CB40-4F99-AB1B-D1E83F203725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CEE1441B-8310-4455-821C-805B4EFBB297}" type="pres">
      <dgm:prSet presAssocID="{41F005AA-CB40-4F99-AB1B-D1E83F203725}" presName="parentText" presStyleLbl="node1" presStyleIdx="0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455B9D-B55E-40AE-9098-64E9BCD3C635}" type="pres">
      <dgm:prSet presAssocID="{41F005AA-CB40-4F99-AB1B-D1E83F203725}" presName="negativeSpace" presStyleCnt="0"/>
      <dgm:spPr/>
    </dgm:pt>
    <dgm:pt modelId="{7AA1D6A0-9962-493D-87FD-92DF1FEFC7DE}" type="pres">
      <dgm:prSet presAssocID="{41F005AA-CB40-4F99-AB1B-D1E83F203725}" presName="childText" presStyleLbl="conFgAcc1" presStyleIdx="0" presStyleCnt="4">
        <dgm:presLayoutVars>
          <dgm:bulletEnabled val="1"/>
        </dgm:presLayoutVars>
      </dgm:prSet>
      <dgm:spPr/>
    </dgm:pt>
    <dgm:pt modelId="{C3784890-E8DC-4A2F-9A33-D9022494FFDE}" type="pres">
      <dgm:prSet presAssocID="{7EA8653B-3355-4807-A730-B20BA2AB4C34}" presName="spaceBetweenRectangles" presStyleCnt="0"/>
      <dgm:spPr/>
    </dgm:pt>
    <dgm:pt modelId="{80B2301C-73F5-4872-BB0E-59A827FF830A}" type="pres">
      <dgm:prSet presAssocID="{5E8029A7-8648-4C8D-A02C-1E2A5436218E}" presName="parentLin" presStyleCnt="0"/>
      <dgm:spPr/>
    </dgm:pt>
    <dgm:pt modelId="{CAE56919-60D0-43E3-BEBA-BAC65AD8380A}" type="pres">
      <dgm:prSet presAssocID="{5E8029A7-8648-4C8D-A02C-1E2A5436218E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D21B5F99-5AB0-4BCB-9C44-6CE9063B1DEE}" type="pres">
      <dgm:prSet presAssocID="{5E8029A7-8648-4C8D-A02C-1E2A5436218E}" presName="parentText" presStyleLbl="node1" presStyleIdx="1" presStyleCnt="4" custScaleX="12588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14E79A-8369-4AB1-83B7-D00CF80B6D74}" type="pres">
      <dgm:prSet presAssocID="{5E8029A7-8648-4C8D-A02C-1E2A5436218E}" presName="negativeSpace" presStyleCnt="0"/>
      <dgm:spPr/>
    </dgm:pt>
    <dgm:pt modelId="{48879812-F119-4EFE-B059-23AFFEFFC6AE}" type="pres">
      <dgm:prSet presAssocID="{5E8029A7-8648-4C8D-A02C-1E2A5436218E}" presName="childText" presStyleLbl="conFgAcc1" presStyleIdx="1" presStyleCnt="4">
        <dgm:presLayoutVars>
          <dgm:bulletEnabled val="1"/>
        </dgm:presLayoutVars>
      </dgm:prSet>
      <dgm:spPr/>
    </dgm:pt>
    <dgm:pt modelId="{9BF83D20-E97C-4E8E-86B9-CDF5D6617276}" type="pres">
      <dgm:prSet presAssocID="{DBF7428C-E529-4E3E-B665-54343BCA5D72}" presName="spaceBetweenRectangles" presStyleCnt="0"/>
      <dgm:spPr/>
    </dgm:pt>
    <dgm:pt modelId="{66B4942C-0374-4D42-BBCA-FCF80E5524AF}" type="pres">
      <dgm:prSet presAssocID="{4EAF6E94-40F0-4F47-8B98-886DFCD5D99C}" presName="parentLin" presStyleCnt="0"/>
      <dgm:spPr/>
    </dgm:pt>
    <dgm:pt modelId="{495D3A2F-5F5D-4E62-8F89-3A98D030BA09}" type="pres">
      <dgm:prSet presAssocID="{4EAF6E94-40F0-4F47-8B98-886DFCD5D99C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23E0306E-87C1-4D2C-81E0-B92CDE0E4A1C}" type="pres">
      <dgm:prSet presAssocID="{4EAF6E94-40F0-4F47-8B98-886DFCD5D99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1E05FB-0739-44E6-AEF6-84BB4201AA13}" type="pres">
      <dgm:prSet presAssocID="{4EAF6E94-40F0-4F47-8B98-886DFCD5D99C}" presName="negativeSpace" presStyleCnt="0"/>
      <dgm:spPr/>
    </dgm:pt>
    <dgm:pt modelId="{3998BA4F-810B-4821-A081-C6B42171EAFD}" type="pres">
      <dgm:prSet presAssocID="{4EAF6E94-40F0-4F47-8B98-886DFCD5D99C}" presName="childText" presStyleLbl="conFgAcc1" presStyleIdx="2" presStyleCnt="4">
        <dgm:presLayoutVars>
          <dgm:bulletEnabled val="1"/>
        </dgm:presLayoutVars>
      </dgm:prSet>
      <dgm:spPr/>
    </dgm:pt>
    <dgm:pt modelId="{6685E791-CC27-4F24-8A72-C27FC09DA899}" type="pres">
      <dgm:prSet presAssocID="{5653828C-E3CE-4403-B607-2D3B7FB3FEDA}" presName="spaceBetweenRectangles" presStyleCnt="0"/>
      <dgm:spPr/>
    </dgm:pt>
    <dgm:pt modelId="{5F92F119-0970-4138-8D49-1190CA55EF46}" type="pres">
      <dgm:prSet presAssocID="{E64BFD96-90F1-414E-AFB2-B5677EF4A470}" presName="parentLin" presStyleCnt="0"/>
      <dgm:spPr/>
    </dgm:pt>
    <dgm:pt modelId="{5C305B03-CDFC-472F-AEE1-E0658399952A}" type="pres">
      <dgm:prSet presAssocID="{E64BFD96-90F1-414E-AFB2-B5677EF4A470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01A72E38-F9F3-4519-B537-63C6BCD1B21A}" type="pres">
      <dgm:prSet presAssocID="{E64BFD96-90F1-414E-AFB2-B5677EF4A470}" presName="parentText" presStyleLbl="node1" presStyleIdx="3" presStyleCnt="4" custScaleX="134616" custScaleY="12109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38250A-DCC6-43F6-AB41-7221878C1A3E}" type="pres">
      <dgm:prSet presAssocID="{E64BFD96-90F1-414E-AFB2-B5677EF4A470}" presName="negativeSpace" presStyleCnt="0"/>
      <dgm:spPr/>
    </dgm:pt>
    <dgm:pt modelId="{B8F1D076-E1D9-4618-A1CE-E3CC308737CA}" type="pres">
      <dgm:prSet presAssocID="{E64BFD96-90F1-414E-AFB2-B5677EF4A47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063B45D-2AF7-4D4B-9E00-5987CCC9CC9D}" type="presOf" srcId="{2A9EE000-51CC-43FD-BC77-450CDB3A379F}" destId="{79A11936-2B46-498A-9E59-BD774FA4A079}" srcOrd="0" destOrd="0" presId="urn:microsoft.com/office/officeart/2005/8/layout/list1"/>
    <dgm:cxn modelId="{C95629F0-9E27-4CAE-817B-BBFA22EFC59C}" type="presOf" srcId="{41F005AA-CB40-4F99-AB1B-D1E83F203725}" destId="{CEE1441B-8310-4455-821C-805B4EFBB297}" srcOrd="1" destOrd="0" presId="urn:microsoft.com/office/officeart/2005/8/layout/list1"/>
    <dgm:cxn modelId="{3276BDED-26F9-41D7-8B6B-01A83C35873C}" type="presOf" srcId="{4EAF6E94-40F0-4F47-8B98-886DFCD5D99C}" destId="{495D3A2F-5F5D-4E62-8F89-3A98D030BA09}" srcOrd="0" destOrd="0" presId="urn:microsoft.com/office/officeart/2005/8/layout/list1"/>
    <dgm:cxn modelId="{B63E24E3-C048-4C1F-9765-6315ACD7B017}" srcId="{2A9EE000-51CC-43FD-BC77-450CDB3A379F}" destId="{E64BFD96-90F1-414E-AFB2-B5677EF4A470}" srcOrd="3" destOrd="0" parTransId="{63DBC604-4A21-48AA-B814-C2CB0BCC41BB}" sibTransId="{855F05DD-E27A-407F-82F8-56C7A2D700F5}"/>
    <dgm:cxn modelId="{D8117773-A67C-42B5-B348-E160237A46F9}" type="presOf" srcId="{5E8029A7-8648-4C8D-A02C-1E2A5436218E}" destId="{CAE56919-60D0-43E3-BEBA-BAC65AD8380A}" srcOrd="0" destOrd="0" presId="urn:microsoft.com/office/officeart/2005/8/layout/list1"/>
    <dgm:cxn modelId="{EC0ED559-B7AA-4ABC-8178-364308187592}" type="presOf" srcId="{E64BFD96-90F1-414E-AFB2-B5677EF4A470}" destId="{01A72E38-F9F3-4519-B537-63C6BCD1B21A}" srcOrd="1" destOrd="0" presId="urn:microsoft.com/office/officeart/2005/8/layout/list1"/>
    <dgm:cxn modelId="{A2ABFA12-3B8F-4E74-9CAC-AF9ACD008D83}" srcId="{2A9EE000-51CC-43FD-BC77-450CDB3A379F}" destId="{41F005AA-CB40-4F99-AB1B-D1E83F203725}" srcOrd="0" destOrd="0" parTransId="{153E11AF-689A-429F-8B1E-44AB2600A006}" sibTransId="{7EA8653B-3355-4807-A730-B20BA2AB4C34}"/>
    <dgm:cxn modelId="{B9CF4E67-28FD-4564-B7AF-A19B5976B3AB}" type="presOf" srcId="{41F005AA-CB40-4F99-AB1B-D1E83F203725}" destId="{95862E49-F94C-408E-ABF5-08A266AE43C1}" srcOrd="0" destOrd="0" presId="urn:microsoft.com/office/officeart/2005/8/layout/list1"/>
    <dgm:cxn modelId="{6CDB3654-77F5-4ABF-A242-4DA8107A0363}" type="presOf" srcId="{4EAF6E94-40F0-4F47-8B98-886DFCD5D99C}" destId="{23E0306E-87C1-4D2C-81E0-B92CDE0E4A1C}" srcOrd="1" destOrd="0" presId="urn:microsoft.com/office/officeart/2005/8/layout/list1"/>
    <dgm:cxn modelId="{EC70BFDC-1ED1-4904-AD9D-FFA6D12A8BA5}" srcId="{2A9EE000-51CC-43FD-BC77-450CDB3A379F}" destId="{5E8029A7-8648-4C8D-A02C-1E2A5436218E}" srcOrd="1" destOrd="0" parTransId="{73239842-4BE7-44B6-A1E1-AD0FC913E352}" sibTransId="{DBF7428C-E529-4E3E-B665-54343BCA5D72}"/>
    <dgm:cxn modelId="{BDB03023-A297-48C7-AD4B-CD3D52503A42}" type="presOf" srcId="{E64BFD96-90F1-414E-AFB2-B5677EF4A470}" destId="{5C305B03-CDFC-472F-AEE1-E0658399952A}" srcOrd="0" destOrd="0" presId="urn:microsoft.com/office/officeart/2005/8/layout/list1"/>
    <dgm:cxn modelId="{4D24B0AD-B60D-4921-AFB0-C6B057D3B128}" srcId="{2A9EE000-51CC-43FD-BC77-450CDB3A379F}" destId="{4EAF6E94-40F0-4F47-8B98-886DFCD5D99C}" srcOrd="2" destOrd="0" parTransId="{441B8354-D79A-4BC5-97B9-75A5E61E1806}" sibTransId="{5653828C-E3CE-4403-B607-2D3B7FB3FEDA}"/>
    <dgm:cxn modelId="{C29410D9-E653-4302-ACDB-7E02C0942653}" type="presOf" srcId="{5E8029A7-8648-4C8D-A02C-1E2A5436218E}" destId="{D21B5F99-5AB0-4BCB-9C44-6CE9063B1DEE}" srcOrd="1" destOrd="0" presId="urn:microsoft.com/office/officeart/2005/8/layout/list1"/>
    <dgm:cxn modelId="{7C265943-9C51-4087-84C6-948329761312}" type="presParOf" srcId="{79A11936-2B46-498A-9E59-BD774FA4A079}" destId="{8DFA194B-A7B3-41E3-9239-00B982D3B112}" srcOrd="0" destOrd="0" presId="urn:microsoft.com/office/officeart/2005/8/layout/list1"/>
    <dgm:cxn modelId="{6C33A7B9-4776-40A7-9291-F9EC7A9FB947}" type="presParOf" srcId="{8DFA194B-A7B3-41E3-9239-00B982D3B112}" destId="{95862E49-F94C-408E-ABF5-08A266AE43C1}" srcOrd="0" destOrd="0" presId="urn:microsoft.com/office/officeart/2005/8/layout/list1"/>
    <dgm:cxn modelId="{EE5E5EAD-6C92-4080-86E8-E31CB1058E00}" type="presParOf" srcId="{8DFA194B-A7B3-41E3-9239-00B982D3B112}" destId="{CEE1441B-8310-4455-821C-805B4EFBB297}" srcOrd="1" destOrd="0" presId="urn:microsoft.com/office/officeart/2005/8/layout/list1"/>
    <dgm:cxn modelId="{DC014495-83D2-4826-AF5B-1CB66D4F9E2E}" type="presParOf" srcId="{79A11936-2B46-498A-9E59-BD774FA4A079}" destId="{70455B9D-B55E-40AE-9098-64E9BCD3C635}" srcOrd="1" destOrd="0" presId="urn:microsoft.com/office/officeart/2005/8/layout/list1"/>
    <dgm:cxn modelId="{6EF994D6-F137-4A49-9E7F-8727316B8F29}" type="presParOf" srcId="{79A11936-2B46-498A-9E59-BD774FA4A079}" destId="{7AA1D6A0-9962-493D-87FD-92DF1FEFC7DE}" srcOrd="2" destOrd="0" presId="urn:microsoft.com/office/officeart/2005/8/layout/list1"/>
    <dgm:cxn modelId="{025D336D-B743-40FE-B5E2-42C90200FF81}" type="presParOf" srcId="{79A11936-2B46-498A-9E59-BD774FA4A079}" destId="{C3784890-E8DC-4A2F-9A33-D9022494FFDE}" srcOrd="3" destOrd="0" presId="urn:microsoft.com/office/officeart/2005/8/layout/list1"/>
    <dgm:cxn modelId="{8989435A-C974-4E97-A114-B7354BC9CC89}" type="presParOf" srcId="{79A11936-2B46-498A-9E59-BD774FA4A079}" destId="{80B2301C-73F5-4872-BB0E-59A827FF830A}" srcOrd="4" destOrd="0" presId="urn:microsoft.com/office/officeart/2005/8/layout/list1"/>
    <dgm:cxn modelId="{CFF747B8-09A1-4A9D-9B27-05787D6636C1}" type="presParOf" srcId="{80B2301C-73F5-4872-BB0E-59A827FF830A}" destId="{CAE56919-60D0-43E3-BEBA-BAC65AD8380A}" srcOrd="0" destOrd="0" presId="urn:microsoft.com/office/officeart/2005/8/layout/list1"/>
    <dgm:cxn modelId="{A33B430E-E773-4147-A6B2-9BDA4FEB1188}" type="presParOf" srcId="{80B2301C-73F5-4872-BB0E-59A827FF830A}" destId="{D21B5F99-5AB0-4BCB-9C44-6CE9063B1DEE}" srcOrd="1" destOrd="0" presId="urn:microsoft.com/office/officeart/2005/8/layout/list1"/>
    <dgm:cxn modelId="{71F49E8D-C8A7-4AEB-9EBC-0DBC26A83B70}" type="presParOf" srcId="{79A11936-2B46-498A-9E59-BD774FA4A079}" destId="{7B14E79A-8369-4AB1-83B7-D00CF80B6D74}" srcOrd="5" destOrd="0" presId="urn:microsoft.com/office/officeart/2005/8/layout/list1"/>
    <dgm:cxn modelId="{7592CCC4-FDFA-4632-8BE4-E100E2C1EFC7}" type="presParOf" srcId="{79A11936-2B46-498A-9E59-BD774FA4A079}" destId="{48879812-F119-4EFE-B059-23AFFEFFC6AE}" srcOrd="6" destOrd="0" presId="urn:microsoft.com/office/officeart/2005/8/layout/list1"/>
    <dgm:cxn modelId="{EE4F94E7-D5FA-4FAA-8200-8CA2A0165C0B}" type="presParOf" srcId="{79A11936-2B46-498A-9E59-BD774FA4A079}" destId="{9BF83D20-E97C-4E8E-86B9-CDF5D6617276}" srcOrd="7" destOrd="0" presId="urn:microsoft.com/office/officeart/2005/8/layout/list1"/>
    <dgm:cxn modelId="{FF166255-B63A-4C23-B482-2BAA9E104E63}" type="presParOf" srcId="{79A11936-2B46-498A-9E59-BD774FA4A079}" destId="{66B4942C-0374-4D42-BBCA-FCF80E5524AF}" srcOrd="8" destOrd="0" presId="urn:microsoft.com/office/officeart/2005/8/layout/list1"/>
    <dgm:cxn modelId="{9604D2AB-296F-40EF-BC33-C7D8F8B2469F}" type="presParOf" srcId="{66B4942C-0374-4D42-BBCA-FCF80E5524AF}" destId="{495D3A2F-5F5D-4E62-8F89-3A98D030BA09}" srcOrd="0" destOrd="0" presId="urn:microsoft.com/office/officeart/2005/8/layout/list1"/>
    <dgm:cxn modelId="{90F26F80-D426-4A59-8873-29704C84EBB9}" type="presParOf" srcId="{66B4942C-0374-4D42-BBCA-FCF80E5524AF}" destId="{23E0306E-87C1-4D2C-81E0-B92CDE0E4A1C}" srcOrd="1" destOrd="0" presId="urn:microsoft.com/office/officeart/2005/8/layout/list1"/>
    <dgm:cxn modelId="{BFC74FCB-DD5C-4404-BD19-BE39F5FDE9AB}" type="presParOf" srcId="{79A11936-2B46-498A-9E59-BD774FA4A079}" destId="{981E05FB-0739-44E6-AEF6-84BB4201AA13}" srcOrd="9" destOrd="0" presId="urn:microsoft.com/office/officeart/2005/8/layout/list1"/>
    <dgm:cxn modelId="{9492C778-E93E-48EF-A119-05030AAFA509}" type="presParOf" srcId="{79A11936-2B46-498A-9E59-BD774FA4A079}" destId="{3998BA4F-810B-4821-A081-C6B42171EAFD}" srcOrd="10" destOrd="0" presId="urn:microsoft.com/office/officeart/2005/8/layout/list1"/>
    <dgm:cxn modelId="{287AC298-B786-4F44-ADA2-EBDFD153EE2E}" type="presParOf" srcId="{79A11936-2B46-498A-9E59-BD774FA4A079}" destId="{6685E791-CC27-4F24-8A72-C27FC09DA899}" srcOrd="11" destOrd="0" presId="urn:microsoft.com/office/officeart/2005/8/layout/list1"/>
    <dgm:cxn modelId="{90B4F309-FC84-4F3C-AE1B-5905A45D2593}" type="presParOf" srcId="{79A11936-2B46-498A-9E59-BD774FA4A079}" destId="{5F92F119-0970-4138-8D49-1190CA55EF46}" srcOrd="12" destOrd="0" presId="urn:microsoft.com/office/officeart/2005/8/layout/list1"/>
    <dgm:cxn modelId="{D5318A29-0D80-4FD6-BB68-228403FC7D88}" type="presParOf" srcId="{5F92F119-0970-4138-8D49-1190CA55EF46}" destId="{5C305B03-CDFC-472F-AEE1-E0658399952A}" srcOrd="0" destOrd="0" presId="urn:microsoft.com/office/officeart/2005/8/layout/list1"/>
    <dgm:cxn modelId="{D6F1F163-C5FF-4E0E-BD2D-E37AA58C6047}" type="presParOf" srcId="{5F92F119-0970-4138-8D49-1190CA55EF46}" destId="{01A72E38-F9F3-4519-B537-63C6BCD1B21A}" srcOrd="1" destOrd="0" presId="urn:microsoft.com/office/officeart/2005/8/layout/list1"/>
    <dgm:cxn modelId="{4F9FEA4E-C09C-47FF-B9D4-8E376711B98B}" type="presParOf" srcId="{79A11936-2B46-498A-9E59-BD774FA4A079}" destId="{AA38250A-DCC6-43F6-AB41-7221878C1A3E}" srcOrd="13" destOrd="0" presId="urn:microsoft.com/office/officeart/2005/8/layout/list1"/>
    <dgm:cxn modelId="{13B84777-1028-4718-A159-DA04A5388A00}" type="presParOf" srcId="{79A11936-2B46-498A-9E59-BD774FA4A079}" destId="{B8F1D076-E1D9-4618-A1CE-E3CC308737C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9EE000-51CC-43FD-BC77-450CDB3A379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F005AA-CB40-4F99-AB1B-D1E83F203725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IN" sz="2500" i="1" dirty="0" smtClean="0"/>
            <a:t>Surface and Volume Integrals</a:t>
          </a:r>
          <a:endParaRPr lang="en-IN" sz="2500" i="1" dirty="0"/>
        </a:p>
      </dgm:t>
    </dgm:pt>
    <dgm:pt modelId="{153E11AF-689A-429F-8B1E-44AB2600A006}" type="parTrans" cxnId="{A2ABFA12-3B8F-4E74-9CAC-AF9ACD008D83}">
      <dgm:prSet/>
      <dgm:spPr/>
      <dgm:t>
        <a:bodyPr/>
        <a:lstStyle/>
        <a:p>
          <a:endParaRPr lang="en-IN"/>
        </a:p>
      </dgm:t>
    </dgm:pt>
    <dgm:pt modelId="{7EA8653B-3355-4807-A730-B20BA2AB4C34}" type="sibTrans" cxnId="{A2ABFA12-3B8F-4E74-9CAC-AF9ACD008D83}">
      <dgm:prSet/>
      <dgm:spPr/>
      <dgm:t>
        <a:bodyPr/>
        <a:lstStyle/>
        <a:p>
          <a:endParaRPr lang="en-IN"/>
        </a:p>
      </dgm:t>
    </dgm:pt>
    <dgm:pt modelId="{46A41F37-B79E-4A87-9E0C-FBA5E7BA1094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500" i="1" dirty="0" smtClean="0"/>
            <a:t>Statement of Green’s, Stoke’s and Gauss divergence theorems</a:t>
          </a:r>
          <a:endParaRPr lang="en-IN" sz="2500" i="1" dirty="0"/>
        </a:p>
      </dgm:t>
    </dgm:pt>
    <dgm:pt modelId="{53AEBF74-0986-4F15-A54F-BE16832DB342}" type="parTrans" cxnId="{BCC1A0A3-D77D-4936-95C1-6D43E669BC7F}">
      <dgm:prSet/>
      <dgm:spPr/>
      <dgm:t>
        <a:bodyPr/>
        <a:lstStyle/>
        <a:p>
          <a:endParaRPr lang="en-IN"/>
        </a:p>
      </dgm:t>
    </dgm:pt>
    <dgm:pt modelId="{25AABDA2-9068-414D-8B29-5F4EBF416746}" type="sibTrans" cxnId="{BCC1A0A3-D77D-4936-95C1-6D43E669BC7F}">
      <dgm:prSet/>
      <dgm:spPr/>
      <dgm:t>
        <a:bodyPr/>
        <a:lstStyle/>
        <a:p>
          <a:endParaRPr lang="en-IN"/>
        </a:p>
      </dgm:t>
    </dgm:pt>
    <dgm:pt modelId="{7618EF52-CE3B-4923-80AA-3EC03EF3A3F2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500" i="1" dirty="0" smtClean="0"/>
            <a:t>Verification and evaluation of vector integrals using the theorems</a:t>
          </a:r>
          <a:endParaRPr lang="en-IN" sz="2500" i="1" dirty="0"/>
        </a:p>
      </dgm:t>
    </dgm:pt>
    <dgm:pt modelId="{EB545A4E-AA04-401D-8869-0F05440E4AFE}" type="parTrans" cxnId="{0FCA120C-23C8-41E3-BBDF-A78AA457E01D}">
      <dgm:prSet/>
      <dgm:spPr/>
      <dgm:t>
        <a:bodyPr/>
        <a:lstStyle/>
        <a:p>
          <a:endParaRPr lang="en-IN"/>
        </a:p>
      </dgm:t>
    </dgm:pt>
    <dgm:pt modelId="{E96551BD-2883-4617-B420-004E31043CB1}" type="sibTrans" cxnId="{0FCA120C-23C8-41E3-BBDF-A78AA457E01D}">
      <dgm:prSet/>
      <dgm:spPr/>
      <dgm:t>
        <a:bodyPr/>
        <a:lstStyle/>
        <a:p>
          <a:endParaRPr lang="en-IN"/>
        </a:p>
      </dgm:t>
    </dgm:pt>
    <dgm:pt modelId="{79A11936-2B46-498A-9E59-BD774FA4A079}" type="pres">
      <dgm:prSet presAssocID="{2A9EE000-51CC-43FD-BC77-450CDB3A37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FA194B-A7B3-41E3-9239-00B982D3B112}" type="pres">
      <dgm:prSet presAssocID="{41F005AA-CB40-4F99-AB1B-D1E83F203725}" presName="parentLin" presStyleCnt="0"/>
      <dgm:spPr/>
    </dgm:pt>
    <dgm:pt modelId="{95862E49-F94C-408E-ABF5-08A266AE43C1}" type="pres">
      <dgm:prSet presAssocID="{41F005AA-CB40-4F99-AB1B-D1E83F203725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CEE1441B-8310-4455-821C-805B4EFBB297}" type="pres">
      <dgm:prSet presAssocID="{41F005AA-CB40-4F99-AB1B-D1E83F203725}" presName="parentText" presStyleLbl="node1" presStyleIdx="0" presStyleCnt="3" custScaleX="150037" custScaleY="71472" custLinFactNeighborX="-252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455B9D-B55E-40AE-9098-64E9BCD3C635}" type="pres">
      <dgm:prSet presAssocID="{41F005AA-CB40-4F99-AB1B-D1E83F203725}" presName="negativeSpace" presStyleCnt="0"/>
      <dgm:spPr/>
    </dgm:pt>
    <dgm:pt modelId="{7AA1D6A0-9962-493D-87FD-92DF1FEFC7DE}" type="pres">
      <dgm:prSet presAssocID="{41F005AA-CB40-4F99-AB1B-D1E83F203725}" presName="childText" presStyleLbl="conFgAcc1" presStyleIdx="0" presStyleCnt="3">
        <dgm:presLayoutVars>
          <dgm:bulletEnabled val="1"/>
        </dgm:presLayoutVars>
      </dgm:prSet>
      <dgm:spPr/>
    </dgm:pt>
    <dgm:pt modelId="{C3784890-E8DC-4A2F-9A33-D9022494FFDE}" type="pres">
      <dgm:prSet presAssocID="{7EA8653B-3355-4807-A730-B20BA2AB4C34}" presName="spaceBetweenRectangles" presStyleCnt="0"/>
      <dgm:spPr/>
    </dgm:pt>
    <dgm:pt modelId="{512A6E32-06D5-45E0-92FC-9C4F9BD744E4}" type="pres">
      <dgm:prSet presAssocID="{46A41F37-B79E-4A87-9E0C-FBA5E7BA1094}" presName="parentLin" presStyleCnt="0"/>
      <dgm:spPr/>
    </dgm:pt>
    <dgm:pt modelId="{22E9C581-1829-4234-A61E-BD04ECFA905A}" type="pres">
      <dgm:prSet presAssocID="{46A41F37-B79E-4A87-9E0C-FBA5E7BA109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E923997-BE70-439F-BBA0-E143B87298DC}" type="pres">
      <dgm:prSet presAssocID="{46A41F37-B79E-4A87-9E0C-FBA5E7BA1094}" presName="parentText" presStyleLbl="node1" presStyleIdx="1" presStyleCnt="3" custScaleX="146700" custScaleY="66659" custLinFactNeighborX="-316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BE9922-2989-414B-81F9-7965103E07BA}" type="pres">
      <dgm:prSet presAssocID="{46A41F37-B79E-4A87-9E0C-FBA5E7BA1094}" presName="negativeSpace" presStyleCnt="0"/>
      <dgm:spPr/>
    </dgm:pt>
    <dgm:pt modelId="{A6F1BFAE-2033-4F65-ADC1-859281464106}" type="pres">
      <dgm:prSet presAssocID="{46A41F37-B79E-4A87-9E0C-FBA5E7BA1094}" presName="childText" presStyleLbl="conFgAcc1" presStyleIdx="1" presStyleCnt="3">
        <dgm:presLayoutVars>
          <dgm:bulletEnabled val="1"/>
        </dgm:presLayoutVars>
      </dgm:prSet>
      <dgm:spPr/>
    </dgm:pt>
    <dgm:pt modelId="{71A4152B-3E20-42D3-9434-1DE09C582F40}" type="pres">
      <dgm:prSet presAssocID="{25AABDA2-9068-414D-8B29-5F4EBF416746}" presName="spaceBetweenRectangles" presStyleCnt="0"/>
      <dgm:spPr/>
    </dgm:pt>
    <dgm:pt modelId="{98FB1C77-21E4-4142-A5A9-CD4E362515D8}" type="pres">
      <dgm:prSet presAssocID="{7618EF52-CE3B-4923-80AA-3EC03EF3A3F2}" presName="parentLin" presStyleCnt="0"/>
      <dgm:spPr/>
    </dgm:pt>
    <dgm:pt modelId="{227FBFF2-49EC-4670-89C9-CA71FDE230B7}" type="pres">
      <dgm:prSet presAssocID="{7618EF52-CE3B-4923-80AA-3EC03EF3A3F2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AED31E53-B312-44CA-A046-ADA8CAAEF42E}" type="pres">
      <dgm:prSet presAssocID="{7618EF52-CE3B-4923-80AA-3EC03EF3A3F2}" presName="parentText" presStyleLbl="node1" presStyleIdx="2" presStyleCnt="3" custFlipHor="1" custScaleX="142857" custScaleY="6214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A6FA17-4ED9-4994-A1EE-AF35F92E8421}" type="pres">
      <dgm:prSet presAssocID="{7618EF52-CE3B-4923-80AA-3EC03EF3A3F2}" presName="negativeSpace" presStyleCnt="0"/>
      <dgm:spPr/>
    </dgm:pt>
    <dgm:pt modelId="{1ACD1332-C8EF-4BB7-8BB3-AA525B4F6EAB}" type="pres">
      <dgm:prSet presAssocID="{7618EF52-CE3B-4923-80AA-3EC03EF3A3F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B067E2B-491B-4A83-ADB1-F3E9FA65F992}" type="presOf" srcId="{41F005AA-CB40-4F99-AB1B-D1E83F203725}" destId="{CEE1441B-8310-4455-821C-805B4EFBB297}" srcOrd="1" destOrd="0" presId="urn:microsoft.com/office/officeart/2005/8/layout/list1"/>
    <dgm:cxn modelId="{F940AB16-2A9F-41EE-B243-8C4AED2FBAE0}" type="presOf" srcId="{41F005AA-CB40-4F99-AB1B-D1E83F203725}" destId="{95862E49-F94C-408E-ABF5-08A266AE43C1}" srcOrd="0" destOrd="0" presId="urn:microsoft.com/office/officeart/2005/8/layout/list1"/>
    <dgm:cxn modelId="{1A3941A1-41FC-4B2A-8AE5-66E5EF73E2DA}" type="presOf" srcId="{46A41F37-B79E-4A87-9E0C-FBA5E7BA1094}" destId="{22E9C581-1829-4234-A61E-BD04ECFA905A}" srcOrd="0" destOrd="0" presId="urn:microsoft.com/office/officeart/2005/8/layout/list1"/>
    <dgm:cxn modelId="{FBB8588D-BC8B-46B2-9A3D-2A384A890CEF}" type="presOf" srcId="{7618EF52-CE3B-4923-80AA-3EC03EF3A3F2}" destId="{AED31E53-B312-44CA-A046-ADA8CAAEF42E}" srcOrd="1" destOrd="0" presId="urn:microsoft.com/office/officeart/2005/8/layout/list1"/>
    <dgm:cxn modelId="{0FCA120C-23C8-41E3-BBDF-A78AA457E01D}" srcId="{2A9EE000-51CC-43FD-BC77-450CDB3A379F}" destId="{7618EF52-CE3B-4923-80AA-3EC03EF3A3F2}" srcOrd="2" destOrd="0" parTransId="{EB545A4E-AA04-401D-8869-0F05440E4AFE}" sibTransId="{E96551BD-2883-4617-B420-004E31043CB1}"/>
    <dgm:cxn modelId="{74EB6964-97F7-405A-9638-7E8D9714E187}" type="presOf" srcId="{7618EF52-CE3B-4923-80AA-3EC03EF3A3F2}" destId="{227FBFF2-49EC-4670-89C9-CA71FDE230B7}" srcOrd="0" destOrd="0" presId="urn:microsoft.com/office/officeart/2005/8/layout/list1"/>
    <dgm:cxn modelId="{DACF363B-FBA3-4A5F-B8BD-C4BFF27AA79B}" type="presOf" srcId="{2A9EE000-51CC-43FD-BC77-450CDB3A379F}" destId="{79A11936-2B46-498A-9E59-BD774FA4A079}" srcOrd="0" destOrd="0" presId="urn:microsoft.com/office/officeart/2005/8/layout/list1"/>
    <dgm:cxn modelId="{0FCD313C-5CD7-4760-847A-2914FF079403}" type="presOf" srcId="{46A41F37-B79E-4A87-9E0C-FBA5E7BA1094}" destId="{1E923997-BE70-439F-BBA0-E143B87298DC}" srcOrd="1" destOrd="0" presId="urn:microsoft.com/office/officeart/2005/8/layout/list1"/>
    <dgm:cxn modelId="{A2ABFA12-3B8F-4E74-9CAC-AF9ACD008D83}" srcId="{2A9EE000-51CC-43FD-BC77-450CDB3A379F}" destId="{41F005AA-CB40-4F99-AB1B-D1E83F203725}" srcOrd="0" destOrd="0" parTransId="{153E11AF-689A-429F-8B1E-44AB2600A006}" sibTransId="{7EA8653B-3355-4807-A730-B20BA2AB4C34}"/>
    <dgm:cxn modelId="{BCC1A0A3-D77D-4936-95C1-6D43E669BC7F}" srcId="{2A9EE000-51CC-43FD-BC77-450CDB3A379F}" destId="{46A41F37-B79E-4A87-9E0C-FBA5E7BA1094}" srcOrd="1" destOrd="0" parTransId="{53AEBF74-0986-4F15-A54F-BE16832DB342}" sibTransId="{25AABDA2-9068-414D-8B29-5F4EBF416746}"/>
    <dgm:cxn modelId="{43EB8485-A7D9-49B5-A1E5-0A2AD13D4724}" type="presParOf" srcId="{79A11936-2B46-498A-9E59-BD774FA4A079}" destId="{8DFA194B-A7B3-41E3-9239-00B982D3B112}" srcOrd="0" destOrd="0" presId="urn:microsoft.com/office/officeart/2005/8/layout/list1"/>
    <dgm:cxn modelId="{90400CB6-7A4B-48DD-997C-291FC688B227}" type="presParOf" srcId="{8DFA194B-A7B3-41E3-9239-00B982D3B112}" destId="{95862E49-F94C-408E-ABF5-08A266AE43C1}" srcOrd="0" destOrd="0" presId="urn:microsoft.com/office/officeart/2005/8/layout/list1"/>
    <dgm:cxn modelId="{3A2B58BB-FAA9-4AFE-9C07-A061890328FA}" type="presParOf" srcId="{8DFA194B-A7B3-41E3-9239-00B982D3B112}" destId="{CEE1441B-8310-4455-821C-805B4EFBB297}" srcOrd="1" destOrd="0" presId="urn:microsoft.com/office/officeart/2005/8/layout/list1"/>
    <dgm:cxn modelId="{8069EA43-1701-403F-A0EB-7EBCAF8871C0}" type="presParOf" srcId="{79A11936-2B46-498A-9E59-BD774FA4A079}" destId="{70455B9D-B55E-40AE-9098-64E9BCD3C635}" srcOrd="1" destOrd="0" presId="urn:microsoft.com/office/officeart/2005/8/layout/list1"/>
    <dgm:cxn modelId="{64198EEC-FCBE-4440-A063-96759E0C8563}" type="presParOf" srcId="{79A11936-2B46-498A-9E59-BD774FA4A079}" destId="{7AA1D6A0-9962-493D-87FD-92DF1FEFC7DE}" srcOrd="2" destOrd="0" presId="urn:microsoft.com/office/officeart/2005/8/layout/list1"/>
    <dgm:cxn modelId="{57866F9D-90C2-4239-B789-34C5229D8769}" type="presParOf" srcId="{79A11936-2B46-498A-9E59-BD774FA4A079}" destId="{C3784890-E8DC-4A2F-9A33-D9022494FFDE}" srcOrd="3" destOrd="0" presId="urn:microsoft.com/office/officeart/2005/8/layout/list1"/>
    <dgm:cxn modelId="{A0417747-B71A-4744-86E0-908A000EDDA5}" type="presParOf" srcId="{79A11936-2B46-498A-9E59-BD774FA4A079}" destId="{512A6E32-06D5-45E0-92FC-9C4F9BD744E4}" srcOrd="4" destOrd="0" presId="urn:microsoft.com/office/officeart/2005/8/layout/list1"/>
    <dgm:cxn modelId="{9E64A914-65F7-4C60-BE48-79558727F1D7}" type="presParOf" srcId="{512A6E32-06D5-45E0-92FC-9C4F9BD744E4}" destId="{22E9C581-1829-4234-A61E-BD04ECFA905A}" srcOrd="0" destOrd="0" presId="urn:microsoft.com/office/officeart/2005/8/layout/list1"/>
    <dgm:cxn modelId="{A1B28D1D-E04C-4B34-A5E6-81C36AD825C3}" type="presParOf" srcId="{512A6E32-06D5-45E0-92FC-9C4F9BD744E4}" destId="{1E923997-BE70-439F-BBA0-E143B87298DC}" srcOrd="1" destOrd="0" presId="urn:microsoft.com/office/officeart/2005/8/layout/list1"/>
    <dgm:cxn modelId="{C794AB83-1D6D-4D8F-BB3E-677FA0C64260}" type="presParOf" srcId="{79A11936-2B46-498A-9E59-BD774FA4A079}" destId="{C2BE9922-2989-414B-81F9-7965103E07BA}" srcOrd="5" destOrd="0" presId="urn:microsoft.com/office/officeart/2005/8/layout/list1"/>
    <dgm:cxn modelId="{174BCA3C-DDBC-4073-AA2F-0C5F679B2A27}" type="presParOf" srcId="{79A11936-2B46-498A-9E59-BD774FA4A079}" destId="{A6F1BFAE-2033-4F65-ADC1-859281464106}" srcOrd="6" destOrd="0" presId="urn:microsoft.com/office/officeart/2005/8/layout/list1"/>
    <dgm:cxn modelId="{5210D7E7-D8AB-46F7-986F-71F5A5C97C62}" type="presParOf" srcId="{79A11936-2B46-498A-9E59-BD774FA4A079}" destId="{71A4152B-3E20-42D3-9434-1DE09C582F40}" srcOrd="7" destOrd="0" presId="urn:microsoft.com/office/officeart/2005/8/layout/list1"/>
    <dgm:cxn modelId="{B63EE78B-0165-4241-869E-FA57DEBF3F54}" type="presParOf" srcId="{79A11936-2B46-498A-9E59-BD774FA4A079}" destId="{98FB1C77-21E4-4142-A5A9-CD4E362515D8}" srcOrd="8" destOrd="0" presId="urn:microsoft.com/office/officeart/2005/8/layout/list1"/>
    <dgm:cxn modelId="{7C6DDC76-A5D7-4BC5-8EA5-1EA763EA951C}" type="presParOf" srcId="{98FB1C77-21E4-4142-A5A9-CD4E362515D8}" destId="{227FBFF2-49EC-4670-89C9-CA71FDE230B7}" srcOrd="0" destOrd="0" presId="urn:microsoft.com/office/officeart/2005/8/layout/list1"/>
    <dgm:cxn modelId="{92561BE8-C384-4A0B-9331-3119C6FCB4CB}" type="presParOf" srcId="{98FB1C77-21E4-4142-A5A9-CD4E362515D8}" destId="{AED31E53-B312-44CA-A046-ADA8CAAEF42E}" srcOrd="1" destOrd="0" presId="urn:microsoft.com/office/officeart/2005/8/layout/list1"/>
    <dgm:cxn modelId="{B3637762-C9DD-4DBF-9B27-6068350346F3}" type="presParOf" srcId="{79A11936-2B46-498A-9E59-BD774FA4A079}" destId="{D5A6FA17-4ED9-4994-A1EE-AF35F92E8421}" srcOrd="9" destOrd="0" presId="urn:microsoft.com/office/officeart/2005/8/layout/list1"/>
    <dgm:cxn modelId="{F0108D70-23E0-4AD3-80BF-366791B5D60F}" type="presParOf" srcId="{79A11936-2B46-498A-9E59-BD774FA4A079}" destId="{1ACD1332-C8EF-4BB7-8BB3-AA525B4F6E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72805-8ECF-4FE5-8975-78715FFE420C}">
      <dsp:nvSpPr>
        <dsp:cNvPr id="0" name=""/>
        <dsp:cNvSpPr/>
      </dsp:nvSpPr>
      <dsp:spPr>
        <a:xfrm>
          <a:off x="0" y="527528"/>
          <a:ext cx="1140676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36FB7-D799-4195-9E14-E07943051BD3}">
      <dsp:nvSpPr>
        <dsp:cNvPr id="0" name=""/>
        <dsp:cNvSpPr/>
      </dsp:nvSpPr>
      <dsp:spPr>
        <a:xfrm>
          <a:off x="495147" y="303475"/>
          <a:ext cx="10903853" cy="87985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Functions of two variables-limits and continuity</a:t>
          </a:r>
          <a:endParaRPr lang="en-IN" sz="2500" i="1" kern="1200" dirty="0"/>
        </a:p>
      </dsp:txBody>
      <dsp:txXfrm>
        <a:off x="538098" y="346426"/>
        <a:ext cx="10817951" cy="793951"/>
      </dsp:txXfrm>
    </dsp:sp>
    <dsp:sp modelId="{9DB8EBEB-F601-495F-A4A8-D66611595EDF}">
      <dsp:nvSpPr>
        <dsp:cNvPr id="0" name=""/>
        <dsp:cNvSpPr/>
      </dsp:nvSpPr>
      <dsp:spPr>
        <a:xfrm>
          <a:off x="0" y="1891062"/>
          <a:ext cx="1140676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11E86-F0FA-4CA8-9FC0-F0241FA7A249}">
      <dsp:nvSpPr>
        <dsp:cNvPr id="0" name=""/>
        <dsp:cNvSpPr/>
      </dsp:nvSpPr>
      <dsp:spPr>
        <a:xfrm>
          <a:off x="531350" y="1554452"/>
          <a:ext cx="10863849" cy="904174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i="1" kern="1200" dirty="0" smtClean="0"/>
            <a:t>Partial derivatives</a:t>
          </a:r>
          <a:endParaRPr lang="en-IN" sz="2500" i="1" kern="1200" dirty="0"/>
        </a:p>
      </dsp:txBody>
      <dsp:txXfrm>
        <a:off x="575488" y="1598590"/>
        <a:ext cx="10775573" cy="815898"/>
      </dsp:txXfrm>
    </dsp:sp>
    <dsp:sp modelId="{88979F20-4640-4B7F-99E8-2BD606081BF2}">
      <dsp:nvSpPr>
        <dsp:cNvPr id="0" name=""/>
        <dsp:cNvSpPr/>
      </dsp:nvSpPr>
      <dsp:spPr>
        <a:xfrm>
          <a:off x="0" y="3206502"/>
          <a:ext cx="1140676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4D058-F4CD-45E7-B238-ECC315AB6868}">
      <dsp:nvSpPr>
        <dsp:cNvPr id="0" name=""/>
        <dsp:cNvSpPr/>
      </dsp:nvSpPr>
      <dsp:spPr>
        <a:xfrm>
          <a:off x="570338" y="2910376"/>
          <a:ext cx="7984735" cy="856080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Total differential</a:t>
          </a:r>
          <a:endParaRPr lang="en-IN" sz="2500" i="1" kern="1200" dirty="0"/>
        </a:p>
      </dsp:txBody>
      <dsp:txXfrm>
        <a:off x="612128" y="2952166"/>
        <a:ext cx="7901155" cy="772500"/>
      </dsp:txXfrm>
    </dsp:sp>
    <dsp:sp modelId="{0EA50DE8-5723-4332-B621-D1C9BBC2B910}">
      <dsp:nvSpPr>
        <dsp:cNvPr id="0" name=""/>
        <dsp:cNvSpPr/>
      </dsp:nvSpPr>
      <dsp:spPr>
        <a:xfrm>
          <a:off x="0" y="4521942"/>
          <a:ext cx="1140676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5D206-7761-4F81-B7B5-276B4A471DE7}">
      <dsp:nvSpPr>
        <dsp:cNvPr id="0" name=""/>
        <dsp:cNvSpPr/>
      </dsp:nvSpPr>
      <dsp:spPr>
        <a:xfrm>
          <a:off x="570338" y="4159393"/>
          <a:ext cx="7984735" cy="856080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err="1" smtClean="0"/>
            <a:t>Jacobian</a:t>
          </a:r>
          <a:r>
            <a:rPr lang="en-US" sz="2500" i="1" kern="1200" dirty="0" smtClean="0"/>
            <a:t> and it Properties</a:t>
          </a:r>
          <a:endParaRPr lang="en-IN" sz="2500" i="1" kern="1200" dirty="0"/>
        </a:p>
      </dsp:txBody>
      <dsp:txXfrm>
        <a:off x="612128" y="4201183"/>
        <a:ext cx="7901155" cy="77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6E747-4B79-41BD-906D-EBF38B38E461}">
      <dsp:nvSpPr>
        <dsp:cNvPr id="0" name=""/>
        <dsp:cNvSpPr/>
      </dsp:nvSpPr>
      <dsp:spPr>
        <a:xfrm>
          <a:off x="0" y="515424"/>
          <a:ext cx="1140676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D0C97-5C53-4DEA-99DB-8FB2BC9D6535}">
      <dsp:nvSpPr>
        <dsp:cNvPr id="0" name=""/>
        <dsp:cNvSpPr/>
      </dsp:nvSpPr>
      <dsp:spPr>
        <a:xfrm>
          <a:off x="570338" y="232732"/>
          <a:ext cx="7984735" cy="8265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Taylor’s expansion for two variables</a:t>
          </a:r>
          <a:endParaRPr lang="en-IN" sz="2500" i="1" kern="1200" dirty="0"/>
        </a:p>
      </dsp:txBody>
      <dsp:txXfrm>
        <a:off x="610687" y="273081"/>
        <a:ext cx="7904037" cy="745862"/>
      </dsp:txXfrm>
    </dsp:sp>
    <dsp:sp modelId="{3CC76B20-1C0F-468B-A3B3-AB00BC5D5B46}">
      <dsp:nvSpPr>
        <dsp:cNvPr id="0" name=""/>
        <dsp:cNvSpPr/>
      </dsp:nvSpPr>
      <dsp:spPr>
        <a:xfrm>
          <a:off x="0" y="1759377"/>
          <a:ext cx="1140676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B1616-FA12-46F9-BED7-BDAC54A36BCB}">
      <dsp:nvSpPr>
        <dsp:cNvPr id="0" name=""/>
        <dsp:cNvSpPr/>
      </dsp:nvSpPr>
      <dsp:spPr>
        <a:xfrm>
          <a:off x="557283" y="1544777"/>
          <a:ext cx="7984735" cy="8265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Maxima and Minima</a:t>
          </a:r>
          <a:endParaRPr lang="en-IN" sz="2500" i="1" kern="1200" dirty="0"/>
        </a:p>
      </dsp:txBody>
      <dsp:txXfrm>
        <a:off x="597632" y="1585126"/>
        <a:ext cx="7904037" cy="745862"/>
      </dsp:txXfrm>
    </dsp:sp>
    <dsp:sp modelId="{F454B95A-62AC-4754-90F3-68FD58F848A7}">
      <dsp:nvSpPr>
        <dsp:cNvPr id="0" name=""/>
        <dsp:cNvSpPr/>
      </dsp:nvSpPr>
      <dsp:spPr>
        <a:xfrm>
          <a:off x="0" y="3029457"/>
          <a:ext cx="1140676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E8511-CCF9-4094-B32A-EBD05AF71376}">
      <dsp:nvSpPr>
        <dsp:cNvPr id="0" name=""/>
        <dsp:cNvSpPr/>
      </dsp:nvSpPr>
      <dsp:spPr>
        <a:xfrm>
          <a:off x="544222" y="2864235"/>
          <a:ext cx="7984735" cy="8265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Constrained maxima and minima</a:t>
          </a:r>
          <a:endParaRPr lang="en-IN" sz="2500" i="1" kern="1200" dirty="0"/>
        </a:p>
      </dsp:txBody>
      <dsp:txXfrm>
        <a:off x="584571" y="2904584"/>
        <a:ext cx="7904037" cy="745862"/>
      </dsp:txXfrm>
    </dsp:sp>
    <dsp:sp modelId="{7AA1D6A0-9962-493D-87FD-92DF1FEFC7DE}">
      <dsp:nvSpPr>
        <dsp:cNvPr id="0" name=""/>
        <dsp:cNvSpPr/>
      </dsp:nvSpPr>
      <dsp:spPr>
        <a:xfrm>
          <a:off x="0" y="4299537"/>
          <a:ext cx="1140676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1441B-8310-4455-821C-805B4EFBB297}">
      <dsp:nvSpPr>
        <dsp:cNvPr id="0" name=""/>
        <dsp:cNvSpPr/>
      </dsp:nvSpPr>
      <dsp:spPr>
        <a:xfrm>
          <a:off x="493580" y="4105642"/>
          <a:ext cx="10860922" cy="8265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Lagrange’s multiplier method</a:t>
          </a:r>
          <a:endParaRPr lang="en-IN" sz="2500" i="1" kern="1200" dirty="0"/>
        </a:p>
      </dsp:txBody>
      <dsp:txXfrm>
        <a:off x="533929" y="4145991"/>
        <a:ext cx="10780224" cy="745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72805-8ECF-4FE5-8975-78715FFE420C}">
      <dsp:nvSpPr>
        <dsp:cNvPr id="0" name=""/>
        <dsp:cNvSpPr/>
      </dsp:nvSpPr>
      <dsp:spPr>
        <a:xfrm>
          <a:off x="0" y="500284"/>
          <a:ext cx="114067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36FB7-D799-4195-9E14-E07943051BD3}">
      <dsp:nvSpPr>
        <dsp:cNvPr id="0" name=""/>
        <dsp:cNvSpPr/>
      </dsp:nvSpPr>
      <dsp:spPr>
        <a:xfrm>
          <a:off x="497664" y="94645"/>
          <a:ext cx="10909100" cy="702952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Evaluation of double integrals–change of order of integration</a:t>
          </a:r>
          <a:endParaRPr lang="en-IN" sz="2500" i="1" kern="1200" dirty="0"/>
        </a:p>
      </dsp:txBody>
      <dsp:txXfrm>
        <a:off x="531979" y="128960"/>
        <a:ext cx="10840470" cy="634322"/>
      </dsp:txXfrm>
    </dsp:sp>
    <dsp:sp modelId="{F86C8C2F-374D-443B-BBFD-C50A7924B081}">
      <dsp:nvSpPr>
        <dsp:cNvPr id="0" name=""/>
        <dsp:cNvSpPr/>
      </dsp:nvSpPr>
      <dsp:spPr>
        <a:xfrm>
          <a:off x="0" y="1583293"/>
          <a:ext cx="114067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0F20E-2479-46A0-8CF8-5807E56A6A89}">
      <dsp:nvSpPr>
        <dsp:cNvPr id="0" name=""/>
        <dsp:cNvSpPr/>
      </dsp:nvSpPr>
      <dsp:spPr>
        <a:xfrm>
          <a:off x="533687" y="1092497"/>
          <a:ext cx="10848696" cy="75036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Change of variables between Cartesian and polar co-ordinates</a:t>
          </a:r>
          <a:endParaRPr lang="en-IN" sz="2500" i="1" kern="1200" dirty="0"/>
        </a:p>
      </dsp:txBody>
      <dsp:txXfrm>
        <a:off x="570317" y="1129127"/>
        <a:ext cx="10775436" cy="677109"/>
      </dsp:txXfrm>
    </dsp:sp>
    <dsp:sp modelId="{9C1BBD95-E2D7-44DA-AFB3-2C8B6D4A8861}">
      <dsp:nvSpPr>
        <dsp:cNvPr id="0" name=""/>
        <dsp:cNvSpPr/>
      </dsp:nvSpPr>
      <dsp:spPr>
        <a:xfrm>
          <a:off x="0" y="2622710"/>
          <a:ext cx="114067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03BA3-01A9-4CC3-82F9-61CD95F6CF32}">
      <dsp:nvSpPr>
        <dsp:cNvPr id="0" name=""/>
        <dsp:cNvSpPr/>
      </dsp:nvSpPr>
      <dsp:spPr>
        <a:xfrm>
          <a:off x="544216" y="2154324"/>
          <a:ext cx="7984735" cy="706776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Evaluation of triple integrals</a:t>
          </a:r>
          <a:endParaRPr lang="en-IN" sz="2500" i="1" kern="1200" dirty="0"/>
        </a:p>
      </dsp:txBody>
      <dsp:txXfrm>
        <a:off x="578718" y="2188826"/>
        <a:ext cx="7915731" cy="637772"/>
      </dsp:txXfrm>
    </dsp:sp>
    <dsp:sp modelId="{7399C91A-7DC1-4188-B815-2E89C1956458}">
      <dsp:nvSpPr>
        <dsp:cNvPr id="0" name=""/>
        <dsp:cNvSpPr/>
      </dsp:nvSpPr>
      <dsp:spPr>
        <a:xfrm>
          <a:off x="0" y="3738285"/>
          <a:ext cx="114067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A6528-BB1B-4821-A0D0-B4707AD1AE8D}">
      <dsp:nvSpPr>
        <dsp:cNvPr id="0" name=""/>
        <dsp:cNvSpPr/>
      </dsp:nvSpPr>
      <dsp:spPr>
        <a:xfrm>
          <a:off x="545842" y="3265366"/>
          <a:ext cx="10860922" cy="78293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Change of variables between Cartesian and cylindrical and spherical co-ordinates</a:t>
          </a:r>
          <a:endParaRPr lang="en-IN" sz="2500" i="1" kern="1200" dirty="0"/>
        </a:p>
      </dsp:txBody>
      <dsp:txXfrm>
        <a:off x="584062" y="3303586"/>
        <a:ext cx="10784482" cy="706494"/>
      </dsp:txXfrm>
    </dsp:sp>
    <dsp:sp modelId="{5A9C1827-61B0-40BC-833E-BD28CE6968FE}">
      <dsp:nvSpPr>
        <dsp:cNvPr id="0" name=""/>
        <dsp:cNvSpPr/>
      </dsp:nvSpPr>
      <dsp:spPr>
        <a:xfrm>
          <a:off x="0" y="4914034"/>
          <a:ext cx="114067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9EC5C-6F8A-404B-A856-9CCAE01DA148}">
      <dsp:nvSpPr>
        <dsp:cNvPr id="0" name=""/>
        <dsp:cNvSpPr/>
      </dsp:nvSpPr>
      <dsp:spPr>
        <a:xfrm>
          <a:off x="529980" y="4468380"/>
          <a:ext cx="10860922" cy="84310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Evaluation of multiple integrals using </a:t>
          </a:r>
          <a:r>
            <a:rPr lang="en-US" sz="2500" i="1" kern="1200" dirty="0" smtClean="0">
              <a:solidFill>
                <a:srgbClr val="00B050"/>
              </a:solidFill>
            </a:rPr>
            <a:t>gamma and beta function</a:t>
          </a:r>
          <a:endParaRPr lang="en-IN" sz="2500" i="1" kern="1200" dirty="0">
            <a:solidFill>
              <a:srgbClr val="00B050"/>
            </a:solidFill>
          </a:endParaRPr>
        </a:p>
      </dsp:txBody>
      <dsp:txXfrm>
        <a:off x="571137" y="4509537"/>
        <a:ext cx="10778608" cy="7607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1D6A0-9962-493D-87FD-92DF1FEFC7DE}">
      <dsp:nvSpPr>
        <dsp:cNvPr id="0" name=""/>
        <dsp:cNvSpPr/>
      </dsp:nvSpPr>
      <dsp:spPr>
        <a:xfrm>
          <a:off x="0" y="478505"/>
          <a:ext cx="1140676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1441B-8310-4455-821C-805B4EFBB297}">
      <dsp:nvSpPr>
        <dsp:cNvPr id="0" name=""/>
        <dsp:cNvSpPr/>
      </dsp:nvSpPr>
      <dsp:spPr>
        <a:xfrm>
          <a:off x="543046" y="79985"/>
          <a:ext cx="10860922" cy="797040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Scalar and vector valued functions </a:t>
          </a:r>
          <a:endParaRPr lang="en-IN" sz="2500" i="1" kern="1200" dirty="0"/>
        </a:p>
      </dsp:txBody>
      <dsp:txXfrm>
        <a:off x="581954" y="118893"/>
        <a:ext cx="10783106" cy="719224"/>
      </dsp:txXfrm>
    </dsp:sp>
    <dsp:sp modelId="{48879812-F119-4EFE-B059-23AFFEFFC6AE}">
      <dsp:nvSpPr>
        <dsp:cNvPr id="0" name=""/>
        <dsp:cNvSpPr/>
      </dsp:nvSpPr>
      <dsp:spPr>
        <a:xfrm>
          <a:off x="0" y="1703225"/>
          <a:ext cx="1140676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B5F99-5AB0-4BCB-9C44-6CE9063B1DEE}">
      <dsp:nvSpPr>
        <dsp:cNvPr id="0" name=""/>
        <dsp:cNvSpPr/>
      </dsp:nvSpPr>
      <dsp:spPr>
        <a:xfrm>
          <a:off x="570338" y="1304705"/>
          <a:ext cx="10051264" cy="797040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Gradient, Tangent plane–Directional derivative</a:t>
          </a:r>
          <a:endParaRPr lang="en-IN" sz="2500" i="1" kern="1200" dirty="0"/>
        </a:p>
      </dsp:txBody>
      <dsp:txXfrm>
        <a:off x="609246" y="1343613"/>
        <a:ext cx="9973448" cy="719224"/>
      </dsp:txXfrm>
    </dsp:sp>
    <dsp:sp modelId="{3998BA4F-810B-4821-A081-C6B42171EAFD}">
      <dsp:nvSpPr>
        <dsp:cNvPr id="0" name=""/>
        <dsp:cNvSpPr/>
      </dsp:nvSpPr>
      <dsp:spPr>
        <a:xfrm>
          <a:off x="0" y="2927945"/>
          <a:ext cx="1140676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0306E-87C1-4D2C-81E0-B92CDE0E4A1C}">
      <dsp:nvSpPr>
        <dsp:cNvPr id="0" name=""/>
        <dsp:cNvSpPr/>
      </dsp:nvSpPr>
      <dsp:spPr>
        <a:xfrm>
          <a:off x="570338" y="2529425"/>
          <a:ext cx="7984735" cy="797040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Divergence and Curl–scalar and vector potentials</a:t>
          </a:r>
          <a:endParaRPr lang="en-IN" sz="2500" i="1" kern="1200" dirty="0"/>
        </a:p>
      </dsp:txBody>
      <dsp:txXfrm>
        <a:off x="609246" y="2568333"/>
        <a:ext cx="7906919" cy="719224"/>
      </dsp:txXfrm>
    </dsp:sp>
    <dsp:sp modelId="{B8F1D076-E1D9-4618-A1CE-E3CC308737CA}">
      <dsp:nvSpPr>
        <dsp:cNvPr id="0" name=""/>
        <dsp:cNvSpPr/>
      </dsp:nvSpPr>
      <dsp:spPr>
        <a:xfrm>
          <a:off x="0" y="4320768"/>
          <a:ext cx="1140676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72E38-F9F3-4519-B537-63C6BCD1B21A}">
      <dsp:nvSpPr>
        <dsp:cNvPr id="0" name=""/>
        <dsp:cNvSpPr/>
      </dsp:nvSpPr>
      <dsp:spPr>
        <a:xfrm>
          <a:off x="570338" y="3754145"/>
          <a:ext cx="10748731" cy="965143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Vector identities and Problems</a:t>
          </a:r>
          <a:endParaRPr lang="en-IN" sz="2500" i="1" kern="1200" dirty="0"/>
        </a:p>
      </dsp:txBody>
      <dsp:txXfrm>
        <a:off x="617452" y="3801259"/>
        <a:ext cx="10654503" cy="870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1D6A0-9962-493D-87FD-92DF1FEFC7DE}">
      <dsp:nvSpPr>
        <dsp:cNvPr id="0" name=""/>
        <dsp:cNvSpPr/>
      </dsp:nvSpPr>
      <dsp:spPr>
        <a:xfrm>
          <a:off x="0" y="358937"/>
          <a:ext cx="1140676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1441B-8310-4455-821C-805B4EFBB297}">
      <dsp:nvSpPr>
        <dsp:cNvPr id="0" name=""/>
        <dsp:cNvSpPr/>
      </dsp:nvSpPr>
      <dsp:spPr>
        <a:xfrm>
          <a:off x="504919" y="16656"/>
          <a:ext cx="10880325" cy="1139320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i="1" kern="1200" dirty="0" smtClean="0"/>
            <a:t>Surface and Volume Integrals</a:t>
          </a:r>
          <a:endParaRPr lang="en-IN" sz="2500" i="1" kern="1200" dirty="0"/>
        </a:p>
      </dsp:txBody>
      <dsp:txXfrm>
        <a:off x="560536" y="72273"/>
        <a:ext cx="10769091" cy="1028086"/>
      </dsp:txXfrm>
    </dsp:sp>
    <dsp:sp modelId="{A6F1BFAE-2033-4F65-ADC1-859281464106}">
      <dsp:nvSpPr>
        <dsp:cNvPr id="0" name=""/>
        <dsp:cNvSpPr/>
      </dsp:nvSpPr>
      <dsp:spPr>
        <a:xfrm>
          <a:off x="0" y="2276895"/>
          <a:ext cx="1140676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23997-BE70-439F-BBA0-E143B87298DC}">
      <dsp:nvSpPr>
        <dsp:cNvPr id="0" name=""/>
        <dsp:cNvSpPr/>
      </dsp:nvSpPr>
      <dsp:spPr>
        <a:xfrm>
          <a:off x="512354" y="2011337"/>
          <a:ext cx="10867115" cy="106259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Statement of Green’s, Stoke’s and Gauss divergence theorems</a:t>
          </a:r>
          <a:endParaRPr lang="en-IN" sz="2500" i="1" kern="1200" dirty="0"/>
        </a:p>
      </dsp:txBody>
      <dsp:txXfrm>
        <a:off x="564226" y="2063209"/>
        <a:ext cx="10763371" cy="958853"/>
      </dsp:txXfrm>
    </dsp:sp>
    <dsp:sp modelId="{1ACD1332-C8EF-4BB7-8BB3-AA525B4F6EAB}">
      <dsp:nvSpPr>
        <dsp:cNvPr id="0" name=""/>
        <dsp:cNvSpPr/>
      </dsp:nvSpPr>
      <dsp:spPr>
        <a:xfrm>
          <a:off x="0" y="4122896"/>
          <a:ext cx="1140676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31E53-B312-44CA-A046-ADA8CAAEF42E}">
      <dsp:nvSpPr>
        <dsp:cNvPr id="0" name=""/>
        <dsp:cNvSpPr/>
      </dsp:nvSpPr>
      <dsp:spPr>
        <a:xfrm flipH="1">
          <a:off x="543046" y="3929295"/>
          <a:ext cx="10860922" cy="990641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1804" tIns="0" rIns="30180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Verification and evaluation of vector integrals using the theorems</a:t>
          </a:r>
          <a:endParaRPr lang="en-IN" sz="2500" i="1" kern="1200" dirty="0"/>
        </a:p>
      </dsp:txBody>
      <dsp:txXfrm>
        <a:off x="591405" y="3977654"/>
        <a:ext cx="10764204" cy="893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5671D5-B0E0-4DE2-94FC-9F539A41679E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E9A03C-FFA8-4834-B83B-42798FF6138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0" y="130628"/>
            <a:ext cx="11312435" cy="168510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6000" spc="-15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CALCULUS FOR ENGINEERS</a:t>
            </a:r>
            <a:r>
              <a:rPr lang="en-IN" sz="6000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6000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6000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MAT1011 </a:t>
            </a:r>
            <a:endParaRPr lang="en-IN" sz="6000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2994" y="1935421"/>
            <a:ext cx="3291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500" b="1" dirty="0" smtClean="0">
                <a:solidFill>
                  <a:srgbClr val="FFFF00"/>
                </a:solidFill>
              </a:rPr>
              <a:t>L  T  P  J  C </a:t>
            </a:r>
          </a:p>
          <a:p>
            <a:r>
              <a:rPr lang="fr-FR" sz="4500" b="1" dirty="0" smtClean="0">
                <a:solidFill>
                  <a:srgbClr val="FFFF00"/>
                </a:solidFill>
              </a:rPr>
              <a:t>3  0  2   0  4 </a:t>
            </a:r>
            <a:endParaRPr lang="en-IN" sz="45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7131" y="4088670"/>
            <a:ext cx="717210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Name: Dr. Peri K Kameswaran, M.Sc., Ph.D</a:t>
            </a:r>
          </a:p>
          <a:p>
            <a:pPr algn="just"/>
            <a:r>
              <a:rPr lang="fr-FR" sz="2800" b="1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Assistant Professor (Sr.)</a:t>
            </a:r>
          </a:p>
          <a:p>
            <a:pPr algn="just"/>
            <a:r>
              <a:rPr lang="fr-FR" sz="2400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Department of  Mathematics</a:t>
            </a:r>
          </a:p>
          <a:p>
            <a:pPr algn="just"/>
            <a:r>
              <a:rPr lang="fr-FR" sz="2400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School  of  Advanced Science (SAS)</a:t>
            </a:r>
          </a:p>
          <a:p>
            <a:pPr algn="just"/>
            <a:r>
              <a:rPr lang="fr-FR" sz="2400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Office: SJT 411 A28</a:t>
            </a:r>
          </a:p>
          <a:p>
            <a:pPr algn="just"/>
            <a:r>
              <a:rPr lang="fr-FR" sz="2400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Email: kameswaran.pk@vit.ac.in</a:t>
            </a:r>
            <a:endParaRPr lang="en-IN" sz="2400" b="1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1168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49713842"/>
              </p:ext>
            </p:extLst>
          </p:nvPr>
        </p:nvGraphicFramePr>
        <p:xfrm>
          <a:off x="518434" y="926570"/>
          <a:ext cx="11406765" cy="55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638698" y="130628"/>
            <a:ext cx="6570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Module7: Vector Integration</a:t>
            </a:r>
            <a:endParaRPr lang="en-IN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5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665" y="209007"/>
            <a:ext cx="4715689" cy="561702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Evaluation Procedure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7829" y="770709"/>
            <a:ext cx="10994571" cy="5826034"/>
          </a:xfrm>
        </p:spPr>
        <p:txBody>
          <a:bodyPr>
            <a:normAutofit lnSpcReduction="10000"/>
          </a:bodyPr>
          <a:lstStyle/>
          <a:p>
            <a:r>
              <a:rPr lang="en-US" sz="2900" dirty="0" smtClean="0"/>
              <a:t>Total Number of Marks for this course is 100M</a:t>
            </a:r>
          </a:p>
          <a:p>
            <a:r>
              <a:rPr lang="en-US" sz="2900" dirty="0" smtClean="0"/>
              <a:t>Marks = </a:t>
            </a:r>
            <a:r>
              <a:rPr lang="en-US" sz="2900" b="1" dirty="0" smtClean="0"/>
              <a:t>Internal Marks (60) + External (40) = 100</a:t>
            </a:r>
          </a:p>
          <a:p>
            <a:r>
              <a:rPr lang="en-US" sz="2900" dirty="0" smtClean="0"/>
              <a:t>Internal Marks (60)</a:t>
            </a:r>
          </a:p>
          <a:p>
            <a:r>
              <a:rPr lang="en-US" sz="2900" dirty="0" smtClean="0"/>
              <a:t>Assignment (Submit through online) - </a:t>
            </a:r>
            <a:r>
              <a:rPr lang="en-US" sz="2900" dirty="0" smtClean="0">
                <a:solidFill>
                  <a:srgbClr val="00B050"/>
                </a:solidFill>
              </a:rPr>
              <a:t>10M</a:t>
            </a:r>
          </a:p>
          <a:p>
            <a:r>
              <a:rPr lang="en-US" sz="2900" dirty="0" smtClean="0"/>
              <a:t>Continuous Assessment test (CAT-I) - 15M (Institute Time table)</a:t>
            </a:r>
          </a:p>
          <a:p>
            <a:r>
              <a:rPr lang="en-US" sz="2900" dirty="0" smtClean="0"/>
              <a:t>Quiz-I (Multiple Choice) – </a:t>
            </a:r>
            <a:r>
              <a:rPr lang="en-US" sz="2900" dirty="0" smtClean="0">
                <a:solidFill>
                  <a:srgbClr val="00B0F0"/>
                </a:solidFill>
              </a:rPr>
              <a:t>10M</a:t>
            </a:r>
          </a:p>
          <a:p>
            <a:r>
              <a:rPr lang="en-US" sz="2900" dirty="0" smtClean="0"/>
              <a:t>Continuous Assessment test (CAT-II) - 15M (Institute Time table)</a:t>
            </a:r>
          </a:p>
          <a:p>
            <a:r>
              <a:rPr lang="en-US" sz="2900" dirty="0" smtClean="0"/>
              <a:t>Quiz-II (Multiple Choice) – </a:t>
            </a:r>
            <a:r>
              <a:rPr lang="en-US" sz="2900" dirty="0" smtClean="0">
                <a:solidFill>
                  <a:srgbClr val="FF0000"/>
                </a:solidFill>
              </a:rPr>
              <a:t>10M</a:t>
            </a:r>
          </a:p>
          <a:p>
            <a:r>
              <a:rPr lang="en-US" sz="2900" dirty="0" smtClean="0">
                <a:solidFill>
                  <a:srgbClr val="C00000"/>
                </a:solidFill>
              </a:rPr>
              <a:t>Additional Learning (Based on Circular from Dean Academics) 10 M</a:t>
            </a:r>
          </a:p>
          <a:p>
            <a:r>
              <a:rPr lang="en-US" sz="2900" dirty="0" smtClean="0"/>
              <a:t>Final  Assessment test (FAT) - </a:t>
            </a:r>
            <a:r>
              <a:rPr lang="en-US" sz="2900" dirty="0" smtClean="0">
                <a:solidFill>
                  <a:srgbClr val="C00000"/>
                </a:solidFill>
              </a:rPr>
              <a:t>40M</a:t>
            </a:r>
            <a:r>
              <a:rPr lang="en-US" sz="2900" dirty="0" smtClean="0"/>
              <a:t> (Controller of Examination Time table)</a:t>
            </a:r>
          </a:p>
          <a:p>
            <a:pPr>
              <a:buNone/>
            </a:pPr>
            <a:endParaRPr lang="en-US" sz="2900" dirty="0" smtClean="0"/>
          </a:p>
          <a:p>
            <a:endParaRPr lang="en-IN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75564304"/>
              </p:ext>
            </p:extLst>
          </p:nvPr>
        </p:nvGraphicFramePr>
        <p:xfrm>
          <a:off x="169818" y="197427"/>
          <a:ext cx="11824854" cy="666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35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2" y="195943"/>
            <a:ext cx="3030583" cy="627017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Text Books</a:t>
            </a:r>
            <a:endParaRPr lang="en-IN" sz="4400" dirty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30725501"/>
              </p:ext>
            </p:extLst>
          </p:nvPr>
        </p:nvGraphicFramePr>
        <p:xfrm>
          <a:off x="701316" y="822957"/>
          <a:ext cx="10409238" cy="603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5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7234" y="135082"/>
            <a:ext cx="3847901" cy="727363"/>
          </a:xfrm>
        </p:spPr>
        <p:txBody>
          <a:bodyPr>
            <a:noAutofit/>
          </a:bodyPr>
          <a:lstStyle/>
          <a:p>
            <a:pPr algn="ctr"/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endParaRPr lang="en-IN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09793249"/>
              </p:ext>
            </p:extLst>
          </p:nvPr>
        </p:nvGraphicFramePr>
        <p:xfrm>
          <a:off x="1628778" y="757640"/>
          <a:ext cx="9827347" cy="5799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91887" y="117560"/>
            <a:ext cx="11534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Module:1 Applications of Single Variable Differentiation and  Integration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685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30725501"/>
              </p:ext>
            </p:extLst>
          </p:nvPr>
        </p:nvGraphicFramePr>
        <p:xfrm>
          <a:off x="871133" y="1156827"/>
          <a:ext cx="10409238" cy="534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181498" y="209006"/>
            <a:ext cx="8386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i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Module2: Laplace Transforms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6315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00415426"/>
              </p:ext>
            </p:extLst>
          </p:nvPr>
        </p:nvGraphicFramePr>
        <p:xfrm>
          <a:off x="484790" y="940526"/>
          <a:ext cx="11406765" cy="532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476100" y="161497"/>
            <a:ext cx="9052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</a:rPr>
              <a:t>Module 3: Multivariable Calculus</a:t>
            </a:r>
            <a:endParaRPr lang="en-IN" sz="4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769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15980198"/>
              </p:ext>
            </p:extLst>
          </p:nvPr>
        </p:nvGraphicFramePr>
        <p:xfrm>
          <a:off x="688253" y="1070264"/>
          <a:ext cx="11406765" cy="5081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22960" y="135371"/>
            <a:ext cx="10998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Module4:Applications of Multivariable Calculus</a:t>
            </a:r>
            <a:endParaRPr lang="en-IN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18088094"/>
              </p:ext>
            </p:extLst>
          </p:nvPr>
        </p:nvGraphicFramePr>
        <p:xfrm>
          <a:off x="374744" y="888275"/>
          <a:ext cx="11406765" cy="555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599508" y="174561"/>
            <a:ext cx="5695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</a:rPr>
              <a:t>Module5: Multiple Integrals</a:t>
            </a:r>
            <a:endParaRPr lang="en-IN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6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0847212"/>
              </p:ext>
            </p:extLst>
          </p:nvPr>
        </p:nvGraphicFramePr>
        <p:xfrm>
          <a:off x="688253" y="1070264"/>
          <a:ext cx="11406765" cy="5081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403566" y="169816"/>
            <a:ext cx="7445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Module6: Vector Differentiation</a:t>
            </a:r>
            <a:endParaRPr lang="en-IN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70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1741</TotalTime>
  <Words>490</Words>
  <Application>Microsoft Office PowerPoint</Application>
  <PresentationFormat>Custom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CALCULUS FOR ENGINEERS MAT1011 </vt:lpstr>
      <vt:lpstr>PowerPoint Presentation</vt:lpstr>
      <vt:lpstr>Text Books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Procedure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161</cp:revision>
  <dcterms:created xsi:type="dcterms:W3CDTF">2016-01-03T14:57:54Z</dcterms:created>
  <dcterms:modified xsi:type="dcterms:W3CDTF">2018-07-16T03:45:27Z</dcterms:modified>
</cp:coreProperties>
</file>