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CB40-5FC4-4A67-B51A-0382F93C34C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CDE7-E746-45F3-87BA-CD6A7B24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79" y="643235"/>
            <a:ext cx="6904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D.S.CONFIGURATION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279" y="1519535"/>
            <a:ext cx="6250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-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D.S.CONFIGURATION</a:t>
            </a:r>
            <a:endParaRPr lang="en-US" sz="5400" b="0" cap="none" spc="-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278" y="2442865"/>
            <a:ext cx="6250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-300" dirty="0">
                <a:ln w="0"/>
                <a:latin typeface="Berlin Sans FB Demi" panose="020E0802020502020306" pitchFamily="34" charset="0"/>
              </a:rPr>
              <a:t>D.S.CONFIGURATION</a:t>
            </a:r>
            <a:endParaRPr lang="en-US" sz="5400" b="0" cap="none" spc="-300" dirty="0">
              <a:ln w="0"/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277" y="3658542"/>
            <a:ext cx="6250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</a:bodyPr>
          <a:lstStyle/>
          <a:p>
            <a:pPr algn="ctr"/>
            <a:r>
              <a:rPr lang="en-US" sz="5400" spc="-300" dirty="0">
                <a:ln w="0"/>
                <a:latin typeface="Berlin Sans FB Demi" panose="020E0802020502020306" pitchFamily="34" charset="0"/>
              </a:rPr>
              <a:t>D.S.CONFIGURATION</a:t>
            </a:r>
            <a:endParaRPr lang="en-US" sz="5400" b="0" cap="none" spc="-300" dirty="0">
              <a:ln w="0"/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5250" y="3473876"/>
            <a:ext cx="377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Effects &gt; Transform &gt; Curve Down</a:t>
            </a:r>
          </a:p>
        </p:txBody>
      </p:sp>
    </p:spTree>
    <p:extLst>
      <p:ext uri="{BB962C8B-B14F-4D97-AF65-F5344CB8AC3E}">
        <p14:creationId xmlns:p14="http://schemas.microsoft.com/office/powerpoint/2010/main" val="423513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Bekker</dc:creator>
  <cp:lastModifiedBy>Eugene Bekker</cp:lastModifiedBy>
  <cp:revision>4</cp:revision>
  <dcterms:created xsi:type="dcterms:W3CDTF">2017-02-12T15:00:18Z</dcterms:created>
  <dcterms:modified xsi:type="dcterms:W3CDTF">2017-02-12T15:37:34Z</dcterms:modified>
</cp:coreProperties>
</file>