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600" y="6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055102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1677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22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3905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9324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211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053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798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91936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873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396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01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969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489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219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536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a:t>
            </a:r>
            <a:r>
              <a:rPr lang="en-IN" sz="1100" dirty="0" smtClean="0">
                <a:solidFill>
                  <a:schemeClr val="dk1"/>
                </a:solidFill>
              </a:rPr>
              <a:t>KAVI BHARATHI V</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t>
            </a:r>
            <a:r>
              <a:rPr lang="en" sz="1100" b="0" i="0" u="none" strike="noStrike" cap="none" dirty="0" smtClean="0">
                <a:solidFill>
                  <a:schemeClr val="dk1"/>
                </a:solidFill>
                <a:latin typeface="Arial"/>
                <a:ea typeface="Arial"/>
                <a:cs typeface="Arial"/>
                <a:sym typeface="Arial"/>
              </a:rPr>
              <a:t>au113321243019</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r>
              <a:rPr lang="en" b="0" i="0">
                <a:solidFill>
                  <a:srgbClr val="374151"/>
                </a:solidFill>
                <a:latin typeface="Arial"/>
                <a:ea typeface="Arial"/>
                <a:cs typeface="Arial"/>
                <a:sym typeface="Arial"/>
              </a:rPr>
              <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1415</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Times New Roman</vt:lpstr>
      <vt:lpstr>Roboto</vt:lpstr>
      <vt:lpstr>Arial</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Kavi Bharathi</cp:lastModifiedBy>
  <cp:revision>3</cp:revision>
  <dcterms:modified xsi:type="dcterms:W3CDTF">2024-04-08T16:45:50Z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