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52C7-D3DD-43EE-86FE-CD01EA4BD9A9}" type="datetimeFigureOut">
              <a:rPr lang="de-DE" smtClean="0"/>
              <a:t>19.03.2012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2133-6521-45E0-AC13-3E30ED1D4A05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3203848" y="2564904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Identification by </a:t>
            </a:r>
            <a:r>
              <a:rPr lang="de-DE" dirty="0">
                <a:solidFill>
                  <a:schemeClr val="tx1"/>
                </a:solidFill>
              </a:rPr>
              <a:t>c</a:t>
            </a:r>
            <a:r>
              <a:rPr lang="de-DE" dirty="0" smtClean="0">
                <a:solidFill>
                  <a:schemeClr val="tx1"/>
                </a:solidFill>
              </a:rPr>
              <a:t>ombined database search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12160" y="2564904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Identification by spectral library search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2564904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Identification by </a:t>
            </a:r>
          </a:p>
          <a:p>
            <a:pPr algn="ctr"/>
            <a:r>
              <a:rPr lang="de-DE" i="1" dirty="0" smtClean="0">
                <a:solidFill>
                  <a:schemeClr val="tx1"/>
                </a:solidFill>
              </a:rPr>
              <a:t>de novo</a:t>
            </a:r>
            <a:r>
              <a:rPr lang="de-DE" dirty="0" smtClean="0">
                <a:solidFill>
                  <a:schemeClr val="tx1"/>
                </a:solidFill>
              </a:rPr>
              <a:t> sequencing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and BLAST search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03848" y="4077072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Protein/Peptide </a:t>
            </a:r>
            <a:r>
              <a:rPr lang="de-DE" dirty="0">
                <a:solidFill>
                  <a:schemeClr val="tx1"/>
                </a:solidFill>
              </a:rPr>
              <a:t>V</a:t>
            </a:r>
            <a:r>
              <a:rPr lang="de-DE" dirty="0" smtClean="0">
                <a:solidFill>
                  <a:schemeClr val="tx1"/>
                </a:solidFill>
              </a:rPr>
              <a:t>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95536" y="5589240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Label-</a:t>
            </a:r>
            <a:r>
              <a:rPr lang="de-DE" dirty="0" err="1" smtClean="0">
                <a:solidFill>
                  <a:schemeClr val="tx1"/>
                </a:solidFill>
              </a:rPr>
              <a:t>free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quantification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03848" y="5589240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Interface to </a:t>
            </a:r>
            <a:r>
              <a:rPr lang="de-DE" dirty="0" err="1" smtClean="0">
                <a:solidFill>
                  <a:schemeClr val="tx1"/>
                </a:solidFill>
              </a:rPr>
              <a:t>metabolic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networks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12160" y="5589240"/>
            <a:ext cx="2448272" cy="1008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Evaluation of results by cluster analysis and PCA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23528" y="26064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 err="1" smtClean="0"/>
              <a:t>MetaProteomeAnalyzer</a:t>
            </a:r>
            <a:endParaRPr lang="de-DE" sz="3200" i="1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4427984" y="198884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427984" y="50851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427984" y="3573016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843808" y="2060848"/>
            <a:ext cx="36004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652120" y="2060848"/>
            <a:ext cx="288032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843808" y="3573016"/>
            <a:ext cx="288032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5652120" y="3573016"/>
            <a:ext cx="36004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2843808" y="5085184"/>
            <a:ext cx="36004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652120" y="5085184"/>
            <a:ext cx="288032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00371"/>
            <a:ext cx="2615474" cy="163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0371"/>
            <a:ext cx="2383853" cy="176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0190" y="749391"/>
            <a:ext cx="2160240" cy="154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eck 3"/>
          <p:cNvSpPr/>
          <p:nvPr/>
        </p:nvSpPr>
        <p:spPr>
          <a:xfrm>
            <a:off x="3203848" y="1052736"/>
            <a:ext cx="2448272" cy="10081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Client – Server System to handle MS-Experiments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Robbie</dc:creator>
  <cp:lastModifiedBy>Robert Heyer</cp:lastModifiedBy>
  <cp:revision>8</cp:revision>
  <dcterms:created xsi:type="dcterms:W3CDTF">2012-03-13T19:04:39Z</dcterms:created>
  <dcterms:modified xsi:type="dcterms:W3CDTF">2012-03-19T13:24:41Z</dcterms:modified>
</cp:coreProperties>
</file>