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13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0" y="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1108923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[Stein]. Weitere Ursache theoretische Spektrum beachtet </a:t>
            </a:r>
            <a:r>
              <a:rPr lang="de-DE" sz="1200" dirty="0" err="1" smtClean="0"/>
              <a:t>bicht</a:t>
            </a:r>
            <a:r>
              <a:rPr lang="de-DE" sz="1200" dirty="0" smtClean="0"/>
              <a:t> alle </a:t>
            </a:r>
            <a:r>
              <a:rPr lang="de-DE" sz="1200" dirty="0" err="1" smtClean="0"/>
              <a:t>einflüsse</a:t>
            </a:r>
            <a:r>
              <a:rPr lang="de-DE" sz="1200" dirty="0" smtClean="0"/>
              <a:t> die nur im realen </a:t>
            </a:r>
            <a:r>
              <a:rPr lang="de-DE" sz="1200" smtClean="0"/>
              <a:t>Spektrum vorhanden sind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597837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[Frank 2011]]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+ </a:t>
            </a:r>
            <a:r>
              <a:rPr lang="de-DE" sz="1200" dirty="0" err="1" smtClean="0"/>
              <a:t>Abstandswichtung</a:t>
            </a:r>
            <a:r>
              <a:rPr lang="de-DE" sz="1200" dirty="0" smtClean="0"/>
              <a:t>???[</a:t>
            </a:r>
            <a:r>
              <a:rPr lang="de-DE" sz="1200" dirty="0" err="1" smtClean="0"/>
              <a:t>me</a:t>
            </a:r>
            <a:r>
              <a:rPr lang="de-DE" sz="12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aber nur top 20 Peaks bei </a:t>
            </a:r>
            <a:r>
              <a:rPr lang="de-DE" sz="1200" dirty="0" err="1" smtClean="0"/>
              <a:t>X!Hunter</a:t>
            </a:r>
            <a:r>
              <a:rPr lang="de-DE" sz="1200" smtClean="0"/>
              <a:t> []Lam 2010</a:t>
            </a: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849272" y="1416224"/>
            <a:ext cx="2960240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Scoring  über 2 </a:t>
            </a:r>
            <a:r>
              <a:rPr lang="de-DE" sz="1000" dirty="0" err="1" smtClean="0">
                <a:sym typeface="Wingdings" pitchFamily="2" charset="2"/>
              </a:rPr>
              <a:t>Metrics</a:t>
            </a:r>
            <a:r>
              <a:rPr lang="de-DE" sz="1000" dirty="0" smtClean="0">
                <a:sym typeface="Wingdings" pitchFamily="2" charset="2"/>
              </a:rPr>
              <a:t>: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Hit/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Abweicher</a:t>
            </a:r>
            <a:r>
              <a:rPr lang="de-DE" sz="1000" dirty="0" smtClean="0">
                <a:sym typeface="Wingdings" pitchFamily="2" charset="2"/>
              </a:rPr>
              <a:t> durch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</a:t>
            </a:r>
            <a:r>
              <a:rPr lang="de-DE" sz="1000" dirty="0" err="1" smtClean="0">
                <a:sym typeface="Wingdings" pitchFamily="2" charset="2"/>
              </a:rPr>
              <a:t>hit</a:t>
            </a:r>
            <a:r>
              <a:rPr lang="de-DE" sz="1000" dirty="0" smtClean="0">
                <a:sym typeface="Wingdings" pitchFamily="2" charset="2"/>
              </a:rPr>
              <a:t>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Überprüfen ob </a:t>
            </a:r>
            <a:r>
              <a:rPr lang="de-DE" sz="1000" dirty="0" err="1" smtClean="0">
                <a:sym typeface="Wingdings" pitchFamily="2" charset="2"/>
              </a:rPr>
              <a:t>Dominranz</a:t>
            </a:r>
            <a:r>
              <a:rPr lang="de-DE" sz="1000" dirty="0" smtClean="0">
                <a:sym typeface="Wingdings" pitchFamily="2" charset="2"/>
              </a:rPr>
              <a:t> von Sehr großen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Plotten Peptide Score </a:t>
            </a:r>
            <a:r>
              <a:rPr lang="de-DE" sz="1000" dirty="0" err="1" smtClean="0">
                <a:sym typeface="Wingdings" pitchFamily="2" charset="2"/>
              </a:rPr>
              <a:t>against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frequency</a:t>
            </a:r>
            <a:r>
              <a:rPr lang="de-DE" sz="1000" smtClean="0">
                <a:sym typeface="Wingdings" pitchFamily="2" charset="2"/>
              </a:rPr>
              <a:t> Normalverteilung[Stehen 2004, p 706]</a:t>
            </a: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223139"/>
            <a:ext cx="2880320" cy="588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Entfernen von Spektren mit weniger als 6 </a:t>
            </a:r>
            <a:r>
              <a:rPr lang="de-DE" sz="1400" dirty="0" err="1" smtClean="0">
                <a:sym typeface="Wingdings" pitchFamily="2" charset="2"/>
              </a:rPr>
              <a:t>peaks</a:t>
            </a:r>
            <a:r>
              <a:rPr lang="de-DE" sz="1400" dirty="0" smtClean="0">
                <a:sym typeface="Wingdings" pitchFamily="2" charset="2"/>
              </a:rPr>
              <a:t> und </a:t>
            </a:r>
            <a:r>
              <a:rPr lang="de-DE" sz="1400" dirty="0" err="1" smtClean="0">
                <a:sym typeface="Wingdings" pitchFamily="2" charset="2"/>
              </a:rPr>
              <a:t>Precursor</a:t>
            </a:r>
            <a:r>
              <a:rPr lang="de-DE" sz="1400" dirty="0" smtClean="0">
                <a:sym typeface="Wingdings" pitchFamily="2" charset="2"/>
              </a:rPr>
              <a:t> unter 500 [LAM 2007]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Ursachen warum die Ähnlichkeitssuche scheitert: Signal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noise</a:t>
            </a:r>
            <a:r>
              <a:rPr lang="de-DE" sz="1100" dirty="0" smtClean="0"/>
              <a:t>, fehlen von </a:t>
            </a:r>
            <a:r>
              <a:rPr lang="de-DE" sz="1100" dirty="0" err="1" smtClean="0"/>
              <a:t>Peptideion</a:t>
            </a:r>
            <a:r>
              <a:rPr lang="de-DE" sz="1100" dirty="0" smtClean="0"/>
              <a:t>/ </a:t>
            </a:r>
            <a:r>
              <a:rPr lang="de-DE" sz="1100" dirty="0" err="1" smtClean="0"/>
              <a:t>Supression</a:t>
            </a:r>
            <a:r>
              <a:rPr lang="de-DE" sz="1100" dirty="0" smtClean="0"/>
              <a:t>, Homologe oder </a:t>
            </a:r>
            <a:r>
              <a:rPr lang="de-DE" sz="1100" dirty="0" err="1" smtClean="0"/>
              <a:t>Isoformen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A3 Paper (297x420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13</cp:revision>
  <dcterms:created xsi:type="dcterms:W3CDTF">2011-10-07T08:39:58Z</dcterms:created>
  <dcterms:modified xsi:type="dcterms:W3CDTF">2011-10-10T14:54:38Z</dcterms:modified>
</cp:coreProperties>
</file>