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5F11-49D1-49EF-9602-3D885A69F6B7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AF4-1BC4-482C-A838-BC9959762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35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5F11-49D1-49EF-9602-3D885A69F6B7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AF4-1BC4-482C-A838-BC9959762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85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5F11-49D1-49EF-9602-3D885A69F6B7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AF4-1BC4-482C-A838-BC9959762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82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5F11-49D1-49EF-9602-3D885A69F6B7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AF4-1BC4-482C-A838-BC9959762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39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5F11-49D1-49EF-9602-3D885A69F6B7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AF4-1BC4-482C-A838-BC9959762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26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5F11-49D1-49EF-9602-3D885A69F6B7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AF4-1BC4-482C-A838-BC9959762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4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5F11-49D1-49EF-9602-3D885A69F6B7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AF4-1BC4-482C-A838-BC9959762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15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5F11-49D1-49EF-9602-3D885A69F6B7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AF4-1BC4-482C-A838-BC9959762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91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5F11-49D1-49EF-9602-3D885A69F6B7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AF4-1BC4-482C-A838-BC9959762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44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5F11-49D1-49EF-9602-3D885A69F6B7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AF4-1BC4-482C-A838-BC9959762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25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5F11-49D1-49EF-9602-3D885A69F6B7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AF4-1BC4-482C-A838-BC9959762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87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5F11-49D1-49EF-9602-3D885A69F6B7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FAF4-1BC4-482C-A838-BC9959762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75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10800000">
            <a:off x="1331641" y="1520787"/>
            <a:ext cx="576064" cy="2520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sosceles Triangle 5"/>
          <p:cNvSpPr/>
          <p:nvPr/>
        </p:nvSpPr>
        <p:spPr>
          <a:xfrm rot="10800000">
            <a:off x="5652120" y="1448780"/>
            <a:ext cx="576064" cy="2520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827584" y="97240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Input 1:</a:t>
            </a:r>
          </a:p>
          <a:p>
            <a:r>
              <a:rPr lang="de-DE" sz="1200" dirty="0" err="1" smtClean="0"/>
              <a:t>Gelspots</a:t>
            </a:r>
            <a:r>
              <a:rPr lang="de-DE" sz="1200" dirty="0" smtClean="0"/>
              <a:t> (MALDI/TRAP)</a:t>
            </a:r>
            <a:endParaRPr lang="de-D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29603" y="332656"/>
            <a:ext cx="512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I. Bioinformatik </a:t>
            </a:r>
            <a:r>
              <a:rPr lang="de-DE" u="sng" dirty="0" err="1" smtClean="0"/>
              <a:t>Platform</a:t>
            </a:r>
            <a:r>
              <a:rPr lang="de-DE" u="sng" dirty="0" smtClean="0"/>
              <a:t> MPI/OVGU: Übersicht</a:t>
            </a:r>
            <a:endParaRPr lang="de-DE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2" y="89397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Input 2:</a:t>
            </a:r>
          </a:p>
          <a:p>
            <a:r>
              <a:rPr lang="de-DE" sz="1200" dirty="0" err="1" smtClean="0"/>
              <a:t>Gelfrei</a:t>
            </a:r>
            <a:r>
              <a:rPr lang="de-DE" sz="1200" dirty="0" smtClean="0"/>
              <a:t> (MALDI/TRAP)</a:t>
            </a:r>
            <a:endParaRPr lang="de-D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179713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mgf</a:t>
            </a:r>
            <a:r>
              <a:rPr lang="de-DE" sz="1200" dirty="0" smtClean="0"/>
              <a:t>.-file</a:t>
            </a:r>
            <a:endParaRPr lang="de-D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20" y="179223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mgf</a:t>
            </a:r>
            <a:r>
              <a:rPr lang="de-DE" sz="1200" dirty="0" smtClean="0"/>
              <a:t>.-file</a:t>
            </a:r>
            <a:endParaRPr lang="de-DE" sz="1200" dirty="0"/>
          </a:p>
        </p:txBody>
      </p:sp>
      <p:sp>
        <p:nvSpPr>
          <p:cNvPr id="15" name="Rectangle 14"/>
          <p:cNvSpPr/>
          <p:nvPr/>
        </p:nvSpPr>
        <p:spPr>
          <a:xfrm>
            <a:off x="692729" y="3789040"/>
            <a:ext cx="223301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Aktualisieren der DB</a:t>
            </a:r>
            <a:endParaRPr lang="de-DE" sz="1200" dirty="0" smtClean="0"/>
          </a:p>
          <a:p>
            <a:pPr algn="ctr"/>
            <a:r>
              <a:rPr lang="de-DE" sz="1200" dirty="0" smtClean="0">
                <a:sym typeface="Wingdings" pitchFamily="2" charset="2"/>
              </a:rPr>
              <a:t> Spektren/ Spotdatenbank+ BLAST</a:t>
            </a:r>
            <a:endParaRPr lang="de-DE" sz="1200" dirty="0"/>
          </a:p>
        </p:txBody>
      </p:sp>
      <p:sp>
        <p:nvSpPr>
          <p:cNvPr id="16" name="Rectangle 15"/>
          <p:cNvSpPr/>
          <p:nvPr/>
        </p:nvSpPr>
        <p:spPr>
          <a:xfrm>
            <a:off x="5003285" y="3861048"/>
            <a:ext cx="223301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Aktualisieren der DB</a:t>
            </a:r>
            <a:endParaRPr lang="de-DE" sz="1200" dirty="0" smtClean="0"/>
          </a:p>
          <a:p>
            <a:pPr algn="ctr"/>
            <a:r>
              <a:rPr lang="de-DE" sz="1200" dirty="0" smtClean="0">
                <a:sym typeface="Wingdings" pitchFamily="2" charset="2"/>
              </a:rPr>
              <a:t> </a:t>
            </a:r>
            <a:r>
              <a:rPr lang="de-DE" sz="1200" dirty="0" err="1" smtClean="0">
                <a:sym typeface="Wingdings" pitchFamily="2" charset="2"/>
              </a:rPr>
              <a:t>Spektrendatenbank</a:t>
            </a:r>
            <a:r>
              <a:rPr lang="de-DE" sz="1200" dirty="0" smtClean="0">
                <a:sym typeface="Wingdings" pitchFamily="2" charset="2"/>
              </a:rPr>
              <a:t>+ BLAST</a:t>
            </a:r>
            <a:endParaRPr lang="de-DE" sz="1200" dirty="0"/>
          </a:p>
        </p:txBody>
      </p:sp>
      <p:sp>
        <p:nvSpPr>
          <p:cNvPr id="17" name="Quad Arrow Callout 16"/>
          <p:cNvSpPr/>
          <p:nvPr/>
        </p:nvSpPr>
        <p:spPr>
          <a:xfrm>
            <a:off x="3419872" y="3429000"/>
            <a:ext cx="1224136" cy="792088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8" name="Rectangle 17"/>
          <p:cNvSpPr/>
          <p:nvPr/>
        </p:nvSpPr>
        <p:spPr>
          <a:xfrm>
            <a:off x="3275856" y="6021288"/>
            <a:ext cx="166967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Clustern/ PCA</a:t>
            </a:r>
            <a:endParaRPr lang="de-DE" dirty="0"/>
          </a:p>
        </p:txBody>
      </p:sp>
      <p:sp>
        <p:nvSpPr>
          <p:cNvPr id="20" name="Striped Right Arrow 19"/>
          <p:cNvSpPr/>
          <p:nvPr/>
        </p:nvSpPr>
        <p:spPr>
          <a:xfrm rot="5400000">
            <a:off x="1583668" y="3537014"/>
            <a:ext cx="288034" cy="216024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Striped Right Arrow 20"/>
          <p:cNvSpPr/>
          <p:nvPr/>
        </p:nvSpPr>
        <p:spPr>
          <a:xfrm rot="5400000">
            <a:off x="1628056" y="4473115"/>
            <a:ext cx="288034" cy="216024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triped Right Arrow 21"/>
          <p:cNvSpPr/>
          <p:nvPr/>
        </p:nvSpPr>
        <p:spPr>
          <a:xfrm rot="5400000">
            <a:off x="5976155" y="3553780"/>
            <a:ext cx="288034" cy="216024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riped Right Arrow 22"/>
          <p:cNvSpPr/>
          <p:nvPr/>
        </p:nvSpPr>
        <p:spPr>
          <a:xfrm rot="5400000">
            <a:off x="5976155" y="4473115"/>
            <a:ext cx="288034" cy="216024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Striped Right Arrow 23"/>
          <p:cNvSpPr/>
          <p:nvPr/>
        </p:nvSpPr>
        <p:spPr>
          <a:xfrm rot="5400000">
            <a:off x="3887923" y="5697253"/>
            <a:ext cx="288034" cy="216024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/>
          <p:cNvSpPr txBox="1"/>
          <p:nvPr/>
        </p:nvSpPr>
        <p:spPr>
          <a:xfrm>
            <a:off x="7044445" y="5657671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Open:</a:t>
            </a:r>
          </a:p>
          <a:p>
            <a:r>
              <a:rPr lang="de-DE" dirty="0" smtClean="0"/>
              <a:t>Quantifizierung</a:t>
            </a:r>
          </a:p>
          <a:p>
            <a:r>
              <a:rPr lang="de-DE" dirty="0" smtClean="0"/>
              <a:t>Einbettung</a:t>
            </a:r>
          </a:p>
          <a:p>
            <a:r>
              <a:rPr lang="de-DE" dirty="0" err="1" smtClean="0"/>
              <a:t>Datastorage</a:t>
            </a:r>
            <a:endParaRPr lang="de-DE" dirty="0"/>
          </a:p>
        </p:txBody>
      </p:sp>
      <p:sp>
        <p:nvSpPr>
          <p:cNvPr id="29" name="Rounded Rectangle 28"/>
          <p:cNvSpPr/>
          <p:nvPr/>
        </p:nvSpPr>
        <p:spPr>
          <a:xfrm>
            <a:off x="683568" y="2204864"/>
            <a:ext cx="2101183" cy="12241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/>
              <a:t>Suche mit X gegen: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 err="1" smtClean="0"/>
              <a:t>NCBIall</a:t>
            </a:r>
            <a:r>
              <a:rPr lang="de-DE" sz="1200" dirty="0" smtClean="0"/>
              <a:t>/</a:t>
            </a:r>
            <a:r>
              <a:rPr lang="de-DE" sz="1200" dirty="0" err="1" smtClean="0"/>
              <a:t>Swissprot</a:t>
            </a:r>
            <a:endParaRPr lang="de-DE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 smtClean="0"/>
              <a:t>Metagenom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 err="1" smtClean="0"/>
              <a:t>Spektrendatenbank</a:t>
            </a:r>
            <a:endParaRPr lang="de-DE" sz="1200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5063105" y="2132855"/>
            <a:ext cx="2101183" cy="12961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/>
              <a:t>Suche mit X gegen: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 err="1" smtClean="0"/>
              <a:t>NCBIall</a:t>
            </a:r>
            <a:r>
              <a:rPr lang="de-DE" sz="1200" dirty="0" smtClean="0"/>
              <a:t>/</a:t>
            </a:r>
            <a:r>
              <a:rPr lang="de-DE" sz="1200" dirty="0" err="1" smtClean="0"/>
              <a:t>Swissprot</a:t>
            </a:r>
            <a:endParaRPr lang="de-DE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 smtClean="0"/>
              <a:t>Metagenom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 err="1" smtClean="0"/>
              <a:t>Spektrendatenbank</a:t>
            </a:r>
            <a:endParaRPr lang="de-DE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 smtClean="0"/>
              <a:t>Spotdatenbank</a:t>
            </a:r>
            <a:endParaRPr lang="de-DE" sz="1200" dirty="0" smtClean="0"/>
          </a:p>
        </p:txBody>
      </p:sp>
      <p:sp>
        <p:nvSpPr>
          <p:cNvPr id="31" name="Rounded Rectangle 30"/>
          <p:cNvSpPr/>
          <p:nvPr/>
        </p:nvSpPr>
        <p:spPr>
          <a:xfrm>
            <a:off x="692728" y="4836081"/>
            <a:ext cx="6543567" cy="6120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/>
              <a:t>Biogasdatenbank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603" y="332656"/>
            <a:ext cx="512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I. Bioinformatik </a:t>
            </a:r>
            <a:r>
              <a:rPr lang="de-DE" u="sng" dirty="0" err="1" smtClean="0"/>
              <a:t>Platform</a:t>
            </a:r>
            <a:r>
              <a:rPr lang="de-DE" u="sng" dirty="0" smtClean="0"/>
              <a:t> MPI/OVGU: SUCHEN X</a:t>
            </a:r>
            <a:endParaRPr lang="de-DE" u="sng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23528" y="4149080"/>
            <a:ext cx="2880320" cy="288032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DB: Spotdatenbank</a:t>
            </a:r>
            <a:endParaRPr lang="de-DE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23528" y="3573016"/>
            <a:ext cx="2880320" cy="288032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DB: </a:t>
            </a:r>
            <a:r>
              <a:rPr lang="de-DE" dirty="0" err="1" smtClean="0"/>
              <a:t>Spektrendatenbank</a:t>
            </a:r>
            <a:endParaRPr lang="de-DE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251520" y="1844824"/>
            <a:ext cx="2880320" cy="288032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DB: NCBI/ </a:t>
            </a:r>
            <a:r>
              <a:rPr lang="de-DE" dirty="0" err="1" smtClean="0"/>
              <a:t>Swissprot</a:t>
            </a:r>
            <a:endParaRPr lang="de-DE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251520" y="2348880"/>
            <a:ext cx="2880320" cy="576064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DB: Metagenome+  BLAST+ </a:t>
            </a:r>
            <a:r>
              <a:rPr lang="de-DE" dirty="0" err="1" smtClean="0"/>
              <a:t>manuel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5220072" y="3356992"/>
            <a:ext cx="2827421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 </a:t>
            </a:r>
          </a:p>
          <a:p>
            <a:pPr algn="ctr"/>
            <a:r>
              <a:rPr lang="de-DE" sz="1200" dirty="0" smtClean="0"/>
              <a:t>SUCHE: Ähnlichkeitssuche mit Spektren</a:t>
            </a:r>
          </a:p>
          <a:p>
            <a:pPr algn="ctr"/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5220072" y="1772816"/>
            <a:ext cx="280831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SUCHE: Standardsuche/</a:t>
            </a:r>
            <a:r>
              <a:rPr lang="de-DE" sz="1200" dirty="0" err="1" smtClean="0"/>
              <a:t>Cloudcomputing</a:t>
            </a:r>
            <a:r>
              <a:rPr lang="de-DE" sz="1200" dirty="0" smtClean="0"/>
              <a:t> mit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, OMSA, MASCOT oder </a:t>
            </a:r>
            <a:r>
              <a:rPr lang="de-DE" sz="1200" dirty="0" err="1" smtClean="0"/>
              <a:t>Pepnovo</a:t>
            </a:r>
            <a:r>
              <a:rPr lang="de-DE" sz="1200" dirty="0" smtClean="0"/>
              <a:t>/BLAST (Auswahl)</a:t>
            </a:r>
            <a:endParaRPr lang="de-DE" sz="1200" dirty="0"/>
          </a:p>
        </p:txBody>
      </p:sp>
      <p:sp>
        <p:nvSpPr>
          <p:cNvPr id="12" name="Rectangle 11"/>
          <p:cNvSpPr/>
          <p:nvPr/>
        </p:nvSpPr>
        <p:spPr>
          <a:xfrm>
            <a:off x="5200962" y="4149080"/>
            <a:ext cx="282742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</a:t>
            </a:r>
          </a:p>
          <a:p>
            <a:pPr algn="ctr"/>
            <a:r>
              <a:rPr lang="de-DE" sz="1200" dirty="0" smtClean="0"/>
              <a:t>SUCHE: Erhöhung des </a:t>
            </a:r>
            <a:r>
              <a:rPr lang="de-DE" sz="1200" dirty="0" err="1" smtClean="0"/>
              <a:t>Scores</a:t>
            </a:r>
            <a:r>
              <a:rPr lang="de-DE" sz="1200" dirty="0" smtClean="0"/>
              <a:t> für </a:t>
            </a:r>
            <a:r>
              <a:rPr lang="de-DE" sz="1200" dirty="0" err="1" smtClean="0"/>
              <a:t>gelfreie</a:t>
            </a:r>
            <a:r>
              <a:rPr lang="de-DE" sz="1200" dirty="0" smtClean="0"/>
              <a:t> Experimente</a:t>
            </a:r>
          </a:p>
          <a:p>
            <a:pPr algn="ctr"/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3491880" y="2487164"/>
            <a:ext cx="1080120" cy="43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BLAST+ Auswahl</a:t>
            </a:r>
            <a:endParaRPr lang="de-DE" sz="1200" dirty="0"/>
          </a:p>
        </p:txBody>
      </p:sp>
      <p:sp>
        <p:nvSpPr>
          <p:cNvPr id="14" name="Right Arrow 13"/>
          <p:cNvSpPr/>
          <p:nvPr/>
        </p:nvSpPr>
        <p:spPr>
          <a:xfrm>
            <a:off x="3491880" y="3663026"/>
            <a:ext cx="1584176" cy="540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/>
          </a:p>
        </p:txBody>
      </p:sp>
      <p:sp>
        <p:nvSpPr>
          <p:cNvPr id="15" name="Right Arrow 14"/>
          <p:cNvSpPr/>
          <p:nvPr/>
        </p:nvSpPr>
        <p:spPr>
          <a:xfrm>
            <a:off x="3491880" y="4224211"/>
            <a:ext cx="1584176" cy="540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/>
          </a:p>
        </p:txBody>
      </p:sp>
      <p:sp>
        <p:nvSpPr>
          <p:cNvPr id="16" name="Right Arrow 15"/>
          <p:cNvSpPr/>
          <p:nvPr/>
        </p:nvSpPr>
        <p:spPr>
          <a:xfrm>
            <a:off x="3203848" y="1988840"/>
            <a:ext cx="1872208" cy="540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/>
          </a:p>
        </p:txBody>
      </p:sp>
      <p:sp>
        <p:nvSpPr>
          <p:cNvPr id="17" name="Right Arrow 16"/>
          <p:cNvSpPr/>
          <p:nvPr/>
        </p:nvSpPr>
        <p:spPr>
          <a:xfrm>
            <a:off x="3203848" y="2679051"/>
            <a:ext cx="252028" cy="540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/>
          </a:p>
        </p:txBody>
      </p:sp>
      <p:sp>
        <p:nvSpPr>
          <p:cNvPr id="18" name="Right Arrow 17"/>
          <p:cNvSpPr/>
          <p:nvPr/>
        </p:nvSpPr>
        <p:spPr>
          <a:xfrm>
            <a:off x="4644008" y="2679051"/>
            <a:ext cx="432048" cy="540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797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003" y="485056"/>
            <a:ext cx="512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I. Bioinformatik </a:t>
            </a:r>
            <a:r>
              <a:rPr lang="de-DE" u="sng" dirty="0" err="1" smtClean="0"/>
              <a:t>Platform</a:t>
            </a:r>
            <a:r>
              <a:rPr lang="de-DE" u="sng" dirty="0" smtClean="0"/>
              <a:t> MPI/OVGU: Einbettung</a:t>
            </a:r>
            <a:endParaRPr lang="de-DE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268760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CLOUD-Computing+JAVA</a:t>
            </a:r>
            <a:r>
              <a:rPr lang="de-DE" dirty="0" smtClean="0"/>
              <a:t>/SQL </a:t>
            </a:r>
            <a:r>
              <a:rPr lang="de-DE" dirty="0" err="1" smtClean="0"/>
              <a:t>complet</a:t>
            </a:r>
            <a:r>
              <a:rPr lang="de-DE" dirty="0" smtClean="0"/>
              <a:t> selber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OpenLIMS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Open 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ProteinScape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0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</dc:creator>
  <cp:lastModifiedBy>anonym</cp:lastModifiedBy>
  <cp:revision>13</cp:revision>
  <dcterms:created xsi:type="dcterms:W3CDTF">2011-07-12T13:51:02Z</dcterms:created>
  <dcterms:modified xsi:type="dcterms:W3CDTF">2011-07-12T14:31:33Z</dcterms:modified>
</cp:coreProperties>
</file>