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3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21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4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26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85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8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0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52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3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25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F795-FA65-48E2-9F4A-71286C1CE6C1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38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F795-FA65-48E2-9F4A-71286C1CE6C1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DFA6D-C0E1-4E66-B018-1C0C006B9E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3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MetaproteomAnalyser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de-DE" b="1" u="sng" dirty="0" smtClean="0"/>
              <a:t>Ziele:</a:t>
            </a:r>
            <a:r>
              <a:rPr lang="de-DE" dirty="0" smtClean="0"/>
              <a:t>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DE" dirty="0" smtClean="0"/>
              <a:t>ID Pipeline für </a:t>
            </a:r>
            <a:r>
              <a:rPr lang="de-DE" dirty="0" err="1" smtClean="0"/>
              <a:t>Proteomprojekte</a:t>
            </a:r>
            <a:endParaRPr lang="de-DE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de-DE" dirty="0" smtClean="0"/>
              <a:t>Statistische Auswertung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DE" dirty="0" err="1" smtClean="0"/>
              <a:t>Spektrensuche</a:t>
            </a:r>
            <a:r>
              <a:rPr lang="de-DE" dirty="0" smtClean="0"/>
              <a:t> über Ähnlichkeit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812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Software </a:t>
            </a:r>
            <a:r>
              <a:rPr lang="de-DE" dirty="0" err="1" smtClean="0"/>
              <a:t>documentation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Hat</a:t>
            </a:r>
          </a:p>
          <a:p>
            <a:r>
              <a:rPr lang="de-DE" smtClean="0"/>
              <a:t>http://www.artima.com/weblogs/viewpost.jsp?thread=35019tp://www.doclet.com/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40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1.Projekt starten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340768"/>
            <a:ext cx="8568952" cy="5328592"/>
            <a:chOff x="323528" y="1340768"/>
            <a:chExt cx="8568952" cy="5328592"/>
          </a:xfrm>
        </p:grpSpPr>
        <p:sp>
          <p:nvSpPr>
            <p:cNvPr id="4" name="Rectangle 3"/>
            <p:cNvSpPr/>
            <p:nvPr/>
          </p:nvSpPr>
          <p:spPr>
            <a:xfrm>
              <a:off x="323528" y="1340768"/>
              <a:ext cx="8568952" cy="5328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528" y="1340768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Projektverwaltung</a:t>
              </a:r>
              <a:endParaRPr lang="de-DE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1916832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Einlesen </a:t>
              </a:r>
              <a:r>
                <a:rPr lang="de-DE" dirty="0" err="1" smtClean="0"/>
                <a:t>Mgf‘s</a:t>
              </a:r>
              <a:endParaRPr lang="de-D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2492896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Protein ID</a:t>
              </a:r>
              <a:endParaRPr lang="de-D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3528" y="3068960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528" y="364502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1484784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smtClean="0"/>
                <a:t>Projektverwaltung</a:t>
              </a:r>
              <a:endParaRPr lang="de-DE" u="sng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83768" y="1916832"/>
            <a:ext cx="1440160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New Projekt</a:t>
            </a:r>
            <a:endParaRPr lang="de-DE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1916832"/>
            <a:ext cx="1440160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err="1" smtClean="0"/>
              <a:t>Load</a:t>
            </a:r>
            <a:r>
              <a:rPr lang="de-DE" sz="1700" dirty="0" smtClean="0"/>
              <a:t> Projekt</a:t>
            </a:r>
            <a:endParaRPr lang="de-DE" sz="1700" dirty="0"/>
          </a:p>
        </p:txBody>
      </p:sp>
      <p:sp>
        <p:nvSpPr>
          <p:cNvPr id="14" name="TextBox 13"/>
          <p:cNvSpPr txBox="1"/>
          <p:nvPr/>
        </p:nvSpPr>
        <p:spPr>
          <a:xfrm>
            <a:off x="3995936" y="2636912"/>
            <a:ext cx="136815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564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Projektname: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5724128" y="1907540"/>
            <a:ext cx="1440160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Save Projekt</a:t>
            </a:r>
            <a:endParaRPr lang="de-DE" sz="17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0312" y="1916832"/>
            <a:ext cx="1440160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Delete Projekt</a:t>
            </a:r>
            <a:endParaRPr lang="de-DE" sz="1700" dirty="0"/>
          </a:p>
        </p:txBody>
      </p:sp>
      <p:sp>
        <p:nvSpPr>
          <p:cNvPr id="27" name="Rectangle 26"/>
          <p:cNvSpPr/>
          <p:nvPr/>
        </p:nvSpPr>
        <p:spPr>
          <a:xfrm>
            <a:off x="2411760" y="3284984"/>
            <a:ext cx="1908212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Listbox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Eigenschaft 1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Eigenschaft 2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96036" y="3861048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Eigenschaft X: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6372200" y="3933056"/>
            <a:ext cx="136815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4409982" y="4149080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Wert Eigenschaft X: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6372200" y="4221088"/>
            <a:ext cx="136815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2" name="TextBox 31"/>
          <p:cNvSpPr txBox="1"/>
          <p:nvPr/>
        </p:nvSpPr>
        <p:spPr>
          <a:xfrm>
            <a:off x="4568896" y="4725144"/>
            <a:ext cx="1803303" cy="877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Weitere Eigenschaft</a:t>
            </a:r>
          </a:p>
          <a:p>
            <a:endParaRPr lang="de-DE" sz="1700" dirty="0"/>
          </a:p>
        </p:txBody>
      </p:sp>
      <p:sp>
        <p:nvSpPr>
          <p:cNvPr id="33" name="TextBox 32"/>
          <p:cNvSpPr txBox="1"/>
          <p:nvPr/>
        </p:nvSpPr>
        <p:spPr>
          <a:xfrm>
            <a:off x="6948264" y="4725144"/>
            <a:ext cx="1512168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Eigenschaft</a:t>
            </a:r>
          </a:p>
          <a:p>
            <a:r>
              <a:rPr lang="de-DE" sz="1700" dirty="0" smtClean="0"/>
              <a:t>löschen</a:t>
            </a:r>
            <a:endParaRPr lang="de-DE" sz="1700" dirty="0"/>
          </a:p>
        </p:txBody>
      </p:sp>
      <p:sp>
        <p:nvSpPr>
          <p:cNvPr id="3" name="Rounded Rectangle 2"/>
          <p:cNvSpPr/>
          <p:nvPr/>
        </p:nvSpPr>
        <p:spPr>
          <a:xfrm>
            <a:off x="467544" y="4437112"/>
            <a:ext cx="1728192" cy="208823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>
                <a:solidFill>
                  <a:schemeClr val="accent2"/>
                </a:solidFill>
              </a:rPr>
              <a:t>Komentare</a:t>
            </a:r>
            <a:r>
              <a:rPr lang="de-DE" dirty="0" smtClean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Projekt DB erzeugen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0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2.Einlesen </a:t>
            </a:r>
            <a:r>
              <a:rPr lang="de-DE" dirty="0" err="1" smtClean="0"/>
              <a:t>Mgf‘s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340768"/>
            <a:ext cx="8568952" cy="5328592"/>
            <a:chOff x="323528" y="1340768"/>
            <a:chExt cx="8568952" cy="5328592"/>
          </a:xfrm>
        </p:grpSpPr>
        <p:sp>
          <p:nvSpPr>
            <p:cNvPr id="4" name="Rectangle 3"/>
            <p:cNvSpPr/>
            <p:nvPr/>
          </p:nvSpPr>
          <p:spPr>
            <a:xfrm>
              <a:off x="323528" y="1340768"/>
              <a:ext cx="8568952" cy="5328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528" y="1340768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Projektverwaltung</a:t>
              </a:r>
              <a:endParaRPr lang="de-DE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1916832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Einlesen </a:t>
              </a:r>
              <a:r>
                <a:rPr lang="de-DE" dirty="0" err="1" smtClean="0"/>
                <a:t>Mgf‘s</a:t>
              </a:r>
              <a:endParaRPr lang="de-D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2492896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Protein ID</a:t>
              </a:r>
              <a:endParaRPr lang="de-D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3528" y="3068960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528" y="364502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1484784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smtClean="0"/>
                <a:t>Einlesen </a:t>
              </a:r>
              <a:r>
                <a:rPr lang="de-DE" u="sng" dirty="0" err="1" smtClean="0"/>
                <a:t>Mgf`s</a:t>
              </a:r>
              <a:endParaRPr lang="de-DE" u="sng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56129" y="1340768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Projekt: XYZ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483768" y="27089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Spot: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2411760" y="234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MS-Geräte: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2431920" y="1918080"/>
            <a:ext cx="1852047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Files Auswählen</a:t>
            </a:r>
            <a:endParaRPr lang="de-DE" sz="1700" dirty="0"/>
          </a:p>
        </p:txBody>
      </p:sp>
      <p:sp>
        <p:nvSpPr>
          <p:cNvPr id="21" name="TextBox 20"/>
          <p:cNvSpPr txBox="1"/>
          <p:nvPr/>
        </p:nvSpPr>
        <p:spPr>
          <a:xfrm>
            <a:off x="3995936" y="2420888"/>
            <a:ext cx="136815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3131840" y="2780928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95936" y="27716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LC: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4427984" y="2852936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5959967" y="4580756"/>
            <a:ext cx="2920133" cy="208823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>
                <a:solidFill>
                  <a:schemeClr val="accent2"/>
                </a:solidFill>
              </a:rPr>
              <a:t>Komentare</a:t>
            </a:r>
            <a:r>
              <a:rPr lang="de-DE" dirty="0" smtClean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Files Auswählen äquivalent zu </a:t>
            </a:r>
            <a:r>
              <a:rPr lang="de-DE" dirty="0" err="1" smtClean="0">
                <a:solidFill>
                  <a:schemeClr val="accent2"/>
                </a:solidFill>
              </a:rPr>
              <a:t>uiinput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Matlab</a:t>
            </a:r>
            <a:endParaRPr lang="de-DE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Danach </a:t>
            </a:r>
            <a:r>
              <a:rPr lang="de-DE" dirty="0" err="1" smtClean="0">
                <a:solidFill>
                  <a:schemeClr val="accent2"/>
                </a:solidFill>
              </a:rPr>
              <a:t>Mgf‘s</a:t>
            </a:r>
            <a:r>
              <a:rPr lang="de-DE" dirty="0" smtClean="0">
                <a:solidFill>
                  <a:schemeClr val="accent2"/>
                </a:solidFill>
              </a:rPr>
              <a:t> durchparsen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2"/>
                </a:solidFill>
              </a:rPr>
              <a:t>Spektren DB erzeugen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6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3a.Protein ID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340768"/>
            <a:ext cx="8568952" cy="5328592"/>
            <a:chOff x="323528" y="1340768"/>
            <a:chExt cx="8568952" cy="5328592"/>
          </a:xfrm>
        </p:grpSpPr>
        <p:sp>
          <p:nvSpPr>
            <p:cNvPr id="4" name="Rectangle 3"/>
            <p:cNvSpPr/>
            <p:nvPr/>
          </p:nvSpPr>
          <p:spPr>
            <a:xfrm>
              <a:off x="323528" y="1340768"/>
              <a:ext cx="8568952" cy="5328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528" y="1340768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Projektverwaltung</a:t>
              </a:r>
              <a:endParaRPr lang="de-DE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1916832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Einlesen </a:t>
              </a:r>
              <a:r>
                <a:rPr lang="de-DE" dirty="0" err="1" smtClean="0"/>
                <a:t>Mgf‘s</a:t>
              </a:r>
              <a:endParaRPr lang="de-D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2492896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Protein ID</a:t>
              </a:r>
              <a:endParaRPr lang="de-D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3528" y="3789040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528" y="436510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1484784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smtClean="0"/>
                <a:t>Protein ID</a:t>
              </a:r>
              <a:endParaRPr lang="de-DE" u="sng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56129" y="1340768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Projekt: XYZ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793816" y="2340904"/>
            <a:ext cx="1091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Datenbanksuche</a:t>
            </a:r>
            <a:endParaRPr lang="de-DE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462863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X!Tandem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6012160" y="2823342"/>
            <a:ext cx="1852047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Files Auswählen</a:t>
            </a:r>
            <a:endParaRPr lang="de-DE" sz="1700" dirty="0"/>
          </a:p>
        </p:txBody>
      </p:sp>
      <p:sp>
        <p:nvSpPr>
          <p:cNvPr id="23" name="TextBox 22"/>
          <p:cNvSpPr txBox="1"/>
          <p:nvPr/>
        </p:nvSpPr>
        <p:spPr>
          <a:xfrm>
            <a:off x="3851920" y="1916832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5145591" y="4293096"/>
            <a:ext cx="3660028" cy="237589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>
                <a:solidFill>
                  <a:schemeClr val="accent2"/>
                </a:solidFill>
              </a:rPr>
              <a:t>Komentare</a:t>
            </a:r>
            <a:r>
              <a:rPr lang="de-DE" dirty="0" smtClean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chemeClr val="accent2"/>
                </a:solidFill>
              </a:rPr>
              <a:t>Thilos Ansatz Implementieren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err="1" smtClean="0">
                <a:solidFill>
                  <a:schemeClr val="accent2"/>
                </a:solidFill>
              </a:rPr>
              <a:t>Selektspotdatenbank</a:t>
            </a:r>
            <a:r>
              <a:rPr lang="de-DE" sz="1100" dirty="0" smtClean="0">
                <a:solidFill>
                  <a:schemeClr val="accent2"/>
                </a:solidFill>
                <a:sym typeface="Wingdings" pitchFamily="2" charset="2"/>
              </a:rPr>
              <a:t> kann das in Thilos </a:t>
            </a:r>
            <a:r>
              <a:rPr lang="de-DE" sz="1100" dirty="0" err="1" smtClean="0">
                <a:solidFill>
                  <a:schemeClr val="accent2"/>
                </a:solidFill>
                <a:sym typeface="Wingdings" pitchFamily="2" charset="2"/>
              </a:rPr>
              <a:t>ansatz</a:t>
            </a:r>
            <a:r>
              <a:rPr lang="de-DE" sz="1100" dirty="0" smtClean="0">
                <a:solidFill>
                  <a:schemeClr val="accent2"/>
                </a:solidFill>
                <a:sym typeface="Wingdings" pitchFamily="2" charset="2"/>
              </a:rPr>
              <a:t> mit implementiert werden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chemeClr val="accent2"/>
                </a:solidFill>
                <a:sym typeface="Wingdings" pitchFamily="2" charset="2"/>
              </a:rPr>
              <a:t>Scoring Algorithmus dahinter setzen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chemeClr val="accent2"/>
                </a:solidFill>
                <a:sym typeface="Wingdings" pitchFamily="2" charset="2"/>
              </a:rPr>
              <a:t>Ergebnis Proteine in </a:t>
            </a:r>
            <a:r>
              <a:rPr lang="de-DE" sz="1100" dirty="0" err="1" smtClean="0">
                <a:solidFill>
                  <a:schemeClr val="accent2"/>
                </a:solidFill>
                <a:sym typeface="Wingdings" pitchFamily="2" charset="2"/>
              </a:rPr>
              <a:t>Spektrenliste</a:t>
            </a:r>
            <a:endParaRPr lang="de-DE" sz="1100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chemeClr val="accent2"/>
                </a:solidFill>
                <a:sym typeface="Wingdings" pitchFamily="2" charset="2"/>
              </a:rPr>
              <a:t>Ergebnis Spots in </a:t>
            </a:r>
            <a:r>
              <a:rPr lang="de-DE" sz="1100" dirty="0" err="1" smtClean="0">
                <a:solidFill>
                  <a:schemeClr val="accent2"/>
                </a:solidFill>
                <a:sym typeface="Wingdings" pitchFamily="2" charset="2"/>
              </a:rPr>
              <a:t>Spektrenliste</a:t>
            </a:r>
            <a:r>
              <a:rPr lang="de-DE" sz="1100" dirty="0" smtClean="0">
                <a:solidFill>
                  <a:schemeClr val="accent2"/>
                </a:solidFill>
                <a:sym typeface="Wingdings" pitchFamily="2" charset="2"/>
              </a:rPr>
              <a:t> (mehrere Einträge möglich)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chemeClr val="accent2"/>
                </a:solidFill>
                <a:sym typeface="Wingdings" pitchFamily="2" charset="2"/>
              </a:rPr>
              <a:t>Spot DB erneuert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rgbClr val="C00000"/>
                </a:solidFill>
                <a:sym typeface="Wingdings" pitchFamily="2" charset="2"/>
              </a:rPr>
              <a:t>Quantitative? </a:t>
            </a:r>
            <a:r>
              <a:rPr lang="de-DE" sz="1100" dirty="0" err="1">
                <a:solidFill>
                  <a:srgbClr val="C00000"/>
                </a:solidFill>
              </a:rPr>
              <a:t>spectral</a:t>
            </a:r>
            <a:r>
              <a:rPr lang="de-DE" sz="1100" dirty="0">
                <a:solidFill>
                  <a:srgbClr val="C00000"/>
                </a:solidFill>
              </a:rPr>
              <a:t> </a:t>
            </a:r>
            <a:r>
              <a:rPr lang="de-DE" sz="1100" dirty="0" err="1">
                <a:solidFill>
                  <a:srgbClr val="C00000"/>
                </a:solidFill>
              </a:rPr>
              <a:t>counting</a:t>
            </a:r>
            <a:r>
              <a:rPr lang="de-DE" sz="1100" dirty="0">
                <a:solidFill>
                  <a:srgbClr val="C00000"/>
                </a:solidFill>
              </a:rPr>
              <a:t> [LSY04</a:t>
            </a:r>
            <a:r>
              <a:rPr lang="de-DE" sz="1100" dirty="0" smtClean="0">
                <a:solidFill>
                  <a:srgbClr val="C00000"/>
                </a:solidFill>
              </a:rPr>
              <a:t>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100" dirty="0" smtClean="0">
                <a:solidFill>
                  <a:srgbClr val="C00000"/>
                </a:solidFill>
              </a:rPr>
              <a:t>Ergebnisse als XML speichern, auch kombinierte Ergebnisse.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1760" y="24640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OMSSA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55776" y="35714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Inspect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2432096" y="300995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Myrimatch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2486341" y="41859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PepNovo</a:t>
            </a:r>
            <a:r>
              <a:rPr lang="de-DE" dirty="0"/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62862" y="18445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Mascot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2459745" y="274097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Crux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2031046" y="4199426"/>
            <a:ext cx="617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de </a:t>
            </a:r>
            <a:r>
              <a:rPr lang="de-DE" sz="1000" dirty="0" err="1" smtClean="0"/>
              <a:t>novo</a:t>
            </a:r>
            <a:endParaRPr lang="de-DE" sz="10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984821" y="3599031"/>
            <a:ext cx="70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Tag </a:t>
            </a:r>
            <a:r>
              <a:rPr lang="de-DE" sz="1000" dirty="0" err="1" smtClean="0"/>
              <a:t>based</a:t>
            </a:r>
            <a:endParaRPr lang="de-DE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2204864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851920" y="2492896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836684" y="2780928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836684" y="3068960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825931" y="3675686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825931" y="4221088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3" name="Rectangle 2"/>
          <p:cNvSpPr/>
          <p:nvPr/>
        </p:nvSpPr>
        <p:spPr>
          <a:xfrm>
            <a:off x="5427433" y="1860155"/>
            <a:ext cx="3096344" cy="2432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" name="TextBox 39"/>
          <p:cNvSpPr txBox="1"/>
          <p:nvPr/>
        </p:nvSpPr>
        <p:spPr>
          <a:xfrm>
            <a:off x="5688124" y="1916832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Spotdatenbank</a:t>
            </a:r>
            <a:endParaRPr lang="de-DE" dirty="0"/>
          </a:p>
        </p:txBody>
      </p:sp>
      <p:sp>
        <p:nvSpPr>
          <p:cNvPr id="41" name="TextBox 40"/>
          <p:cNvSpPr txBox="1"/>
          <p:nvPr/>
        </p:nvSpPr>
        <p:spPr>
          <a:xfrm>
            <a:off x="5760132" y="2276872"/>
            <a:ext cx="18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Use</a:t>
            </a:r>
            <a:r>
              <a:rPr lang="de-DE" sz="1200" dirty="0" smtClean="0"/>
              <a:t>  Spotdatenbank:</a:t>
            </a:r>
            <a:endParaRPr lang="de-DE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164288" y="2276872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796136" y="2636912"/>
            <a:ext cx="185204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Select Spotdatenbank</a:t>
            </a:r>
            <a:endParaRPr lang="de-DE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807480" y="3106883"/>
            <a:ext cx="2530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Ausgewählte Spotdatenbank</a:t>
            </a:r>
            <a:endParaRPr lang="de-DE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793886" y="3585975"/>
            <a:ext cx="2530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Neue Spots mit aufnehmen:</a:t>
            </a:r>
            <a:endParaRPr lang="de-DE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756195" y="3595789"/>
            <a:ext cx="216024" cy="257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dirty="0" smtClean="0"/>
              <a:t> x</a:t>
            </a:r>
            <a:endParaRPr lang="de-DE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486341" y="5805264"/>
            <a:ext cx="222967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Suche Starten</a:t>
            </a:r>
            <a:endParaRPr lang="de-DE" sz="1200" dirty="0"/>
          </a:p>
        </p:txBody>
      </p:sp>
      <p:sp>
        <p:nvSpPr>
          <p:cNvPr id="49" name="Rectangle 48"/>
          <p:cNvSpPr/>
          <p:nvPr/>
        </p:nvSpPr>
        <p:spPr>
          <a:xfrm>
            <a:off x="323528" y="3429000"/>
            <a:ext cx="1492992" cy="349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ID LISTE</a:t>
            </a:r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323528" y="3068960"/>
            <a:ext cx="1492992" cy="349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Suche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1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3b.Protein ID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340768"/>
            <a:ext cx="8568952" cy="5328592"/>
            <a:chOff x="323528" y="1340768"/>
            <a:chExt cx="8568952" cy="5328592"/>
          </a:xfrm>
        </p:grpSpPr>
        <p:sp>
          <p:nvSpPr>
            <p:cNvPr id="4" name="Rectangle 3"/>
            <p:cNvSpPr/>
            <p:nvPr/>
          </p:nvSpPr>
          <p:spPr>
            <a:xfrm>
              <a:off x="323528" y="1340768"/>
              <a:ext cx="8568952" cy="5328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528" y="1340768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Projektverwaltung</a:t>
              </a:r>
              <a:endParaRPr lang="de-DE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1916832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Einlesen </a:t>
              </a:r>
              <a:r>
                <a:rPr lang="de-DE" dirty="0" err="1" smtClean="0"/>
                <a:t>Mgf‘s</a:t>
              </a:r>
              <a:endParaRPr lang="de-D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2492896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Protein ID</a:t>
              </a:r>
              <a:endParaRPr lang="de-D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3528" y="3789040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528" y="436510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1484784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smtClean="0"/>
                <a:t>Protein ID</a:t>
              </a:r>
              <a:endParaRPr lang="de-DE" u="sng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56129" y="1340768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Projekt: XYZ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2426499" y="3217745"/>
            <a:ext cx="6047166" cy="2432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" name="TextBox 47"/>
          <p:cNvSpPr txBox="1"/>
          <p:nvPr/>
        </p:nvSpPr>
        <p:spPr>
          <a:xfrm>
            <a:off x="2486341" y="5805264"/>
            <a:ext cx="222967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Suche Starten</a:t>
            </a:r>
            <a:endParaRPr lang="de-DE" sz="1200" dirty="0"/>
          </a:p>
        </p:txBody>
      </p:sp>
      <p:sp>
        <p:nvSpPr>
          <p:cNvPr id="49" name="Rectangle 48"/>
          <p:cNvSpPr/>
          <p:nvPr/>
        </p:nvSpPr>
        <p:spPr>
          <a:xfrm>
            <a:off x="323528" y="3429000"/>
            <a:ext cx="1492992" cy="349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ID LISTE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3528" y="3068960"/>
            <a:ext cx="1492992" cy="349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Suche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60032" y="1484784"/>
            <a:ext cx="222768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1628800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Listbox</a:t>
            </a:r>
            <a:endParaRPr lang="de-DE" dirty="0" smtClean="0"/>
          </a:p>
          <a:p>
            <a:r>
              <a:rPr lang="de-DE" dirty="0" smtClean="0"/>
              <a:t>Sample 1</a:t>
            </a:r>
          </a:p>
          <a:p>
            <a:r>
              <a:rPr lang="de-DE" dirty="0" smtClean="0"/>
              <a:t>Sample 2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2570515" y="3284984"/>
            <a:ext cx="58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Protein    Score      Peptide   SC   </a:t>
            </a:r>
            <a:r>
              <a:rPr lang="de-DE" dirty="0" err="1" smtClean="0"/>
              <a:t>Assession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36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1.Projekt starten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340768"/>
            <a:ext cx="8568952" cy="5328592"/>
            <a:chOff x="323528" y="1340768"/>
            <a:chExt cx="8568952" cy="5328592"/>
          </a:xfrm>
        </p:grpSpPr>
        <p:sp>
          <p:nvSpPr>
            <p:cNvPr id="4" name="Rectangle 3"/>
            <p:cNvSpPr/>
            <p:nvPr/>
          </p:nvSpPr>
          <p:spPr>
            <a:xfrm>
              <a:off x="323528" y="1340768"/>
              <a:ext cx="8568952" cy="5328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528" y="1340768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Projektverwaltung</a:t>
              </a:r>
              <a:endParaRPr lang="de-DE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1916832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2492896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3528" y="3068960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528" y="364502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1484784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smtClean="0"/>
                <a:t>Projektverwaltung</a:t>
              </a:r>
              <a:endParaRPr lang="de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26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1.Projekt starten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340768"/>
            <a:ext cx="8568952" cy="5328592"/>
            <a:chOff x="323528" y="1340768"/>
            <a:chExt cx="8568952" cy="5328592"/>
          </a:xfrm>
        </p:grpSpPr>
        <p:sp>
          <p:nvSpPr>
            <p:cNvPr id="4" name="Rectangle 3"/>
            <p:cNvSpPr/>
            <p:nvPr/>
          </p:nvSpPr>
          <p:spPr>
            <a:xfrm>
              <a:off x="323528" y="1340768"/>
              <a:ext cx="8568952" cy="5328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528" y="1340768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Projektverwaltung</a:t>
              </a:r>
              <a:endParaRPr lang="de-DE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1916832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2492896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3528" y="3068960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528" y="364502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1484784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smtClean="0"/>
                <a:t>Projektverwaltung</a:t>
              </a:r>
              <a:endParaRPr lang="de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26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1.Projekt starten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340768"/>
            <a:ext cx="8568952" cy="5328592"/>
            <a:chOff x="323528" y="1340768"/>
            <a:chExt cx="8568952" cy="5328592"/>
          </a:xfrm>
        </p:grpSpPr>
        <p:sp>
          <p:nvSpPr>
            <p:cNvPr id="4" name="Rectangle 3"/>
            <p:cNvSpPr/>
            <p:nvPr/>
          </p:nvSpPr>
          <p:spPr>
            <a:xfrm>
              <a:off x="323528" y="1340768"/>
              <a:ext cx="8568952" cy="5328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3528" y="1340768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Projektverwaltung</a:t>
              </a:r>
              <a:endParaRPr lang="de-DE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528" y="1916832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2492896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3528" y="3068960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528" y="364502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Panel 1</a:t>
              </a:r>
              <a:endParaRPr lang="de-D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1484784"/>
              <a:ext cx="612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 smtClean="0"/>
                <a:t>Projektverwaltung</a:t>
              </a:r>
              <a:endParaRPr lang="de-DE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2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Main </a:t>
            </a:r>
            <a:r>
              <a:rPr lang="de-DE" dirty="0" err="1" smtClean="0"/>
              <a:t>Mistakes</a:t>
            </a:r>
            <a:r>
              <a:rPr lang="de-DE" dirty="0" smtClean="0"/>
              <a:t> in Software </a:t>
            </a:r>
            <a:r>
              <a:rPr lang="de-DE" dirty="0" err="1" smtClean="0"/>
              <a:t>development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Unrealistic or unarticulated project goals</a:t>
            </a:r>
          </a:p>
          <a:p>
            <a:r>
              <a:rPr lang="en-US" dirty="0" smtClean="0"/>
              <a:t>Inaccurate estimates of needed resources</a:t>
            </a:r>
          </a:p>
          <a:p>
            <a:r>
              <a:rPr lang="en-US" dirty="0" smtClean="0"/>
              <a:t>Badly defined system requirements</a:t>
            </a:r>
          </a:p>
          <a:p>
            <a:r>
              <a:rPr lang="en-US" dirty="0" smtClean="0"/>
              <a:t>Poor reporting of the project's status</a:t>
            </a:r>
          </a:p>
          <a:p>
            <a:r>
              <a:rPr lang="en-US" dirty="0" smtClean="0"/>
              <a:t>Unmanaged risks</a:t>
            </a:r>
          </a:p>
          <a:p>
            <a:r>
              <a:rPr lang="en-US" dirty="0" smtClean="0"/>
              <a:t>Poor communication among customers, developers, and users</a:t>
            </a:r>
          </a:p>
          <a:p>
            <a:r>
              <a:rPr lang="en-US" dirty="0" smtClean="0"/>
              <a:t>Use of immature technology</a:t>
            </a:r>
          </a:p>
          <a:p>
            <a:r>
              <a:rPr lang="en-US" dirty="0" smtClean="0"/>
              <a:t>Inability to handle the project's complexity</a:t>
            </a:r>
          </a:p>
          <a:p>
            <a:r>
              <a:rPr lang="en-US" dirty="0" smtClean="0"/>
              <a:t>Sloppy development practices</a:t>
            </a:r>
          </a:p>
          <a:p>
            <a:r>
              <a:rPr lang="en-US" dirty="0" smtClean="0"/>
              <a:t>Poor project management</a:t>
            </a:r>
          </a:p>
          <a:p>
            <a:r>
              <a:rPr lang="en-US" dirty="0" smtClean="0"/>
              <a:t>Stakeholder politics</a:t>
            </a:r>
          </a:p>
          <a:p>
            <a:r>
              <a:rPr lang="en-US" dirty="0" smtClean="0"/>
              <a:t>Commercial pressures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55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On-screen Show (4:3)</PresentationFormat>
  <Paragraphs>145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MetaproteomAnalyser</vt:lpstr>
      <vt:lpstr>1.Projekt starten</vt:lpstr>
      <vt:lpstr>2.Einlesen Mgf‘s</vt:lpstr>
      <vt:lpstr>3a.Protein ID</vt:lpstr>
      <vt:lpstr>3b.Protein ID</vt:lpstr>
      <vt:lpstr>1.Projekt starten</vt:lpstr>
      <vt:lpstr>1.Projekt starten</vt:lpstr>
      <vt:lpstr>1.Projekt starten</vt:lpstr>
      <vt:lpstr>Main Mistakes in Software development</vt:lpstr>
      <vt:lpstr>Software documentation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Metaproteom</dc:title>
  <dc:creator>anonym</dc:creator>
  <cp:lastModifiedBy>anonym</cp:lastModifiedBy>
  <cp:revision>28</cp:revision>
  <dcterms:created xsi:type="dcterms:W3CDTF">2011-09-20T07:37:55Z</dcterms:created>
  <dcterms:modified xsi:type="dcterms:W3CDTF">2011-09-20T09:49:12Z</dcterms:modified>
</cp:coreProperties>
</file>